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6.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7.xml" ContentType="application/vnd.openxmlformats-officedocument.presentationml.tags+xml"/>
  <Override PartName="/ppt/notesSlides/notesSlide27.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10.xml" ContentType="application/vnd.openxmlformats-officedocument.presentationml.tags+xml"/>
  <Override PartName="/ppt/notesSlides/notesSlide30.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72" r:id="rId2"/>
    <p:sldMasterId id="2147484506" r:id="rId3"/>
  </p:sldMasterIdLst>
  <p:notesMasterIdLst>
    <p:notesMasterId r:id="rId41"/>
  </p:notesMasterIdLst>
  <p:handoutMasterIdLst>
    <p:handoutMasterId r:id="rId42"/>
  </p:handoutMasterIdLst>
  <p:sldIdLst>
    <p:sldId id="683" r:id="rId4"/>
    <p:sldId id="682" r:id="rId5"/>
    <p:sldId id="652" r:id="rId6"/>
    <p:sldId id="400" r:id="rId7"/>
    <p:sldId id="612" r:id="rId8"/>
    <p:sldId id="402" r:id="rId9"/>
    <p:sldId id="520" r:id="rId10"/>
    <p:sldId id="622" r:id="rId11"/>
    <p:sldId id="621" r:id="rId12"/>
    <p:sldId id="632" r:id="rId13"/>
    <p:sldId id="631" r:id="rId14"/>
    <p:sldId id="587" r:id="rId15"/>
    <p:sldId id="634" r:id="rId16"/>
    <p:sldId id="669" r:id="rId17"/>
    <p:sldId id="638" r:id="rId18"/>
    <p:sldId id="408" r:id="rId19"/>
    <p:sldId id="674" r:id="rId20"/>
    <p:sldId id="673" r:id="rId21"/>
    <p:sldId id="630" r:id="rId22"/>
    <p:sldId id="650" r:id="rId23"/>
    <p:sldId id="647" r:id="rId24"/>
    <p:sldId id="521" r:id="rId25"/>
    <p:sldId id="637" r:id="rId26"/>
    <p:sldId id="524" r:id="rId27"/>
    <p:sldId id="527" r:id="rId28"/>
    <p:sldId id="526" r:id="rId29"/>
    <p:sldId id="410" r:id="rId30"/>
    <p:sldId id="411" r:id="rId31"/>
    <p:sldId id="643" r:id="rId32"/>
    <p:sldId id="642" r:id="rId33"/>
    <p:sldId id="440" r:id="rId34"/>
    <p:sldId id="670" r:id="rId35"/>
    <p:sldId id="678" r:id="rId36"/>
    <p:sldId id="646" r:id="rId37"/>
    <p:sldId id="668" r:id="rId38"/>
    <p:sldId id="680" r:id="rId39"/>
    <p:sldId id="641" r:id="rId40"/>
  </p:sldIdLst>
  <p:sldSz cx="9144000" cy="6858000" type="screen4x3"/>
  <p:notesSz cx="6858000" cy="9144000"/>
  <p:defaultTextStyle>
    <a:defPPr>
      <a:defRPr lang="en-US"/>
    </a:defPPr>
    <a:lvl1pPr algn="l" rtl="0" eaLnBrk="0" fontAlgn="base" hangingPunct="0">
      <a:spcBef>
        <a:spcPct val="0"/>
      </a:spcBef>
      <a:spcAft>
        <a:spcPct val="0"/>
      </a:spcAft>
      <a:defRPr sz="1600" b="1" kern="1200">
        <a:solidFill>
          <a:srgbClr val="00DFCA"/>
        </a:solidFill>
        <a:latin typeface="Comic Sans MS" pitchFamily="66" charset="0"/>
        <a:ea typeface="MS PGothic" pitchFamily="34" charset="-128"/>
        <a:cs typeface="+mn-cs"/>
      </a:defRPr>
    </a:lvl1pPr>
    <a:lvl2pPr marL="457200" algn="l" rtl="0" eaLnBrk="0" fontAlgn="base" hangingPunct="0">
      <a:spcBef>
        <a:spcPct val="0"/>
      </a:spcBef>
      <a:spcAft>
        <a:spcPct val="0"/>
      </a:spcAft>
      <a:defRPr sz="1600" b="1" kern="1200">
        <a:solidFill>
          <a:srgbClr val="00DFCA"/>
        </a:solidFill>
        <a:latin typeface="Comic Sans MS" pitchFamily="66" charset="0"/>
        <a:ea typeface="MS PGothic" pitchFamily="34" charset="-128"/>
        <a:cs typeface="+mn-cs"/>
      </a:defRPr>
    </a:lvl2pPr>
    <a:lvl3pPr marL="914400" algn="l" rtl="0" eaLnBrk="0" fontAlgn="base" hangingPunct="0">
      <a:spcBef>
        <a:spcPct val="0"/>
      </a:spcBef>
      <a:spcAft>
        <a:spcPct val="0"/>
      </a:spcAft>
      <a:defRPr sz="1600" b="1" kern="1200">
        <a:solidFill>
          <a:srgbClr val="00DFCA"/>
        </a:solidFill>
        <a:latin typeface="Comic Sans MS" pitchFamily="66" charset="0"/>
        <a:ea typeface="MS PGothic" pitchFamily="34" charset="-128"/>
        <a:cs typeface="+mn-cs"/>
      </a:defRPr>
    </a:lvl3pPr>
    <a:lvl4pPr marL="1371600" algn="l" rtl="0" eaLnBrk="0" fontAlgn="base" hangingPunct="0">
      <a:spcBef>
        <a:spcPct val="0"/>
      </a:spcBef>
      <a:spcAft>
        <a:spcPct val="0"/>
      </a:spcAft>
      <a:defRPr sz="1600" b="1" kern="1200">
        <a:solidFill>
          <a:srgbClr val="00DFCA"/>
        </a:solidFill>
        <a:latin typeface="Comic Sans MS" pitchFamily="66" charset="0"/>
        <a:ea typeface="MS PGothic" pitchFamily="34" charset="-128"/>
        <a:cs typeface="+mn-cs"/>
      </a:defRPr>
    </a:lvl4pPr>
    <a:lvl5pPr marL="1828800" algn="l" rtl="0" eaLnBrk="0" fontAlgn="base" hangingPunct="0">
      <a:spcBef>
        <a:spcPct val="0"/>
      </a:spcBef>
      <a:spcAft>
        <a:spcPct val="0"/>
      </a:spcAft>
      <a:defRPr sz="1600" b="1" kern="1200">
        <a:solidFill>
          <a:srgbClr val="00DFCA"/>
        </a:solidFill>
        <a:latin typeface="Comic Sans MS" pitchFamily="66" charset="0"/>
        <a:ea typeface="MS PGothic" pitchFamily="34" charset="-128"/>
        <a:cs typeface="+mn-cs"/>
      </a:defRPr>
    </a:lvl5pPr>
    <a:lvl6pPr marL="2286000" algn="r" defTabSz="914400" rtl="1" eaLnBrk="1" latinLnBrk="0" hangingPunct="1">
      <a:defRPr sz="1600" b="1" kern="1200">
        <a:solidFill>
          <a:srgbClr val="00DFCA"/>
        </a:solidFill>
        <a:latin typeface="Comic Sans MS" pitchFamily="66" charset="0"/>
        <a:ea typeface="MS PGothic" pitchFamily="34" charset="-128"/>
        <a:cs typeface="+mn-cs"/>
      </a:defRPr>
    </a:lvl6pPr>
    <a:lvl7pPr marL="2743200" algn="r" defTabSz="914400" rtl="1" eaLnBrk="1" latinLnBrk="0" hangingPunct="1">
      <a:defRPr sz="1600" b="1" kern="1200">
        <a:solidFill>
          <a:srgbClr val="00DFCA"/>
        </a:solidFill>
        <a:latin typeface="Comic Sans MS" pitchFamily="66" charset="0"/>
        <a:ea typeface="MS PGothic" pitchFamily="34" charset="-128"/>
        <a:cs typeface="+mn-cs"/>
      </a:defRPr>
    </a:lvl7pPr>
    <a:lvl8pPr marL="3200400" algn="r" defTabSz="914400" rtl="1" eaLnBrk="1" latinLnBrk="0" hangingPunct="1">
      <a:defRPr sz="1600" b="1" kern="1200">
        <a:solidFill>
          <a:srgbClr val="00DFCA"/>
        </a:solidFill>
        <a:latin typeface="Comic Sans MS" pitchFamily="66" charset="0"/>
        <a:ea typeface="MS PGothic" pitchFamily="34" charset="-128"/>
        <a:cs typeface="+mn-cs"/>
      </a:defRPr>
    </a:lvl8pPr>
    <a:lvl9pPr marL="3657600" algn="r" defTabSz="914400" rtl="1" eaLnBrk="1" latinLnBrk="0" hangingPunct="1">
      <a:defRPr sz="1600" b="1" kern="1200">
        <a:solidFill>
          <a:srgbClr val="00DFCA"/>
        </a:solidFill>
        <a:latin typeface="Comic Sans MS" pitchFamily="66" charset="0"/>
        <a:ea typeface="MS PGothic" pitchFamily="34" charset="-128"/>
        <a:cs typeface="+mn-cs"/>
      </a:defRPr>
    </a:lvl9pPr>
  </p:defaultTextStyle>
  <p:extLst>
    <p:ext uri="{EFAFB233-063F-42B5-8137-9DF3F51BA10A}">
      <p15:sldGuideLst xmlns:p15="http://schemas.microsoft.com/office/powerpoint/2012/main">
        <p15:guide id="1" orient="horz" pos="2697">
          <p15:clr>
            <a:srgbClr val="A4A3A4"/>
          </p15:clr>
        </p15:guide>
        <p15:guide id="2" orient="horz" pos="4222">
          <p15:clr>
            <a:srgbClr val="A4A3A4"/>
          </p15:clr>
        </p15:guide>
        <p15:guide id="3" orient="horz" pos="607">
          <p15:clr>
            <a:srgbClr val="A4A3A4"/>
          </p15:clr>
        </p15:guide>
        <p15:guide id="4" orient="horz" pos="4160">
          <p15:clr>
            <a:srgbClr val="A4A3A4"/>
          </p15:clr>
        </p15:guide>
        <p15:guide id="5" pos="2875">
          <p15:clr>
            <a:srgbClr val="A4A3A4"/>
          </p15:clr>
        </p15:guide>
        <p15:guide id="6" pos="4822">
          <p15:clr>
            <a:srgbClr val="A4A3A4"/>
          </p15:clr>
        </p15:guide>
        <p15:guide id="7" pos="5471">
          <p15:clr>
            <a:srgbClr val="A4A3A4"/>
          </p15:clr>
        </p15:guide>
        <p15:guide id="8" pos="5156">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5A17"/>
    <a:srgbClr val="011A5F"/>
    <a:srgbClr val="FF0000"/>
    <a:srgbClr val="33CC33"/>
    <a:srgbClr val="EBFC88"/>
    <a:srgbClr val="00FF00"/>
    <a:srgbClr val="5A84FC"/>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856" autoAdjust="0"/>
    <p:restoredTop sz="84808" autoAdjust="0"/>
  </p:normalViewPr>
  <p:slideViewPr>
    <p:cSldViewPr snapToGrid="0">
      <p:cViewPr varScale="1">
        <p:scale>
          <a:sx n="97" d="100"/>
          <a:sy n="97" d="100"/>
        </p:scale>
        <p:origin x="200" y="840"/>
      </p:cViewPr>
      <p:guideLst>
        <p:guide orient="horz" pos="2697"/>
        <p:guide orient="horz" pos="4222"/>
        <p:guide orient="horz" pos="607"/>
        <p:guide orient="horz" pos="4160"/>
        <p:guide pos="2875"/>
        <p:guide pos="4822"/>
        <p:guide pos="5471"/>
        <p:guide pos="5156"/>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Grid="0">
      <p:cViewPr varScale="1">
        <p:scale>
          <a:sx n="80" d="100"/>
          <a:sy n="80" d="100"/>
        </p:scale>
        <p:origin x="-1768"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handoutMaster" Target="handoutMasters/handoutMaster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6400800" y="8750300"/>
            <a:ext cx="387350" cy="301625"/>
          </a:xfrm>
          <a:prstGeom prst="rect">
            <a:avLst/>
          </a:prstGeom>
          <a:noFill/>
          <a:ln>
            <a:noFill/>
          </a:ln>
        </p:spPr>
        <p:txBody>
          <a:bodyPr wrap="none" lIns="90487" tIns="44450" rIns="90487" bIns="44450" anchor="ctr">
            <a:spAutoFit/>
          </a:bodyPr>
          <a:lstStyle/>
          <a:p>
            <a:pPr algn="r"/>
            <a:fld id="{188F2A83-08E2-485A-926E-114246836AC6}" type="slidenum">
              <a:rPr lang="en-US" altLang="en-US" sz="1400" b="0">
                <a:solidFill>
                  <a:schemeClr val="tx1"/>
                </a:solidFill>
                <a:latin typeface="Times" pitchFamily="18" charset="0"/>
              </a:rPr>
              <a:pPr algn="r"/>
              <a:t>‹#›</a:t>
            </a:fld>
            <a:endParaRPr lang="en-US" altLang="en-US" sz="1400" b="0">
              <a:solidFill>
                <a:schemeClr val="tx1"/>
              </a:solidFill>
              <a:latin typeface="Times" pitchFamily="18" charset="0"/>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Rot="1" noChangeAspect="1" noChangeArrowheads="1" noTextEdit="1"/>
          </p:cNvSpPr>
          <p:nvPr>
            <p:ph type="sldImg" idx="2"/>
          </p:nvPr>
        </p:nvSpPr>
        <p:spPr bwMode="auto">
          <a:xfrm>
            <a:off x="1149350" y="692150"/>
            <a:ext cx="4559300" cy="3416300"/>
          </a:xfrm>
          <a:prstGeom prst="rect">
            <a:avLst/>
          </a:prstGeom>
          <a:noFill/>
          <a:ln w="12700">
            <a:solidFill>
              <a:schemeClr val="tx1"/>
            </a:solidFill>
            <a:miter lim="800000"/>
            <a:headEnd/>
            <a:tailEnd/>
          </a:ln>
        </p:spPr>
      </p:sp>
      <p:sp>
        <p:nvSpPr>
          <p:cNvPr id="2051" name="Rectangle 3"/>
          <p:cNvSpPr>
            <a:spLocks noGrp="1" noChangeArrowheads="1"/>
          </p:cNvSpPr>
          <p:nvPr>
            <p:ph type="body" sz="quarter" idx="3"/>
          </p:nvPr>
        </p:nvSpPr>
        <p:spPr bwMode="auto">
          <a:xfrm>
            <a:off x="914400" y="4343400"/>
            <a:ext cx="502920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388" name="Rectangle 4"/>
          <p:cNvSpPr>
            <a:spLocks noChangeArrowheads="1"/>
          </p:cNvSpPr>
          <p:nvPr/>
        </p:nvSpPr>
        <p:spPr bwMode="auto">
          <a:xfrm>
            <a:off x="6400800" y="8750300"/>
            <a:ext cx="387350" cy="301625"/>
          </a:xfrm>
          <a:prstGeom prst="rect">
            <a:avLst/>
          </a:prstGeom>
          <a:noFill/>
          <a:ln>
            <a:noFill/>
          </a:ln>
        </p:spPr>
        <p:txBody>
          <a:bodyPr wrap="none" lIns="90487" tIns="44450" rIns="90487" bIns="44450" anchor="ctr">
            <a:spAutoFit/>
          </a:bodyPr>
          <a:lstStyle/>
          <a:p>
            <a:pPr algn="r"/>
            <a:fld id="{D19D84F8-B374-4035-9DF2-CB21CE947BB6}" type="slidenum">
              <a:rPr lang="en-US" altLang="en-US" sz="1400" b="0">
                <a:solidFill>
                  <a:schemeClr val="tx1"/>
                </a:solidFill>
                <a:latin typeface="Times" pitchFamily="18" charset="0"/>
              </a:rPr>
              <a:pPr algn="r"/>
              <a:t>‹#›</a:t>
            </a:fld>
            <a:endParaRPr lang="en-US" altLang="en-US" sz="1400" b="0">
              <a:solidFill>
                <a:schemeClr val="tx1"/>
              </a:solidFill>
              <a:latin typeface="Times" pitchFamily="18" charset="0"/>
            </a:endParaRP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08" charset="0"/>
        <a:ea typeface="MS PGothic" pitchFamily="34" charset="-128"/>
        <a:cs typeface="MS PGothic" pitchFamily="34" charset="-128"/>
      </a:defRPr>
    </a:lvl1pPr>
    <a:lvl2pPr marL="457200" algn="l" rtl="0" eaLnBrk="0" fontAlgn="base" hangingPunct="0">
      <a:spcBef>
        <a:spcPct val="30000"/>
      </a:spcBef>
      <a:spcAft>
        <a:spcPct val="0"/>
      </a:spcAft>
      <a:defRPr sz="1200" kern="1200">
        <a:solidFill>
          <a:schemeClr val="tx1"/>
        </a:solidFill>
        <a:latin typeface="Times" pitchFamily="-108"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Times" pitchFamily="-108" charset="0"/>
        <a:ea typeface="MS PGothic" pitchFamily="34" charset="-128"/>
        <a:cs typeface="Geneva" charset="-128"/>
      </a:defRPr>
    </a:lvl3pPr>
    <a:lvl4pPr marL="1371600" algn="l" rtl="0" eaLnBrk="0" fontAlgn="base" hangingPunct="0">
      <a:spcBef>
        <a:spcPct val="30000"/>
      </a:spcBef>
      <a:spcAft>
        <a:spcPct val="0"/>
      </a:spcAft>
      <a:defRPr sz="1200" kern="1200">
        <a:solidFill>
          <a:schemeClr val="tx1"/>
        </a:solidFill>
        <a:latin typeface="Times" pitchFamily="-108" charset="0"/>
        <a:ea typeface="Geneva" charset="-128"/>
        <a:cs typeface="Geneva" charset="0"/>
      </a:defRPr>
    </a:lvl4pPr>
    <a:lvl5pPr marL="1828800" algn="l" rtl="0" eaLnBrk="0" fontAlgn="base" hangingPunct="0">
      <a:spcBef>
        <a:spcPct val="30000"/>
      </a:spcBef>
      <a:spcAft>
        <a:spcPct val="0"/>
      </a:spcAft>
      <a:defRPr sz="1200" kern="1200">
        <a:solidFill>
          <a:schemeClr val="tx1"/>
        </a:solidFill>
        <a:latin typeface="Times" pitchFamily="-108" charset="0"/>
        <a:ea typeface="MS PGothic" pitchFamily="34" charset="-128"/>
        <a:cs typeface="MS PGothic" pitchFamily="34"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xfrm>
            <a:off x="1150938" y="692150"/>
            <a:ext cx="4556125" cy="3416300"/>
          </a:xfrm>
          <a:ln/>
        </p:spPr>
      </p:sp>
      <p:sp>
        <p:nvSpPr>
          <p:cNvPr id="46083" name="Rectangle 3"/>
          <p:cNvSpPr>
            <a:spLocks noGrp="1" noChangeArrowheads="1"/>
          </p:cNvSpPr>
          <p:nvPr>
            <p:ph type="body" idx="1"/>
          </p:nvPr>
        </p:nvSpPr>
        <p:spPr>
          <a:noFill/>
          <a:ln w="9525"/>
        </p:spPr>
        <p:txBody>
          <a:bodyPr/>
          <a:lstStyle/>
          <a:p>
            <a:pPr algn="just" rtl="1"/>
            <a:endParaRPr lang="en-US" altLang="en-US" dirty="0">
              <a:latin typeface="Arial" pitchFamily="34" charset="0"/>
              <a:cs typeface="Arial" pitchFamily="34" charset="0"/>
            </a:endParaRPr>
          </a:p>
        </p:txBody>
      </p:sp>
    </p:spTree>
    <p:extLst>
      <p:ext uri="{BB962C8B-B14F-4D97-AF65-F5344CB8AC3E}">
        <p14:creationId xmlns:p14="http://schemas.microsoft.com/office/powerpoint/2010/main" val="5543031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p:nvPr>
        </p:nvSpPr>
        <p:spPr>
          <a:xfrm>
            <a:off x="1150938" y="692150"/>
            <a:ext cx="4556125" cy="3416300"/>
          </a:xfrm>
          <a:ln/>
        </p:spPr>
      </p:sp>
      <p:sp>
        <p:nvSpPr>
          <p:cNvPr id="35843" name="Rectangle 3"/>
          <p:cNvSpPr>
            <a:spLocks noGrp="1" noChangeArrowheads="1"/>
          </p:cNvSpPr>
          <p:nvPr>
            <p:ph type="body" idx="1"/>
          </p:nvPr>
        </p:nvSpPr>
        <p:spPr>
          <a:noFill/>
          <a:ln w="9525"/>
        </p:spPr>
        <p:txBody>
          <a:bodyPr/>
          <a:lstStyle/>
          <a:p>
            <a:pPr algn="just" rtl="1"/>
            <a:r>
              <a:rPr lang="ar-JO" altLang="en-US">
                <a:latin typeface="Arial" pitchFamily="34" charset="0"/>
                <a:cs typeface="Arial" pitchFamily="34" charset="0"/>
              </a:rPr>
              <a:t>ولد ألكسندر في مقدونيا ... حوالي 300 عام قبل ولادة يسوع المسيح ...</a:t>
            </a:r>
          </a:p>
          <a:p>
            <a:pPr algn="just" rtl="1"/>
            <a:r>
              <a:rPr lang="ar-JO" altLang="en-US">
                <a:latin typeface="Arial" pitchFamily="34" charset="0"/>
                <a:cs typeface="Arial" pitchFamily="34" charset="0"/>
              </a:rPr>
              <a:t>////… في مدينة فيلبي القديمة ، نجل الملك فيليب. مارس الإسكندر مستوى من التأثير على تاريخ العالم مثل قلة من الآخرين ، قبله أو بعده. اجتاحت جيوشه الفاتحة معظم العالم المعروف في عصره.</a:t>
            </a:r>
          </a:p>
          <a:p>
            <a:pPr algn="just" rtl="1"/>
            <a:r>
              <a:rPr lang="ar-JO" altLang="en-US">
                <a:latin typeface="Arial" pitchFamily="34" charset="0"/>
                <a:cs typeface="Arial" pitchFamily="34" charset="0"/>
              </a:rPr>
              <a:t>//// بحلول وقت وفاته في سن 33 ، كان الإسكندر قد أخضع مساحة هائلة من الأراضي الأوروبية والآسيوية ... من شمال إفريقيا إلى تركيا اليوم ، ومن شمال اليونان اليوم وصولاً إلى الهند. حياة لا تصدق حقًا ذات أهمية تاريخية لا مثيل لها.</a:t>
            </a:r>
          </a:p>
          <a:p>
            <a:pPr algn="just" rtl="1"/>
            <a:r>
              <a:rPr lang="ar-JO" altLang="en-US">
                <a:latin typeface="Arial" pitchFamily="34" charset="0"/>
                <a:cs typeface="Arial" pitchFamily="34" charset="0"/>
              </a:rPr>
              <a:t>//// وفي وسط غزوات الإسكندر ، كانت تلك الأرض الصغيرة المقلقة التي تسمى إسرائيل أو كنعان ، والتي عُرفت فيما بعد باسم فلسطين في العصر الروماني. أثر الإسكندر بشكل كبير على ميراث أرض إبراهيم.</a:t>
            </a:r>
          </a:p>
          <a:p>
            <a:pPr algn="just" rtl="1"/>
            <a:r>
              <a:rPr lang="ar-JO" altLang="en-US">
                <a:latin typeface="Arial" pitchFamily="34" charset="0"/>
                <a:cs typeface="Arial" pitchFamily="34" charset="0"/>
              </a:rPr>
              <a:t>//// أينما ذهب ، نشر الإسكندر التأثيرات الثقافية لـ "الهيلينية" ، وهي كلمة مهمة تعني القيام بالأشياء على الطريقة اليونانية. لكن الركض فوق كل إنجازاته ... في جميع الأراضي التي غزاها ، ترك الإسكندر أيضًا أهم مساهماته الثقافية ...</a:t>
            </a:r>
          </a:p>
          <a:p>
            <a:pPr algn="just" rtl="1"/>
            <a:r>
              <a:rPr lang="ar-JO" altLang="en-US">
                <a:latin typeface="Arial" pitchFamily="34" charset="0"/>
                <a:cs typeface="Arial" pitchFamily="34" charset="0"/>
              </a:rPr>
              <a:t>////… بقدر ما يتعلق الأمر بالإنجيل: اللغة اليونانية ... نسخة تسمى ، في الواقع ، لغة الشارع (اللغة الشعبية) أو </a:t>
            </a:r>
            <a:r>
              <a:rPr lang="en-US" altLang="en-US">
                <a:latin typeface="Arial" pitchFamily="34" charset="0"/>
                <a:cs typeface="Arial" pitchFamily="34" charset="0"/>
              </a:rPr>
              <a:t>Koine (</a:t>
            </a:r>
            <a:r>
              <a:rPr lang="ar-JO" altLang="en-US">
                <a:latin typeface="Arial" pitchFamily="34" charset="0"/>
                <a:cs typeface="Arial" pitchFamily="34" charset="0"/>
              </a:rPr>
              <a:t> (كوي-نا) كوينا</a:t>
            </a:r>
            <a:r>
              <a:rPr lang="en-US" altLang="en-US">
                <a:latin typeface="Arial" pitchFamily="34" charset="0"/>
                <a:cs typeface="Arial" pitchFamily="34" charset="0"/>
              </a:rPr>
              <a:t> </a:t>
            </a:r>
            <a:r>
              <a:rPr lang="ar-JO" altLang="en-US">
                <a:latin typeface="Arial" pitchFamily="34" charset="0"/>
                <a:cs typeface="Arial" pitchFamily="34" charset="0"/>
              </a:rPr>
              <a:t>اليونانية</a:t>
            </a:r>
            <a:endParaRPr lang="en-US" altLang="en-US">
              <a:latin typeface="Arial" pitchFamily="34" charset="0"/>
              <a:cs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p:nvPr>
        </p:nvSpPr>
        <p:spPr>
          <a:xfrm>
            <a:off x="1150938" y="692150"/>
            <a:ext cx="4556125" cy="3416300"/>
          </a:xfrm>
          <a:ln/>
        </p:spPr>
      </p:sp>
      <p:sp>
        <p:nvSpPr>
          <p:cNvPr id="37891" name="Rectangle 3"/>
          <p:cNvSpPr>
            <a:spLocks noGrp="1" noChangeArrowheads="1"/>
          </p:cNvSpPr>
          <p:nvPr>
            <p:ph type="body" idx="1"/>
          </p:nvPr>
        </p:nvSpPr>
        <p:spPr>
          <a:noFill/>
          <a:ln w="9525"/>
        </p:spPr>
        <p:txBody>
          <a:bodyPr/>
          <a:lstStyle/>
          <a:p>
            <a:pPr algn="just" rtl="1"/>
            <a:r>
              <a:rPr lang="ar-JO" altLang="en-US">
                <a:latin typeface="Arial" pitchFamily="34" charset="0"/>
                <a:cs typeface="Arial" pitchFamily="34" charset="0"/>
              </a:rPr>
              <a:t>لهذا نضعه في قائمة "أليكس اليوناني" في ملف الكتاب المقدس. وفر وجود اللغة اليونانية في جميع أنحاء حوض البحر الأبيض المتوسط سهولة محسّنة للتواصل في رحلات الرسول بولس التبشيرية اللاحقة في تلك الأراضي البعيدة.</a:t>
            </a:r>
          </a:p>
          <a:p>
            <a:pPr algn="just" rtl="1"/>
            <a:r>
              <a:rPr lang="ar-JO" altLang="en-US">
                <a:latin typeface="Arial" pitchFamily="34" charset="0"/>
                <a:cs typeface="Arial" pitchFamily="34" charset="0"/>
              </a:rPr>
              <a:t>//// وتذكير بزمننا: لا تنس أبدًا العبقرية الفكرية لليونانيين. لم يفعل بولس ذلك. اقرأ كتاب أعمال الرسل فقط لفهم احترامه لتألّق العقل اليوناني ... على الرغم من أنه غارق في الفلسفة الوثنية والظلام الروحي.</a:t>
            </a:r>
            <a:endParaRPr lang="en-US" altLang="en-US">
              <a:latin typeface="Arial" pitchFamily="34" charset="0"/>
              <a:cs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xfrm>
            <a:off x="1150938" y="692150"/>
            <a:ext cx="4556125" cy="3416300"/>
          </a:xfrm>
          <a:ln/>
        </p:spPr>
      </p:sp>
      <p:sp>
        <p:nvSpPr>
          <p:cNvPr id="39939" name="Rectangle 3"/>
          <p:cNvSpPr>
            <a:spLocks noGrp="1" noChangeArrowheads="1"/>
          </p:cNvSpPr>
          <p:nvPr>
            <p:ph type="body" idx="1"/>
          </p:nvPr>
        </p:nvSpPr>
        <p:spPr>
          <a:noFill/>
          <a:ln w="9525"/>
        </p:spPr>
        <p:txBody>
          <a:bodyPr/>
          <a:lstStyle/>
          <a:p>
            <a:pPr algn="just" rtl="1"/>
            <a:r>
              <a:rPr lang="ar-JO" altLang="en-US">
                <a:latin typeface="Arial" pitchFamily="34" charset="0"/>
                <a:cs typeface="Arial" pitchFamily="34" charset="0"/>
              </a:rPr>
              <a:t>إلى جانب انتشار اللغة اليونانية في كل مكان ... تذكر أيضًا جميع الإنجازات الأخرى للهيلينية ... مثل المهارات المعمارية والهندسية اليونانية ... أمثلة: الأكروبوليس الأثيني ومعبد نايكي الأصغر. بقايا كورنثوس القديمة ... عاش بولس هناك ... ما زال معنا اليوم!</a:t>
            </a:r>
            <a:endParaRPr lang="en-US" altLang="en-US">
              <a:latin typeface="Arial" pitchFamily="34" charset="0"/>
              <a:cs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xfrm>
            <a:off x="1150938" y="692150"/>
            <a:ext cx="4556125" cy="3416300"/>
          </a:xfrm>
          <a:ln/>
        </p:spPr>
      </p:sp>
      <p:sp>
        <p:nvSpPr>
          <p:cNvPr id="41987" name="Rectangle 3"/>
          <p:cNvSpPr>
            <a:spLocks noGrp="1" noChangeArrowheads="1"/>
          </p:cNvSpPr>
          <p:nvPr>
            <p:ph type="body" idx="1"/>
          </p:nvPr>
        </p:nvSpPr>
        <p:spPr>
          <a:noFill/>
          <a:ln w="9525"/>
        </p:spPr>
        <p:txBody>
          <a:bodyPr/>
          <a:lstStyle/>
          <a:p>
            <a:pPr algn="just" rtl="1"/>
            <a:r>
              <a:rPr lang="ar-JO" altLang="en-US">
                <a:latin typeface="Arial" pitchFamily="34" charset="0"/>
                <a:cs typeface="Arial" pitchFamily="34" charset="0"/>
              </a:rPr>
              <a:t>في جميع أنحاء الأراضي الإمبراطورية للإسكندر ، قام ببناء عشرات المدن ، والتي سماها تكريما له.</a:t>
            </a:r>
          </a:p>
          <a:p>
            <a:pPr algn="just" rtl="1"/>
            <a:r>
              <a:rPr lang="ar-JO" altLang="en-US">
                <a:latin typeface="Arial" pitchFamily="34" charset="0"/>
                <a:cs typeface="Arial" pitchFamily="34" charset="0"/>
              </a:rPr>
              <a:t>//// من بينهم الإسكندرية المصرية على دلتا النيل.</a:t>
            </a:r>
          </a:p>
          <a:p>
            <a:pPr algn="just" rtl="1"/>
            <a:r>
              <a:rPr lang="ar-JO" altLang="en-US">
                <a:latin typeface="Arial" pitchFamily="34" charset="0"/>
                <a:cs typeface="Arial" pitchFamily="34" charset="0"/>
              </a:rPr>
              <a:t>//// الإسكندرية الحديثة موجودة اليوم. في مدينته الجديدة العظيمة على ساحل البحر الأبيض المتوسط ، أنشأ الإسكندر مركزًا رائعًا للمعرفة والتجارة الدولية.</a:t>
            </a:r>
            <a:endParaRPr lang="en-US" altLang="en-US">
              <a:latin typeface="Arial" pitchFamily="34" charset="0"/>
              <a:cs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p:nvPr>
        </p:nvSpPr>
        <p:spPr>
          <a:xfrm>
            <a:off x="1150938" y="692150"/>
            <a:ext cx="4556125" cy="3416300"/>
          </a:xfrm>
          <a:ln/>
        </p:spPr>
      </p:sp>
      <p:sp>
        <p:nvSpPr>
          <p:cNvPr id="44035" name="Rectangle 3"/>
          <p:cNvSpPr>
            <a:spLocks noGrp="1" noChangeArrowheads="1"/>
          </p:cNvSpPr>
          <p:nvPr>
            <p:ph type="body" idx="1"/>
          </p:nvPr>
        </p:nvSpPr>
        <p:spPr>
          <a:noFill/>
          <a:ln w="9525"/>
        </p:spPr>
        <p:txBody>
          <a:bodyPr/>
          <a:lstStyle/>
          <a:p>
            <a:pPr algn="just" rtl="1"/>
            <a:r>
              <a:rPr lang="ar-JO" altLang="en-US">
                <a:latin typeface="Arial" pitchFamily="34" charset="0"/>
                <a:cs typeface="Arial" pitchFamily="34" charset="0"/>
              </a:rPr>
              <a:t>تخبرنا السجلات القديمة أن مكتبة الإسكندرية كانت مستودعا لجميع التعلم في العالم حتى ذلك الوقت. وقعت مأساة في عام 272 م عندما دمر الحريق المكتبة ... التي كانت تحتوي في ذلك الوقت على الأعمال الأصلية للفلاسفة والشعراء والمسرحيين اليونانيين العظماء. مع مجموعة أقل بقليل من نصف مليون مخطوطة مفهرسة ، كانت خسارة قيمة لا تحصى.</a:t>
            </a:r>
            <a:endParaRPr lang="en-US" altLang="en-US">
              <a:latin typeface="Arial" pitchFamily="34" charset="0"/>
              <a:cs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xfrm>
            <a:off x="1150938" y="692150"/>
            <a:ext cx="4556125" cy="3416300"/>
          </a:xfrm>
          <a:ln/>
        </p:spPr>
      </p:sp>
      <p:sp>
        <p:nvSpPr>
          <p:cNvPr id="46083" name="Rectangle 3"/>
          <p:cNvSpPr>
            <a:spLocks noGrp="1" noChangeArrowheads="1"/>
          </p:cNvSpPr>
          <p:nvPr>
            <p:ph type="body" idx="1"/>
          </p:nvPr>
        </p:nvSpPr>
        <p:spPr>
          <a:noFill/>
          <a:ln w="9525"/>
        </p:spPr>
        <p:txBody>
          <a:bodyPr/>
          <a:lstStyle/>
          <a:p>
            <a:pPr algn="just" rtl="1"/>
            <a:r>
              <a:rPr lang="ar-JO" altLang="en-US">
                <a:latin typeface="Arial" pitchFamily="34" charset="0"/>
                <a:cs typeface="Arial" pitchFamily="34" charset="0"/>
              </a:rPr>
              <a:t>حتى يومنا هذا ، تبهر أعمال الإسكندر الأكبر وإنجازاته المؤرخين في كل قارة.//// بالنظر إلى مرحلة العمل بين العهدين - بمساعدة الدراسة # ٥ - - تدرك أن هذا الشخص لعب دورًا مركزيًا من خلال إعداد عالم البحر الأبيض المتوسط لمجيء الرب يسوع المسيح ... وبقية العالم. تاريخ الكوكب.</a:t>
            </a:r>
            <a:endParaRPr lang="en-US" altLang="en-US">
              <a:latin typeface="Arial" pitchFamily="34" charset="0"/>
              <a:cs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a:xfrm>
            <a:off x="1150938" y="692150"/>
            <a:ext cx="4556125" cy="3416300"/>
          </a:xfrm>
          <a:ln/>
        </p:spPr>
      </p:sp>
      <p:sp>
        <p:nvSpPr>
          <p:cNvPr id="48131" name="Rectangle 3"/>
          <p:cNvSpPr>
            <a:spLocks noGrp="1" noChangeArrowheads="1"/>
          </p:cNvSpPr>
          <p:nvPr>
            <p:ph type="body" idx="1"/>
          </p:nvPr>
        </p:nvSpPr>
        <p:spPr>
          <a:noFill/>
          <a:ln w="9525"/>
        </p:spPr>
        <p:txBody>
          <a:bodyPr/>
          <a:lstStyle/>
          <a:p>
            <a:pPr algn="just" rtl="1"/>
            <a:r>
              <a:rPr lang="ar-JO" altLang="en-US">
                <a:latin typeface="Arial" pitchFamily="34" charset="0"/>
                <a:cs typeface="Arial" pitchFamily="34" charset="0"/>
              </a:rPr>
              <a:t>توفي الإسكندر عن عمر يناهز ٣٣ عامًا في القرن الثالث قبل الميلاد.</a:t>
            </a:r>
          </a:p>
          <a:p>
            <a:pPr algn="r" rtl="1"/>
            <a:r>
              <a:rPr lang="ar-JO" altLang="en-US">
                <a:latin typeface="Arial" pitchFamily="34" charset="0"/>
                <a:cs typeface="Arial" pitchFamily="34" charset="0"/>
              </a:rPr>
              <a:t>توفي الإسكندر عن عمر يناهز 33 عامًا في القرن الثالث قبل الميلاد.</a:t>
            </a:r>
          </a:p>
          <a:p>
            <a:pPr algn="r" rtl="1"/>
            <a:r>
              <a:rPr lang="ar-JO" altLang="en-US">
                <a:latin typeface="Arial" pitchFamily="34" charset="0"/>
                <a:cs typeface="Arial" pitchFamily="34" charset="0"/>
              </a:rPr>
              <a:t>//// في وصيته قسمت إمبراطوريته بين أقرب جنرالاته الأربعة ...من بين الأراضي التي أحاطت بالنهاية الشرقية للبحر الأبيض المتوسط ...</a:t>
            </a:r>
          </a:p>
          <a:p>
            <a:pPr algn="r" rtl="1"/>
            <a:r>
              <a:rPr lang="ar-JO" altLang="en-US">
                <a:latin typeface="Arial" pitchFamily="34" charset="0"/>
                <a:cs typeface="Arial" pitchFamily="34" charset="0"/>
              </a:rPr>
              <a:t>////	اليونان،</a:t>
            </a:r>
          </a:p>
          <a:p>
            <a:pPr algn="r" rtl="1"/>
            <a:r>
              <a:rPr lang="ar-JO" altLang="en-US">
                <a:latin typeface="Arial" pitchFamily="34" charset="0"/>
                <a:cs typeface="Arial" pitchFamily="34" charset="0"/>
              </a:rPr>
              <a:t>////	آسيا الصغرى،</a:t>
            </a:r>
          </a:p>
          <a:p>
            <a:pPr algn="r" rtl="1"/>
            <a:r>
              <a:rPr lang="ar-JO" altLang="en-US">
                <a:latin typeface="Arial" pitchFamily="34" charset="0"/>
                <a:cs typeface="Arial" pitchFamily="34" charset="0"/>
              </a:rPr>
              <a:t>//// سوريا و</a:t>
            </a:r>
          </a:p>
          <a:p>
            <a:pPr algn="r" rtl="1"/>
            <a:r>
              <a:rPr lang="ar-JO" altLang="en-US">
                <a:latin typeface="Arial" pitchFamily="34" charset="0"/>
                <a:cs typeface="Arial" pitchFamily="34" charset="0"/>
              </a:rPr>
              <a:t>////	مصر...كل هذه الأراضي المطلة على البحر الأبيض المتوسط كانت في حوزة الإسكندر عندما مرت إليها</a:t>
            </a:r>
          </a:p>
          <a:p>
            <a:pPr algn="r" rtl="1"/>
            <a:r>
              <a:rPr lang="ar-JO" altLang="en-US">
                <a:latin typeface="Arial" pitchFamily="34" charset="0"/>
                <a:cs typeface="Arial" pitchFamily="34" charset="0"/>
              </a:rPr>
              <a:t>//// الجنرال كاساندر يرث اليونان ...</a:t>
            </a:r>
          </a:p>
          <a:p>
            <a:pPr algn="r" rtl="1"/>
            <a:r>
              <a:rPr lang="ar-JO" altLang="en-US">
                <a:latin typeface="Arial" pitchFamily="34" charset="0"/>
                <a:cs typeface="Arial" pitchFamily="34" charset="0"/>
              </a:rPr>
              <a:t>//// آسيا الصغرى للجنرال ليسيماخوس ...</a:t>
            </a:r>
          </a:p>
          <a:p>
            <a:pPr algn="r" rtl="1"/>
            <a:r>
              <a:rPr lang="ar-JO" altLang="en-US">
                <a:latin typeface="Arial" pitchFamily="34" charset="0"/>
                <a:cs typeface="Arial" pitchFamily="34" charset="0"/>
              </a:rPr>
              <a:t>//// سوريا للجنرال سلوقس ...</a:t>
            </a:r>
          </a:p>
          <a:p>
            <a:pPr algn="r" rtl="1"/>
            <a:r>
              <a:rPr lang="ar-JO" altLang="en-US">
                <a:latin typeface="Arial" pitchFamily="34" charset="0"/>
                <a:cs typeface="Arial" pitchFamily="34" charset="0"/>
              </a:rPr>
              <a:t>//// ومصر للجنرال بطليموس.</a:t>
            </a:r>
            <a:endParaRPr lang="en-US" altLang="en-US">
              <a:latin typeface="Arial" pitchFamily="34" charset="0"/>
              <a:cs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a:xfrm>
            <a:off x="1150938" y="692150"/>
            <a:ext cx="4556125" cy="3416300"/>
          </a:xfrm>
          <a:ln/>
        </p:spPr>
      </p:sp>
      <p:sp>
        <p:nvSpPr>
          <p:cNvPr id="50179" name="Rectangle 3"/>
          <p:cNvSpPr>
            <a:spLocks noGrp="1" noChangeArrowheads="1"/>
          </p:cNvSpPr>
          <p:nvPr>
            <p:ph type="body" idx="1"/>
          </p:nvPr>
        </p:nvSpPr>
        <p:spPr>
          <a:noFill/>
          <a:ln w="9525"/>
        </p:spPr>
        <p:txBody>
          <a:bodyPr/>
          <a:lstStyle/>
          <a:p>
            <a:pPr algn="just" rtl="1"/>
            <a:r>
              <a:rPr lang="ar-JO" altLang="en-US">
                <a:latin typeface="Arial" pitchFamily="34" charset="0"/>
                <a:cs typeface="Arial" pitchFamily="34" charset="0"/>
              </a:rPr>
              <a:t>وهناك في المنتصف ، مع عقود من التوتر والنضال الذي سيتبعها ، توجد إسرائيل أو فلسطين الصغيرة - كما سيُطلق على تلك المنطقة في المستقبل القريب.في الواقع ، كما نعلم ، أطلق العديد من القدماء على هذه المنطقة اسم سرة الأرض ... محور حاسم للأحداث التي أعادت توجيه تاريخ كوكبنا! ها هي بدايات</a:t>
            </a:r>
          </a:p>
          <a:p>
            <a:pPr algn="just" rtl="1"/>
            <a:r>
              <a:rPr lang="ar-JO" altLang="en-US">
                <a:latin typeface="Arial" pitchFamily="34" charset="0"/>
                <a:cs typeface="Arial" pitchFamily="34" charset="0"/>
              </a:rPr>
              <a:t>//// ضروب أباطرة سوريا السلوقيين و</a:t>
            </a:r>
          </a:p>
          <a:p>
            <a:pPr algn="just" rtl="1"/>
            <a:r>
              <a:rPr lang="ar-JO" altLang="en-US">
                <a:latin typeface="Arial" pitchFamily="34" charset="0"/>
                <a:cs typeface="Arial" pitchFamily="34" charset="0"/>
              </a:rPr>
              <a:t>//// فراعنة مصر البطلمية… ومن بينهم كانت كليوباترا أشهر ملكاتها. بالمناسبة كانت يونانية!وأصبح هذان البيتان الملكيان بؤرًا لشرور وضيقات لا تصدق لليهود ... أحداث مهمة للغاية ستتبعها قريبًا.</a:t>
            </a:r>
            <a:endParaRPr lang="en-US" altLang="en-US">
              <a:latin typeface="Arial" pitchFamily="34" charset="0"/>
              <a:cs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a:xfrm>
            <a:off x="1150938" y="692150"/>
            <a:ext cx="4556125" cy="3416300"/>
          </a:xfrm>
          <a:ln/>
        </p:spPr>
      </p:sp>
      <p:sp>
        <p:nvSpPr>
          <p:cNvPr id="52227" name="Rectangle 3"/>
          <p:cNvSpPr>
            <a:spLocks noGrp="1" noChangeArrowheads="1"/>
          </p:cNvSpPr>
          <p:nvPr>
            <p:ph type="body" idx="1"/>
          </p:nvPr>
        </p:nvSpPr>
        <p:spPr>
          <a:noFill/>
          <a:ln w="9525"/>
        </p:spPr>
        <p:txBody>
          <a:bodyPr/>
          <a:lstStyle/>
          <a:p>
            <a:pPr algn="just" rtl="1"/>
            <a:r>
              <a:rPr lang="ar-JO" altLang="en-US">
                <a:latin typeface="Arial" pitchFamily="34" charset="0"/>
                <a:cs typeface="Arial" pitchFamily="34" charset="0"/>
              </a:rPr>
              <a:t>إنها أيضًا خلال هذه الفترة الممتدة لحوالي ٤٠٠ عام بين العهدين القديم والجديد ...</a:t>
            </a:r>
          </a:p>
          <a:p>
            <a:pPr algn="just" rtl="1"/>
            <a:r>
              <a:rPr lang="ar-JO" altLang="en-US">
                <a:latin typeface="Arial" pitchFamily="34" charset="0"/>
                <a:cs typeface="Arial" pitchFamily="34" charset="0"/>
              </a:rPr>
              <a:t>////… أن خمسة عشر كتابا من أبوكريفا ظهرت. على الرغم من وجود الكثير من المعارف والمعلومات القيمة المتاحة من هذه الأعمال ...</a:t>
            </a:r>
          </a:p>
          <a:p>
            <a:pPr algn="just" rtl="1"/>
            <a:r>
              <a:rPr lang="ar-JO" altLang="en-US">
                <a:latin typeface="Arial" pitchFamily="34" charset="0"/>
                <a:cs typeface="Arial" pitchFamily="34" charset="0"/>
              </a:rPr>
              <a:t>////… لم يقبل القطاع البروتستانتي في المسيحية الكتب في مجموعته الرسمية من الأدب التوراتي ... قانونها ... معتقدين أنها ليست من أصل إلهي.</a:t>
            </a:r>
          </a:p>
          <a:p>
            <a:pPr algn="just" rtl="1"/>
            <a:r>
              <a:rPr lang="ar-JO" altLang="en-US">
                <a:latin typeface="Arial" pitchFamily="34" charset="0"/>
                <a:cs typeface="Arial" pitchFamily="34" charset="0"/>
              </a:rPr>
              <a:t>//// الروم الكاثوليك ، مع ذلك ، اعترفوا بسبعة منهم وسبعة فقط في كتابهم المقدس الكاثوليكي ، قانونهم ... وذلك فقط في أواخر القرن السادس عشر.</a:t>
            </a:r>
            <a:endParaRPr lang="en-US" altLang="en-US">
              <a:solidFill>
                <a:srgbClr val="000000"/>
              </a:solidFill>
              <a:latin typeface="Arial" pitchFamily="34" charset="0"/>
              <a:cs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a:xfrm>
            <a:off x="1150938" y="692150"/>
            <a:ext cx="4556125" cy="3416300"/>
          </a:xfrm>
          <a:ln/>
        </p:spPr>
      </p:sp>
      <p:sp>
        <p:nvSpPr>
          <p:cNvPr id="54275" name="Rectangle 3"/>
          <p:cNvSpPr>
            <a:spLocks noGrp="1" noChangeArrowheads="1"/>
          </p:cNvSpPr>
          <p:nvPr>
            <p:ph type="body" idx="1"/>
          </p:nvPr>
        </p:nvSpPr>
        <p:spPr>
          <a:noFill/>
          <a:ln w="9525"/>
        </p:spPr>
        <p:txBody>
          <a:bodyPr/>
          <a:lstStyle/>
          <a:p>
            <a:pPr algn="just" rtl="1"/>
            <a:r>
              <a:rPr lang="ar-JO" altLang="en-US">
                <a:latin typeface="Arial" pitchFamily="34" charset="0"/>
                <a:cs typeface="Arial" pitchFamily="34" charset="0"/>
              </a:rPr>
              <a:t>ها هي عناوين الكتب الملفقة… ١٥ في الكل. من بينهم اثنان يستحقان عناية خاصة: المكابيين الأول والثاني ... ومن هذين ...</a:t>
            </a:r>
          </a:p>
          <a:p>
            <a:pPr algn="just" rtl="1"/>
            <a:r>
              <a:rPr lang="ar-JO" altLang="en-US">
                <a:latin typeface="Arial" pitchFamily="34" charset="0"/>
                <a:cs typeface="Arial" pitchFamily="34" charset="0"/>
              </a:rPr>
              <a:t>////… كتاب المكابيين الأول هو مصدر أساسي للتفاصيل التاريخية للعصر الصامت ...</a:t>
            </a:r>
            <a:endParaRPr lang="en-US" altLang="en-US">
              <a:latin typeface="Arial" pitchFamily="34" charset="0"/>
              <a:cs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2"/>
          <p:cNvSpPr>
            <a:spLocks noGrp="1" noRot="1" noChangeAspect="1" noChangeArrowheads="1" noTextEdit="1"/>
          </p:cNvSpPr>
          <p:nvPr>
            <p:ph type="sldImg"/>
          </p:nvPr>
        </p:nvSpPr>
        <p:spPr>
          <a:xfrm>
            <a:off x="1150938" y="692150"/>
            <a:ext cx="4556125" cy="3416300"/>
          </a:xfrm>
          <a:ln/>
        </p:spPr>
      </p:sp>
      <p:sp>
        <p:nvSpPr>
          <p:cNvPr id="17613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xfrm>
            <a:off x="1150938" y="692150"/>
            <a:ext cx="4556125" cy="3416300"/>
          </a:xfrm>
          <a:ln/>
        </p:spPr>
      </p:sp>
      <p:sp>
        <p:nvSpPr>
          <p:cNvPr id="56323" name="Rectangle 3"/>
          <p:cNvSpPr>
            <a:spLocks noGrp="1" noChangeArrowheads="1"/>
          </p:cNvSpPr>
          <p:nvPr>
            <p:ph type="body" idx="1"/>
          </p:nvPr>
        </p:nvSpPr>
        <p:spPr>
          <a:noFill/>
          <a:ln w="9525"/>
        </p:spPr>
        <p:txBody>
          <a:bodyPr/>
          <a:lstStyle/>
          <a:p>
            <a:pPr algn="just" rtl="1"/>
            <a:r>
              <a:rPr lang="ar-JO" altLang="en-US">
                <a:latin typeface="Arial" pitchFamily="34" charset="0"/>
                <a:cs typeface="Arial" pitchFamily="34" charset="0"/>
              </a:rPr>
              <a:t>إذن ، ... اثنان من المصادر التاريخية التقليدية لفترة الصمت تشمل المكابيين الأول ... و ... كتابات يوسيفوس. مجتمعة ، تعطينا هاتين الروايتين خلفية غنية لفهم العالم الذي يسبق مباشرة ولادة المخلص.</a:t>
            </a:r>
            <a:endParaRPr lang="en-US" altLang="en-US">
              <a:latin typeface="Arial" pitchFamily="34" charset="0"/>
              <a:cs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xfrm>
            <a:off x="1150938" y="692150"/>
            <a:ext cx="4556125" cy="3416300"/>
          </a:xfrm>
          <a:ln/>
        </p:spPr>
      </p:sp>
      <p:sp>
        <p:nvSpPr>
          <p:cNvPr id="58371" name="Rectangle 3"/>
          <p:cNvSpPr>
            <a:spLocks noGrp="1" noChangeArrowheads="1"/>
          </p:cNvSpPr>
          <p:nvPr>
            <p:ph type="body" idx="1"/>
          </p:nvPr>
        </p:nvSpPr>
        <p:spPr>
          <a:noFill/>
          <a:ln w="9525"/>
        </p:spPr>
        <p:txBody>
          <a:bodyPr/>
          <a:lstStyle/>
          <a:p>
            <a:pPr algn="just" rtl="1"/>
            <a:r>
              <a:rPr lang="ar-JO" altLang="en-US">
                <a:latin typeface="Arial" pitchFamily="34" charset="0"/>
                <a:cs typeface="Arial" pitchFamily="34" charset="0"/>
              </a:rPr>
              <a:t>فيما يلي بعض الأحداث العالمية الأخرى والإنجازات العظيمة في فترة الصمت خلال عصر الإسكندر الأكبر وما بعده ...</a:t>
            </a:r>
          </a:p>
          <a:p>
            <a:pPr algn="just" rtl="1"/>
            <a:r>
              <a:rPr lang="ar-JO" altLang="en-US">
                <a:latin typeface="Arial" pitchFamily="34" charset="0"/>
                <a:cs typeface="Arial" pitchFamily="34" charset="0"/>
              </a:rPr>
              <a:t>//// كان أرسطو معلم الكسندر</a:t>
            </a:r>
          </a:p>
          <a:p>
            <a:pPr algn="just" rtl="1"/>
            <a:r>
              <a:rPr lang="ar-JO" altLang="en-US">
                <a:latin typeface="Arial" pitchFamily="34" charset="0"/>
                <a:cs typeface="Arial" pitchFamily="34" charset="0"/>
              </a:rPr>
              <a:t>//// أرسطو يطور نظامه الخاص بنظرية الموسيقى</a:t>
            </a:r>
          </a:p>
          <a:p>
            <a:pPr algn="just" rtl="1"/>
            <a:r>
              <a:rPr lang="ar-JO" altLang="en-US">
                <a:latin typeface="Arial" pitchFamily="34" charset="0"/>
                <a:cs typeface="Arial" pitchFamily="34" charset="0"/>
              </a:rPr>
              <a:t>//// ينشأ سور الصين العظيم</a:t>
            </a:r>
          </a:p>
          <a:p>
            <a:pPr algn="just" rtl="1"/>
            <a:r>
              <a:rPr lang="ar-JO" altLang="en-US">
                <a:latin typeface="Arial" pitchFamily="34" charset="0"/>
                <a:cs typeface="Arial" pitchFamily="34" charset="0"/>
              </a:rPr>
              <a:t>//// الحديد المستخدم في الصين</a:t>
            </a:r>
          </a:p>
          <a:p>
            <a:pPr algn="just" rtl="1"/>
            <a:r>
              <a:rPr lang="ar-JO" altLang="en-US">
                <a:latin typeface="Arial" pitchFamily="34" charset="0"/>
                <a:cs typeface="Arial" pitchFamily="34" charset="0"/>
              </a:rPr>
              <a:t>//// الإسكندرية تصبح مركزًا لتعلم اليونان</a:t>
            </a:r>
          </a:p>
          <a:p>
            <a:pPr algn="just" rtl="1"/>
            <a:r>
              <a:rPr lang="ar-JO" altLang="en-US">
                <a:latin typeface="Arial" pitchFamily="34" charset="0"/>
                <a:cs typeface="Arial" pitchFamily="34" charset="0"/>
              </a:rPr>
              <a:t>//// يوكليد: يكتب عملًا قياسيًا في الهندسة</a:t>
            </a:r>
          </a:p>
          <a:p>
            <a:pPr algn="just" rtl="1"/>
            <a:r>
              <a:rPr lang="ar-JO" altLang="en-US">
                <a:latin typeface="Arial" pitchFamily="34" charset="0"/>
                <a:cs typeface="Arial" pitchFamily="34" charset="0"/>
              </a:rPr>
              <a:t>//// أول عملات رومانية تدخل حيز الاستخدام</a:t>
            </a:r>
          </a:p>
          <a:p>
            <a:pPr algn="just" rtl="1"/>
            <a:r>
              <a:rPr lang="ar-JO" altLang="en-US">
                <a:latin typeface="Arial" pitchFamily="34" charset="0"/>
                <a:cs typeface="Arial" pitchFamily="34" charset="0"/>
              </a:rPr>
              <a:t>//// كورنثوس</a:t>
            </a:r>
            <a:r>
              <a:rPr lang="en-US" altLang="en-US">
                <a:latin typeface="Arial" pitchFamily="34" charset="0"/>
                <a:cs typeface="Arial" pitchFamily="34" charset="0"/>
              </a:rPr>
              <a:t> </a:t>
            </a:r>
            <a:r>
              <a:rPr lang="ar-JO" altLang="en-US">
                <a:latin typeface="Arial" pitchFamily="34" charset="0"/>
                <a:cs typeface="Arial" pitchFamily="34" charset="0"/>
              </a:rPr>
              <a:t>يصبح مركزًا تجاريًا رائعًا</a:t>
            </a:r>
          </a:p>
          <a:p>
            <a:pPr algn="just" rtl="1"/>
            <a:r>
              <a:rPr lang="ar-JO" altLang="en-US">
                <a:latin typeface="Arial" pitchFamily="34" charset="0"/>
                <a:cs typeface="Arial" pitchFamily="34" charset="0"/>
              </a:rPr>
              <a:t>//// تطوير المراكز التجارية اليهودية في مصروبالطبع...</a:t>
            </a:r>
          </a:p>
          <a:p>
            <a:pPr algn="just" rtl="1"/>
            <a:r>
              <a:rPr lang="ar-JO" altLang="en-US">
                <a:latin typeface="Arial" pitchFamily="34" charset="0"/>
                <a:cs typeface="Arial" pitchFamily="34" charset="0"/>
              </a:rPr>
              <a:t>//// تأثير الهيلينية والمدن اليونانيةمعا مع</a:t>
            </a:r>
          </a:p>
          <a:p>
            <a:pPr algn="just" rtl="1"/>
            <a:r>
              <a:rPr lang="ar-JO" altLang="en-US">
                <a:latin typeface="Arial" pitchFamily="34" charset="0"/>
                <a:cs typeface="Arial" pitchFamily="34" charset="0"/>
              </a:rPr>
              <a:t>//// أساليب الحياة اليونانية… والأهم…</a:t>
            </a:r>
          </a:p>
          <a:p>
            <a:pPr algn="just" rtl="1"/>
            <a:r>
              <a:rPr lang="ar-JO" altLang="en-US">
                <a:latin typeface="Arial" pitchFamily="34" charset="0"/>
                <a:cs typeface="Arial" pitchFamily="34" charset="0"/>
              </a:rPr>
              <a:t>//// التبني الواسع للغة اليونانية.</a:t>
            </a:r>
            <a:endParaRPr lang="en-US" altLang="en-US">
              <a:latin typeface="Arial" pitchFamily="34" charset="0"/>
              <a:cs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xfrm>
            <a:off x="1150938" y="692150"/>
            <a:ext cx="4556125" cy="3416300"/>
          </a:xfrm>
          <a:ln/>
        </p:spPr>
      </p:sp>
      <p:sp>
        <p:nvSpPr>
          <p:cNvPr id="60419" name="Rectangle 3"/>
          <p:cNvSpPr>
            <a:spLocks noGrp="1" noChangeArrowheads="1"/>
          </p:cNvSpPr>
          <p:nvPr>
            <p:ph type="body" idx="1"/>
          </p:nvPr>
        </p:nvSpPr>
        <p:spPr>
          <a:noFill/>
          <a:ln w="9525"/>
        </p:spPr>
        <p:txBody>
          <a:bodyPr/>
          <a:lstStyle/>
          <a:p>
            <a:pPr algn="just" rtl="1"/>
            <a:r>
              <a:rPr lang="ar-JO" altLang="en-US">
                <a:latin typeface="Arial" pitchFamily="34" charset="0"/>
                <a:cs typeface="Arial" pitchFamily="34" charset="0"/>
              </a:rPr>
              <a:t>لا يزال داخل ملف الكتاب المقدس للصمت… حوالي ٥٠٠ قبل الميلاد… .. بينما يمر الإسكندر من المشهد… تدخل الإمبراطورية الرومانية في تاريخ العالم بأنظمتها الرومانية</a:t>
            </a:r>
          </a:p>
          <a:p>
            <a:pPr algn="just" rtl="1"/>
            <a:r>
              <a:rPr lang="ar-JO" altLang="en-US">
                <a:latin typeface="Arial" pitchFamily="34" charset="0"/>
                <a:cs typeface="Arial" pitchFamily="34" charset="0"/>
              </a:rPr>
              <a:t>//// الإدارة المدنية والعسكرية ،</a:t>
            </a:r>
          </a:p>
          <a:p>
            <a:pPr algn="just" rtl="1"/>
            <a:r>
              <a:rPr lang="ar-JO" altLang="en-US">
                <a:latin typeface="Arial" pitchFamily="34" charset="0"/>
                <a:cs typeface="Arial" pitchFamily="34" charset="0"/>
              </a:rPr>
              <a:t>////	قانون،</a:t>
            </a:r>
          </a:p>
          <a:p>
            <a:pPr algn="just" rtl="1"/>
            <a:r>
              <a:rPr lang="ar-JO" altLang="en-US">
                <a:latin typeface="Arial" pitchFamily="34" charset="0"/>
                <a:cs typeface="Arial" pitchFamily="34" charset="0"/>
              </a:rPr>
              <a:t>////	الاتصالات،</a:t>
            </a:r>
          </a:p>
          <a:p>
            <a:pPr algn="just" rtl="1"/>
            <a:r>
              <a:rPr lang="ar-JO" altLang="en-US">
                <a:latin typeface="Arial" pitchFamily="34" charset="0"/>
                <a:cs typeface="Arial" pitchFamily="34" charset="0"/>
              </a:rPr>
              <a:t>////	وسائل النقل،</a:t>
            </a:r>
          </a:p>
          <a:p>
            <a:pPr algn="just" rtl="1"/>
            <a:r>
              <a:rPr lang="ar-JO" altLang="en-US">
                <a:latin typeface="Arial" pitchFamily="34" charset="0"/>
                <a:cs typeface="Arial" pitchFamily="34" charset="0"/>
              </a:rPr>
              <a:t>//// البنوك والضرائب. وقد يكون قاسياً ،</a:t>
            </a:r>
          </a:p>
          <a:p>
            <a:pPr algn="just" rtl="1"/>
            <a:r>
              <a:rPr lang="ar-JO" altLang="en-US">
                <a:latin typeface="Arial" pitchFamily="34" charset="0"/>
                <a:cs typeface="Arial" pitchFamily="34" charset="0"/>
              </a:rPr>
              <a:t>//// روما الشهيرة باكس رومانا ، سلام روما ، التي انتشرت عبر القارات باعتبارها أوسع حقبة سلام نسبي عرفها العالم حتى ذلك الوقت ... رغم أنها كانت قاسية!</a:t>
            </a:r>
            <a:endParaRPr lang="en-US" altLang="en-US">
              <a:latin typeface="Arial" pitchFamily="34" charset="0"/>
              <a:cs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a:xfrm>
            <a:off x="1150938" y="692150"/>
            <a:ext cx="4556125" cy="3416300"/>
          </a:xfrm>
          <a:ln/>
        </p:spPr>
      </p:sp>
      <p:sp>
        <p:nvSpPr>
          <p:cNvPr id="62467" name="Rectangle 3"/>
          <p:cNvSpPr>
            <a:spLocks noGrp="1" noChangeArrowheads="1"/>
          </p:cNvSpPr>
          <p:nvPr>
            <p:ph type="body" idx="1"/>
          </p:nvPr>
        </p:nvSpPr>
        <p:spPr>
          <a:noFill/>
          <a:ln w="9525"/>
        </p:spPr>
        <p:txBody>
          <a:bodyPr/>
          <a:lstStyle/>
          <a:p>
            <a:pPr algn="just" rtl="1"/>
            <a:r>
              <a:rPr lang="ar-JO" altLang="en-US">
                <a:latin typeface="Arial" pitchFamily="34" charset="0"/>
                <a:cs typeface="Arial" pitchFamily="34" charset="0"/>
              </a:rPr>
              <a:t>امتدت أراضي الإمبراطورية الرومانية من إنجلترا إلى شمال الجزيرة العربية ، و</a:t>
            </a:r>
          </a:p>
          <a:p>
            <a:pPr algn="just" rtl="1"/>
            <a:r>
              <a:rPr lang="ar-JO" altLang="en-US">
                <a:latin typeface="Arial" pitchFamily="34" charset="0"/>
                <a:cs typeface="Arial" pitchFamily="34" charset="0"/>
              </a:rPr>
              <a:t>//// من شمال إفريقيا إلى جنوب روسيا اليوم. ويقال أنه مع تغيير جديد لخيول التتابع ، يمكنك السفر من العاصمة في روما إلى أبعد نقطة في الإمبراطورية في غضون أسبوعين.</a:t>
            </a:r>
          </a:p>
          <a:p>
            <a:pPr algn="just" rtl="1"/>
            <a:r>
              <a:rPr lang="ar-JO" altLang="en-US">
                <a:latin typeface="Arial" pitchFamily="34" charset="0"/>
                <a:cs typeface="Arial" pitchFamily="34" charset="0"/>
              </a:rPr>
              <a:t>//// وهنا مرة أخرى ، تقع هذه الأرض الصغيرة المزعجة ، المسماة إسرائيل ، في الزاوية الجنوبية الشرقية البعيدة للإمبراطورية.</a:t>
            </a:r>
            <a:endParaRPr lang="en-US" altLang="en-US">
              <a:latin typeface="Arial" pitchFamily="34" charset="0"/>
              <a:cs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a:xfrm>
            <a:off x="1150938" y="692150"/>
            <a:ext cx="4556125" cy="3416300"/>
          </a:xfrm>
          <a:ln/>
        </p:spPr>
      </p:sp>
      <p:sp>
        <p:nvSpPr>
          <p:cNvPr id="64515" name="Rectangle 3"/>
          <p:cNvSpPr>
            <a:spLocks noGrp="1" noChangeArrowheads="1"/>
          </p:cNvSpPr>
          <p:nvPr>
            <p:ph type="body" idx="1"/>
          </p:nvPr>
        </p:nvSpPr>
        <p:spPr>
          <a:noFill/>
          <a:ln w="9525"/>
        </p:spPr>
        <p:txBody>
          <a:bodyPr/>
          <a:lstStyle/>
          <a:p>
            <a:pPr algn="just" rtl="1"/>
            <a:r>
              <a:rPr lang="ar-JO" altLang="en-US">
                <a:latin typeface="Arial" pitchFamily="34" charset="0"/>
                <a:cs typeface="Arial" pitchFamily="34" charset="0"/>
              </a:rPr>
              <a:t>نحن نقف مندهشين من الإنجازات المذهلة للمهندسين الرومان وجيوشهم الفاتحة. لا يزال قوس قسطنطين الضخم اليوم بجوار الكولوسيوم في روما ، كما هو الحال الآن عندما تم تصميمه وإقامته في الأصل من قبل الإمبراطور المسيحي الأول في روما ، قسطنطين.</a:t>
            </a:r>
            <a:endParaRPr lang="en-US" altLang="en-US">
              <a:latin typeface="Arial" pitchFamily="34" charset="0"/>
              <a:cs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a:xfrm>
            <a:off x="1150938" y="692150"/>
            <a:ext cx="4556125" cy="3416300"/>
          </a:xfrm>
          <a:ln/>
        </p:spPr>
      </p:sp>
      <p:sp>
        <p:nvSpPr>
          <p:cNvPr id="66563" name="Rectangle 3"/>
          <p:cNvSpPr>
            <a:spLocks noGrp="1" noChangeArrowheads="1"/>
          </p:cNvSpPr>
          <p:nvPr>
            <p:ph type="body" idx="1"/>
          </p:nvPr>
        </p:nvSpPr>
        <p:spPr>
          <a:noFill/>
          <a:ln w="9525"/>
        </p:spPr>
        <p:txBody>
          <a:bodyPr/>
          <a:lstStyle/>
          <a:p>
            <a:pPr algn="just" rtl="1"/>
            <a:r>
              <a:rPr lang="ar-JO" altLang="en-US">
                <a:latin typeface="Arial" pitchFamily="34" charset="0"/>
                <a:cs typeface="Arial" pitchFamily="34" charset="0"/>
              </a:rPr>
              <a:t>لقد تركنا في المنتدى الروماني نفسه تذكيرًا مهيبًا بالمستوى العالي للحضارة والخطاب السياسي الذي نشأ تحت القوة الهائلة للإدارة الرومانية.</a:t>
            </a:r>
          </a:p>
          <a:p>
            <a:pPr algn="just" rtl="1"/>
            <a:r>
              <a:rPr lang="ar-JO" altLang="en-US">
                <a:latin typeface="Arial" pitchFamily="34" charset="0"/>
                <a:cs typeface="Arial" pitchFamily="34" charset="0"/>
              </a:rPr>
              <a:t>//// هذه المغارة الصغيرة في منتدى رومانوم تمثل مكان اغتيال يوليوس قيصر.</a:t>
            </a:r>
            <a:endParaRPr lang="en-US" altLang="en-US">
              <a:latin typeface="Arial" pitchFamily="34" charset="0"/>
              <a:cs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a:xfrm>
            <a:off x="1150938" y="692150"/>
            <a:ext cx="4556125" cy="3416300"/>
          </a:xfrm>
          <a:ln/>
        </p:spPr>
      </p:sp>
      <p:sp>
        <p:nvSpPr>
          <p:cNvPr id="68611" name="Rectangle 3"/>
          <p:cNvSpPr>
            <a:spLocks noGrp="1" noChangeArrowheads="1"/>
          </p:cNvSpPr>
          <p:nvPr>
            <p:ph type="body" idx="1"/>
          </p:nvPr>
        </p:nvSpPr>
        <p:spPr>
          <a:noFill/>
          <a:ln w="9525"/>
        </p:spPr>
        <p:txBody>
          <a:bodyPr/>
          <a:lstStyle/>
          <a:p>
            <a:pPr algn="just" rtl="1"/>
            <a:r>
              <a:rPr lang="ar-JO" altLang="en-US">
                <a:latin typeface="Arial" pitchFamily="34" charset="0"/>
                <a:cs typeface="Arial" pitchFamily="34" charset="0"/>
              </a:rPr>
              <a:t>كل من هذه الهياكل ، التي لا تزال قائمة بعد ٢٠٠٠ عام ، تقدم أدلة قوية على مستوى العلوم والهندسة المعمارية والتكنولوجيا والإدارة الاجتماعية التي تطورت في ظل الحكم الروماني. إنهم يشيرون مباشرة إلى حقيقة أن العالم كان يتغير بخطوات ملحمية من أنماط الحياة الأبسط والأكثر بدائية التي كانت معروفة قبل بضعة قرون فقط.</a:t>
            </a:r>
            <a:endParaRPr lang="en-US" altLang="en-US">
              <a:latin typeface="Arial" pitchFamily="34" charset="0"/>
              <a:cs typeface="Arial"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a:xfrm>
            <a:off x="1150938" y="692150"/>
            <a:ext cx="4556125" cy="3416300"/>
          </a:xfrm>
          <a:ln/>
        </p:spPr>
      </p:sp>
      <p:sp>
        <p:nvSpPr>
          <p:cNvPr id="70659" name="Rectangle 3"/>
          <p:cNvSpPr>
            <a:spLocks noGrp="1" noChangeArrowheads="1"/>
          </p:cNvSpPr>
          <p:nvPr>
            <p:ph type="body" idx="1"/>
          </p:nvPr>
        </p:nvSpPr>
        <p:spPr>
          <a:noFill/>
          <a:ln w="9525"/>
        </p:spPr>
        <p:txBody>
          <a:bodyPr/>
          <a:lstStyle/>
          <a:p>
            <a:pPr algn="just" rtl="1"/>
            <a:r>
              <a:rPr lang="ar-JO" altLang="en-US">
                <a:latin typeface="Arial" pitchFamily="34" charset="0"/>
                <a:cs typeface="Arial" pitchFamily="34" charset="0"/>
              </a:rPr>
              <a:t>في جميع أنحاء الإمبراطورية ، في مواقع أخرى غير العد ، كانت الأنظمة الرومانية</a:t>
            </a:r>
            <a:r>
              <a:rPr lang="en-US" altLang="en-US">
                <a:latin typeface="Arial" pitchFamily="34" charset="0"/>
                <a:cs typeface="Arial" pitchFamily="34" charset="0"/>
              </a:rPr>
              <a:t> </a:t>
            </a:r>
            <a:r>
              <a:rPr lang="ar-JO" altLang="en-US">
                <a:latin typeface="Arial" pitchFamily="34" charset="0"/>
                <a:cs typeface="Arial" pitchFamily="34" charset="0"/>
              </a:rPr>
              <a:t>تعمل على تغيير عالم البحر الأبيض المتوسط والعالم الأوروبي. في القدس ، اكتشف علماء الآثار البِرك الأصلية لبيت حسدا - وهي بناء روماني - توفر خلفية غنية لواحد من أقوى مشاهد الكتاب المقدس في إنجيل يوحنا (يوحنا ٥: ٢ ).</a:t>
            </a:r>
            <a:endParaRPr lang="en-US" altLang="en-US">
              <a:latin typeface="Arial" pitchFamily="34" charset="0"/>
              <a:cs typeface="Arial"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xfrm>
            <a:off x="1150938" y="692150"/>
            <a:ext cx="4556125" cy="3416300"/>
          </a:xfrm>
          <a:ln/>
        </p:spPr>
      </p:sp>
      <p:sp>
        <p:nvSpPr>
          <p:cNvPr id="72707" name="Rectangle 3"/>
          <p:cNvSpPr>
            <a:spLocks noGrp="1" noChangeArrowheads="1"/>
          </p:cNvSpPr>
          <p:nvPr>
            <p:ph type="body" idx="1"/>
          </p:nvPr>
        </p:nvSpPr>
        <p:spPr>
          <a:noFill/>
          <a:ln w="9525"/>
        </p:spPr>
        <p:txBody>
          <a:bodyPr/>
          <a:lstStyle/>
          <a:p>
            <a:pPr algn="r" rtl="1"/>
            <a:r>
              <a:rPr lang="ar-JO" altLang="en-US">
                <a:latin typeface="Arial" pitchFamily="34" charset="0"/>
                <a:cs typeface="Arial" pitchFamily="34" charset="0"/>
              </a:rPr>
              <a:t>بينما بعيدًا في أفسس ، في تركيا اليوم ، لا يزال هذا المدرج قائمًا. إنه يمثل المكان الذي واجه فيه الرسول بولس حرفيي الإلهة ديانا. </a:t>
            </a:r>
          </a:p>
          <a:p>
            <a:pPr algn="r" rtl="1"/>
            <a:r>
              <a:rPr lang="ar-JO" altLang="en-US">
                <a:latin typeface="Arial" pitchFamily="34" charset="0"/>
                <a:cs typeface="Arial" pitchFamily="34" charset="0"/>
              </a:rPr>
              <a:t>//// في جميع الاحتمالات ، سار بول في ذلك الشارع الرئيسي إلى الواجهة البحرية ، التي كانت موجودة في عصره ، لكنها كانت مليئة بالطمي منذ فترة طويلة.</a:t>
            </a:r>
            <a:endParaRPr lang="en-US" altLang="en-US">
              <a:latin typeface="Arial" pitchFamily="34" charset="0"/>
              <a:cs typeface="Arial"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ChangeArrowheads="1" noTextEdit="1"/>
          </p:cNvSpPr>
          <p:nvPr>
            <p:ph type="sldImg"/>
          </p:nvPr>
        </p:nvSpPr>
        <p:spPr>
          <a:xfrm>
            <a:off x="1150938" y="692150"/>
            <a:ext cx="4556125" cy="3416300"/>
          </a:xfrm>
          <a:ln/>
        </p:spPr>
      </p:sp>
      <p:sp>
        <p:nvSpPr>
          <p:cNvPr id="74755" name="Rectangle 3"/>
          <p:cNvSpPr>
            <a:spLocks noGrp="1" noChangeArrowheads="1"/>
          </p:cNvSpPr>
          <p:nvPr>
            <p:ph type="body" idx="1"/>
          </p:nvPr>
        </p:nvSpPr>
        <p:spPr>
          <a:noFill/>
          <a:ln w="9525"/>
        </p:spPr>
        <p:txBody>
          <a:bodyPr/>
          <a:lstStyle/>
          <a:p>
            <a:pPr algn="just" rtl="1"/>
            <a:r>
              <a:rPr lang="ar-JO" altLang="en-US">
                <a:latin typeface="Arial" pitchFamily="34" charset="0"/>
                <a:cs typeface="Arial" pitchFamily="34" charset="0"/>
              </a:rPr>
              <a:t>بالعودة إلى ساحل البحر المتوسط في إسرائيل ، لا تزال الأعجوبة التكنولوجية لهذه القناة ذات القناة المزدوجة والتي يبلغ طولها ٢٢ ميلًا قائمة. صممه المهندسون الرومانيون وبنوه لجلب المياه من التلال البعيدة لجبل الكرمل إلى مدينة قيصرية الجديدة ، التي سميت تكريما للإمبراطور الروماني.</a:t>
            </a:r>
            <a:endParaRPr lang="en-US" altLang="en-US">
              <a:latin typeface="Arial" pitchFamily="34" charset="0"/>
              <a:cs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spect="1" noChangeArrowheads="1" noTextEdit="1"/>
          </p:cNvSpPr>
          <p:nvPr>
            <p:ph type="sldImg"/>
          </p:nvPr>
        </p:nvSpPr>
        <p:spPr>
          <a:xfrm>
            <a:off x="1150938" y="692150"/>
            <a:ext cx="4556125" cy="3416300"/>
          </a:xfrm>
          <a:ln/>
        </p:spPr>
      </p:sp>
      <p:sp>
        <p:nvSpPr>
          <p:cNvPr id="21507" name="Rectangle 3"/>
          <p:cNvSpPr>
            <a:spLocks noGrp="1" noChangeArrowheads="1"/>
          </p:cNvSpPr>
          <p:nvPr>
            <p:ph type="body" idx="1"/>
          </p:nvPr>
        </p:nvSpPr>
        <p:spPr>
          <a:noFill/>
          <a:ln w="9525"/>
        </p:spPr>
        <p:txBody>
          <a:bodyPr/>
          <a:lstStyle/>
          <a:p>
            <a:pPr algn="just" rtl="1"/>
            <a:r>
              <a:rPr lang="ar-JO" altLang="en-US">
                <a:latin typeface="Arial" pitchFamily="34" charset="0"/>
                <a:cs typeface="Arial" pitchFamily="34" charset="0"/>
              </a:rPr>
              <a:t>//// استمرار ملف الكتاب المقدس ... لقد أنشأنا ملف الخلق ... الأشخاص الأربعة العظماء ... المجتمعات الثلاث ... مرتبطة ببعضها البعض في المعنى والغرض من قبل أربعة مواثيق كتابية غير مشروطة ... والآن نحن ننتقل إلى مكان في الواقع خارج الكتاب المقدس ولكن في نفس الوقت ، يحدد مجموعة من الأحداث التي تربط بين العهدين القديم والجديد.</a:t>
            </a:r>
          </a:p>
          <a:p>
            <a:pPr algn="just" rtl="1"/>
            <a:r>
              <a:rPr lang="ar-JO" altLang="en-US">
                <a:latin typeface="Arial" pitchFamily="34" charset="0"/>
                <a:cs typeface="Arial" pitchFamily="34" charset="0"/>
              </a:rPr>
              <a:t>//// نسميها فترة الصمت الكتابي.</a:t>
            </a:r>
            <a:endParaRPr lang="en-US" altLang="en-US">
              <a:latin typeface="Arial" pitchFamily="34" charset="0"/>
              <a:cs typeface="Arial"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xfrm>
            <a:off x="1150938" y="692150"/>
            <a:ext cx="4556125" cy="3416300"/>
          </a:xfrm>
          <a:ln/>
        </p:spPr>
      </p:sp>
      <p:sp>
        <p:nvSpPr>
          <p:cNvPr id="76803" name="Rectangle 3"/>
          <p:cNvSpPr>
            <a:spLocks noGrp="1" noChangeArrowheads="1"/>
          </p:cNvSpPr>
          <p:nvPr>
            <p:ph type="body" idx="1"/>
          </p:nvPr>
        </p:nvSpPr>
        <p:spPr>
          <a:noFill/>
          <a:ln w="9525"/>
        </p:spPr>
        <p:txBody>
          <a:bodyPr/>
          <a:lstStyle/>
          <a:p>
            <a:pPr algn="just" rtl="1"/>
            <a:r>
              <a:rPr lang="ar-JO" altLang="en-US">
                <a:latin typeface="Arial" pitchFamily="34" charset="0"/>
                <a:cs typeface="Arial" pitchFamily="34" charset="0"/>
              </a:rPr>
              <a:t>وهذا ... بقايا قصر هائل من قلعة هيرودس الكبير في متسادا المطل على البحر الميت - والذي صمد فيه آخر متمردي القدس ضد الرومان لمدة ثلاث سنوات. في نهاية المطاف ، انتحر ٩٠٠  إسرائيلي قديم في ٧٣  بعد الميلاد بدلاً من العيش تحت نير روما. حتى اليوم ، يتم تكليف طلاب عسكريين جدد في جيش الدفاع الإسرائيلي في هذا المكان .... حيث يعلنون ، "لن تتكرر أبدًا!"</a:t>
            </a:r>
            <a:endParaRPr lang="en-US" altLang="en-US">
              <a:latin typeface="Arial" pitchFamily="34" charset="0"/>
              <a:cs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ChangeArrowheads="1" noTextEdit="1"/>
          </p:cNvSpPr>
          <p:nvPr>
            <p:ph type="sldImg"/>
          </p:nvPr>
        </p:nvSpPr>
        <p:spPr>
          <a:xfrm>
            <a:off x="1150938" y="692150"/>
            <a:ext cx="4556125" cy="3416300"/>
          </a:xfrm>
          <a:ln/>
        </p:spPr>
      </p:sp>
      <p:sp>
        <p:nvSpPr>
          <p:cNvPr id="78851" name="Rectangle 3"/>
          <p:cNvSpPr>
            <a:spLocks noGrp="1" noChangeArrowheads="1"/>
          </p:cNvSpPr>
          <p:nvPr>
            <p:ph type="body" idx="1"/>
          </p:nvPr>
        </p:nvSpPr>
        <p:spPr>
          <a:noFill/>
          <a:ln w="9525"/>
        </p:spPr>
        <p:txBody>
          <a:bodyPr/>
          <a:lstStyle/>
          <a:p>
            <a:pPr algn="just" rtl="1"/>
            <a:r>
              <a:rPr lang="ar-JO" altLang="en-US">
                <a:latin typeface="Arial" pitchFamily="34" charset="0"/>
                <a:cs typeface="Arial" pitchFamily="34" charset="0"/>
              </a:rPr>
              <a:t>استمرارًا في المساعدة الدراسية رقم ٥ ، لتلخيص التقدم الهائل الذي حققته روما خلال هذه الفترة من الصمت التوراتي ... فقط انظر إلى القائمة. هذه الأحداث والاكتشافات غيرت العالم ...</a:t>
            </a:r>
          </a:p>
          <a:p>
            <a:pPr algn="just" rtl="1"/>
            <a:r>
              <a:rPr lang="ar-JO" altLang="en-US">
                <a:latin typeface="Arial" pitchFamily="34" charset="0"/>
                <a:cs typeface="Arial" pitchFamily="34" charset="0"/>
              </a:rPr>
              <a:t>////                  حكومة روما الفعالة والإدارة الاجتماعية</a:t>
            </a:r>
          </a:p>
          <a:p>
            <a:pPr algn="just" rtl="1"/>
            <a:r>
              <a:rPr lang="ar-JO" altLang="en-US">
                <a:latin typeface="Arial" pitchFamily="34" charset="0"/>
                <a:cs typeface="Arial" pitchFamily="34" charset="0"/>
              </a:rPr>
              <a:t>////                  استخدام جديد للعتاد ... عجلة مائية</a:t>
            </a:r>
          </a:p>
          <a:p>
            <a:pPr algn="just" rtl="1"/>
            <a:r>
              <a:rPr lang="ar-JO" altLang="en-US">
                <a:latin typeface="Arial" pitchFamily="34" charset="0"/>
                <a:cs typeface="Arial" pitchFamily="34" charset="0"/>
              </a:rPr>
              <a:t>////                  تطوير المثلثات</a:t>
            </a:r>
          </a:p>
          <a:p>
            <a:pPr algn="just" rtl="1"/>
            <a:r>
              <a:rPr lang="ar-JO" altLang="en-US">
                <a:latin typeface="Arial" pitchFamily="34" charset="0"/>
                <a:cs typeface="Arial" pitchFamily="34" charset="0"/>
              </a:rPr>
              <a:t>////	ساعة مائية</a:t>
            </a:r>
          </a:p>
          <a:p>
            <a:pPr algn="just" rtl="1"/>
            <a:r>
              <a:rPr lang="ar-JO" altLang="en-US">
                <a:latin typeface="Arial" pitchFamily="34" charset="0"/>
                <a:cs typeface="Arial" pitchFamily="34" charset="0"/>
              </a:rPr>
              <a:t>////                 حجر روزيتا المنقوش</a:t>
            </a:r>
          </a:p>
          <a:p>
            <a:pPr algn="just" rtl="1"/>
            <a:r>
              <a:rPr lang="ar-JO" altLang="en-US">
                <a:latin typeface="Arial" pitchFamily="34" charset="0"/>
                <a:cs typeface="Arial" pitchFamily="34" charset="0"/>
              </a:rPr>
              <a:t>////                كلية التكنولوجيا في الإسكندرية</a:t>
            </a:r>
          </a:p>
          <a:p>
            <a:pPr algn="just" rtl="1"/>
            <a:r>
              <a:rPr lang="ar-JO" altLang="en-US">
                <a:latin typeface="Arial" pitchFamily="34" charset="0"/>
                <a:cs typeface="Arial" pitchFamily="34" charset="0"/>
              </a:rPr>
              <a:t>////                النظام المصرفي الروماني</a:t>
            </a:r>
          </a:p>
          <a:p>
            <a:pPr algn="just" rtl="1"/>
            <a:r>
              <a:rPr lang="ar-JO" altLang="en-US">
                <a:latin typeface="Arial" pitchFamily="34" charset="0"/>
                <a:cs typeface="Arial" pitchFamily="34" charset="0"/>
              </a:rPr>
              <a:t>////               طرق البناء الجديدة</a:t>
            </a:r>
          </a:p>
          <a:p>
            <a:pPr algn="just" rtl="1"/>
            <a:r>
              <a:rPr lang="ar-JO" altLang="en-US">
                <a:latin typeface="Arial" pitchFamily="34" charset="0"/>
                <a:cs typeface="Arial" pitchFamily="34" charset="0"/>
              </a:rPr>
              <a:t>////              أنظمة المياه والصرف الصحي ... الخرسانة</a:t>
            </a:r>
          </a:p>
          <a:p>
            <a:pPr algn="just" rtl="1"/>
            <a:r>
              <a:rPr lang="ar-JO" altLang="en-US">
                <a:latin typeface="Arial" pitchFamily="34" charset="0"/>
                <a:cs typeface="Arial" pitchFamily="34" charset="0"/>
              </a:rPr>
              <a:t>////              أسواق الأسهم والاستثمارات</a:t>
            </a:r>
          </a:p>
          <a:p>
            <a:pPr algn="just" rtl="1"/>
            <a:r>
              <a:rPr lang="ar-JO" altLang="en-US">
                <a:latin typeface="Arial" pitchFamily="34" charset="0"/>
                <a:cs typeface="Arial" pitchFamily="34" charset="0"/>
              </a:rPr>
              <a:t>////             نظام طريق سريع واسع بالإمبراطورية</a:t>
            </a:r>
          </a:p>
          <a:p>
            <a:pPr algn="just" rtl="1"/>
            <a:r>
              <a:rPr lang="ar-JO" altLang="en-US">
                <a:latin typeface="Arial" pitchFamily="34" charset="0"/>
                <a:cs typeface="Arial" pitchFamily="34" charset="0"/>
              </a:rPr>
              <a:t>////             اعتماد عام 365 يومًا</a:t>
            </a:r>
          </a:p>
          <a:p>
            <a:pPr algn="just" rtl="1"/>
            <a:r>
              <a:rPr lang="ar-JO" altLang="en-US">
                <a:latin typeface="Arial" pitchFamily="34" charset="0"/>
                <a:cs typeface="Arial" pitchFamily="34" charset="0"/>
              </a:rPr>
              <a:t>////            الاستخدام العالمي لللاتين</a:t>
            </a:r>
          </a:p>
          <a:p>
            <a:pPr algn="just" rtl="1"/>
            <a:r>
              <a:rPr lang="ar-JO" altLang="en-US">
                <a:latin typeface="Arial" pitchFamily="34" charset="0"/>
                <a:cs typeface="Arial" pitchFamily="34" charset="0"/>
              </a:rPr>
              <a:t>////           منظمة عسكرية استراتيجية</a:t>
            </a:r>
          </a:p>
          <a:p>
            <a:pPr algn="just" rtl="1"/>
            <a:r>
              <a:rPr lang="ar-JO" altLang="en-US">
                <a:latin typeface="Arial" pitchFamily="34" charset="0"/>
                <a:cs typeface="Arial" pitchFamily="34" charset="0"/>
              </a:rPr>
              <a:t>////          إنتاج الروماني</a:t>
            </a:r>
            <a:r>
              <a:rPr lang="en-US" altLang="en-US">
                <a:latin typeface="Arial" pitchFamily="34" charset="0"/>
                <a:cs typeface="Arial" pitchFamily="34" charset="0"/>
              </a:rPr>
              <a:t> </a:t>
            </a:r>
            <a:r>
              <a:rPr lang="ar-JO" altLang="en-US">
                <a:latin typeface="Arial" pitchFamily="34" charset="0"/>
                <a:cs typeface="Arial" pitchFamily="34" charset="0"/>
              </a:rPr>
              <a:t>وهذا بالطبع مستمر</a:t>
            </a:r>
          </a:p>
          <a:p>
            <a:pPr algn="just" rtl="1"/>
            <a:r>
              <a:rPr lang="ar-JO" altLang="en-US">
                <a:latin typeface="Arial" pitchFamily="34" charset="0"/>
                <a:cs typeface="Arial" pitchFamily="34" charset="0"/>
              </a:rPr>
              <a:t>////         شوكة في جانب قيصر ...</a:t>
            </a:r>
          </a:p>
          <a:p>
            <a:pPr algn="just" rtl="1"/>
            <a:r>
              <a:rPr lang="ar-JO" altLang="en-US">
                <a:latin typeface="Arial" pitchFamily="34" charset="0"/>
                <a:cs typeface="Arial" pitchFamily="34" charset="0"/>
              </a:rPr>
              <a:t>////        فلسطين المحتلة من قبل الرومان</a:t>
            </a:r>
            <a:endParaRPr lang="en-US" altLang="en-US">
              <a:solidFill>
                <a:srgbClr val="FFFFFF"/>
              </a:solidFill>
              <a:latin typeface="Accordance" pitchFamily="2" charset="-78"/>
              <a:cs typeface="Accordance" pitchFamily="2" charset="-7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a:xfrm>
            <a:off x="1150938" y="692150"/>
            <a:ext cx="4556125" cy="3416300"/>
          </a:xfrm>
          <a:ln/>
        </p:spPr>
      </p:sp>
      <p:sp>
        <p:nvSpPr>
          <p:cNvPr id="80899" name="Rectangle 3"/>
          <p:cNvSpPr>
            <a:spLocks noGrp="1" noChangeArrowheads="1"/>
          </p:cNvSpPr>
          <p:nvPr>
            <p:ph type="body" idx="1"/>
          </p:nvPr>
        </p:nvSpPr>
        <p:spPr>
          <a:noFill/>
          <a:ln w="9525"/>
        </p:spPr>
        <p:txBody>
          <a:bodyPr/>
          <a:lstStyle/>
          <a:p>
            <a:pPr algn="just" rtl="1"/>
            <a:r>
              <a:rPr lang="ar-JO" altLang="en-US">
                <a:solidFill>
                  <a:srgbClr val="000000"/>
                </a:solidFill>
                <a:latin typeface="Arial" pitchFamily="34" charset="0"/>
                <a:cs typeface="Arial" pitchFamily="34" charset="0"/>
              </a:rPr>
              <a:t>الآن ... ضع إنجازات اليونان السابقة بجانب تقدم روما اللاحق في العلوم والتكنولوجيا. مقارنة بالتوازي والتسلسل ... تظهر حقيقة واضحة!</a:t>
            </a:r>
            <a:endParaRPr lang="en-US" altLang="en-US">
              <a:solidFill>
                <a:srgbClr val="000000"/>
              </a:solidFill>
              <a:latin typeface="Arial" pitchFamily="34" charset="0"/>
              <a:cs typeface="Arial"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a:xfrm>
            <a:off x="1150938" y="692150"/>
            <a:ext cx="4556125" cy="3416300"/>
          </a:xfrm>
          <a:ln/>
        </p:spPr>
      </p:sp>
      <p:sp>
        <p:nvSpPr>
          <p:cNvPr id="82947" name="Rectangle 3"/>
          <p:cNvSpPr>
            <a:spLocks noGrp="1" noChangeArrowheads="1"/>
          </p:cNvSpPr>
          <p:nvPr>
            <p:ph type="body" idx="1"/>
          </p:nvPr>
        </p:nvSpPr>
        <p:spPr>
          <a:noFill/>
          <a:ln w="9525"/>
        </p:spPr>
        <p:txBody>
          <a:bodyPr/>
          <a:lstStyle/>
          <a:p>
            <a:pPr algn="r" rtl="1"/>
            <a:r>
              <a:rPr lang="ar-JO" altLang="en-US">
                <a:solidFill>
                  <a:srgbClr val="000000"/>
                </a:solidFill>
                <a:latin typeface="Arial" pitchFamily="34" charset="0"/>
                <a:cs typeface="Arial" pitchFamily="34" charset="0"/>
              </a:rPr>
              <a:t>لقد تغير العالم بشكل هائل عبر ٤٠٠  عام منذ نهاية العهد القديم!</a:t>
            </a:r>
            <a:endParaRPr lang="en-US" altLang="en-US">
              <a:solidFill>
                <a:srgbClr val="000000"/>
              </a:solidFill>
              <a:latin typeface="Arial" pitchFamily="34" charset="0"/>
              <a:cs typeface="Arial"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ChangeArrowheads="1" noTextEdit="1"/>
          </p:cNvSpPr>
          <p:nvPr>
            <p:ph type="sldImg"/>
          </p:nvPr>
        </p:nvSpPr>
        <p:spPr>
          <a:xfrm>
            <a:off x="1150938" y="692150"/>
            <a:ext cx="4556125" cy="3416300"/>
          </a:xfrm>
          <a:ln/>
        </p:spPr>
      </p:sp>
      <p:sp>
        <p:nvSpPr>
          <p:cNvPr id="84995" name="Rectangle 3"/>
          <p:cNvSpPr>
            <a:spLocks noGrp="1" noChangeArrowheads="1"/>
          </p:cNvSpPr>
          <p:nvPr>
            <p:ph type="body" idx="1"/>
          </p:nvPr>
        </p:nvSpPr>
        <p:spPr>
          <a:noFill/>
          <a:ln w="9525"/>
        </p:spPr>
        <p:txBody>
          <a:bodyPr/>
          <a:lstStyle/>
          <a:p>
            <a:pPr algn="just" rtl="1"/>
            <a:r>
              <a:rPr lang="ar-JO" altLang="en-US">
                <a:solidFill>
                  <a:srgbClr val="000000"/>
                </a:solidFill>
                <a:latin typeface="Arial" pitchFamily="34" charset="0"/>
                <a:cs typeface="Arial" pitchFamily="34" charset="0"/>
              </a:rPr>
              <a:t>بمساعدة الدراسة رقم 6 - بين ملاخي في العهد القديم ومتى في الجديد - يمكننا رسم أربعة إنجازات محورية أثرت بشكل مباشر على مسيرة وعود إبراهيم تجاه ظهور المسيح ... اثنان من الكتاب المقدس ، واثنان تاريخيان ...</a:t>
            </a:r>
          </a:p>
          <a:p>
            <a:pPr algn="just" rtl="1"/>
            <a:r>
              <a:rPr lang="ar-JO" altLang="en-US">
                <a:solidFill>
                  <a:srgbClr val="000000"/>
                </a:solidFill>
                <a:latin typeface="Arial" pitchFamily="34" charset="0"/>
                <a:cs typeface="Arial" pitchFamily="34" charset="0"/>
              </a:rPr>
              <a:t>//// أولاً ، أكمل اليهود الشريعة العبرية ... المجموعة الرسمية لكتب العهد القديم ... خلال فترة الصمت.</a:t>
            </a:r>
          </a:p>
          <a:p>
            <a:pPr algn="just" rtl="1"/>
            <a:r>
              <a:rPr lang="ar-JO" altLang="en-US">
                <a:solidFill>
                  <a:srgbClr val="000000"/>
                </a:solidFill>
                <a:latin typeface="Arial" pitchFamily="34" charset="0"/>
                <a:cs typeface="Arial" pitchFamily="34" charset="0"/>
              </a:rPr>
              <a:t>//// ثانيًا ، تمت ترجمة العهد القديم العبري إلى اليونانية لأول مرة ، وبذلك أصبح الأساس لجميع ترجمات الكتاب المقدس المستقبلية حتى يومنا هذا. تُعرف عادةً باسم السبعينية</a:t>
            </a:r>
            <a:r>
              <a:rPr lang="en-US" altLang="en-US">
                <a:solidFill>
                  <a:srgbClr val="000000"/>
                </a:solidFill>
                <a:latin typeface="Arial" pitchFamily="34" charset="0"/>
                <a:cs typeface="Arial" pitchFamily="34" charset="0"/>
              </a:rPr>
              <a:t> ، </a:t>
            </a:r>
            <a:r>
              <a:rPr lang="ar-JO" altLang="en-US">
                <a:solidFill>
                  <a:srgbClr val="000000"/>
                </a:solidFill>
                <a:latin typeface="Arial" pitchFamily="34" charset="0"/>
                <a:cs typeface="Arial" pitchFamily="34" charset="0"/>
              </a:rPr>
              <a:t>وعادةً ما يشار إليها بالأرقام الرومانية "</a:t>
            </a:r>
            <a:r>
              <a:rPr lang="en-US" altLang="en-US">
                <a:solidFill>
                  <a:srgbClr val="000000"/>
                </a:solidFill>
                <a:latin typeface="Arial" pitchFamily="34" charset="0"/>
                <a:cs typeface="Arial" pitchFamily="34" charset="0"/>
              </a:rPr>
              <a:t>LXX" </a:t>
            </a:r>
            <a:r>
              <a:rPr lang="ar-JO" altLang="en-US">
                <a:solidFill>
                  <a:srgbClr val="000000"/>
                </a:solidFill>
                <a:latin typeface="Arial" pitchFamily="34" charset="0"/>
                <a:cs typeface="Arial" pitchFamily="34" charset="0"/>
              </a:rPr>
              <a:t>التي تمثل ٧٠  باحثًا طوروا ترجمتها في الإسكندرية القديمة.</a:t>
            </a:r>
          </a:p>
          <a:p>
            <a:pPr algn="just" rtl="1"/>
            <a:r>
              <a:rPr lang="ar-JO" altLang="en-US">
                <a:solidFill>
                  <a:srgbClr val="000000"/>
                </a:solidFill>
                <a:latin typeface="Arial" pitchFamily="34" charset="0"/>
                <a:cs typeface="Arial" pitchFamily="34" charset="0"/>
              </a:rPr>
              <a:t>//// ثالثًا وتاريخيًا ، نشر الإسكندر العظيم طرق الإغريق بما في ذلك لغتهم ، عبر حوض البحر الأبيض المتوسط ​​وما وراءه.</a:t>
            </a:r>
          </a:p>
          <a:p>
            <a:pPr algn="just" rtl="1"/>
            <a:r>
              <a:rPr lang="ar-JO" altLang="en-US">
                <a:solidFill>
                  <a:srgbClr val="000000"/>
                </a:solidFill>
                <a:latin typeface="Arial" pitchFamily="34" charset="0"/>
                <a:cs typeface="Arial" pitchFamily="34" charset="0"/>
              </a:rPr>
              <a:t>//// رابعًا وأخيرًا ، تعرضت إسرائيل للاحتلال والسيطرة الرومان جالبة معها حقبة من التكنولوجيا العالية ، ولكن فرضها سلام قاس في جميع أنحاء الإمبراطورية.</a:t>
            </a:r>
          </a:p>
          <a:p>
            <a:pPr algn="just" rtl="1"/>
            <a:r>
              <a:rPr lang="ar-JO" altLang="en-US">
                <a:solidFill>
                  <a:srgbClr val="000000"/>
                </a:solidFill>
                <a:latin typeface="Arial" pitchFamily="34" charset="0"/>
                <a:cs typeface="Arial" pitchFamily="34" charset="0"/>
              </a:rPr>
              <a:t>//// هذه الأحداث مجتمعة مهدت الطريق لتتويج وعد الله العظيم لإبراهيم ، ظهور المسيح ، الرب يسوع المسيح!</a:t>
            </a:r>
            <a:endParaRPr lang="en-US" altLang="en-US">
              <a:solidFill>
                <a:srgbClr val="000000"/>
              </a:solidFill>
              <a:latin typeface="Arial" pitchFamily="34" charset="0"/>
              <a:cs typeface="Arial"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noChangeArrowheads="1" noTextEdit="1"/>
          </p:cNvSpPr>
          <p:nvPr>
            <p:ph type="sldImg"/>
          </p:nvPr>
        </p:nvSpPr>
        <p:spPr>
          <a:xfrm>
            <a:off x="1150938" y="692150"/>
            <a:ext cx="4556125" cy="3416300"/>
          </a:xfrm>
          <a:ln/>
        </p:spPr>
      </p:sp>
      <p:sp>
        <p:nvSpPr>
          <p:cNvPr id="87043" name="Rectangle 3"/>
          <p:cNvSpPr>
            <a:spLocks noGrp="1" noChangeArrowheads="1"/>
          </p:cNvSpPr>
          <p:nvPr>
            <p:ph type="body" idx="1"/>
          </p:nvPr>
        </p:nvSpPr>
        <p:spPr>
          <a:noFill/>
          <a:ln w="9525"/>
        </p:spPr>
        <p:txBody>
          <a:bodyPr/>
          <a:lstStyle/>
          <a:p>
            <a:pPr algn="just" rtl="1"/>
            <a:r>
              <a:rPr lang="ar-JO" altLang="en-US">
                <a:solidFill>
                  <a:srgbClr val="000000"/>
                </a:solidFill>
                <a:latin typeface="Arial" pitchFamily="34" charset="0"/>
                <a:cs typeface="Arial" pitchFamily="34" charset="0"/>
              </a:rPr>
              <a:t>ها نحن هنا ... اكتشفنا ورسمناهاالخلق ... أربعة أشخاص ... ثلاث مجتمعات ...</a:t>
            </a:r>
          </a:p>
          <a:p>
            <a:pPr algn="just" rtl="1"/>
            <a:r>
              <a:rPr lang="ar-JO" altLang="en-US">
                <a:solidFill>
                  <a:srgbClr val="000000"/>
                </a:solidFill>
                <a:latin typeface="Arial" pitchFamily="34" charset="0"/>
                <a:cs typeface="Arial" pitchFamily="34" charset="0"/>
              </a:rPr>
              <a:t>//// ... تجمعها العهود الأربعة التوراتية التأسيسية والأبراهيمية والتضخيم الثلاثة لتلك الوعود العهدية ... الأرض والعهد الداوودي والعهود الجديدة.</a:t>
            </a:r>
          </a:p>
          <a:p>
            <a:pPr algn="just" rtl="1"/>
            <a:r>
              <a:rPr lang="ar-JO" altLang="en-US">
                <a:solidFill>
                  <a:srgbClr val="000000"/>
                </a:solidFill>
                <a:latin typeface="Arial" pitchFamily="34" charset="0"/>
                <a:cs typeface="Arial" pitchFamily="34" charset="0"/>
              </a:rPr>
              <a:t>//// وبعد ذلك ، مع التأثير الثقافي للإسكندرية العظيم والتغيرات الاجتماعية الهائلة التي أحدثتها الإمبراطورية الرومانية….</a:t>
            </a:r>
          </a:p>
          <a:p>
            <a:pPr algn="just" rtl="1"/>
            <a:r>
              <a:rPr lang="ar-JO" altLang="en-US">
                <a:solidFill>
                  <a:srgbClr val="000000"/>
                </a:solidFill>
                <a:latin typeface="Arial" pitchFamily="34" charset="0"/>
                <a:cs typeface="Arial" pitchFamily="34" charset="0"/>
              </a:rPr>
              <a:t>//// ... تم إعداد المسرح الآن لآخر ملفات الكتاب المقدس العشرة حيث نواجه وجهًا لوجه مع ظهور ذلك الشخص - المسيا ... لمن تم الكشف عن القصة المجيدة بأكملها وحفظها لنا في الكتاب المقدس في كل من العهدين القديم والجديد.</a:t>
            </a:r>
            <a:endParaRPr lang="en-US" altLang="en-US">
              <a:latin typeface="Arial" pitchFamily="34" charset="0"/>
              <a:cs typeface="Arial"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4294967295"/>
          </p:nvPr>
        </p:nvSpPr>
        <p:spPr bwMode="auto">
          <a:xfrm>
            <a:off x="3884613" y="8685213"/>
            <a:ext cx="2971800" cy="457200"/>
          </a:xfrm>
          <a:prstGeom prst="rect">
            <a:avLst/>
          </a:prstGeom>
          <a:noFill/>
          <a:ln>
            <a:miter lim="800000"/>
            <a:headEnd/>
            <a:tailEnd/>
          </a:ln>
        </p:spPr>
        <p:txBody>
          <a:bodyPr/>
          <a:lstStyle/>
          <a:p>
            <a:pPr eaLnBrk="1" hangingPunct="1"/>
            <a:fld id="{14A5C08F-6DBE-4DB5-853B-9FF69C769ADE}" type="slidenum">
              <a:rPr lang="en-US" altLang="en-US" sz="1200">
                <a:solidFill>
                  <a:srgbClr val="000000"/>
                </a:solidFill>
                <a:latin typeface="Times New Roman" pitchFamily="18" charset="0"/>
                <a:cs typeface="MS PGothic" pitchFamily="34" charset="-128"/>
              </a:rPr>
              <a:pPr eaLnBrk="1" hangingPunct="1"/>
              <a:t>36</a:t>
            </a:fld>
            <a:endParaRPr lang="en-US" altLang="en-US" sz="1200">
              <a:solidFill>
                <a:srgbClr val="000000"/>
              </a:solidFill>
              <a:latin typeface="Times New Roman" pitchFamily="18" charset="0"/>
              <a:cs typeface="MS PGothic" pitchFamily="34" charset="-128"/>
            </a:endParaRPr>
          </a:p>
        </p:txBody>
      </p:sp>
      <p:sp>
        <p:nvSpPr>
          <p:cNvPr id="89091"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89092" name="Rectangle 3"/>
          <p:cNvSpPr>
            <a:spLocks noGrp="1" noChangeArrowheads="1"/>
          </p:cNvSpPr>
          <p:nvPr>
            <p:ph type="body" idx="1"/>
          </p:nvPr>
        </p:nvSpPr>
        <p:spPr>
          <a:solidFill>
            <a:srgbClr val="FFFFFF"/>
          </a:solidFill>
          <a:ln>
            <a:solidFill>
              <a:srgbClr val="000000"/>
            </a:solidFill>
          </a:ln>
        </p:spPr>
        <p:txBody>
          <a:bodyPr/>
          <a:lstStyle/>
          <a:p>
            <a:pPr algn="just" rtl="1" eaLnBrk="1" hangingPunct="1"/>
            <a:r>
              <a:rPr lang="ar-JO" altLang="en-US">
                <a:latin typeface="Arial" pitchFamily="34" charset="0"/>
              </a:rPr>
              <a:t>الكتاب المقدس ... بشكل أساسي. </a:t>
            </a:r>
            <a:endParaRPr lang="en-US" altLang="en-US">
              <a:latin typeface="Arial"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noChangeArrowheads="1" noTextEdit="1"/>
          </p:cNvSpPr>
          <p:nvPr>
            <p:ph type="sldImg"/>
          </p:nvPr>
        </p:nvSpPr>
        <p:spPr>
          <a:xfrm>
            <a:off x="1150938" y="692150"/>
            <a:ext cx="4556125" cy="3416300"/>
          </a:xfrm>
          <a:ln/>
        </p:spPr>
      </p:sp>
      <p:sp>
        <p:nvSpPr>
          <p:cNvPr id="91139" name="Rectangle 3"/>
          <p:cNvSpPr>
            <a:spLocks noGrp="1" noChangeArrowheads="1"/>
          </p:cNvSpPr>
          <p:nvPr>
            <p:ph type="body" idx="1"/>
          </p:nvPr>
        </p:nvSpPr>
        <p:spPr>
          <a:noFill/>
          <a:ln w="9525"/>
        </p:spPr>
        <p:txBody>
          <a:bodyPr/>
          <a:lstStyle/>
          <a:p>
            <a:endParaRPr lang="en-US" altLang="en-US">
              <a:latin typeface="Times"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a:xfrm>
            <a:off x="1150938" y="692150"/>
            <a:ext cx="4556125" cy="3416300"/>
          </a:xfrm>
          <a:ln/>
        </p:spPr>
      </p:sp>
      <p:sp>
        <p:nvSpPr>
          <p:cNvPr id="23555" name="Rectangle 3"/>
          <p:cNvSpPr>
            <a:spLocks noGrp="1" noChangeArrowheads="1"/>
          </p:cNvSpPr>
          <p:nvPr>
            <p:ph type="body" idx="1"/>
          </p:nvPr>
        </p:nvSpPr>
        <p:spPr>
          <a:noFill/>
          <a:ln w="9525"/>
        </p:spPr>
        <p:txBody>
          <a:bodyPr/>
          <a:lstStyle/>
          <a:p>
            <a:pPr algn="r" rtl="1"/>
            <a:r>
              <a:rPr lang="ar-JO" altLang="en-US">
                <a:latin typeface="Arial" pitchFamily="34" charset="0"/>
                <a:cs typeface="Arial" pitchFamily="34" charset="0"/>
              </a:rPr>
              <a:t>في هذه المرحلة ، يظل الخط الزمني الكتابي عند حوالي  ق. م. تليها فترة تاريخية رائعة ، مهدت الطريق لكل ما سيحدث قريبًا. تذكر أن العالم يتم تجهيزه لدخول المخلص ... ولكن بعد عدة قرون. هل ستقع الأحداث لتهيئة الطريق؟ نعم ، في الواقع ... إلى حد كبير! شاهدهم يتكشفون.</a:t>
            </a:r>
            <a:endParaRPr lang="en-US" altLang="en-US">
              <a:latin typeface="Arial" pitchFamily="34" charset="0"/>
              <a:cs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spect="1" noChangeArrowheads="1" noTextEdit="1"/>
          </p:cNvSpPr>
          <p:nvPr>
            <p:ph type="sldImg"/>
          </p:nvPr>
        </p:nvSpPr>
        <p:spPr>
          <a:xfrm>
            <a:off x="1150938" y="692150"/>
            <a:ext cx="4556125" cy="3416300"/>
          </a:xfrm>
          <a:ln/>
        </p:spPr>
      </p:sp>
      <p:sp>
        <p:nvSpPr>
          <p:cNvPr id="25603" name="Rectangle 3"/>
          <p:cNvSpPr>
            <a:spLocks noGrp="1" noChangeArrowheads="1"/>
          </p:cNvSpPr>
          <p:nvPr>
            <p:ph type="body" idx="1"/>
          </p:nvPr>
        </p:nvSpPr>
        <p:spPr>
          <a:noFill/>
          <a:ln w="9525"/>
        </p:spPr>
        <p:txBody>
          <a:bodyPr/>
          <a:lstStyle/>
          <a:p>
            <a:pPr algn="just" rtl="1"/>
            <a:r>
              <a:rPr lang="ar-JO" altLang="en-US">
                <a:latin typeface="Arial" pitchFamily="34" charset="0"/>
                <a:cs typeface="Arial" pitchFamily="34" charset="0"/>
              </a:rPr>
              <a:t>هذه هي الفترة التي تسمى الصمت الكتابي ... ص</a:t>
            </a:r>
            <a:r>
              <a:rPr lang="en-US" altLang="en-US">
                <a:latin typeface="Arial" pitchFamily="34" charset="0"/>
                <a:cs typeface="Arial" pitchFamily="34" charset="0"/>
              </a:rPr>
              <a:t> </a:t>
            </a:r>
            <a:r>
              <a:rPr lang="ar-JO" altLang="en-US">
                <a:latin typeface="Arial" pitchFamily="34" charset="0"/>
                <a:cs typeface="Arial" pitchFamily="34" charset="0"/>
              </a:rPr>
              <a:t>في الخليقة ٧ الصمت يسوع و </a:t>
            </a:r>
          </a:p>
          <a:p>
            <a:pPr algn="just" rtl="1"/>
            <a:r>
              <a:rPr lang="ar-JO" altLang="en-US">
                <a:latin typeface="Arial" pitchFamily="34" charset="0"/>
                <a:cs typeface="Arial" pitchFamily="34" charset="0"/>
              </a:rPr>
              <a:t> </a:t>
            </a:r>
            <a:r>
              <a:rPr lang="en-US" altLang="en-US">
                <a:latin typeface="Arial" pitchFamily="34" charset="0"/>
                <a:cs typeface="Arial" pitchFamily="34" charset="0"/>
              </a:rPr>
              <a:t>//// </a:t>
            </a:r>
            <a:r>
              <a:rPr lang="ar-JO" altLang="en-US">
                <a:latin typeface="Arial" pitchFamily="34" charset="0"/>
                <a:cs typeface="Arial" pitchFamily="34" charset="0"/>
              </a:rPr>
              <a:t>تمتد حوالي ٤٠٠  عام بين العهدين القديم والجديد ، ولكن مع أهمية واختلاف حاسم.</a:t>
            </a:r>
          </a:p>
          <a:p>
            <a:pPr algn="just" rtl="1"/>
            <a:r>
              <a:rPr lang="ar-JO" altLang="en-US">
                <a:latin typeface="Arial" pitchFamily="34" charset="0"/>
                <a:cs typeface="Arial" pitchFamily="34" charset="0"/>
              </a:rPr>
              <a:t>//// الكتاب المقدس البروتستانتي لا يسجل أي وحي إضافي من الله خلال تلك الفترة. ليس لدينا أي سجل كتابي حتى نصل إلى إنجيل متى في العهد الجديد.  توقع النبي دانيال أحداث ذلك الوقت. ومع ذلك ، فيما يتعلق بكتابات محددة ، كما هو الحال في أجزاء أخرى من الكتاب المقدس ، فإن الكتاب المقدس البروتستانتي لا يقدم أي كتاب في شكل كتاب خلال فترة الصمت.</a:t>
            </a:r>
            <a:endParaRPr lang="en-US" altLang="en-US">
              <a:latin typeface="Arial" pitchFamily="34" charset="0"/>
              <a:cs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xfrm>
            <a:off x="1150938" y="692150"/>
            <a:ext cx="4556125" cy="3416300"/>
          </a:xfrm>
          <a:ln/>
        </p:spPr>
      </p:sp>
      <p:sp>
        <p:nvSpPr>
          <p:cNvPr id="27651" name="Rectangle 3"/>
          <p:cNvSpPr>
            <a:spLocks noGrp="1" noChangeArrowheads="1"/>
          </p:cNvSpPr>
          <p:nvPr>
            <p:ph type="body" idx="1"/>
          </p:nvPr>
        </p:nvSpPr>
        <p:spPr>
          <a:noFill/>
          <a:ln w="9525"/>
        </p:spPr>
        <p:txBody>
          <a:bodyPr/>
          <a:lstStyle/>
          <a:p>
            <a:pPr algn="just" rtl="1"/>
            <a:r>
              <a:rPr lang="ar-JO" altLang="en-US">
                <a:latin typeface="Arial" pitchFamily="34" charset="0"/>
                <a:cs typeface="Arial" pitchFamily="34" charset="0"/>
              </a:rPr>
              <a:t>هذا هو مجلد الصمت في مجموعة ملفات الكتاب المقدس. لكن تذكر هذا ... على الرغم من أن هذه الفترة بين العهدين تسمى تقليديًا فترة الصمت الكتابي ، إلا أن مرحلة تاريخ العالم لم تكن هادئة.</a:t>
            </a:r>
          </a:p>
          <a:p>
            <a:pPr algn="just" rtl="1"/>
            <a:r>
              <a:rPr lang="ar-JO" altLang="en-US">
                <a:latin typeface="Arial" pitchFamily="34" charset="0"/>
                <a:cs typeface="Arial" pitchFamily="34" charset="0"/>
              </a:rPr>
              <a:t>//// مجلد الصمت لملف الكتاب المقدس موجود هناك متوقفًا تمامًا بين العهد القديم ...</a:t>
            </a:r>
          </a:p>
          <a:p>
            <a:pPr algn="just" rtl="1"/>
            <a:r>
              <a:rPr lang="ar-JO" altLang="en-US">
                <a:latin typeface="Arial" pitchFamily="34" charset="0"/>
                <a:cs typeface="Arial" pitchFamily="34" charset="0"/>
              </a:rPr>
              <a:t>////…. والعهد الجديد… مجلد ملف يسوع.</a:t>
            </a:r>
            <a:endParaRPr lang="en-US" altLang="en-US">
              <a:latin typeface="Arial" pitchFamily="34" charset="0"/>
              <a:cs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xfrm>
            <a:off x="1150938" y="692150"/>
            <a:ext cx="4556125" cy="3416300"/>
          </a:xfrm>
          <a:ln/>
        </p:spPr>
      </p:sp>
      <p:sp>
        <p:nvSpPr>
          <p:cNvPr id="29699" name="Rectangle 3"/>
          <p:cNvSpPr>
            <a:spLocks noGrp="1" noChangeArrowheads="1"/>
          </p:cNvSpPr>
          <p:nvPr>
            <p:ph type="body" idx="1"/>
          </p:nvPr>
        </p:nvSpPr>
        <p:spPr>
          <a:noFill/>
          <a:ln w="9525"/>
        </p:spPr>
        <p:txBody>
          <a:bodyPr/>
          <a:lstStyle/>
          <a:p>
            <a:pPr algn="just" rtl="1"/>
            <a:r>
              <a:rPr lang="ar-JO" altLang="en-US">
                <a:latin typeface="Arial" pitchFamily="34" charset="0"/>
                <a:cs typeface="Arial" pitchFamily="34" charset="0"/>
              </a:rPr>
              <a:t>الإطار الزمني لـ </a:t>
            </a:r>
            <a:r>
              <a:rPr lang="en-US" altLang="en-US">
                <a:latin typeface="Arial" pitchFamily="34" charset="0"/>
                <a:cs typeface="Arial" pitchFamily="34" charset="0"/>
              </a:rPr>
              <a:t>SILENCE ... </a:t>
            </a:r>
            <a:r>
              <a:rPr lang="ar-JO" altLang="en-US">
                <a:latin typeface="Arial" pitchFamily="34" charset="0"/>
                <a:cs typeface="Arial" pitchFamily="34" charset="0"/>
              </a:rPr>
              <a:t>حوالي 500 قبل الميلاد ... مع وجود مساحتين فارغتين في ملف الكتاب المقدس تشيران إلى هذه الفترة من الكتاب المقدس وتاريخ العالم…. نقاط تحول حاسمة ذات أهمية كبيرة لفهم الكتاب المقدس.//// لنبدأ بـ الإسطندر الأكبر سبب هذا العنوان المؤقت سيأتي قريبًا.</a:t>
            </a:r>
            <a:endParaRPr lang="en-US" altLang="en-US">
              <a:latin typeface="Arial" pitchFamily="34" charset="0"/>
              <a:cs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xfrm>
            <a:off x="1150938" y="692150"/>
            <a:ext cx="4556125" cy="3416300"/>
          </a:xfrm>
          <a:ln/>
        </p:spPr>
      </p:sp>
      <p:sp>
        <p:nvSpPr>
          <p:cNvPr id="31747" name="Rectangle 3"/>
          <p:cNvSpPr>
            <a:spLocks noGrp="1" noChangeArrowheads="1"/>
          </p:cNvSpPr>
          <p:nvPr>
            <p:ph type="body" idx="1"/>
          </p:nvPr>
        </p:nvSpPr>
        <p:spPr>
          <a:noFill/>
          <a:ln w="9525"/>
        </p:spPr>
        <p:txBody>
          <a:bodyPr/>
          <a:lstStyle/>
          <a:p>
            <a:pPr algn="just" rtl="1"/>
            <a:r>
              <a:rPr lang="ar-JO" altLang="en-US">
                <a:latin typeface="Arial" pitchFamily="34" charset="0"/>
                <a:cs typeface="Arial" pitchFamily="34" charset="0"/>
              </a:rPr>
              <a:t>نشير بالطبع إلى ألكسندر العظيم ... ذلك العبقري اليوناني الشاب الرائع الذي غير مجرى تاريخ العالم.</a:t>
            </a:r>
            <a:endParaRPr lang="en-US" altLang="en-US">
              <a:latin typeface="Arial" pitchFamily="34" charset="0"/>
              <a:cs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a:xfrm>
            <a:off x="1150938" y="692150"/>
            <a:ext cx="4556125" cy="3416300"/>
          </a:xfrm>
          <a:ln/>
        </p:spPr>
      </p:sp>
      <p:sp>
        <p:nvSpPr>
          <p:cNvPr id="33795" name="Rectangle 3"/>
          <p:cNvSpPr>
            <a:spLocks noGrp="1" noChangeArrowheads="1"/>
          </p:cNvSpPr>
          <p:nvPr>
            <p:ph type="body" idx="1"/>
          </p:nvPr>
        </p:nvSpPr>
        <p:spPr>
          <a:noFill/>
          <a:ln w="9525"/>
        </p:spPr>
        <p:txBody>
          <a:bodyPr/>
          <a:lstStyle/>
          <a:p>
            <a:pPr algn="just" rtl="1"/>
            <a:r>
              <a:rPr lang="ar-JO" altLang="en-US">
                <a:latin typeface="Arial" pitchFamily="34" charset="0"/>
                <a:cs typeface="Arial" pitchFamily="34" charset="0"/>
              </a:rPr>
              <a:t>بعض الحقائق عن الإسكندر الشاب: لقد تلقى تعليمه عند أقدام أرسطو ، وفي النهاية حقق انتصارات رائعة على حصانه الشهير بوسيفالوس.</a:t>
            </a:r>
            <a:endParaRPr lang="en-US" altLang="en-US">
              <a:latin typeface="Arial" pitchFamily="34" charset="0"/>
              <a:cs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ru-RU"/>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Click to edit Master subtitle style</a:t>
            </a:r>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ru-RU"/>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b="1"/>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b="1"/>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b="1"/>
            </a:lvl1pPr>
          </a:lstStyle>
          <a:p>
            <a:fld id="{72A82A51-2CFF-4D23-B131-1F1F56F61F6F}" type="slidenum">
              <a:rPr lang="en-US"/>
              <a:pPr/>
              <a:t>‹#›</a:t>
            </a:fld>
            <a:endParaRPr 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eaLnBrk="0" hangingPunct="0">
              <a:defRPr b="1"/>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b="1"/>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b="1"/>
            </a:lvl1pPr>
          </a:lstStyle>
          <a:p>
            <a:fld id="{0306BDB4-1C19-4C44-A0D9-D3018AFFF25D}" type="slidenum">
              <a:rPr lang="en-US"/>
              <a:pPr/>
              <a:t>‹#›</a:t>
            </a:fld>
            <a:endParaRPr 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eaLnBrk="0" hangingPunct="0">
              <a:defRPr b="1"/>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b="1"/>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b="1"/>
            </a:lvl1pPr>
          </a:lstStyle>
          <a:p>
            <a:fld id="{44E7570D-3EBA-49FF-BEB7-148E80E5DE78}" type="slidenum">
              <a:rPr lang="en-US"/>
              <a:pPr/>
              <a:t>‹#›</a:t>
            </a:fld>
            <a:endParaRPr 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eaLnBrk="0" hangingPunct="0">
              <a:defRPr b="1"/>
            </a:lvl1pPr>
          </a:lstStyle>
          <a:p>
            <a:pPr>
              <a:defRPr/>
            </a:pPr>
            <a:endParaRPr lang="en-US"/>
          </a:p>
        </p:txBody>
      </p:sp>
      <p:sp>
        <p:nvSpPr>
          <p:cNvPr id="8" name="Rectangle 13"/>
          <p:cNvSpPr>
            <a:spLocks noGrp="1" noChangeArrowheads="1"/>
          </p:cNvSpPr>
          <p:nvPr>
            <p:ph type="ftr" sz="quarter" idx="11"/>
          </p:nvPr>
        </p:nvSpPr>
        <p:spPr/>
        <p:txBody>
          <a:bodyPr/>
          <a:lstStyle>
            <a:lvl1pPr eaLnBrk="0" hangingPunct="0">
              <a:defRPr b="1"/>
            </a:lvl1pPr>
          </a:lstStyle>
          <a:p>
            <a:pPr>
              <a:defRPr/>
            </a:pPr>
            <a:endParaRPr lang="en-US"/>
          </a:p>
        </p:txBody>
      </p:sp>
      <p:sp>
        <p:nvSpPr>
          <p:cNvPr id="9" name="Rectangle 14"/>
          <p:cNvSpPr>
            <a:spLocks noGrp="1" noChangeArrowheads="1"/>
          </p:cNvSpPr>
          <p:nvPr>
            <p:ph type="sldNum" sz="quarter" idx="12"/>
          </p:nvPr>
        </p:nvSpPr>
        <p:spPr/>
        <p:txBody>
          <a:bodyPr/>
          <a:lstStyle>
            <a:lvl1pPr eaLnBrk="0" hangingPunct="0">
              <a:defRPr b="1"/>
            </a:lvl1pPr>
          </a:lstStyle>
          <a:p>
            <a:fld id="{8EF195D7-B940-4133-9F43-B81CC488E000}" type="slidenum">
              <a:rPr lang="en-US"/>
              <a:pPr/>
              <a:t>‹#›</a:t>
            </a:fld>
            <a:endParaRPr 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eaLnBrk="0" hangingPunct="0">
              <a:defRPr b="1"/>
            </a:lvl1pPr>
          </a:lstStyle>
          <a:p>
            <a:pPr>
              <a:defRPr/>
            </a:pPr>
            <a:endParaRPr lang="en-US"/>
          </a:p>
        </p:txBody>
      </p:sp>
      <p:sp>
        <p:nvSpPr>
          <p:cNvPr id="4" name="Rectangle 13"/>
          <p:cNvSpPr>
            <a:spLocks noGrp="1" noChangeArrowheads="1"/>
          </p:cNvSpPr>
          <p:nvPr>
            <p:ph type="ftr" sz="quarter" idx="11"/>
          </p:nvPr>
        </p:nvSpPr>
        <p:spPr/>
        <p:txBody>
          <a:bodyPr/>
          <a:lstStyle>
            <a:lvl1pPr eaLnBrk="0" hangingPunct="0">
              <a:defRPr b="1"/>
            </a:lvl1pPr>
          </a:lstStyle>
          <a:p>
            <a:pPr>
              <a:defRPr/>
            </a:pPr>
            <a:endParaRPr lang="en-US"/>
          </a:p>
        </p:txBody>
      </p:sp>
      <p:sp>
        <p:nvSpPr>
          <p:cNvPr id="5" name="Rectangle 14"/>
          <p:cNvSpPr>
            <a:spLocks noGrp="1" noChangeArrowheads="1"/>
          </p:cNvSpPr>
          <p:nvPr>
            <p:ph type="sldNum" sz="quarter" idx="12"/>
          </p:nvPr>
        </p:nvSpPr>
        <p:spPr/>
        <p:txBody>
          <a:bodyPr/>
          <a:lstStyle>
            <a:lvl1pPr eaLnBrk="0" hangingPunct="0">
              <a:defRPr b="1"/>
            </a:lvl1pPr>
          </a:lstStyle>
          <a:p>
            <a:fld id="{39C1D0A2-6613-4A55-B07A-E50B42898823}" type="slidenum">
              <a:rPr lang="en-US"/>
              <a:pPr/>
              <a:t>‹#›</a:t>
            </a:fld>
            <a:endParaRPr 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eaLnBrk="0" hangingPunct="0">
              <a:defRPr b="1"/>
            </a:lvl1pPr>
          </a:lstStyle>
          <a:p>
            <a:pPr>
              <a:defRPr/>
            </a:pPr>
            <a:endParaRPr lang="en-US"/>
          </a:p>
        </p:txBody>
      </p:sp>
      <p:sp>
        <p:nvSpPr>
          <p:cNvPr id="3" name="Rectangle 13"/>
          <p:cNvSpPr>
            <a:spLocks noGrp="1" noChangeArrowheads="1"/>
          </p:cNvSpPr>
          <p:nvPr>
            <p:ph type="ftr" sz="quarter" idx="11"/>
          </p:nvPr>
        </p:nvSpPr>
        <p:spPr/>
        <p:txBody>
          <a:bodyPr/>
          <a:lstStyle>
            <a:lvl1pPr eaLnBrk="0" hangingPunct="0">
              <a:defRPr b="1"/>
            </a:lvl1pPr>
          </a:lstStyle>
          <a:p>
            <a:pPr>
              <a:defRPr/>
            </a:pPr>
            <a:endParaRPr lang="en-US"/>
          </a:p>
        </p:txBody>
      </p:sp>
      <p:sp>
        <p:nvSpPr>
          <p:cNvPr id="4" name="Rectangle 14"/>
          <p:cNvSpPr>
            <a:spLocks noGrp="1" noChangeArrowheads="1"/>
          </p:cNvSpPr>
          <p:nvPr>
            <p:ph type="sldNum" sz="quarter" idx="12"/>
          </p:nvPr>
        </p:nvSpPr>
        <p:spPr/>
        <p:txBody>
          <a:bodyPr/>
          <a:lstStyle>
            <a:lvl1pPr eaLnBrk="0" hangingPunct="0">
              <a:defRPr b="1"/>
            </a:lvl1pPr>
          </a:lstStyle>
          <a:p>
            <a:fld id="{001A1BE3-CE26-4A43-A211-29AE521E277B}" type="slidenum">
              <a:rPr lang="en-US"/>
              <a:pPr/>
              <a:t>‹#›</a:t>
            </a:fld>
            <a:endParaRPr 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b="1"/>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b="1"/>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b="1"/>
            </a:lvl1pPr>
          </a:lstStyle>
          <a:p>
            <a:fld id="{87E6705D-636B-4336-84AA-813E0D676C13}" type="slidenum">
              <a:rPr lang="en-US"/>
              <a:pPr/>
              <a:t>‹#›</a:t>
            </a:fld>
            <a:endParaRPr lang="en-US"/>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b="1"/>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b="1"/>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b="1"/>
            </a:lvl1pPr>
          </a:lstStyle>
          <a:p>
            <a:fld id="{A901D416-2C3A-48CB-AF09-0BF9552E091B}" type="slidenum">
              <a:rPr lang="en-US"/>
              <a:pPr/>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b="1"/>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b="1"/>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b="1"/>
            </a:lvl1pPr>
          </a:lstStyle>
          <a:p>
            <a:fld id="{9699048F-3C22-480B-A03D-AB22053979F4}" type="slidenum">
              <a:rPr lang="en-US"/>
              <a:pPr/>
              <a:t>‹#›</a:t>
            </a:fld>
            <a:endParaRPr lang="en-US"/>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b="1"/>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b="1"/>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b="1"/>
            </a:lvl1pPr>
          </a:lstStyle>
          <a:p>
            <a:fld id="{EAC56DBE-C195-478D-9ECC-A6A989B70931}" type="slidenum">
              <a:rPr lang="en-US"/>
              <a:pPr/>
              <a:t>‹#›</a:t>
            </a:fld>
            <a:endParaRPr 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eaLnBrk="0" hangingPunct="0">
              <a:defRPr b="1"/>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b="1"/>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b="1"/>
            </a:lvl1pPr>
          </a:lstStyle>
          <a:p>
            <a:fld id="{5C5C84CC-7566-4A4D-946B-52D8BA14433C}" type="slidenum">
              <a:rPr lang="en-US"/>
              <a:pPr/>
              <a:t>‹#›</a:t>
            </a:fld>
            <a:endParaRPr 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 name="Freeform 6"/>
              <p:cNvSpPr>
                <a:spLocks/>
              </p:cNvSpPr>
              <p:nvPr/>
            </p:nvSpPr>
            <p:spPr bwMode="auto">
              <a:xfrm>
                <a:off x="3002" y="378"/>
                <a:ext cx="1411" cy="344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1" name="Freeform 7"/>
              <p:cNvSpPr>
                <a:spLocks/>
              </p:cNvSpPr>
              <p:nvPr/>
            </p:nvSpPr>
            <p:spPr bwMode="auto">
              <a:xfrm>
                <a:off x="522" y="3415"/>
                <a:ext cx="1965" cy="490"/>
              </a:xfrm>
              <a:custGeom>
                <a:avLst/>
                <a:gdLst/>
                <a:ahLst/>
                <a:cxnLst>
                  <a:cxn ang="0">
                    <a:pos x="40" y="43"/>
                  </a:cxn>
                  <a:cxn ang="0">
                    <a:pos x="141" y="65"/>
                  </a:cxn>
                  <a:cxn ang="0">
                    <a:pos x="232" y="76"/>
                  </a:cxn>
                  <a:cxn ang="0">
                    <a:pos x="363" y="130"/>
                  </a:cxn>
                  <a:cxn ang="0">
                    <a:pos x="504" y="130"/>
                  </a:cxn>
                  <a:cxn ang="0">
                    <a:pos x="604" y="141"/>
                  </a:cxn>
                  <a:cxn ang="0">
                    <a:pos x="705" y="196"/>
                  </a:cxn>
                  <a:cxn ang="0">
                    <a:pos x="765" y="250"/>
                  </a:cxn>
                  <a:cxn ang="0">
                    <a:pos x="906" y="261"/>
                  </a:cxn>
                  <a:cxn ang="0">
                    <a:pos x="1007" y="261"/>
                  </a:cxn>
                  <a:cxn ang="0">
                    <a:pos x="1148" y="250"/>
                  </a:cxn>
                  <a:cxn ang="0">
                    <a:pos x="1219" y="304"/>
                  </a:cxn>
                  <a:cxn ang="0">
                    <a:pos x="1299" y="315"/>
                  </a:cxn>
                  <a:cxn ang="0">
                    <a:pos x="1380" y="380"/>
                  </a:cxn>
                  <a:cxn ang="0">
                    <a:pos x="1460" y="424"/>
                  </a:cxn>
                  <a:cxn ang="0">
                    <a:pos x="1541" y="446"/>
                  </a:cxn>
                  <a:cxn ang="0">
                    <a:pos x="1662" y="446"/>
                  </a:cxn>
                  <a:cxn ang="0">
                    <a:pos x="1752" y="456"/>
                  </a:cxn>
                  <a:cxn ang="0">
                    <a:pos x="1883" y="467"/>
                  </a:cxn>
                  <a:cxn ang="0">
                    <a:pos x="1964" y="489"/>
                  </a:cxn>
                  <a:cxn ang="0">
                    <a:pos x="1863" y="467"/>
                  </a:cxn>
                  <a:cxn ang="0">
                    <a:pos x="1783" y="446"/>
                  </a:cxn>
                  <a:cxn ang="0">
                    <a:pos x="1692" y="446"/>
                  </a:cxn>
                  <a:cxn ang="0">
                    <a:pos x="1611" y="402"/>
                  </a:cxn>
                  <a:cxn ang="0">
                    <a:pos x="1531" y="413"/>
                  </a:cxn>
                  <a:cxn ang="0">
                    <a:pos x="1450" y="369"/>
                  </a:cxn>
                  <a:cxn ang="0">
                    <a:pos x="1370" y="348"/>
                  </a:cxn>
                  <a:cxn ang="0">
                    <a:pos x="1289" y="272"/>
                  </a:cxn>
                  <a:cxn ang="0">
                    <a:pos x="1209" y="283"/>
                  </a:cxn>
                  <a:cxn ang="0">
                    <a:pos x="1047" y="130"/>
                  </a:cxn>
                  <a:cxn ang="0">
                    <a:pos x="927" y="130"/>
                  </a:cxn>
                  <a:cxn ang="0">
                    <a:pos x="886" y="228"/>
                  </a:cxn>
                  <a:cxn ang="0">
                    <a:pos x="806" y="228"/>
                  </a:cxn>
                  <a:cxn ang="0">
                    <a:pos x="725" y="196"/>
                  </a:cxn>
                  <a:cxn ang="0">
                    <a:pos x="624" y="152"/>
                  </a:cxn>
                  <a:cxn ang="0">
                    <a:pos x="544" y="109"/>
                  </a:cxn>
                  <a:cxn ang="0">
                    <a:pos x="443" y="109"/>
                  </a:cxn>
                  <a:cxn ang="0">
                    <a:pos x="353" y="76"/>
                  </a:cxn>
                  <a:cxn ang="0">
                    <a:pos x="262" y="87"/>
                  </a:cxn>
                  <a:cxn ang="0">
                    <a:pos x="181" y="43"/>
                  </a:cxn>
                  <a:cxn ang="0">
                    <a:pos x="101" y="33"/>
                  </a:cxn>
                  <a:cxn ang="0">
                    <a:pos x="20" y="11"/>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2" name="Freeform 8"/>
              <p:cNvSpPr>
                <a:spLocks/>
              </p:cNvSpPr>
              <p:nvPr/>
            </p:nvSpPr>
            <p:spPr bwMode="auto">
              <a:xfrm>
                <a:off x="4384" y="399"/>
                <a:ext cx="1042" cy="1764"/>
              </a:xfrm>
              <a:custGeom>
                <a:avLst/>
                <a:gdLst/>
                <a:ahLst/>
                <a:cxnLst>
                  <a:cxn ang="0">
                    <a:pos x="977" y="76"/>
                  </a:cxn>
                  <a:cxn ang="0">
                    <a:pos x="907" y="152"/>
                  </a:cxn>
                  <a:cxn ang="0">
                    <a:pos x="826" y="131"/>
                  </a:cxn>
                  <a:cxn ang="0">
                    <a:pos x="745" y="152"/>
                  </a:cxn>
                  <a:cxn ang="0">
                    <a:pos x="685" y="229"/>
                  </a:cxn>
                  <a:cxn ang="0">
                    <a:pos x="604" y="250"/>
                  </a:cxn>
                  <a:cxn ang="0">
                    <a:pos x="524" y="283"/>
                  </a:cxn>
                  <a:cxn ang="0">
                    <a:pos x="443" y="348"/>
                  </a:cxn>
                  <a:cxn ang="0">
                    <a:pos x="383" y="435"/>
                  </a:cxn>
                  <a:cxn ang="0">
                    <a:pos x="343" y="511"/>
                  </a:cxn>
                  <a:cxn ang="0">
                    <a:pos x="302" y="599"/>
                  </a:cxn>
                  <a:cxn ang="0">
                    <a:pos x="222" y="599"/>
                  </a:cxn>
                  <a:cxn ang="0">
                    <a:pos x="141" y="653"/>
                  </a:cxn>
                  <a:cxn ang="0">
                    <a:pos x="60" y="653"/>
                  </a:cxn>
                  <a:cxn ang="0">
                    <a:pos x="0" y="707"/>
                  </a:cxn>
                  <a:cxn ang="0">
                    <a:pos x="81" y="729"/>
                  </a:cxn>
                  <a:cxn ang="0">
                    <a:pos x="141" y="816"/>
                  </a:cxn>
                  <a:cxn ang="0">
                    <a:pos x="222" y="816"/>
                  </a:cxn>
                  <a:cxn ang="0">
                    <a:pos x="302" y="860"/>
                  </a:cxn>
                  <a:cxn ang="0">
                    <a:pos x="383" y="914"/>
                  </a:cxn>
                  <a:cxn ang="0">
                    <a:pos x="463" y="914"/>
                  </a:cxn>
                  <a:cxn ang="0">
                    <a:pos x="524" y="882"/>
                  </a:cxn>
                  <a:cxn ang="0">
                    <a:pos x="584" y="816"/>
                  </a:cxn>
                  <a:cxn ang="0">
                    <a:pos x="655" y="784"/>
                  </a:cxn>
                  <a:cxn ang="0">
                    <a:pos x="705" y="871"/>
                  </a:cxn>
                  <a:cxn ang="0">
                    <a:pos x="735" y="958"/>
                  </a:cxn>
                  <a:cxn ang="0">
                    <a:pos x="796" y="1088"/>
                  </a:cxn>
                  <a:cxn ang="0">
                    <a:pos x="846" y="1186"/>
                  </a:cxn>
                  <a:cxn ang="0">
                    <a:pos x="876" y="1273"/>
                  </a:cxn>
                  <a:cxn ang="0">
                    <a:pos x="907" y="1360"/>
                  </a:cxn>
                  <a:cxn ang="0">
                    <a:pos x="917" y="1447"/>
                  </a:cxn>
                  <a:cxn ang="0">
                    <a:pos x="957" y="1534"/>
                  </a:cxn>
                  <a:cxn ang="0">
                    <a:pos x="977" y="1622"/>
                  </a:cxn>
                  <a:cxn ang="0">
                    <a:pos x="1017" y="1709"/>
                  </a:cxn>
                  <a:cxn ang="0">
                    <a:pos x="1041" y="1763"/>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3" name="Freeform 9"/>
              <p:cNvSpPr>
                <a:spLocks/>
              </p:cNvSpPr>
              <p:nvPr/>
            </p:nvSpPr>
            <p:spPr bwMode="auto">
              <a:xfrm>
                <a:off x="502" y="1226"/>
                <a:ext cx="4882" cy="140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4" name="Freeform 10"/>
              <p:cNvSpPr>
                <a:spLocks/>
              </p:cNvSpPr>
              <p:nvPr/>
            </p:nvSpPr>
            <p:spPr bwMode="auto">
              <a:xfrm>
                <a:off x="418" y="549"/>
                <a:ext cx="4993" cy="3253"/>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5" name="Freeform 11"/>
              <p:cNvSpPr>
                <a:spLocks/>
              </p:cNvSpPr>
              <p:nvPr/>
            </p:nvSpPr>
            <p:spPr bwMode="auto">
              <a:xfrm>
                <a:off x="529" y="515"/>
                <a:ext cx="672" cy="605"/>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6" name="Freeform 12"/>
              <p:cNvSpPr>
                <a:spLocks/>
              </p:cNvSpPr>
              <p:nvPr/>
            </p:nvSpPr>
            <p:spPr bwMode="auto">
              <a:xfrm>
                <a:off x="502" y="378"/>
                <a:ext cx="1136" cy="254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7" name="Freeform 13"/>
              <p:cNvSpPr>
                <a:spLocks/>
              </p:cNvSpPr>
              <p:nvPr/>
            </p:nvSpPr>
            <p:spPr bwMode="auto">
              <a:xfrm>
                <a:off x="1328" y="1009"/>
                <a:ext cx="1978" cy="422"/>
              </a:xfrm>
              <a:custGeom>
                <a:avLst/>
                <a:gdLst/>
                <a:ahLst/>
                <a:cxnLst>
                  <a:cxn ang="0">
                    <a:pos x="87" y="65"/>
                  </a:cxn>
                  <a:cxn ang="0">
                    <a:pos x="168" y="51"/>
                  </a:cxn>
                  <a:cxn ang="0">
                    <a:pos x="222" y="44"/>
                  </a:cxn>
                  <a:cxn ang="0">
                    <a:pos x="276" y="29"/>
                  </a:cxn>
                  <a:cxn ang="0">
                    <a:pos x="370" y="7"/>
                  </a:cxn>
                  <a:cxn ang="0">
                    <a:pos x="451" y="0"/>
                  </a:cxn>
                  <a:cxn ang="0">
                    <a:pos x="504" y="0"/>
                  </a:cxn>
                  <a:cxn ang="0">
                    <a:pos x="558" y="22"/>
                  </a:cxn>
                  <a:cxn ang="0">
                    <a:pos x="632" y="51"/>
                  </a:cxn>
                  <a:cxn ang="0">
                    <a:pos x="693" y="80"/>
                  </a:cxn>
                  <a:cxn ang="0">
                    <a:pos x="746" y="87"/>
                  </a:cxn>
                  <a:cxn ang="0">
                    <a:pos x="800" y="94"/>
                  </a:cxn>
                  <a:cxn ang="0">
                    <a:pos x="867" y="131"/>
                  </a:cxn>
                  <a:cxn ang="0">
                    <a:pos x="921" y="138"/>
                  </a:cxn>
                  <a:cxn ang="0">
                    <a:pos x="982" y="145"/>
                  </a:cxn>
                  <a:cxn ang="0">
                    <a:pos x="1036" y="167"/>
                  </a:cxn>
                  <a:cxn ang="0">
                    <a:pos x="1150" y="189"/>
                  </a:cxn>
                  <a:cxn ang="0">
                    <a:pos x="1231" y="196"/>
                  </a:cxn>
                  <a:cxn ang="0">
                    <a:pos x="1291" y="225"/>
                  </a:cxn>
                  <a:cxn ang="0">
                    <a:pos x="1352" y="254"/>
                  </a:cxn>
                  <a:cxn ang="0">
                    <a:pos x="1432" y="261"/>
                  </a:cxn>
                  <a:cxn ang="0">
                    <a:pos x="1493" y="276"/>
                  </a:cxn>
                  <a:cxn ang="0">
                    <a:pos x="1580" y="290"/>
                  </a:cxn>
                  <a:cxn ang="0">
                    <a:pos x="1634" y="305"/>
                  </a:cxn>
                  <a:cxn ang="0">
                    <a:pos x="1695" y="327"/>
                  </a:cxn>
                  <a:cxn ang="0">
                    <a:pos x="1748" y="356"/>
                  </a:cxn>
                  <a:cxn ang="0">
                    <a:pos x="1809" y="392"/>
                  </a:cxn>
                  <a:cxn ang="0">
                    <a:pos x="1869" y="392"/>
                  </a:cxn>
                  <a:cxn ang="0">
                    <a:pos x="1950" y="399"/>
                  </a:cxn>
                  <a:cxn ang="0">
                    <a:pos x="1950" y="414"/>
                  </a:cxn>
                  <a:cxn ang="0">
                    <a:pos x="1883" y="421"/>
                  </a:cxn>
                  <a:cxn ang="0">
                    <a:pos x="1829" y="414"/>
                  </a:cxn>
                  <a:cxn ang="0">
                    <a:pos x="1775" y="414"/>
                  </a:cxn>
                  <a:cxn ang="0">
                    <a:pos x="1721" y="363"/>
                  </a:cxn>
                  <a:cxn ang="0">
                    <a:pos x="1661" y="341"/>
                  </a:cxn>
                  <a:cxn ang="0">
                    <a:pos x="1594" y="319"/>
                  </a:cxn>
                  <a:cxn ang="0">
                    <a:pos x="1533" y="305"/>
                  </a:cxn>
                  <a:cxn ang="0">
                    <a:pos x="1479" y="290"/>
                  </a:cxn>
                  <a:cxn ang="0">
                    <a:pos x="1405" y="276"/>
                  </a:cxn>
                  <a:cxn ang="0">
                    <a:pos x="1352" y="269"/>
                  </a:cxn>
                  <a:cxn ang="0">
                    <a:pos x="1298" y="261"/>
                  </a:cxn>
                  <a:cxn ang="0">
                    <a:pos x="1231" y="218"/>
                  </a:cxn>
                  <a:cxn ang="0">
                    <a:pos x="1170" y="196"/>
                  </a:cxn>
                  <a:cxn ang="0">
                    <a:pos x="1110" y="203"/>
                  </a:cxn>
                  <a:cxn ang="0">
                    <a:pos x="1056" y="203"/>
                  </a:cxn>
                  <a:cxn ang="0">
                    <a:pos x="1002" y="181"/>
                  </a:cxn>
                  <a:cxn ang="0">
                    <a:pos x="948" y="152"/>
                  </a:cxn>
                  <a:cxn ang="0">
                    <a:pos x="867" y="152"/>
                  </a:cxn>
                  <a:cxn ang="0">
                    <a:pos x="814" y="116"/>
                  </a:cxn>
                  <a:cxn ang="0">
                    <a:pos x="760" y="102"/>
                  </a:cxn>
                  <a:cxn ang="0">
                    <a:pos x="699" y="80"/>
                  </a:cxn>
                  <a:cxn ang="0">
                    <a:pos x="646" y="58"/>
                  </a:cxn>
                  <a:cxn ang="0">
                    <a:pos x="585" y="44"/>
                  </a:cxn>
                  <a:cxn ang="0">
                    <a:pos x="531" y="29"/>
                  </a:cxn>
                  <a:cxn ang="0">
                    <a:pos x="464" y="15"/>
                  </a:cxn>
                  <a:cxn ang="0">
                    <a:pos x="377" y="15"/>
                  </a:cxn>
                  <a:cxn ang="0">
                    <a:pos x="316" y="15"/>
                  </a:cxn>
                  <a:cxn ang="0">
                    <a:pos x="262" y="36"/>
                  </a:cxn>
                  <a:cxn ang="0">
                    <a:pos x="202" y="58"/>
                  </a:cxn>
                  <a:cxn ang="0">
                    <a:pos x="134" y="87"/>
                  </a:cxn>
                  <a:cxn ang="0">
                    <a:pos x="81" y="94"/>
                  </a:cxn>
                  <a:cxn ang="0">
                    <a:pos x="27" y="80"/>
                  </a:cxn>
                  <a:cxn ang="0">
                    <a:pos x="27" y="73"/>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8" name="Freeform 14"/>
              <p:cNvSpPr>
                <a:spLocks/>
              </p:cNvSpPr>
              <p:nvPr/>
            </p:nvSpPr>
            <p:spPr bwMode="auto">
              <a:xfrm>
                <a:off x="3466" y="559"/>
                <a:ext cx="1827" cy="880"/>
              </a:xfrm>
              <a:custGeom>
                <a:avLst/>
                <a:gdLst/>
                <a:ahLst/>
                <a:cxnLst>
                  <a:cxn ang="0">
                    <a:pos x="27" y="864"/>
                  </a:cxn>
                  <a:cxn ang="0">
                    <a:pos x="101" y="850"/>
                  </a:cxn>
                  <a:cxn ang="0">
                    <a:pos x="154" y="814"/>
                  </a:cxn>
                  <a:cxn ang="0">
                    <a:pos x="262" y="785"/>
                  </a:cxn>
                  <a:cxn ang="0">
                    <a:pos x="322" y="726"/>
                  </a:cxn>
                  <a:cxn ang="0">
                    <a:pos x="376" y="697"/>
                  </a:cxn>
                  <a:cxn ang="0">
                    <a:pos x="430" y="661"/>
                  </a:cxn>
                  <a:cxn ang="0">
                    <a:pos x="497" y="625"/>
                  </a:cxn>
                  <a:cxn ang="0">
                    <a:pos x="577" y="610"/>
                  </a:cxn>
                  <a:cxn ang="0">
                    <a:pos x="651" y="588"/>
                  </a:cxn>
                  <a:cxn ang="0">
                    <a:pos x="705" y="559"/>
                  </a:cxn>
                  <a:cxn ang="0">
                    <a:pos x="765" y="501"/>
                  </a:cxn>
                  <a:cxn ang="0">
                    <a:pos x="839" y="465"/>
                  </a:cxn>
                  <a:cxn ang="0">
                    <a:pos x="886" y="407"/>
                  </a:cxn>
                  <a:cxn ang="0">
                    <a:pos x="913" y="341"/>
                  </a:cxn>
                  <a:cxn ang="0">
                    <a:pos x="967" y="283"/>
                  </a:cxn>
                  <a:cxn ang="0">
                    <a:pos x="1027" y="240"/>
                  </a:cxn>
                  <a:cxn ang="0">
                    <a:pos x="1094" y="203"/>
                  </a:cxn>
                  <a:cxn ang="0">
                    <a:pos x="1175" y="174"/>
                  </a:cxn>
                  <a:cxn ang="0">
                    <a:pos x="1242" y="174"/>
                  </a:cxn>
                  <a:cxn ang="0">
                    <a:pos x="1336" y="145"/>
                  </a:cxn>
                  <a:cxn ang="0">
                    <a:pos x="1390" y="123"/>
                  </a:cxn>
                  <a:cxn ang="0">
                    <a:pos x="1443" y="109"/>
                  </a:cxn>
                  <a:cxn ang="0">
                    <a:pos x="1497" y="94"/>
                  </a:cxn>
                  <a:cxn ang="0">
                    <a:pos x="1584" y="94"/>
                  </a:cxn>
                  <a:cxn ang="0">
                    <a:pos x="1638" y="73"/>
                  </a:cxn>
                  <a:cxn ang="0">
                    <a:pos x="1698" y="44"/>
                  </a:cxn>
                  <a:cxn ang="0">
                    <a:pos x="1766" y="22"/>
                  </a:cxn>
                  <a:cxn ang="0">
                    <a:pos x="1826" y="0"/>
                  </a:cxn>
                  <a:cxn ang="0">
                    <a:pos x="1766" y="22"/>
                  </a:cxn>
                  <a:cxn ang="0">
                    <a:pos x="1705" y="80"/>
                  </a:cxn>
                  <a:cxn ang="0">
                    <a:pos x="1625" y="102"/>
                  </a:cxn>
                  <a:cxn ang="0">
                    <a:pos x="1564" y="116"/>
                  </a:cxn>
                  <a:cxn ang="0">
                    <a:pos x="1484" y="138"/>
                  </a:cxn>
                  <a:cxn ang="0">
                    <a:pos x="1430" y="145"/>
                  </a:cxn>
                  <a:cxn ang="0">
                    <a:pos x="1370" y="160"/>
                  </a:cxn>
                  <a:cxn ang="0">
                    <a:pos x="1302" y="174"/>
                  </a:cxn>
                  <a:cxn ang="0">
                    <a:pos x="1242" y="203"/>
                  </a:cxn>
                  <a:cxn ang="0">
                    <a:pos x="1175" y="218"/>
                  </a:cxn>
                  <a:cxn ang="0">
                    <a:pos x="1121" y="240"/>
                  </a:cxn>
                  <a:cxn ang="0">
                    <a:pos x="1067" y="262"/>
                  </a:cxn>
                  <a:cxn ang="0">
                    <a:pos x="1014" y="298"/>
                  </a:cxn>
                  <a:cxn ang="0">
                    <a:pos x="960" y="327"/>
                  </a:cxn>
                  <a:cxn ang="0">
                    <a:pos x="913" y="370"/>
                  </a:cxn>
                  <a:cxn ang="0">
                    <a:pos x="886" y="443"/>
                  </a:cxn>
                  <a:cxn ang="0">
                    <a:pos x="846" y="509"/>
                  </a:cxn>
                  <a:cxn ang="0">
                    <a:pos x="792" y="545"/>
                  </a:cxn>
                  <a:cxn ang="0">
                    <a:pos x="732" y="567"/>
                  </a:cxn>
                  <a:cxn ang="0">
                    <a:pos x="665" y="588"/>
                  </a:cxn>
                  <a:cxn ang="0">
                    <a:pos x="591" y="610"/>
                  </a:cxn>
                  <a:cxn ang="0">
                    <a:pos x="537" y="647"/>
                  </a:cxn>
                  <a:cxn ang="0">
                    <a:pos x="477" y="654"/>
                  </a:cxn>
                  <a:cxn ang="0">
                    <a:pos x="403" y="676"/>
                  </a:cxn>
                  <a:cxn ang="0">
                    <a:pos x="356" y="734"/>
                  </a:cxn>
                  <a:cxn ang="0">
                    <a:pos x="302" y="777"/>
                  </a:cxn>
                  <a:cxn ang="0">
                    <a:pos x="208" y="799"/>
                  </a:cxn>
                  <a:cxn ang="0">
                    <a:pos x="154" y="835"/>
                  </a:cxn>
                  <a:cxn ang="0">
                    <a:pos x="101" y="872"/>
                  </a:cxn>
                  <a:cxn ang="0">
                    <a:pos x="47" y="879"/>
                  </a:cxn>
                  <a:cxn ang="0">
                    <a:pos x="0" y="864"/>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9" name="Freeform 15"/>
              <p:cNvSpPr>
                <a:spLocks/>
              </p:cNvSpPr>
              <p:nvPr/>
            </p:nvSpPr>
            <p:spPr bwMode="auto">
              <a:xfrm>
                <a:off x="531" y="356"/>
                <a:ext cx="4812" cy="3462"/>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20" name="Freeform 16"/>
              <p:cNvSpPr>
                <a:spLocks/>
              </p:cNvSpPr>
              <p:nvPr/>
            </p:nvSpPr>
            <p:spPr bwMode="auto">
              <a:xfrm>
                <a:off x="246" y="204"/>
                <a:ext cx="5271" cy="117"/>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21" name="Freeform 17"/>
              <p:cNvSpPr>
                <a:spLocks/>
              </p:cNvSpPr>
              <p:nvPr/>
            </p:nvSpPr>
            <p:spPr bwMode="auto">
              <a:xfrm>
                <a:off x="246" y="204"/>
                <a:ext cx="107" cy="3889"/>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22" name="Freeform 18"/>
              <p:cNvSpPr>
                <a:spLocks/>
              </p:cNvSpPr>
              <p:nvPr/>
            </p:nvSpPr>
            <p:spPr bwMode="auto">
              <a:xfrm>
                <a:off x="5410" y="204"/>
                <a:ext cx="107" cy="3889"/>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23" name="Freeform 19"/>
              <p:cNvSpPr>
                <a:spLocks/>
              </p:cNvSpPr>
              <p:nvPr/>
            </p:nvSpPr>
            <p:spPr bwMode="auto">
              <a:xfrm>
                <a:off x="246" y="3976"/>
                <a:ext cx="5271" cy="117"/>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24" name="Freeform 20"/>
              <p:cNvSpPr>
                <a:spLocks/>
              </p:cNvSpPr>
              <p:nvPr/>
            </p:nvSpPr>
            <p:spPr bwMode="auto">
              <a:xfrm>
                <a:off x="5410" y="320"/>
                <a:ext cx="80" cy="1873"/>
              </a:xfrm>
              <a:custGeom>
                <a:avLst/>
                <a:gdLst/>
                <a:ahLst/>
                <a:cxnLst>
                  <a:cxn ang="0">
                    <a:pos x="40" y="51"/>
                  </a:cxn>
                  <a:cxn ang="0">
                    <a:pos x="46" y="109"/>
                  </a:cxn>
                  <a:cxn ang="0">
                    <a:pos x="26" y="167"/>
                  </a:cxn>
                  <a:cxn ang="0">
                    <a:pos x="40" y="225"/>
                  </a:cxn>
                  <a:cxn ang="0">
                    <a:pos x="53" y="283"/>
                  </a:cxn>
                  <a:cxn ang="0">
                    <a:pos x="46" y="341"/>
                  </a:cxn>
                  <a:cxn ang="0">
                    <a:pos x="33" y="406"/>
                  </a:cxn>
                  <a:cxn ang="0">
                    <a:pos x="46" y="464"/>
                  </a:cxn>
                  <a:cxn ang="0">
                    <a:pos x="46" y="530"/>
                  </a:cxn>
                  <a:cxn ang="0">
                    <a:pos x="33" y="588"/>
                  </a:cxn>
                  <a:cxn ang="0">
                    <a:pos x="46" y="646"/>
                  </a:cxn>
                  <a:cxn ang="0">
                    <a:pos x="59" y="704"/>
                  </a:cxn>
                  <a:cxn ang="0">
                    <a:pos x="66" y="769"/>
                  </a:cxn>
                  <a:cxn ang="0">
                    <a:pos x="53" y="834"/>
                  </a:cxn>
                  <a:cxn ang="0">
                    <a:pos x="20" y="892"/>
                  </a:cxn>
                  <a:cxn ang="0">
                    <a:pos x="20" y="958"/>
                  </a:cxn>
                  <a:cxn ang="0">
                    <a:pos x="46" y="1016"/>
                  </a:cxn>
                  <a:cxn ang="0">
                    <a:pos x="59" y="1088"/>
                  </a:cxn>
                  <a:cxn ang="0">
                    <a:pos x="46" y="1154"/>
                  </a:cxn>
                  <a:cxn ang="0">
                    <a:pos x="53" y="1219"/>
                  </a:cxn>
                  <a:cxn ang="0">
                    <a:pos x="59" y="1277"/>
                  </a:cxn>
                  <a:cxn ang="0">
                    <a:pos x="53" y="1342"/>
                  </a:cxn>
                  <a:cxn ang="0">
                    <a:pos x="53" y="1408"/>
                  </a:cxn>
                  <a:cxn ang="0">
                    <a:pos x="53" y="1524"/>
                  </a:cxn>
                  <a:cxn ang="0">
                    <a:pos x="53" y="1582"/>
                  </a:cxn>
                  <a:cxn ang="0">
                    <a:pos x="53" y="1640"/>
                  </a:cxn>
                  <a:cxn ang="0">
                    <a:pos x="66" y="1698"/>
                  </a:cxn>
                  <a:cxn ang="0">
                    <a:pos x="53" y="1756"/>
                  </a:cxn>
                  <a:cxn ang="0">
                    <a:pos x="59" y="1814"/>
                  </a:cxn>
                  <a:cxn ang="0">
                    <a:pos x="66" y="1872"/>
                  </a:cxn>
                  <a:cxn ang="0">
                    <a:pos x="40" y="1814"/>
                  </a:cxn>
                  <a:cxn ang="0">
                    <a:pos x="46" y="1756"/>
                  </a:cxn>
                  <a:cxn ang="0">
                    <a:pos x="53" y="1698"/>
                  </a:cxn>
                  <a:cxn ang="0">
                    <a:pos x="53" y="1640"/>
                  </a:cxn>
                  <a:cxn ang="0">
                    <a:pos x="53" y="1582"/>
                  </a:cxn>
                  <a:cxn ang="0">
                    <a:pos x="46" y="1524"/>
                  </a:cxn>
                  <a:cxn ang="0">
                    <a:pos x="53" y="1458"/>
                  </a:cxn>
                  <a:cxn ang="0">
                    <a:pos x="53" y="1393"/>
                  </a:cxn>
                  <a:cxn ang="0">
                    <a:pos x="46" y="1328"/>
                  </a:cxn>
                  <a:cxn ang="0">
                    <a:pos x="53" y="1263"/>
                  </a:cxn>
                  <a:cxn ang="0">
                    <a:pos x="40" y="1204"/>
                  </a:cxn>
                  <a:cxn ang="0">
                    <a:pos x="40" y="1139"/>
                  </a:cxn>
                  <a:cxn ang="0">
                    <a:pos x="66" y="1081"/>
                  </a:cxn>
                  <a:cxn ang="0">
                    <a:pos x="40" y="1023"/>
                  </a:cxn>
                  <a:cxn ang="0">
                    <a:pos x="7" y="972"/>
                  </a:cxn>
                  <a:cxn ang="0">
                    <a:pos x="53" y="907"/>
                  </a:cxn>
                  <a:cxn ang="0">
                    <a:pos x="53" y="842"/>
                  </a:cxn>
                  <a:cxn ang="0">
                    <a:pos x="59" y="784"/>
                  </a:cxn>
                  <a:cxn ang="0">
                    <a:pos x="53" y="726"/>
                  </a:cxn>
                  <a:cxn ang="0">
                    <a:pos x="40" y="668"/>
                  </a:cxn>
                  <a:cxn ang="0">
                    <a:pos x="40" y="609"/>
                  </a:cxn>
                  <a:cxn ang="0">
                    <a:pos x="72" y="551"/>
                  </a:cxn>
                  <a:cxn ang="0">
                    <a:pos x="79" y="486"/>
                  </a:cxn>
                  <a:cxn ang="0">
                    <a:pos x="53" y="428"/>
                  </a:cxn>
                  <a:cxn ang="0">
                    <a:pos x="53" y="370"/>
                  </a:cxn>
                  <a:cxn ang="0">
                    <a:pos x="33" y="312"/>
                  </a:cxn>
                  <a:cxn ang="0">
                    <a:pos x="26" y="247"/>
                  </a:cxn>
                  <a:cxn ang="0">
                    <a:pos x="40" y="189"/>
                  </a:cxn>
                  <a:cxn ang="0">
                    <a:pos x="53" y="131"/>
                  </a:cxn>
                  <a:cxn ang="0">
                    <a:pos x="33" y="73"/>
                  </a:cxn>
                  <a:cxn ang="0">
                    <a:pos x="7" y="15"/>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25" name="Freeform 21"/>
              <p:cNvSpPr>
                <a:spLocks/>
              </p:cNvSpPr>
              <p:nvPr/>
            </p:nvSpPr>
            <p:spPr bwMode="auto">
              <a:xfrm>
                <a:off x="931" y="3992"/>
                <a:ext cx="1494" cy="8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26" name="Freeform 22"/>
              <p:cNvSpPr>
                <a:spLocks/>
              </p:cNvSpPr>
              <p:nvPr/>
            </p:nvSpPr>
            <p:spPr bwMode="auto">
              <a:xfrm>
                <a:off x="2773" y="3976"/>
                <a:ext cx="1722" cy="81"/>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27" name="Freeform 23"/>
              <p:cNvSpPr>
                <a:spLocks/>
              </p:cNvSpPr>
              <p:nvPr/>
            </p:nvSpPr>
            <p:spPr bwMode="auto">
              <a:xfrm>
                <a:off x="5410" y="2003"/>
                <a:ext cx="80" cy="1366"/>
              </a:xfrm>
              <a:custGeom>
                <a:avLst/>
                <a:gdLst/>
                <a:ahLst/>
                <a:cxnLst>
                  <a:cxn ang="0">
                    <a:pos x="33" y="109"/>
                  </a:cxn>
                  <a:cxn ang="0">
                    <a:pos x="59" y="167"/>
                  </a:cxn>
                  <a:cxn ang="0">
                    <a:pos x="59" y="232"/>
                  </a:cxn>
                  <a:cxn ang="0">
                    <a:pos x="40" y="298"/>
                  </a:cxn>
                  <a:cxn ang="0">
                    <a:pos x="33" y="363"/>
                  </a:cxn>
                  <a:cxn ang="0">
                    <a:pos x="40" y="421"/>
                  </a:cxn>
                  <a:cxn ang="0">
                    <a:pos x="53" y="494"/>
                  </a:cxn>
                  <a:cxn ang="0">
                    <a:pos x="53" y="581"/>
                  </a:cxn>
                  <a:cxn ang="0">
                    <a:pos x="53" y="653"/>
                  </a:cxn>
                  <a:cxn ang="0">
                    <a:pos x="59" y="741"/>
                  </a:cxn>
                  <a:cxn ang="0">
                    <a:pos x="66" y="799"/>
                  </a:cxn>
                  <a:cxn ang="0">
                    <a:pos x="46" y="871"/>
                  </a:cxn>
                  <a:cxn ang="0">
                    <a:pos x="66" y="929"/>
                  </a:cxn>
                  <a:cxn ang="0">
                    <a:pos x="59" y="1016"/>
                  </a:cxn>
                  <a:cxn ang="0">
                    <a:pos x="53" y="1089"/>
                  </a:cxn>
                  <a:cxn ang="0">
                    <a:pos x="72" y="1147"/>
                  </a:cxn>
                  <a:cxn ang="0">
                    <a:pos x="59" y="1213"/>
                  </a:cxn>
                  <a:cxn ang="0">
                    <a:pos x="53" y="1278"/>
                  </a:cxn>
                  <a:cxn ang="0">
                    <a:pos x="72" y="1336"/>
                  </a:cxn>
                  <a:cxn ang="0">
                    <a:pos x="59" y="1300"/>
                  </a:cxn>
                  <a:cxn ang="0">
                    <a:pos x="33" y="1242"/>
                  </a:cxn>
                  <a:cxn ang="0">
                    <a:pos x="46" y="1154"/>
                  </a:cxn>
                  <a:cxn ang="0">
                    <a:pos x="59" y="1089"/>
                  </a:cxn>
                  <a:cxn ang="0">
                    <a:pos x="59" y="1031"/>
                  </a:cxn>
                  <a:cxn ang="0">
                    <a:pos x="66" y="966"/>
                  </a:cxn>
                  <a:cxn ang="0">
                    <a:pos x="66" y="864"/>
                  </a:cxn>
                  <a:cxn ang="0">
                    <a:pos x="26" y="799"/>
                  </a:cxn>
                  <a:cxn ang="0">
                    <a:pos x="26" y="726"/>
                  </a:cxn>
                  <a:cxn ang="0">
                    <a:pos x="26" y="639"/>
                  </a:cxn>
                  <a:cxn ang="0">
                    <a:pos x="26" y="581"/>
                  </a:cxn>
                  <a:cxn ang="0">
                    <a:pos x="40" y="523"/>
                  </a:cxn>
                  <a:cxn ang="0">
                    <a:pos x="46" y="450"/>
                  </a:cxn>
                  <a:cxn ang="0">
                    <a:pos x="46" y="392"/>
                  </a:cxn>
                  <a:cxn ang="0">
                    <a:pos x="46" y="319"/>
                  </a:cxn>
                  <a:cxn ang="0">
                    <a:pos x="46" y="254"/>
                  </a:cxn>
                  <a:cxn ang="0">
                    <a:pos x="53" y="196"/>
                  </a:cxn>
                  <a:cxn ang="0">
                    <a:pos x="46" y="131"/>
                  </a:cxn>
                  <a:cxn ang="0">
                    <a:pos x="13" y="73"/>
                  </a:cxn>
                  <a:cxn ang="0">
                    <a:pos x="7" y="15"/>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28" name="Freeform 24"/>
              <p:cNvSpPr>
                <a:spLocks/>
              </p:cNvSpPr>
              <p:nvPr/>
            </p:nvSpPr>
            <p:spPr bwMode="auto">
              <a:xfrm>
                <a:off x="246" y="204"/>
                <a:ext cx="107" cy="2135"/>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29" name="Freeform 25"/>
              <p:cNvSpPr>
                <a:spLocks/>
              </p:cNvSpPr>
              <p:nvPr/>
            </p:nvSpPr>
            <p:spPr bwMode="auto">
              <a:xfrm>
                <a:off x="260" y="437"/>
                <a:ext cx="93" cy="1699"/>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30" name="Freeform 26"/>
              <p:cNvSpPr>
                <a:spLocks/>
              </p:cNvSpPr>
              <p:nvPr/>
            </p:nvSpPr>
            <p:spPr bwMode="auto">
              <a:xfrm>
                <a:off x="1161" y="204"/>
                <a:ext cx="2527" cy="117"/>
              </a:xfrm>
              <a:custGeom>
                <a:avLst/>
                <a:gdLst/>
                <a:ahLst/>
                <a:cxnLst>
                  <a:cxn ang="0">
                    <a:pos x="81" y="73"/>
                  </a:cxn>
                  <a:cxn ang="0">
                    <a:pos x="188" y="44"/>
                  </a:cxn>
                  <a:cxn ang="0">
                    <a:pos x="296" y="58"/>
                  </a:cxn>
                  <a:cxn ang="0">
                    <a:pos x="417" y="87"/>
                  </a:cxn>
                  <a:cxn ang="0">
                    <a:pos x="524" y="87"/>
                  </a:cxn>
                  <a:cxn ang="0">
                    <a:pos x="645" y="73"/>
                  </a:cxn>
                  <a:cxn ang="0">
                    <a:pos x="833" y="58"/>
                  </a:cxn>
                  <a:cxn ang="0">
                    <a:pos x="941" y="44"/>
                  </a:cxn>
                  <a:cxn ang="0">
                    <a:pos x="1061" y="58"/>
                  </a:cxn>
                  <a:cxn ang="0">
                    <a:pos x="1209" y="58"/>
                  </a:cxn>
                  <a:cxn ang="0">
                    <a:pos x="1344" y="44"/>
                  </a:cxn>
                  <a:cxn ang="0">
                    <a:pos x="1451" y="44"/>
                  </a:cxn>
                  <a:cxn ang="0">
                    <a:pos x="1559" y="0"/>
                  </a:cxn>
                  <a:cxn ang="0">
                    <a:pos x="2472" y="0"/>
                  </a:cxn>
                  <a:cxn ang="0">
                    <a:pos x="2472" y="58"/>
                  </a:cxn>
                  <a:cxn ang="0">
                    <a:pos x="2351" y="58"/>
                  </a:cxn>
                  <a:cxn ang="0">
                    <a:pos x="2244" y="58"/>
                  </a:cxn>
                  <a:cxn ang="0">
                    <a:pos x="2123" y="73"/>
                  </a:cxn>
                  <a:cxn ang="0">
                    <a:pos x="2015" y="87"/>
                  </a:cxn>
                  <a:cxn ang="0">
                    <a:pos x="1868" y="73"/>
                  </a:cxn>
                  <a:cxn ang="0">
                    <a:pos x="1760" y="58"/>
                  </a:cxn>
                  <a:cxn ang="0">
                    <a:pos x="1639" y="58"/>
                  </a:cxn>
                  <a:cxn ang="0">
                    <a:pos x="1532" y="73"/>
                  </a:cxn>
                  <a:cxn ang="0">
                    <a:pos x="1424" y="73"/>
                  </a:cxn>
                  <a:cxn ang="0">
                    <a:pos x="1317" y="58"/>
                  </a:cxn>
                  <a:cxn ang="0">
                    <a:pos x="1088" y="73"/>
                  </a:cxn>
                  <a:cxn ang="0">
                    <a:pos x="967" y="73"/>
                  </a:cxn>
                  <a:cxn ang="0">
                    <a:pos x="846" y="87"/>
                  </a:cxn>
                  <a:cxn ang="0">
                    <a:pos x="726" y="73"/>
                  </a:cxn>
                  <a:cxn ang="0">
                    <a:pos x="591" y="73"/>
                  </a:cxn>
                  <a:cxn ang="0">
                    <a:pos x="470" y="73"/>
                  </a:cxn>
                  <a:cxn ang="0">
                    <a:pos x="363" y="73"/>
                  </a:cxn>
                  <a:cxn ang="0">
                    <a:pos x="255" y="44"/>
                  </a:cxn>
                  <a:cxn ang="0">
                    <a:pos x="148" y="73"/>
                  </a:cxn>
                  <a:cxn ang="0">
                    <a:pos x="0" y="116"/>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31" name="Freeform 27"/>
              <p:cNvSpPr>
                <a:spLocks/>
              </p:cNvSpPr>
              <p:nvPr/>
            </p:nvSpPr>
            <p:spPr bwMode="auto">
              <a:xfrm>
                <a:off x="3070" y="204"/>
                <a:ext cx="1763" cy="75"/>
              </a:xfrm>
              <a:custGeom>
                <a:avLst/>
                <a:gdLst/>
                <a:ahLst/>
                <a:cxnLst>
                  <a:cxn ang="0">
                    <a:pos x="188" y="0"/>
                  </a:cxn>
                  <a:cxn ang="0">
                    <a:pos x="363" y="74"/>
                  </a:cxn>
                  <a:cxn ang="0">
                    <a:pos x="444" y="74"/>
                  </a:cxn>
                  <a:cxn ang="0">
                    <a:pos x="565" y="74"/>
                  </a:cxn>
                  <a:cxn ang="0">
                    <a:pos x="619" y="74"/>
                  </a:cxn>
                  <a:cxn ang="0">
                    <a:pos x="699" y="59"/>
                  </a:cxn>
                  <a:cxn ang="0">
                    <a:pos x="753" y="59"/>
                  </a:cxn>
                  <a:cxn ang="0">
                    <a:pos x="807" y="44"/>
                  </a:cxn>
                  <a:cxn ang="0">
                    <a:pos x="874" y="44"/>
                  </a:cxn>
                  <a:cxn ang="0">
                    <a:pos x="928" y="44"/>
                  </a:cxn>
                  <a:cxn ang="0">
                    <a:pos x="995" y="74"/>
                  </a:cxn>
                  <a:cxn ang="0">
                    <a:pos x="1103" y="74"/>
                  </a:cxn>
                  <a:cxn ang="0">
                    <a:pos x="1157" y="74"/>
                  </a:cxn>
                  <a:cxn ang="0">
                    <a:pos x="1211" y="74"/>
                  </a:cxn>
                  <a:cxn ang="0">
                    <a:pos x="1332" y="74"/>
                  </a:cxn>
                  <a:cxn ang="0">
                    <a:pos x="1399" y="59"/>
                  </a:cxn>
                  <a:cxn ang="0">
                    <a:pos x="1453" y="44"/>
                  </a:cxn>
                  <a:cxn ang="0">
                    <a:pos x="1506" y="44"/>
                  </a:cxn>
                  <a:cxn ang="0">
                    <a:pos x="1560" y="30"/>
                  </a:cxn>
                  <a:cxn ang="0">
                    <a:pos x="1654" y="30"/>
                  </a:cxn>
                  <a:cxn ang="0">
                    <a:pos x="1708" y="30"/>
                  </a:cxn>
                  <a:cxn ang="0">
                    <a:pos x="1762" y="30"/>
                  </a:cxn>
                  <a:cxn ang="0">
                    <a:pos x="1708" y="30"/>
                  </a:cxn>
                  <a:cxn ang="0">
                    <a:pos x="1654" y="44"/>
                  </a:cxn>
                  <a:cxn ang="0">
                    <a:pos x="1601" y="74"/>
                  </a:cxn>
                  <a:cxn ang="0">
                    <a:pos x="1547" y="74"/>
                  </a:cxn>
                  <a:cxn ang="0">
                    <a:pos x="1493" y="74"/>
                  </a:cxn>
                  <a:cxn ang="0">
                    <a:pos x="1426" y="59"/>
                  </a:cxn>
                  <a:cxn ang="0">
                    <a:pos x="1372" y="59"/>
                  </a:cxn>
                  <a:cxn ang="0">
                    <a:pos x="1251" y="59"/>
                  </a:cxn>
                  <a:cxn ang="0">
                    <a:pos x="1184" y="59"/>
                  </a:cxn>
                  <a:cxn ang="0">
                    <a:pos x="1116" y="59"/>
                  </a:cxn>
                  <a:cxn ang="0">
                    <a:pos x="1009" y="59"/>
                  </a:cxn>
                  <a:cxn ang="0">
                    <a:pos x="955" y="59"/>
                  </a:cxn>
                  <a:cxn ang="0">
                    <a:pos x="888" y="59"/>
                  </a:cxn>
                  <a:cxn ang="0">
                    <a:pos x="820" y="74"/>
                  </a:cxn>
                  <a:cxn ang="0">
                    <a:pos x="767" y="74"/>
                  </a:cxn>
                  <a:cxn ang="0">
                    <a:pos x="699" y="59"/>
                  </a:cxn>
                  <a:cxn ang="0">
                    <a:pos x="646" y="44"/>
                  </a:cxn>
                  <a:cxn ang="0">
                    <a:pos x="592" y="44"/>
                  </a:cxn>
                  <a:cxn ang="0">
                    <a:pos x="538" y="44"/>
                  </a:cxn>
                  <a:cxn ang="0">
                    <a:pos x="484" y="59"/>
                  </a:cxn>
                  <a:cxn ang="0">
                    <a:pos x="430" y="59"/>
                  </a:cxn>
                  <a:cxn ang="0">
                    <a:pos x="377" y="30"/>
                  </a:cxn>
                  <a:cxn ang="0">
                    <a:pos x="323" y="15"/>
                  </a:cxn>
                  <a:cxn ang="0">
                    <a:pos x="269" y="15"/>
                  </a:cxn>
                  <a:cxn ang="0">
                    <a:pos x="215" y="15"/>
                  </a:cxn>
                  <a:cxn ang="0">
                    <a:pos x="161" y="15"/>
                  </a:cxn>
                  <a:cxn ang="0">
                    <a:pos x="108" y="30"/>
                  </a:cxn>
                  <a:cxn ang="0">
                    <a:pos x="54" y="44"/>
                  </a:cxn>
                  <a:cxn ang="0">
                    <a:pos x="0" y="59"/>
                  </a:cxn>
                  <a:cxn ang="0">
                    <a:pos x="54" y="59"/>
                  </a:cxn>
                  <a:cxn ang="0">
                    <a:pos x="108" y="30"/>
                  </a:cxn>
                  <a:cxn ang="0">
                    <a:pos x="161" y="30"/>
                  </a:cxn>
                  <a:cxn ang="0">
                    <a:pos x="188" y="0"/>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34" name="Rectangle 3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35" name="Rectangle 35"/>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defRPr/>
            </a:pPr>
            <a:r>
              <a:rPr lang="en-US" sz="2000" b="1">
                <a:solidFill>
                  <a:srgbClr val="FFD34A"/>
                </a:solidFill>
                <a:latin typeface="Times" pitchFamily="-110" charset="0"/>
              </a:rPr>
              <a:t> DRESSING</a:t>
            </a:r>
          </a:p>
          <a:p>
            <a:pPr algn="l">
              <a:defRPr/>
            </a:pPr>
            <a:r>
              <a:rPr lang="en-US" sz="2000" b="1">
                <a:solidFill>
                  <a:srgbClr val="FFD34A"/>
                </a:solidFill>
                <a:latin typeface="Times" pitchFamily="-110" charset="0"/>
              </a:rPr>
              <a:t>        THE                                    </a:t>
            </a:r>
          </a:p>
          <a:p>
            <a:pPr algn="l">
              <a:defRPr/>
            </a:pPr>
            <a:r>
              <a:rPr lang="en-US" sz="2000" b="1">
                <a:solidFill>
                  <a:srgbClr val="FFD34A"/>
                </a:solidFill>
                <a:latin typeface="Times" pitchFamily="-110" charset="0"/>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Tree>
    <p:extLst>
      <p:ext uri="{BB962C8B-B14F-4D97-AF65-F5344CB8AC3E}">
        <p14:creationId xmlns:p14="http://schemas.microsoft.com/office/powerpoint/2010/main" val="1510384224"/>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23051547"/>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570680759"/>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5499609"/>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8936043"/>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878927356"/>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75787529"/>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ru-RU"/>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Click to edit Master text styles</a:t>
            </a:r>
          </a:p>
        </p:txBody>
      </p:sp>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10980167"/>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77755113"/>
      </p:ext>
    </p:extLst>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1921808"/>
      </p:ext>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6647604"/>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ru-RU"/>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ru-RU"/>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ru-RU"/>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1"/>
          <p:cNvGrpSpPr>
            <a:grpSpLocks/>
          </p:cNvGrpSpPr>
          <p:nvPr/>
        </p:nvGrpSpPr>
        <p:grpSpPr bwMode="auto">
          <a:xfrm>
            <a:off x="0" y="0"/>
            <a:ext cx="9132888" cy="6845300"/>
            <a:chOff x="0" y="0"/>
            <a:chExt cx="5753" cy="4312"/>
          </a:xfrm>
        </p:grpSpPr>
        <p:sp>
          <p:nvSpPr>
            <p:cNvPr id="1029"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p:spPr>
          <p:txBody>
            <a:bodyPr wrap="none" anchor="ctr"/>
            <a:lstStyle>
              <a:lvl1pPr>
                <a:defRPr sz="1600" b="1">
                  <a:solidFill>
                    <a:srgbClr val="00DFCA"/>
                  </a:solidFill>
                  <a:latin typeface="Comic Sans MS" panose="030F0702030302020204" pitchFamily="66" charset="0"/>
                  <a:ea typeface="ＭＳ Ｐゴシック" panose="020B0600070205080204" pitchFamily="34" charset="-128"/>
                </a:defRPr>
              </a:lvl1pPr>
              <a:lvl2pPr marL="742950" indent="-285750">
                <a:defRPr sz="1600" b="1">
                  <a:solidFill>
                    <a:srgbClr val="00DFCA"/>
                  </a:solidFill>
                  <a:latin typeface="Comic Sans MS" panose="030F0702030302020204" pitchFamily="66" charset="0"/>
                  <a:ea typeface="ＭＳ Ｐゴシック" panose="020B0600070205080204" pitchFamily="34" charset="-128"/>
                </a:defRPr>
              </a:lvl2pPr>
              <a:lvl3pPr marL="1143000" indent="-228600">
                <a:defRPr sz="1600" b="1">
                  <a:solidFill>
                    <a:srgbClr val="00DFCA"/>
                  </a:solidFill>
                  <a:latin typeface="Comic Sans MS" panose="030F0702030302020204" pitchFamily="66" charset="0"/>
                  <a:ea typeface="ＭＳ Ｐゴシック" panose="020B0600070205080204" pitchFamily="34" charset="-128"/>
                </a:defRPr>
              </a:lvl3pPr>
              <a:lvl4pPr marL="1600200" indent="-228600">
                <a:defRPr sz="1600" b="1">
                  <a:solidFill>
                    <a:srgbClr val="00DFCA"/>
                  </a:solidFill>
                  <a:latin typeface="Comic Sans MS" panose="030F0702030302020204" pitchFamily="66" charset="0"/>
                  <a:ea typeface="ＭＳ Ｐゴシック" panose="020B0600070205080204" pitchFamily="34" charset="-128"/>
                </a:defRPr>
              </a:lvl4pPr>
              <a:lvl5pPr marL="2057400" indent="-228600">
                <a:defRPr sz="1600" b="1">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9pPr>
            </a:lstStyle>
            <a:p>
              <a:pPr>
                <a:defRPr/>
              </a:pPr>
              <a:endParaRPr lang="en-US" altLang="en-US"/>
            </a:p>
          </p:txBody>
        </p:sp>
        <p:grpSp>
          <p:nvGrpSpPr>
            <p:cNvPr id="1030"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latin typeface="Comic Sans MS" pitchFamily="-107" charset="0"/>
                  <a:ea typeface="+mn-ea"/>
                </a:endParaRPr>
              </a:p>
            </p:txBody>
          </p:sp>
          <p:sp>
            <p:nvSpPr>
              <p:cNvPr id="1036"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9525">
                <a:noFill/>
                <a:round/>
                <a:headEnd/>
                <a:tailEnd/>
              </a:ln>
            </p:spPr>
            <p:txBody>
              <a:bodyPr/>
              <a:lstStyle/>
              <a:p>
                <a:endParaRPr lang="ar-JO"/>
              </a:p>
            </p:txBody>
          </p:sp>
          <p:sp>
            <p:nvSpPr>
              <p:cNvPr id="1037"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w="9525">
                <a:noFill/>
                <a:round/>
                <a:headEnd/>
                <a:tailEnd/>
              </a:ln>
            </p:spPr>
            <p:txBody>
              <a:bodyPr/>
              <a:lstStyle/>
              <a:p>
                <a:endParaRPr lang="ar-JO"/>
              </a:p>
            </p:txBody>
          </p:sp>
          <p:sp>
            <p:nvSpPr>
              <p:cNvPr id="1038"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w="9525">
                <a:noFill/>
                <a:round/>
                <a:headEnd/>
                <a:tailEnd/>
              </a:ln>
            </p:spPr>
            <p:txBody>
              <a:bodyPr/>
              <a:lstStyle/>
              <a:p>
                <a:endParaRPr lang="ar-JO"/>
              </a:p>
            </p:txBody>
          </p:sp>
          <p:sp>
            <p:nvSpPr>
              <p:cNvPr id="1039"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9525">
                <a:noFill/>
                <a:round/>
                <a:headEnd/>
                <a:tailEnd/>
              </a:ln>
            </p:spPr>
            <p:txBody>
              <a:bodyPr/>
              <a:lstStyle/>
              <a:p>
                <a:endParaRPr lang="ar-JO"/>
              </a:p>
            </p:txBody>
          </p:sp>
          <p:sp>
            <p:nvSpPr>
              <p:cNvPr id="1040"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9525">
                <a:noFill/>
                <a:round/>
                <a:headEnd/>
                <a:tailEnd/>
              </a:ln>
            </p:spPr>
            <p:txBody>
              <a:bodyPr/>
              <a:lstStyle/>
              <a:p>
                <a:endParaRPr lang="ar-JO"/>
              </a:p>
            </p:txBody>
          </p:sp>
          <p:sp>
            <p:nvSpPr>
              <p:cNvPr id="1041"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9525">
                <a:noFill/>
                <a:round/>
                <a:headEnd/>
                <a:tailEnd/>
              </a:ln>
            </p:spPr>
            <p:txBody>
              <a:bodyPr/>
              <a:lstStyle/>
              <a:p>
                <a:endParaRPr lang="ar-JO"/>
              </a:p>
            </p:txBody>
          </p:sp>
          <p:sp>
            <p:nvSpPr>
              <p:cNvPr id="1042"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9525">
                <a:noFill/>
                <a:round/>
                <a:headEnd/>
                <a:tailEnd/>
              </a:ln>
            </p:spPr>
            <p:txBody>
              <a:bodyPr/>
              <a:lstStyle/>
              <a:p>
                <a:endParaRPr lang="ar-JO"/>
              </a:p>
            </p:txBody>
          </p:sp>
          <p:sp>
            <p:nvSpPr>
              <p:cNvPr id="1043"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w="9525">
                <a:noFill/>
                <a:round/>
                <a:headEnd/>
                <a:tailEnd/>
              </a:ln>
            </p:spPr>
            <p:txBody>
              <a:bodyPr/>
              <a:lstStyle/>
              <a:p>
                <a:endParaRPr lang="ar-JO"/>
              </a:p>
            </p:txBody>
          </p:sp>
          <p:sp>
            <p:nvSpPr>
              <p:cNvPr id="1044"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w="9525">
                <a:noFill/>
                <a:round/>
                <a:headEnd/>
                <a:tailEnd/>
              </a:ln>
            </p:spPr>
            <p:txBody>
              <a:bodyPr/>
              <a:lstStyle/>
              <a:p>
                <a:endParaRPr lang="ar-JO"/>
              </a:p>
            </p:txBody>
          </p:sp>
          <p:sp>
            <p:nvSpPr>
              <p:cNvPr id="1045"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9525">
                <a:noFill/>
                <a:round/>
                <a:headEnd/>
                <a:tailEnd/>
              </a:ln>
            </p:spPr>
            <p:txBody>
              <a:bodyPr/>
              <a:lstStyle/>
              <a:p>
                <a:endParaRPr lang="ar-JO"/>
              </a:p>
            </p:txBody>
          </p:sp>
          <p:sp>
            <p:nvSpPr>
              <p:cNvPr id="1046"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w="9525">
                <a:noFill/>
                <a:round/>
                <a:headEnd/>
                <a:tailEnd/>
              </a:ln>
            </p:spPr>
            <p:txBody>
              <a:bodyPr/>
              <a:lstStyle/>
              <a:p>
                <a:endParaRPr lang="ar-JO"/>
              </a:p>
            </p:txBody>
          </p:sp>
          <p:sp>
            <p:nvSpPr>
              <p:cNvPr id="1047"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w="9525">
                <a:noFill/>
                <a:round/>
                <a:headEnd/>
                <a:tailEnd/>
              </a:ln>
            </p:spPr>
            <p:txBody>
              <a:bodyPr/>
              <a:lstStyle/>
              <a:p>
                <a:endParaRPr lang="ar-JO"/>
              </a:p>
            </p:txBody>
          </p:sp>
          <p:sp>
            <p:nvSpPr>
              <p:cNvPr id="1048"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w="9525">
                <a:noFill/>
                <a:round/>
                <a:headEnd/>
                <a:tailEnd/>
              </a:ln>
            </p:spPr>
            <p:txBody>
              <a:bodyPr/>
              <a:lstStyle/>
              <a:p>
                <a:endParaRPr lang="ar-JO"/>
              </a:p>
            </p:txBody>
          </p:sp>
          <p:sp>
            <p:nvSpPr>
              <p:cNvPr id="1049"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w="9525">
                <a:noFill/>
                <a:round/>
                <a:headEnd/>
                <a:tailEnd/>
              </a:ln>
            </p:spPr>
            <p:txBody>
              <a:bodyPr/>
              <a:lstStyle/>
              <a:p>
                <a:endParaRPr lang="ar-JO"/>
              </a:p>
            </p:txBody>
          </p:sp>
          <p:sp>
            <p:nvSpPr>
              <p:cNvPr id="1050"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w="9525">
                <a:noFill/>
                <a:round/>
                <a:headEnd/>
                <a:tailEnd/>
              </a:ln>
            </p:spPr>
            <p:txBody>
              <a:bodyPr/>
              <a:lstStyle/>
              <a:p>
                <a:endParaRPr lang="ar-JO"/>
              </a:p>
            </p:txBody>
          </p:sp>
          <p:sp>
            <p:nvSpPr>
              <p:cNvPr id="1051"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9525">
                <a:noFill/>
                <a:round/>
                <a:headEnd/>
                <a:tailEnd/>
              </a:ln>
            </p:spPr>
            <p:txBody>
              <a:bodyPr/>
              <a:lstStyle/>
              <a:p>
                <a:endParaRPr lang="ar-JO"/>
              </a:p>
            </p:txBody>
          </p:sp>
          <p:sp>
            <p:nvSpPr>
              <p:cNvPr id="1052"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9525">
                <a:noFill/>
                <a:round/>
                <a:headEnd/>
                <a:tailEnd/>
              </a:ln>
            </p:spPr>
            <p:txBody>
              <a:bodyPr/>
              <a:lstStyle/>
              <a:p>
                <a:endParaRPr lang="ar-JO"/>
              </a:p>
            </p:txBody>
          </p:sp>
          <p:sp>
            <p:nvSpPr>
              <p:cNvPr id="1053"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w="9525">
                <a:noFill/>
                <a:round/>
                <a:headEnd/>
                <a:tailEnd/>
              </a:ln>
            </p:spPr>
            <p:txBody>
              <a:bodyPr/>
              <a:lstStyle/>
              <a:p>
                <a:endParaRPr lang="ar-JO"/>
              </a:p>
            </p:txBody>
          </p:sp>
          <p:sp>
            <p:nvSpPr>
              <p:cNvPr id="1054"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9525">
                <a:noFill/>
                <a:round/>
                <a:headEnd/>
                <a:tailEnd/>
              </a:ln>
            </p:spPr>
            <p:txBody>
              <a:bodyPr/>
              <a:lstStyle/>
              <a:p>
                <a:endParaRPr lang="ar-JO"/>
              </a:p>
            </p:txBody>
          </p:sp>
          <p:sp>
            <p:nvSpPr>
              <p:cNvPr id="1055"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9525">
                <a:noFill/>
                <a:round/>
                <a:headEnd/>
                <a:tailEnd/>
              </a:ln>
            </p:spPr>
            <p:txBody>
              <a:bodyPr/>
              <a:lstStyle/>
              <a:p>
                <a:endParaRPr lang="ar-JO"/>
              </a:p>
            </p:txBody>
          </p:sp>
          <p:sp>
            <p:nvSpPr>
              <p:cNvPr id="1056"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w="9525">
                <a:noFill/>
                <a:round/>
                <a:headEnd/>
                <a:tailEnd/>
              </a:ln>
            </p:spPr>
            <p:txBody>
              <a:bodyPr/>
              <a:lstStyle/>
              <a:p>
                <a:endParaRPr lang="ar-JO"/>
              </a:p>
            </p:txBody>
          </p:sp>
          <p:sp>
            <p:nvSpPr>
              <p:cNvPr id="1057"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w="9525">
                <a:noFill/>
                <a:round/>
                <a:headEnd/>
                <a:tailEnd/>
              </a:ln>
            </p:spPr>
            <p:txBody>
              <a:bodyPr/>
              <a:lstStyle/>
              <a:p>
                <a:endParaRPr lang="ar-JO"/>
              </a:p>
            </p:txBody>
          </p:sp>
        </p:grpSp>
        <p:grpSp>
          <p:nvGrpSpPr>
            <p:cNvPr id="1031" name="Group 30"/>
            <p:cNvGrpSpPr>
              <a:grpSpLocks/>
            </p:cNvGrpSpPr>
            <p:nvPr/>
          </p:nvGrpSpPr>
          <p:grpSpPr bwMode="auto">
            <a:xfrm>
              <a:off x="0" y="0"/>
              <a:ext cx="1246" cy="1232"/>
              <a:chOff x="0" y="0"/>
              <a:chExt cx="1246" cy="1232"/>
            </a:xfrm>
          </p:grpSpPr>
          <p:sp>
            <p:nvSpPr>
              <p:cNvPr id="1032" name="Rectangle 27"/>
              <p:cNvSpPr>
                <a:spLocks noChangeArrowheads="1"/>
              </p:cNvSpPr>
              <p:nvPr/>
            </p:nvSpPr>
            <p:spPr bwMode="auto">
              <a:xfrm>
                <a:off x="0" y="0"/>
                <a:ext cx="1246" cy="1232"/>
              </a:xfrm>
              <a:prstGeom prst="rect">
                <a:avLst/>
              </a:prstGeom>
              <a:solidFill>
                <a:schemeClr val="bg2"/>
              </a:solidFill>
              <a:ln>
                <a:noFill/>
              </a:ln>
            </p:spPr>
            <p:txBody>
              <a:bodyPr wrap="none" anchor="ctr"/>
              <a:lstStyle>
                <a:lvl1pPr>
                  <a:defRPr sz="1600" b="1">
                    <a:solidFill>
                      <a:srgbClr val="00DFCA"/>
                    </a:solidFill>
                    <a:latin typeface="Comic Sans MS" panose="030F0702030302020204" pitchFamily="66" charset="0"/>
                    <a:ea typeface="ＭＳ Ｐゴシック" panose="020B0600070205080204" pitchFamily="34" charset="-128"/>
                  </a:defRPr>
                </a:lvl1pPr>
                <a:lvl2pPr marL="742950" indent="-285750">
                  <a:defRPr sz="1600" b="1">
                    <a:solidFill>
                      <a:srgbClr val="00DFCA"/>
                    </a:solidFill>
                    <a:latin typeface="Comic Sans MS" panose="030F0702030302020204" pitchFamily="66" charset="0"/>
                    <a:ea typeface="ＭＳ Ｐゴシック" panose="020B0600070205080204" pitchFamily="34" charset="-128"/>
                  </a:defRPr>
                </a:lvl2pPr>
                <a:lvl3pPr marL="1143000" indent="-228600">
                  <a:defRPr sz="1600" b="1">
                    <a:solidFill>
                      <a:srgbClr val="00DFCA"/>
                    </a:solidFill>
                    <a:latin typeface="Comic Sans MS" panose="030F0702030302020204" pitchFamily="66" charset="0"/>
                    <a:ea typeface="ＭＳ Ｐゴシック" panose="020B0600070205080204" pitchFamily="34" charset="-128"/>
                  </a:defRPr>
                </a:lvl3pPr>
                <a:lvl4pPr marL="1600200" indent="-228600">
                  <a:defRPr sz="1600" b="1">
                    <a:solidFill>
                      <a:srgbClr val="00DFCA"/>
                    </a:solidFill>
                    <a:latin typeface="Comic Sans MS" panose="030F0702030302020204" pitchFamily="66" charset="0"/>
                    <a:ea typeface="ＭＳ Ｐゴシック" panose="020B0600070205080204" pitchFamily="34" charset="-128"/>
                  </a:defRPr>
                </a:lvl4pPr>
                <a:lvl5pPr marL="2057400" indent="-228600">
                  <a:defRPr sz="1600" b="1">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9pPr>
              </a:lstStyle>
              <a:p>
                <a:pPr>
                  <a:defRPr/>
                </a:pPr>
                <a:endParaRPr lang="en-US" altLang="en-US"/>
              </a:p>
            </p:txBody>
          </p:sp>
          <p:sp>
            <p:nvSpPr>
              <p:cNvPr id="1033" name="Rectangle 28"/>
              <p:cNvSpPr>
                <a:spLocks noChangeArrowheads="1"/>
              </p:cNvSpPr>
              <p:nvPr/>
            </p:nvSpPr>
            <p:spPr bwMode="auto">
              <a:xfrm>
                <a:off x="246" y="202"/>
                <a:ext cx="1000" cy="1030"/>
              </a:xfrm>
              <a:prstGeom prst="rect">
                <a:avLst/>
              </a:prstGeom>
              <a:solidFill>
                <a:srgbClr val="474747"/>
              </a:solidFill>
              <a:ln>
                <a:noFill/>
              </a:ln>
            </p:spPr>
            <p:txBody>
              <a:bodyPr wrap="none" anchor="ctr"/>
              <a:lstStyle>
                <a:lvl1pPr>
                  <a:defRPr sz="1600" b="1">
                    <a:solidFill>
                      <a:srgbClr val="00DFCA"/>
                    </a:solidFill>
                    <a:latin typeface="Comic Sans MS" panose="030F0702030302020204" pitchFamily="66" charset="0"/>
                    <a:ea typeface="ＭＳ Ｐゴシック" panose="020B0600070205080204" pitchFamily="34" charset="-128"/>
                  </a:defRPr>
                </a:lvl1pPr>
                <a:lvl2pPr marL="742950" indent="-285750">
                  <a:defRPr sz="1600" b="1">
                    <a:solidFill>
                      <a:srgbClr val="00DFCA"/>
                    </a:solidFill>
                    <a:latin typeface="Comic Sans MS" panose="030F0702030302020204" pitchFamily="66" charset="0"/>
                    <a:ea typeface="ＭＳ Ｐゴシック" panose="020B0600070205080204" pitchFamily="34" charset="-128"/>
                  </a:defRPr>
                </a:lvl2pPr>
                <a:lvl3pPr marL="1143000" indent="-228600">
                  <a:defRPr sz="1600" b="1">
                    <a:solidFill>
                      <a:srgbClr val="00DFCA"/>
                    </a:solidFill>
                    <a:latin typeface="Comic Sans MS" panose="030F0702030302020204" pitchFamily="66" charset="0"/>
                    <a:ea typeface="ＭＳ Ｐゴシック" panose="020B0600070205080204" pitchFamily="34" charset="-128"/>
                  </a:defRPr>
                </a:lvl3pPr>
                <a:lvl4pPr marL="1600200" indent="-228600">
                  <a:defRPr sz="1600" b="1">
                    <a:solidFill>
                      <a:srgbClr val="00DFCA"/>
                    </a:solidFill>
                    <a:latin typeface="Comic Sans MS" panose="030F0702030302020204" pitchFamily="66" charset="0"/>
                    <a:ea typeface="ＭＳ Ｐゴシック" panose="020B0600070205080204" pitchFamily="34" charset="-128"/>
                  </a:defRPr>
                </a:lvl4pPr>
                <a:lvl5pPr marL="2057400" indent="-228600">
                  <a:defRPr sz="1600" b="1">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9pPr>
              </a:lstStyle>
              <a:p>
                <a:pPr>
                  <a:defRPr/>
                </a:pPr>
                <a:endParaRPr lang="en-US" altLang="en-US"/>
              </a:p>
            </p:txBody>
          </p:sp>
          <p:sp>
            <p:nvSpPr>
              <p:cNvPr id="1034"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p:spPr>
            <p:txBody>
              <a:bodyPr wrap="none" anchor="ctr"/>
              <a:lstStyle>
                <a:lvl1pPr>
                  <a:defRPr sz="1600" b="1">
                    <a:solidFill>
                      <a:srgbClr val="00DFCA"/>
                    </a:solidFill>
                    <a:latin typeface="Comic Sans MS" panose="030F0702030302020204" pitchFamily="66" charset="0"/>
                    <a:ea typeface="ＭＳ Ｐゴシック" panose="020B0600070205080204" pitchFamily="34" charset="-128"/>
                  </a:defRPr>
                </a:lvl1pPr>
                <a:lvl2pPr marL="742950" indent="-285750">
                  <a:defRPr sz="1600" b="1">
                    <a:solidFill>
                      <a:srgbClr val="00DFCA"/>
                    </a:solidFill>
                    <a:latin typeface="Comic Sans MS" panose="030F0702030302020204" pitchFamily="66" charset="0"/>
                    <a:ea typeface="ＭＳ Ｐゴシック" panose="020B0600070205080204" pitchFamily="34" charset="-128"/>
                  </a:defRPr>
                </a:lvl2pPr>
                <a:lvl3pPr marL="1143000" indent="-228600">
                  <a:defRPr sz="1600" b="1">
                    <a:solidFill>
                      <a:srgbClr val="00DFCA"/>
                    </a:solidFill>
                    <a:latin typeface="Comic Sans MS" panose="030F0702030302020204" pitchFamily="66" charset="0"/>
                    <a:ea typeface="ＭＳ Ｐゴシック" panose="020B0600070205080204" pitchFamily="34" charset="-128"/>
                  </a:defRPr>
                </a:lvl3pPr>
                <a:lvl4pPr marL="1600200" indent="-228600">
                  <a:defRPr sz="1600" b="1">
                    <a:solidFill>
                      <a:srgbClr val="00DFCA"/>
                    </a:solidFill>
                    <a:latin typeface="Comic Sans MS" panose="030F0702030302020204" pitchFamily="66" charset="0"/>
                    <a:ea typeface="ＭＳ Ｐゴシック" panose="020B0600070205080204" pitchFamily="34" charset="-128"/>
                  </a:defRPr>
                </a:lvl4pPr>
                <a:lvl5pPr marL="2057400" indent="-228600">
                  <a:defRPr sz="1600" b="1">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9pPr>
              </a:lstStyle>
              <a:p>
                <a:pPr>
                  <a:defRPr/>
                </a:pPr>
                <a:endParaRPr lang="en-US" altLang="en-US"/>
              </a:p>
            </p:txBody>
          </p:sp>
        </p:grpSp>
      </p:grpSp>
      <p:sp>
        <p:nvSpPr>
          <p:cNvPr id="1027" name="Text Box 51"/>
          <p:cNvSpPr txBox="1">
            <a:spLocks noChangeArrowheads="1"/>
          </p:cNvSpPr>
          <p:nvPr userDrawn="1"/>
        </p:nvSpPr>
        <p:spPr bwMode="auto">
          <a:xfrm>
            <a:off x="449263" y="6537325"/>
            <a:ext cx="976312" cy="244475"/>
          </a:xfrm>
          <a:prstGeom prst="rect">
            <a:avLst/>
          </a:prstGeom>
          <a:noFill/>
          <a:ln>
            <a:noFill/>
          </a:ln>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1076" name="Rectangle 52"/>
          <p:cNvSpPr>
            <a:spLocks noChangeArrowheads="1"/>
          </p:cNvSpPr>
          <p:nvPr userDrawn="1"/>
        </p:nvSpPr>
        <p:spPr bwMode="auto">
          <a:xfrm>
            <a:off x="7481888" y="6526213"/>
            <a:ext cx="808037"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Comic Sans MS" charset="0"/>
                <a:ea typeface="ＭＳ Ｐゴシック" charset="0"/>
                <a:cs typeface="ＭＳ Ｐゴシック" charset="0"/>
              </a:rPr>
              <a:t>9.65.03e.</a:t>
            </a:r>
          </a:p>
        </p:txBody>
      </p:sp>
    </p:spTree>
  </p:cSld>
  <p:clrMap bg1="dk2" tx1="lt1" bg2="dk1" tx2="lt2" accent1="accent1" accent2="accent2" accent3="accent3" accent4="accent4" accent5="accent5" accent6="accent6" hlink="hlink" folHlink="folHlink"/>
  <p:sldLayoutIdLst>
    <p:sldLayoutId id="2147484473" r:id="rId1"/>
    <p:sldLayoutId id="2147484474" r:id="rId2"/>
    <p:sldLayoutId id="2147484475" r:id="rId3"/>
    <p:sldLayoutId id="2147484476" r:id="rId4"/>
    <p:sldLayoutId id="2147484477" r:id="rId5"/>
    <p:sldLayoutId id="2147484478" r:id="rId6"/>
    <p:sldLayoutId id="2147484479" r:id="rId7"/>
    <p:sldLayoutId id="2147484480" r:id="rId8"/>
    <p:sldLayoutId id="2147484481" r:id="rId9"/>
    <p:sldLayoutId id="2147484482" r:id="rId10"/>
    <p:sldLayoutId id="2147484483" r:id="rId11"/>
  </p:sldLayoutIdLst>
  <p:transition>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pitchFamily="-108"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MS PGothic" pitchFamily="34" charset="-128"/>
          <a:cs typeface="ＭＳ Ｐゴシック" pitchFamily="-108"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MS PGothic" pitchFamily="34" charset="-128"/>
          <a:cs typeface="ＭＳ Ｐゴシック" pitchFamily="-108"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MS PGothic" pitchFamily="34" charset="-128"/>
          <a:cs typeface="ＭＳ Ｐゴシック" pitchFamily="-108"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MS PGothic" pitchFamily="34" charset="-128"/>
          <a:cs typeface="ＭＳ Ｐゴシック" pitchFamily="-108"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a:buChar char=""/>
        <a:defRPr sz="3200">
          <a:solidFill>
            <a:schemeClr val="tx1"/>
          </a:solidFill>
          <a:effectLst>
            <a:outerShdw blurRad="38100" dist="38100" dir="2700000" algn="tl">
              <a:srgbClr val="000000"/>
            </a:outerShdw>
          </a:effectLst>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MS PGothic" pitchFamily="34" charset="-128"/>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S PGothic" pitchFamily="34" charset="-128"/>
          <a:cs typeface="MS PGothic" pitchFamily="34"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206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p:spPr>
          <p:txBody>
            <a:bodyPr/>
            <a:lstStyle>
              <a:lvl1pPr>
                <a:defRPr sz="1600" b="1">
                  <a:solidFill>
                    <a:srgbClr val="00DFCA"/>
                  </a:solidFill>
                  <a:latin typeface="Comic Sans MS" panose="030F0702030302020204" pitchFamily="66" charset="0"/>
                  <a:ea typeface="ＭＳ Ｐゴシック" panose="020B0600070205080204" pitchFamily="34" charset="-128"/>
                </a:defRPr>
              </a:lvl1pPr>
              <a:lvl2pPr marL="742950" indent="-285750">
                <a:defRPr sz="1600" b="1">
                  <a:solidFill>
                    <a:srgbClr val="00DFCA"/>
                  </a:solidFill>
                  <a:latin typeface="Comic Sans MS" panose="030F0702030302020204" pitchFamily="66" charset="0"/>
                  <a:ea typeface="ＭＳ Ｐゴシック" panose="020B0600070205080204" pitchFamily="34" charset="-128"/>
                </a:defRPr>
              </a:lvl2pPr>
              <a:lvl3pPr marL="1143000" indent="-228600">
                <a:defRPr sz="1600" b="1">
                  <a:solidFill>
                    <a:srgbClr val="00DFCA"/>
                  </a:solidFill>
                  <a:latin typeface="Comic Sans MS" panose="030F0702030302020204" pitchFamily="66" charset="0"/>
                  <a:ea typeface="ＭＳ Ｐゴシック" panose="020B0600070205080204" pitchFamily="34" charset="-128"/>
                </a:defRPr>
              </a:lvl3pPr>
              <a:lvl4pPr marL="1600200" indent="-228600">
                <a:defRPr sz="1600" b="1">
                  <a:solidFill>
                    <a:srgbClr val="00DFCA"/>
                  </a:solidFill>
                  <a:latin typeface="Comic Sans MS" panose="030F0702030302020204" pitchFamily="66" charset="0"/>
                  <a:ea typeface="ＭＳ Ｐゴシック" panose="020B0600070205080204" pitchFamily="34" charset="-128"/>
                </a:defRPr>
              </a:lvl4pPr>
              <a:lvl5pPr marL="2057400" indent="-228600">
                <a:defRPr sz="1600" b="1">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9pPr>
            </a:lstStyle>
            <a:p>
              <a:pPr eaLnBrk="1" hangingPunct="1">
                <a:defRPr/>
              </a:pPr>
              <a:endParaRPr lang="en-US" altLang="en-US" sz="2400" b="0">
                <a:solidFill>
                  <a:srgbClr val="FFFFFF"/>
                </a:solidFill>
                <a:latin typeface="Times New Roman" panose="02020603050405020304" pitchFamily="18" charset="0"/>
              </a:endParaRPr>
            </a:p>
          </p:txBody>
        </p:sp>
        <p:sp>
          <p:nvSpPr>
            <p:cNvPr id="206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p:spPr>
          <p:txBody>
            <a:bodyPr/>
            <a:lstStyle>
              <a:lvl1pPr>
                <a:defRPr sz="1600" b="1">
                  <a:solidFill>
                    <a:srgbClr val="00DFCA"/>
                  </a:solidFill>
                  <a:latin typeface="Comic Sans MS" panose="030F0702030302020204" pitchFamily="66" charset="0"/>
                  <a:ea typeface="ＭＳ Ｐゴシック" panose="020B0600070205080204" pitchFamily="34" charset="-128"/>
                </a:defRPr>
              </a:lvl1pPr>
              <a:lvl2pPr marL="742950" indent="-285750">
                <a:defRPr sz="1600" b="1">
                  <a:solidFill>
                    <a:srgbClr val="00DFCA"/>
                  </a:solidFill>
                  <a:latin typeface="Comic Sans MS" panose="030F0702030302020204" pitchFamily="66" charset="0"/>
                  <a:ea typeface="ＭＳ Ｐゴシック" panose="020B0600070205080204" pitchFamily="34" charset="-128"/>
                </a:defRPr>
              </a:lvl2pPr>
              <a:lvl3pPr marL="1143000" indent="-228600">
                <a:defRPr sz="1600" b="1">
                  <a:solidFill>
                    <a:srgbClr val="00DFCA"/>
                  </a:solidFill>
                  <a:latin typeface="Comic Sans MS" panose="030F0702030302020204" pitchFamily="66" charset="0"/>
                  <a:ea typeface="ＭＳ Ｐゴシック" panose="020B0600070205080204" pitchFamily="34" charset="-128"/>
                </a:defRPr>
              </a:lvl3pPr>
              <a:lvl4pPr marL="1600200" indent="-228600">
                <a:defRPr sz="1600" b="1">
                  <a:solidFill>
                    <a:srgbClr val="00DFCA"/>
                  </a:solidFill>
                  <a:latin typeface="Comic Sans MS" panose="030F0702030302020204" pitchFamily="66" charset="0"/>
                  <a:ea typeface="ＭＳ Ｐゴシック" panose="020B0600070205080204" pitchFamily="34" charset="-128"/>
                </a:defRPr>
              </a:lvl4pPr>
              <a:lvl5pPr marL="2057400" indent="-228600">
                <a:defRPr sz="1600" b="1">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9pPr>
            </a:lstStyle>
            <a:p>
              <a:pPr eaLnBrk="1" hangingPunct="1">
                <a:defRPr/>
              </a:pPr>
              <a:endParaRPr lang="en-US" altLang="en-US" sz="2400" b="0">
                <a:solidFill>
                  <a:srgbClr val="FFFFFF"/>
                </a:solidFill>
                <a:latin typeface="Times New Roman" panose="02020603050405020304" pitchFamily="18" charset="0"/>
              </a:endParaRPr>
            </a:p>
          </p:txBody>
        </p:sp>
        <p:sp>
          <p:nvSpPr>
            <p:cNvPr id="206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p:spPr>
          <p:txBody>
            <a:bodyPr/>
            <a:lstStyle>
              <a:lvl1pPr>
                <a:defRPr sz="1600" b="1">
                  <a:solidFill>
                    <a:srgbClr val="00DFCA"/>
                  </a:solidFill>
                  <a:latin typeface="Comic Sans MS" panose="030F0702030302020204" pitchFamily="66" charset="0"/>
                  <a:ea typeface="ＭＳ Ｐゴシック" panose="020B0600070205080204" pitchFamily="34" charset="-128"/>
                </a:defRPr>
              </a:lvl1pPr>
              <a:lvl2pPr marL="742950" indent="-285750">
                <a:defRPr sz="1600" b="1">
                  <a:solidFill>
                    <a:srgbClr val="00DFCA"/>
                  </a:solidFill>
                  <a:latin typeface="Comic Sans MS" panose="030F0702030302020204" pitchFamily="66" charset="0"/>
                  <a:ea typeface="ＭＳ Ｐゴシック" panose="020B0600070205080204" pitchFamily="34" charset="-128"/>
                </a:defRPr>
              </a:lvl2pPr>
              <a:lvl3pPr marL="1143000" indent="-228600">
                <a:defRPr sz="1600" b="1">
                  <a:solidFill>
                    <a:srgbClr val="00DFCA"/>
                  </a:solidFill>
                  <a:latin typeface="Comic Sans MS" panose="030F0702030302020204" pitchFamily="66" charset="0"/>
                  <a:ea typeface="ＭＳ Ｐゴシック" panose="020B0600070205080204" pitchFamily="34" charset="-128"/>
                </a:defRPr>
              </a:lvl3pPr>
              <a:lvl4pPr marL="1600200" indent="-228600">
                <a:defRPr sz="1600" b="1">
                  <a:solidFill>
                    <a:srgbClr val="00DFCA"/>
                  </a:solidFill>
                  <a:latin typeface="Comic Sans MS" panose="030F0702030302020204" pitchFamily="66" charset="0"/>
                  <a:ea typeface="ＭＳ Ｐゴシック" panose="020B0600070205080204" pitchFamily="34" charset="-128"/>
                </a:defRPr>
              </a:lvl4pPr>
              <a:lvl5pPr marL="2057400" indent="-228600">
                <a:defRPr sz="1600" b="1">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9pPr>
            </a:lstStyle>
            <a:p>
              <a:pPr eaLnBrk="1" hangingPunct="1">
                <a:defRPr/>
              </a:pPr>
              <a:endParaRPr lang="en-US" altLang="en-US" sz="2400" b="0">
                <a:solidFill>
                  <a:srgbClr val="FFFFFF"/>
                </a:solidFill>
                <a:latin typeface="Times New Roman" panose="02020603050405020304" pitchFamily="18"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b="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b="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b="0">
                <a:solidFill>
                  <a:srgbClr val="FFFFFF"/>
                </a:solidFill>
                <a:effectLst>
                  <a:outerShdw blurRad="38100" dist="38100" dir="2700000" algn="tl">
                    <a:srgbClr val="000000"/>
                  </a:outerShdw>
                </a:effectLst>
                <a:latin typeface="Arial" pitchFamily="34" charset="0"/>
              </a:defRPr>
            </a:lvl1pPr>
          </a:lstStyle>
          <a:p>
            <a:fld id="{20D83C20-F92A-4888-8283-9C624D94D252}"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4494" r:id="rId1"/>
    <p:sldLayoutId id="2147484495" r:id="rId2"/>
    <p:sldLayoutId id="2147484496" r:id="rId3"/>
    <p:sldLayoutId id="2147484497" r:id="rId4"/>
    <p:sldLayoutId id="2147484498" r:id="rId5"/>
    <p:sldLayoutId id="2147484499" r:id="rId6"/>
    <p:sldLayoutId id="2147484500" r:id="rId7"/>
    <p:sldLayoutId id="2147484501" r:id="rId8"/>
    <p:sldLayoutId id="2147484502" r:id="rId9"/>
    <p:sldLayoutId id="2147484503" r:id="rId10"/>
    <p:sldLayoutId id="2147484504"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00000"/>
            </a:outerShdw>
          </a:effectLst>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00000"/>
            </a:outerShdw>
          </a:effectLst>
          <a:latin typeface="+mn-lt"/>
          <a:ea typeface="MS PGothic" pitchFamily="34" charset="-128"/>
          <a:cs typeface="Geneva" charset="0"/>
        </a:defRPr>
      </a:lvl3pPr>
      <a:lvl4pPr marL="1600200" indent="-228600" algn="l" rtl="0" eaLnBrk="0" fontAlgn="base" hangingPunct="0">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0"/>
            <a:ext cx="9132888" cy="6845300"/>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80" name="Rectangle 56"/>
          <p:cNvSpPr>
            <a:spLocks noChangeArrowheads="1"/>
          </p:cNvSpPr>
          <p:nvPr userDrawn="1"/>
        </p:nvSpPr>
        <p:spPr bwMode="auto">
          <a:xfrm>
            <a:off x="506413" y="415925"/>
            <a:ext cx="8361362" cy="6176963"/>
          </a:xfrm>
          <a:prstGeom prst="rect">
            <a:avLst/>
          </a:prstGeom>
          <a:solidFill>
            <a:schemeClr val="bg2"/>
          </a:solid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27" name="Rectangle 3"/>
          <p:cNvSpPr>
            <a:spLocks noChangeArrowheads="1"/>
          </p:cNvSpPr>
          <p:nvPr/>
        </p:nvSpPr>
        <p:spPr bwMode="auto">
          <a:xfrm>
            <a:off x="466725" y="361950"/>
            <a:ext cx="8281988" cy="6111875"/>
          </a:xfrm>
          <a:prstGeom prst="rect">
            <a:avLst/>
          </a:prstGeom>
          <a:solidFill>
            <a:srgbClr val="535353"/>
          </a:solid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28" name="Freeform 4"/>
          <p:cNvSpPr>
            <a:spLocks/>
          </p:cNvSpPr>
          <p:nvPr/>
        </p:nvSpPr>
        <p:spPr bwMode="auto">
          <a:xfrm>
            <a:off x="4765675" y="600075"/>
            <a:ext cx="2239963" cy="546100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31" name="Freeform 7"/>
          <p:cNvSpPr>
            <a:spLocks/>
          </p:cNvSpPr>
          <p:nvPr/>
        </p:nvSpPr>
        <p:spPr bwMode="auto">
          <a:xfrm>
            <a:off x="796925" y="1946275"/>
            <a:ext cx="7750175" cy="222726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32" name="Freeform 8"/>
          <p:cNvSpPr>
            <a:spLocks/>
          </p:cNvSpPr>
          <p:nvPr/>
        </p:nvSpPr>
        <p:spPr bwMode="auto">
          <a:xfrm>
            <a:off x="663575" y="871538"/>
            <a:ext cx="7926388" cy="5164137"/>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33" name="Freeform 9"/>
          <p:cNvSpPr>
            <a:spLocks/>
          </p:cNvSpPr>
          <p:nvPr/>
        </p:nvSpPr>
        <p:spPr bwMode="auto">
          <a:xfrm>
            <a:off x="839788" y="817563"/>
            <a:ext cx="1066800" cy="960437"/>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34" name="Freeform 10"/>
          <p:cNvSpPr>
            <a:spLocks/>
          </p:cNvSpPr>
          <p:nvPr/>
        </p:nvSpPr>
        <p:spPr bwMode="auto">
          <a:xfrm>
            <a:off x="796925" y="600075"/>
            <a:ext cx="1803400" cy="403225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37" name="Freeform 13"/>
          <p:cNvSpPr>
            <a:spLocks/>
          </p:cNvSpPr>
          <p:nvPr/>
        </p:nvSpPr>
        <p:spPr bwMode="auto">
          <a:xfrm>
            <a:off x="842963" y="565150"/>
            <a:ext cx="7639050" cy="5495925"/>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38" name="Freeform 14"/>
          <p:cNvSpPr>
            <a:spLocks/>
          </p:cNvSpPr>
          <p:nvPr/>
        </p:nvSpPr>
        <p:spPr bwMode="auto">
          <a:xfrm>
            <a:off x="390525" y="323850"/>
            <a:ext cx="8367713" cy="185738"/>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39" name="Freeform 15"/>
          <p:cNvSpPr>
            <a:spLocks/>
          </p:cNvSpPr>
          <p:nvPr/>
        </p:nvSpPr>
        <p:spPr bwMode="auto">
          <a:xfrm>
            <a:off x="390525" y="323850"/>
            <a:ext cx="169863" cy="6173788"/>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40" name="Freeform 16"/>
          <p:cNvSpPr>
            <a:spLocks/>
          </p:cNvSpPr>
          <p:nvPr/>
        </p:nvSpPr>
        <p:spPr bwMode="auto">
          <a:xfrm>
            <a:off x="8588375" y="323850"/>
            <a:ext cx="169863" cy="6173788"/>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41" name="Freeform 17"/>
          <p:cNvSpPr>
            <a:spLocks/>
          </p:cNvSpPr>
          <p:nvPr/>
        </p:nvSpPr>
        <p:spPr bwMode="auto">
          <a:xfrm>
            <a:off x="390525" y="6311900"/>
            <a:ext cx="8367713" cy="185738"/>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43" name="Freeform 19"/>
          <p:cNvSpPr>
            <a:spLocks/>
          </p:cNvSpPr>
          <p:nvPr/>
        </p:nvSpPr>
        <p:spPr bwMode="auto">
          <a:xfrm>
            <a:off x="1477963" y="6337300"/>
            <a:ext cx="2371725" cy="12700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44" name="Freeform 20"/>
          <p:cNvSpPr>
            <a:spLocks/>
          </p:cNvSpPr>
          <p:nvPr/>
        </p:nvSpPr>
        <p:spPr bwMode="auto">
          <a:xfrm>
            <a:off x="4402138" y="6311900"/>
            <a:ext cx="2733675" cy="128588"/>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46" name="Freeform 22"/>
          <p:cNvSpPr>
            <a:spLocks/>
          </p:cNvSpPr>
          <p:nvPr/>
        </p:nvSpPr>
        <p:spPr bwMode="auto">
          <a:xfrm>
            <a:off x="390525" y="323850"/>
            <a:ext cx="169863" cy="3389313"/>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47" name="Freeform 23"/>
          <p:cNvSpPr>
            <a:spLocks/>
          </p:cNvSpPr>
          <p:nvPr/>
        </p:nvSpPr>
        <p:spPr bwMode="auto">
          <a:xfrm>
            <a:off x="412750" y="693738"/>
            <a:ext cx="147638" cy="2697162"/>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grpSp>
        <p:nvGrpSpPr>
          <p:cNvPr id="2" name="Group 30"/>
          <p:cNvGrpSpPr>
            <a:grpSpLocks/>
          </p:cNvGrpSpPr>
          <p:nvPr/>
        </p:nvGrpSpPr>
        <p:grpSpPr bwMode="auto">
          <a:xfrm>
            <a:off x="0" y="0"/>
            <a:ext cx="1978025" cy="1955800"/>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52" name="Rectangle 28"/>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grpSp>
      <p:sp>
        <p:nvSpPr>
          <p:cNvPr id="1060" name="Rectangle 36"/>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61" name="Rectangle 37"/>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66" name="Rectangle 42"/>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defRPr/>
            </a:pPr>
            <a:r>
              <a:rPr lang="en-US" sz="2000" b="1">
                <a:solidFill>
                  <a:srgbClr val="FFD34A"/>
                </a:solidFill>
                <a:latin typeface="Times" charset="0"/>
              </a:rPr>
              <a:t> DRESSING</a:t>
            </a:r>
          </a:p>
          <a:p>
            <a:pPr algn="l">
              <a:defRPr/>
            </a:pPr>
            <a:r>
              <a:rPr lang="en-US" sz="2000" b="1">
                <a:solidFill>
                  <a:srgbClr val="FFD34A"/>
                </a:solidFill>
                <a:latin typeface="Times" charset="0"/>
              </a:rPr>
              <a:t>        THE                                    </a:t>
            </a:r>
          </a:p>
          <a:p>
            <a:pPr algn="l">
              <a:defRPr/>
            </a:pPr>
            <a:r>
              <a:rPr lang="en-US" sz="2000" b="1">
                <a:solidFill>
                  <a:srgbClr val="FFD34A"/>
                </a:solidFill>
                <a:latin typeface="Times" charset="0"/>
              </a:rPr>
              <a:t>   STAGE</a:t>
            </a:r>
          </a:p>
        </p:txBody>
      </p:sp>
      <p:sp>
        <p:nvSpPr>
          <p:cNvPr id="3" name="Text Box 50"/>
          <p:cNvSpPr txBox="1">
            <a:spLocks noChangeArrowheads="1"/>
          </p:cNvSpPr>
          <p:nvPr userDrawn="1"/>
        </p:nvSpPr>
        <p:spPr bwMode="auto">
          <a:xfrm>
            <a:off x="263525" y="6542088"/>
            <a:ext cx="1033463"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000" b="1" i="0">
                <a:solidFill>
                  <a:srgbClr val="FFFFFF"/>
                </a:solidFill>
                <a:latin typeface="Arial" charset="0"/>
              </a:rPr>
              <a:t>© 2006 TBBMI</a:t>
            </a:r>
          </a:p>
        </p:txBody>
      </p:sp>
      <p:sp>
        <p:nvSpPr>
          <p:cNvPr id="1075" name="Rectangle 51"/>
          <p:cNvSpPr>
            <a:spLocks noChangeArrowheads="1"/>
          </p:cNvSpPr>
          <p:nvPr userDrawn="1"/>
        </p:nvSpPr>
        <p:spPr bwMode="auto">
          <a:xfrm>
            <a:off x="7618413" y="6529388"/>
            <a:ext cx="658812" cy="244475"/>
          </a:xfrm>
          <a:prstGeom prst="rect">
            <a:avLst/>
          </a:prstGeom>
          <a:noFill/>
          <a:ln w="12700">
            <a:noFill/>
            <a:miter lim="800000"/>
            <a:headEnd/>
            <a:tailEnd/>
          </a:ln>
          <a:effectLst/>
        </p:spPr>
        <p:txBody>
          <a:bodyPr wrap="none" anchor="ctr">
            <a:spAutoFit/>
          </a:bodyPr>
          <a:lstStyle/>
          <a:p>
            <a:pPr>
              <a:defRPr/>
            </a:pPr>
            <a:r>
              <a:rPr lang="en-US" sz="1000" b="1">
                <a:solidFill>
                  <a:srgbClr val="FFFFFF"/>
                </a:solidFill>
                <a:effectLst>
                  <a:outerShdw blurRad="38100" dist="38100" dir="2700000" algn="tl">
                    <a:srgbClr val="000000"/>
                  </a:outerShdw>
                </a:effectLst>
                <a:latin typeface="Comic Sans MS" charset="0"/>
              </a:rPr>
              <a:t>9.7.02.</a:t>
            </a:r>
          </a:p>
        </p:txBody>
      </p:sp>
      <p:sp>
        <p:nvSpPr>
          <p:cNvPr id="1081" name="Rectangle 57"/>
          <p:cNvSpPr>
            <a:spLocks noChangeArrowheads="1"/>
          </p:cNvSpPr>
          <p:nvPr userDrawn="1"/>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Tree>
    <p:extLst>
      <p:ext uri="{BB962C8B-B14F-4D97-AF65-F5344CB8AC3E}">
        <p14:creationId xmlns:p14="http://schemas.microsoft.com/office/powerpoint/2010/main" val="1207054436"/>
      </p:ext>
    </p:extLst>
  </p:cSld>
  <p:clrMap bg1="dk2" tx1="lt1" bg2="dk1" tx2="lt2" accent1="accent1" accent2="accent2" accent3="accent3" accent4="accent4" accent5="accent5" accent6="accent6" hlink="hlink" folHlink="folHlink"/>
  <p:sldLayoutIdLst>
    <p:sldLayoutId id="2147484507" r:id="rId1"/>
    <p:sldLayoutId id="2147484508" r:id="rId2"/>
    <p:sldLayoutId id="2147484509" r:id="rId3"/>
    <p:sldLayoutId id="2147484510" r:id="rId4"/>
    <p:sldLayoutId id="2147484511" r:id="rId5"/>
    <p:sldLayoutId id="2147484512" r:id="rId6"/>
    <p:sldLayoutId id="2147484513" r:id="rId7"/>
    <p:sldLayoutId id="2147484514" r:id="rId8"/>
    <p:sldLayoutId id="2147484515" r:id="rId9"/>
    <p:sldLayoutId id="2147484516" r:id="rId10"/>
    <p:sldLayoutId id="2147484517" r:id="rId11"/>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10"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10"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0.emf"/></Relationships>
</file>

<file path=ppt/slides/_rels/slide1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emf"/></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16.jpeg"/><Relationship Id="rId5" Type="http://schemas.openxmlformats.org/officeDocument/2006/relationships/image" Target="../media/image15.emf"/><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20.emf"/><Relationship Id="rId4" Type="http://schemas.openxmlformats.org/officeDocument/2006/relationships/image" Target="../media/image19.emf"/></Relationships>
</file>

<file path=ppt/slides/_rels/slide22.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tags" Target="../tags/tag4.xml"/><Relationship Id="rId7" Type="http://schemas.openxmlformats.org/officeDocument/2006/relationships/image" Target="../media/image21.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notesSlide" Target="../notesSlides/notesSlide22.xml"/><Relationship Id="rId5" Type="http://schemas.openxmlformats.org/officeDocument/2006/relationships/slideLayout" Target="../slideLayouts/slideLayout7.xml"/><Relationship Id="rId10" Type="http://schemas.openxmlformats.org/officeDocument/2006/relationships/image" Target="../media/image24.jpeg"/><Relationship Id="rId4" Type="http://schemas.openxmlformats.org/officeDocument/2006/relationships/tags" Target="../tags/tag5.xml"/><Relationship Id="rId9" Type="http://schemas.openxmlformats.org/officeDocument/2006/relationships/image" Target="../media/image23.jpeg"/></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28.jpe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30.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tags" Target="../tags/tag10.xml"/><Relationship Id="rId5" Type="http://schemas.openxmlformats.org/officeDocument/2006/relationships/image" Target="../media/image35.jpeg"/><Relationship Id="rId4" Type="http://schemas.openxmlformats.org/officeDocument/2006/relationships/image" Target="../media/image34.jpeg"/></Relationships>
</file>

<file path=ppt/slides/_rels/slide31.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tags" Target="../tags/tag13.xml"/><Relationship Id="rId7" Type="http://schemas.openxmlformats.org/officeDocument/2006/relationships/image" Target="../media/image37.jpe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36.jpeg"/><Relationship Id="rId5" Type="http://schemas.openxmlformats.org/officeDocument/2006/relationships/notesSlide" Target="../notesSlides/notesSlide31.xml"/><Relationship Id="rId4"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22.xml"/><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3" Type="http://schemas.openxmlformats.org/officeDocument/2006/relationships/hyperlink" Target="#-1,1,PowerPoint Presentation"/><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Rectangle 2"/>
          <p:cNvSpPr>
            <a:spLocks noChangeArrowheads="1"/>
          </p:cNvSpPr>
          <p:nvPr/>
        </p:nvSpPr>
        <p:spPr bwMode="auto">
          <a:xfrm>
            <a:off x="3130550" y="1377950"/>
            <a:ext cx="3035300" cy="151765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45059" name="AutoShape 4"/>
          <p:cNvSpPr>
            <a:spLocks noChangeArrowheads="1"/>
          </p:cNvSpPr>
          <p:nvPr/>
        </p:nvSpPr>
        <p:spPr bwMode="auto">
          <a:xfrm>
            <a:off x="3124200" y="990600"/>
            <a:ext cx="1676400" cy="736600"/>
          </a:xfrm>
          <a:prstGeom prst="roundRect">
            <a:avLst>
              <a:gd name="adj" fmla="val 12495"/>
            </a:avLst>
          </a:prstGeom>
          <a:solidFill>
            <a:schemeClr val="tx2"/>
          </a:solidFill>
          <a:ln w="9525">
            <a:noFill/>
            <a:round/>
            <a:headEnd/>
            <a:tailEnd/>
          </a:ln>
        </p:spPr>
        <p:txBody>
          <a:bodyPr wrap="none" anchor="ctr"/>
          <a:lstStyle/>
          <a:p>
            <a:endParaRPr lang="en-US" altLang="en-US"/>
          </a:p>
        </p:txBody>
      </p:sp>
      <p:sp>
        <p:nvSpPr>
          <p:cNvPr id="45060" name="Rectangle 5"/>
          <p:cNvSpPr>
            <a:spLocks noChangeArrowheads="1"/>
          </p:cNvSpPr>
          <p:nvPr/>
        </p:nvSpPr>
        <p:spPr bwMode="auto">
          <a:xfrm>
            <a:off x="2819400" y="931863"/>
            <a:ext cx="2009775" cy="515937"/>
          </a:xfrm>
          <a:prstGeom prst="rect">
            <a:avLst/>
          </a:prstGeom>
          <a:noFill/>
          <a:ln w="9525">
            <a:noFill/>
            <a:miter lim="800000"/>
            <a:headEnd/>
            <a:tailEnd/>
          </a:ln>
        </p:spPr>
        <p:txBody>
          <a:bodyPr wrap="none" lIns="90487" tIns="44450" rIns="90487" bIns="44450">
            <a:spAutoFit/>
          </a:bodyPr>
          <a:lstStyle/>
          <a:p>
            <a:r>
              <a:rPr lang="en-US" altLang="en-US" sz="2800">
                <a:solidFill>
                  <a:schemeClr val="bg2"/>
                </a:solidFill>
                <a:latin typeface="Times" pitchFamily="18" charset="0"/>
              </a:rPr>
              <a:t>   SILENCE</a:t>
            </a:r>
          </a:p>
        </p:txBody>
      </p:sp>
      <p:sp>
        <p:nvSpPr>
          <p:cNvPr id="45061" name="Rectangle 6"/>
          <p:cNvSpPr>
            <a:spLocks noChangeArrowheads="1"/>
          </p:cNvSpPr>
          <p:nvPr/>
        </p:nvSpPr>
        <p:spPr bwMode="auto">
          <a:xfrm>
            <a:off x="6926263" y="5405438"/>
            <a:ext cx="1184275" cy="579437"/>
          </a:xfrm>
          <a:prstGeom prst="rect">
            <a:avLst/>
          </a:prstGeom>
          <a:noFill/>
          <a:ln w="9525">
            <a:noFill/>
            <a:miter lim="800000"/>
            <a:headEnd/>
            <a:tailEnd/>
          </a:ln>
        </p:spPr>
        <p:txBody>
          <a:bodyPr wrap="none" anchor="ctr"/>
          <a:lstStyle/>
          <a:p>
            <a:endParaRPr lang="en-US" altLang="en-US"/>
          </a:p>
        </p:txBody>
      </p:sp>
      <p:sp>
        <p:nvSpPr>
          <p:cNvPr id="45062" name="Rectangle 7"/>
          <p:cNvSpPr>
            <a:spLocks noChangeArrowheads="1"/>
          </p:cNvSpPr>
          <p:nvPr/>
        </p:nvSpPr>
        <p:spPr bwMode="auto">
          <a:xfrm>
            <a:off x="3455988" y="2338388"/>
            <a:ext cx="2476500" cy="519112"/>
          </a:xfrm>
          <a:prstGeom prst="rect">
            <a:avLst/>
          </a:prstGeom>
          <a:noFill/>
          <a:ln w="9525">
            <a:noFill/>
            <a:miter lim="800000"/>
            <a:headEnd/>
            <a:tailEnd/>
          </a:ln>
        </p:spPr>
        <p:txBody>
          <a:bodyPr wrap="none" anchor="ctr"/>
          <a:lstStyle/>
          <a:p>
            <a:endParaRPr lang="en-US" altLang="en-US"/>
          </a:p>
        </p:txBody>
      </p:sp>
      <p:sp>
        <p:nvSpPr>
          <p:cNvPr id="45063" name="Line 8"/>
          <p:cNvSpPr>
            <a:spLocks noChangeShapeType="1"/>
          </p:cNvSpPr>
          <p:nvPr/>
        </p:nvSpPr>
        <p:spPr bwMode="auto">
          <a:xfrm>
            <a:off x="3403600" y="2579688"/>
            <a:ext cx="2463800" cy="0"/>
          </a:xfrm>
          <a:prstGeom prst="line">
            <a:avLst/>
          </a:prstGeom>
          <a:noFill/>
          <a:ln w="50800">
            <a:solidFill>
              <a:schemeClr val="bg2"/>
            </a:solidFill>
            <a:round/>
            <a:headEnd/>
            <a:tailEnd/>
          </a:ln>
        </p:spPr>
        <p:txBody>
          <a:bodyPr wrap="none" anchor="ctr"/>
          <a:lstStyle/>
          <a:p>
            <a:endParaRPr lang="ar-JO"/>
          </a:p>
        </p:txBody>
      </p:sp>
      <p:sp>
        <p:nvSpPr>
          <p:cNvPr id="444425" name="Line 9"/>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endParaRPr>
          </a:p>
        </p:txBody>
      </p:sp>
      <p:sp>
        <p:nvSpPr>
          <p:cNvPr id="45065" name="Line 11"/>
          <p:cNvSpPr>
            <a:spLocks noChangeShapeType="1"/>
          </p:cNvSpPr>
          <p:nvPr/>
        </p:nvSpPr>
        <p:spPr bwMode="auto">
          <a:xfrm>
            <a:off x="3429000" y="2071688"/>
            <a:ext cx="2463800" cy="0"/>
          </a:xfrm>
          <a:prstGeom prst="line">
            <a:avLst/>
          </a:prstGeom>
          <a:noFill/>
          <a:ln w="50800">
            <a:solidFill>
              <a:schemeClr val="bg2"/>
            </a:solidFill>
            <a:round/>
            <a:headEnd/>
            <a:tailEnd/>
          </a:ln>
        </p:spPr>
        <p:txBody>
          <a:bodyPr wrap="none" anchor="ctr"/>
          <a:lstStyle/>
          <a:p>
            <a:endParaRPr lang="ar-JO"/>
          </a:p>
        </p:txBody>
      </p:sp>
      <p:grpSp>
        <p:nvGrpSpPr>
          <p:cNvPr id="45066" name="Group 12"/>
          <p:cNvGrpSpPr>
            <a:grpSpLocks/>
          </p:cNvGrpSpPr>
          <p:nvPr/>
        </p:nvGrpSpPr>
        <p:grpSpPr bwMode="auto">
          <a:xfrm>
            <a:off x="709613" y="2190750"/>
            <a:ext cx="2432050" cy="2601913"/>
            <a:chOff x="447" y="1380"/>
            <a:chExt cx="1532" cy="1639"/>
          </a:xfrm>
        </p:grpSpPr>
        <p:sp>
          <p:nvSpPr>
            <p:cNvPr id="444429" name="Rectangle 13"/>
            <p:cNvSpPr>
              <a:spLocks noChangeArrowheads="1"/>
            </p:cNvSpPr>
            <p:nvPr/>
          </p:nvSpPr>
          <p:spPr bwMode="auto">
            <a:xfrm>
              <a:off x="447" y="1380"/>
              <a:ext cx="1532" cy="69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b="0">
                  <a:solidFill>
                    <a:schemeClr val="tx2"/>
                  </a:solidFill>
                  <a:latin typeface="Times" pitchFamily="-107" charset="0"/>
                  <a:ea typeface="+mn-ea"/>
                </a:rPr>
                <a:t>OT  </a:t>
              </a:r>
              <a:r>
                <a:rPr lang="en-US" sz="6600" b="0">
                  <a:solidFill>
                    <a:srgbClr val="7FFF00"/>
                  </a:solidFill>
                  <a:latin typeface="Times" pitchFamily="-107" charset="0"/>
                  <a:ea typeface="+mn-ea"/>
                </a:rPr>
                <a:t>S </a:t>
              </a:r>
              <a:r>
                <a:rPr lang="en-US" sz="3600" b="0">
                  <a:solidFill>
                    <a:schemeClr val="tx2"/>
                  </a:solidFill>
                  <a:latin typeface="Times" pitchFamily="-107" charset="0"/>
                  <a:ea typeface="+mn-ea"/>
                </a:rPr>
                <a:t>NT</a:t>
              </a:r>
            </a:p>
          </p:txBody>
        </p:sp>
        <p:sp>
          <p:nvSpPr>
            <p:cNvPr id="45100" name="AutoShape 14"/>
            <p:cNvSpPr>
              <a:spLocks noChangeArrowheads="1"/>
            </p:cNvSpPr>
            <p:nvPr/>
          </p:nvSpPr>
          <p:spPr bwMode="auto">
            <a:xfrm rot="-5400000">
              <a:off x="674" y="2256"/>
              <a:ext cx="982" cy="544"/>
            </a:xfrm>
            <a:prstGeom prst="rightArrow">
              <a:avLst>
                <a:gd name="adj1" fmla="val 50000"/>
                <a:gd name="adj2" fmla="val 90266"/>
              </a:avLst>
            </a:prstGeom>
            <a:solidFill>
              <a:srgbClr val="FAFD00"/>
            </a:solidFill>
            <a:ln w="50800">
              <a:solidFill>
                <a:schemeClr val="accent2"/>
              </a:solidFill>
              <a:miter lim="800000"/>
              <a:headEnd/>
              <a:tailEnd/>
            </a:ln>
          </p:spPr>
          <p:txBody>
            <a:bodyPr wrap="none" anchor="ctr"/>
            <a:lstStyle/>
            <a:p>
              <a:endParaRPr lang="en-US" altLang="en-US"/>
            </a:p>
          </p:txBody>
        </p:sp>
      </p:grpSp>
      <p:sp>
        <p:nvSpPr>
          <p:cNvPr id="444431" name="Rectangle 15"/>
          <p:cNvSpPr>
            <a:spLocks noChangeArrowheads="1"/>
          </p:cNvSpPr>
          <p:nvPr/>
        </p:nvSpPr>
        <p:spPr bwMode="auto">
          <a:xfrm>
            <a:off x="4862513" y="874713"/>
            <a:ext cx="1989137" cy="5159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800">
                <a:solidFill>
                  <a:srgbClr val="FAFD00"/>
                </a:solidFill>
                <a:latin typeface="Times" pitchFamily="-107" charset="0"/>
                <a:ea typeface="+mn-ea"/>
              </a:rPr>
              <a:t>ca. 500 B.C</a:t>
            </a:r>
            <a:r>
              <a:rPr lang="en-US" sz="2800" b="0">
                <a:solidFill>
                  <a:srgbClr val="FAFD00"/>
                </a:solidFill>
                <a:latin typeface="Times" pitchFamily="-107" charset="0"/>
                <a:ea typeface="+mn-ea"/>
              </a:rPr>
              <a:t>.</a:t>
            </a:r>
          </a:p>
        </p:txBody>
      </p:sp>
      <p:sp>
        <p:nvSpPr>
          <p:cNvPr id="45068" name="Text Box 16"/>
          <p:cNvSpPr txBox="1">
            <a:spLocks noChangeArrowheads="1"/>
          </p:cNvSpPr>
          <p:nvPr/>
        </p:nvSpPr>
        <p:spPr bwMode="auto">
          <a:xfrm>
            <a:off x="533400" y="6483350"/>
            <a:ext cx="1993900" cy="336550"/>
          </a:xfrm>
          <a:prstGeom prst="rect">
            <a:avLst/>
          </a:prstGeom>
          <a:noFill/>
          <a:ln w="9525">
            <a:noFill/>
            <a:miter lim="800000"/>
            <a:headEnd/>
            <a:tailEnd/>
          </a:ln>
        </p:spPr>
        <p:txBody>
          <a:bodyPr>
            <a:spAutoFit/>
          </a:bodyPr>
          <a:lstStyle/>
          <a:p>
            <a:pPr>
              <a:spcBef>
                <a:spcPct val="50000"/>
              </a:spcBef>
            </a:pPr>
            <a:endParaRPr lang="en-US" altLang="en-US">
              <a:solidFill>
                <a:schemeClr val="tx1"/>
              </a:solidFill>
            </a:endParaRPr>
          </a:p>
        </p:txBody>
      </p:sp>
      <p:pic>
        <p:nvPicPr>
          <p:cNvPr id="45069" name="Picture 17"/>
          <p:cNvPicPr>
            <a:picLocks noChangeAspect="1" noChangeArrowheads="1"/>
          </p:cNvPicPr>
          <p:nvPr/>
        </p:nvPicPr>
        <p:blipFill>
          <a:blip r:embed="rId3"/>
          <a:srcRect l="9735" t="8533" r="8066" b="11687"/>
          <a:stretch>
            <a:fillRect/>
          </a:stretch>
        </p:blipFill>
        <p:spPr bwMode="auto">
          <a:xfrm>
            <a:off x="768350" y="539750"/>
            <a:ext cx="7797800" cy="5762625"/>
          </a:xfrm>
          <a:prstGeom prst="rect">
            <a:avLst/>
          </a:prstGeom>
          <a:noFill/>
          <a:ln w="76200">
            <a:solidFill>
              <a:schemeClr val="accent2"/>
            </a:solidFill>
            <a:miter lim="800000"/>
            <a:headEnd/>
            <a:tailEnd/>
          </a:ln>
        </p:spPr>
      </p:pic>
      <p:sp>
        <p:nvSpPr>
          <p:cNvPr id="444434" name="Text Box 18"/>
          <p:cNvSpPr txBox="1">
            <a:spLocks noChangeArrowheads="1"/>
          </p:cNvSpPr>
          <p:nvPr/>
        </p:nvSpPr>
        <p:spPr bwMode="auto">
          <a:xfrm>
            <a:off x="802309" y="4749663"/>
            <a:ext cx="2616200" cy="641350"/>
          </a:xfrm>
          <a:prstGeom prst="rect">
            <a:avLst/>
          </a:prstGeom>
          <a:noFill/>
          <a:ln w="12700">
            <a:noFill/>
            <a:miter lim="800000"/>
            <a:headEnd/>
            <a:tailEnd/>
          </a:ln>
          <a:effectLst>
            <a:outerShdw blurRad="63500" dist="71842" dir="2700000" algn="ctr" rotWithShape="0">
              <a:srgbClr val="003366">
                <a:alpha val="50000"/>
              </a:srgbClr>
            </a:outerShdw>
          </a:effectLst>
        </p:spPr>
        <p:txBody>
          <a:bodyPr>
            <a:spAutoFit/>
          </a:bodyPr>
          <a:lstStyle/>
          <a:p>
            <a:pPr>
              <a:spcBef>
                <a:spcPct val="50000"/>
              </a:spcBef>
              <a:defRPr/>
            </a:pPr>
            <a:r>
              <a:rPr lang="ar-JO" sz="3600" dirty="0">
                <a:solidFill>
                  <a:srgbClr val="0033CC"/>
                </a:solidFill>
                <a:latin typeface="Comic Sans MS" pitchFamily="-107" charset="0"/>
                <a:ea typeface="+mn-ea"/>
              </a:rPr>
              <a:t>أفريقيا</a:t>
            </a:r>
            <a:endParaRPr lang="en-US" sz="3600" dirty="0">
              <a:solidFill>
                <a:srgbClr val="0033CC"/>
              </a:solidFill>
              <a:latin typeface="Comic Sans MS" pitchFamily="-107" charset="0"/>
              <a:ea typeface="+mn-ea"/>
            </a:endParaRPr>
          </a:p>
        </p:txBody>
      </p:sp>
      <p:sp>
        <p:nvSpPr>
          <p:cNvPr id="444435" name="Text Box 19"/>
          <p:cNvSpPr txBox="1">
            <a:spLocks noChangeArrowheads="1"/>
          </p:cNvSpPr>
          <p:nvPr/>
        </p:nvSpPr>
        <p:spPr bwMode="auto">
          <a:xfrm>
            <a:off x="2959100" y="4749800"/>
            <a:ext cx="2616200" cy="641350"/>
          </a:xfrm>
          <a:prstGeom prst="rect">
            <a:avLst/>
          </a:prstGeom>
          <a:noFill/>
          <a:ln w="12700">
            <a:noFill/>
            <a:miter lim="800000"/>
            <a:headEnd/>
            <a:tailEnd/>
          </a:ln>
          <a:effectLst>
            <a:outerShdw blurRad="63500" dist="71842" dir="2700000" algn="ctr" rotWithShape="0">
              <a:srgbClr val="003366">
                <a:alpha val="74998"/>
              </a:srgbClr>
            </a:outerShdw>
          </a:effectLst>
        </p:spPr>
        <p:txBody>
          <a:bodyPr>
            <a:spAutoFit/>
          </a:bodyPr>
          <a:lstStyle/>
          <a:p>
            <a:pPr>
              <a:spcBef>
                <a:spcPct val="50000"/>
              </a:spcBef>
              <a:defRPr/>
            </a:pPr>
            <a:r>
              <a:rPr lang="ar-JO" sz="3600" dirty="0">
                <a:solidFill>
                  <a:srgbClr val="0033CC"/>
                </a:solidFill>
                <a:latin typeface="Comic Sans MS" pitchFamily="-107" charset="0"/>
                <a:ea typeface="+mn-ea"/>
              </a:rPr>
              <a:t>العربية</a:t>
            </a:r>
            <a:endParaRPr lang="en-US" sz="3600" dirty="0">
              <a:solidFill>
                <a:srgbClr val="0033CC"/>
              </a:solidFill>
              <a:latin typeface="Comic Sans MS" pitchFamily="-107" charset="0"/>
              <a:ea typeface="+mn-ea"/>
            </a:endParaRPr>
          </a:p>
        </p:txBody>
      </p:sp>
      <p:sp>
        <p:nvSpPr>
          <p:cNvPr id="444436" name="Text Box 20"/>
          <p:cNvSpPr txBox="1">
            <a:spLocks noChangeArrowheads="1"/>
          </p:cNvSpPr>
          <p:nvPr/>
        </p:nvSpPr>
        <p:spPr bwMode="auto">
          <a:xfrm>
            <a:off x="6184900" y="2286000"/>
            <a:ext cx="1587500" cy="641350"/>
          </a:xfrm>
          <a:prstGeom prst="rect">
            <a:avLst/>
          </a:prstGeom>
          <a:noFill/>
          <a:ln w="12700">
            <a:noFill/>
            <a:miter lim="800000"/>
            <a:headEnd/>
            <a:tailEnd/>
          </a:ln>
          <a:effectLst>
            <a:outerShdw blurRad="63500" dist="71842" dir="2700000" algn="ctr" rotWithShape="0">
              <a:srgbClr val="003366">
                <a:alpha val="74998"/>
              </a:srgbClr>
            </a:outerShdw>
          </a:effectLst>
        </p:spPr>
        <p:txBody>
          <a:bodyPr>
            <a:spAutoFit/>
          </a:bodyPr>
          <a:lstStyle/>
          <a:p>
            <a:pPr>
              <a:spcBef>
                <a:spcPct val="50000"/>
              </a:spcBef>
              <a:defRPr/>
            </a:pPr>
            <a:r>
              <a:rPr lang="en-US" sz="3600">
                <a:solidFill>
                  <a:srgbClr val="0033CC"/>
                </a:solidFill>
                <a:latin typeface="Comic Sans MS" pitchFamily="-107" charset="0"/>
                <a:ea typeface="+mn-ea"/>
              </a:rPr>
              <a:t>ASIA</a:t>
            </a:r>
          </a:p>
        </p:txBody>
      </p:sp>
      <p:sp>
        <p:nvSpPr>
          <p:cNvPr id="45073" name="Text Box 21"/>
          <p:cNvSpPr txBox="1">
            <a:spLocks noChangeArrowheads="1"/>
          </p:cNvSpPr>
          <p:nvPr/>
        </p:nvSpPr>
        <p:spPr bwMode="auto">
          <a:xfrm rot="1299097">
            <a:off x="660400" y="3240088"/>
            <a:ext cx="2108200" cy="517525"/>
          </a:xfrm>
          <a:prstGeom prst="rect">
            <a:avLst/>
          </a:prstGeom>
          <a:noFill/>
          <a:ln w="9525">
            <a:noFill/>
            <a:miter lim="800000"/>
            <a:headEnd/>
            <a:tailEnd/>
          </a:ln>
        </p:spPr>
        <p:txBody>
          <a:bodyPr>
            <a:spAutoFit/>
          </a:bodyPr>
          <a:lstStyle/>
          <a:p>
            <a:pPr algn="ctr">
              <a:spcBef>
                <a:spcPct val="50000"/>
              </a:spcBef>
            </a:pPr>
            <a:r>
              <a:rPr lang="en-US" altLang="en-US" sz="1400">
                <a:solidFill>
                  <a:schemeClr val="tx1"/>
                </a:solidFill>
              </a:rPr>
              <a:t>MEDITERRANEAN SEA</a:t>
            </a:r>
          </a:p>
        </p:txBody>
      </p:sp>
      <p:sp>
        <p:nvSpPr>
          <p:cNvPr id="444438" name="Freeform 22"/>
          <p:cNvSpPr>
            <a:spLocks/>
          </p:cNvSpPr>
          <p:nvPr/>
        </p:nvSpPr>
        <p:spPr bwMode="auto">
          <a:xfrm>
            <a:off x="762000" y="952500"/>
            <a:ext cx="1409700" cy="296863"/>
          </a:xfrm>
          <a:custGeom>
            <a:avLst/>
            <a:gdLst/>
            <a:ahLst/>
            <a:cxnLst>
              <a:cxn ang="0">
                <a:pos x="0" y="160"/>
              </a:cxn>
              <a:cxn ang="0">
                <a:pos x="144" y="168"/>
              </a:cxn>
              <a:cxn ang="0">
                <a:pos x="192" y="184"/>
              </a:cxn>
              <a:cxn ang="0">
                <a:pos x="376" y="168"/>
              </a:cxn>
              <a:cxn ang="0">
                <a:pos x="544" y="96"/>
              </a:cxn>
              <a:cxn ang="0">
                <a:pos x="640" y="88"/>
              </a:cxn>
              <a:cxn ang="0">
                <a:pos x="768" y="8"/>
              </a:cxn>
              <a:cxn ang="0">
                <a:pos x="888" y="24"/>
              </a:cxn>
            </a:cxnLst>
            <a:rect l="0" t="0" r="r" b="b"/>
            <a:pathLst>
              <a:path w="888" h="187">
                <a:moveTo>
                  <a:pt x="0" y="160"/>
                </a:moveTo>
                <a:cubicBezTo>
                  <a:pt x="48" y="162"/>
                  <a:pt x="96" y="162"/>
                  <a:pt x="144" y="168"/>
                </a:cubicBezTo>
                <a:cubicBezTo>
                  <a:pt x="160" y="170"/>
                  <a:pt x="192" y="184"/>
                  <a:pt x="192" y="184"/>
                </a:cubicBezTo>
                <a:cubicBezTo>
                  <a:pt x="297" y="178"/>
                  <a:pt x="307" y="187"/>
                  <a:pt x="376" y="168"/>
                </a:cubicBezTo>
                <a:cubicBezTo>
                  <a:pt x="429" y="152"/>
                  <a:pt x="487" y="100"/>
                  <a:pt x="544" y="96"/>
                </a:cubicBezTo>
                <a:cubicBezTo>
                  <a:pt x="576" y="93"/>
                  <a:pt x="608" y="90"/>
                  <a:pt x="640" y="88"/>
                </a:cubicBezTo>
                <a:cubicBezTo>
                  <a:pt x="690" y="71"/>
                  <a:pt x="719" y="24"/>
                  <a:pt x="768" y="8"/>
                </a:cubicBezTo>
                <a:cubicBezTo>
                  <a:pt x="877" y="16"/>
                  <a:pt x="840" y="0"/>
                  <a:pt x="888" y="24"/>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444439" name="Freeform 23"/>
          <p:cNvSpPr>
            <a:spLocks/>
          </p:cNvSpPr>
          <p:nvPr/>
        </p:nvSpPr>
        <p:spPr bwMode="auto">
          <a:xfrm>
            <a:off x="3697288" y="1798638"/>
            <a:ext cx="1193800" cy="522287"/>
          </a:xfrm>
          <a:custGeom>
            <a:avLst/>
            <a:gdLst/>
            <a:ahLst/>
            <a:cxnLst>
              <a:cxn ang="0">
                <a:pos x="0" y="17"/>
              </a:cxn>
              <a:cxn ang="0">
                <a:pos x="176" y="33"/>
              </a:cxn>
              <a:cxn ang="0">
                <a:pos x="200" y="49"/>
              </a:cxn>
              <a:cxn ang="0">
                <a:pos x="304" y="65"/>
              </a:cxn>
              <a:cxn ang="0">
                <a:pos x="416" y="161"/>
              </a:cxn>
              <a:cxn ang="0">
                <a:pos x="600" y="209"/>
              </a:cxn>
              <a:cxn ang="0">
                <a:pos x="752" y="329"/>
              </a:cxn>
            </a:cxnLst>
            <a:rect l="0" t="0" r="r" b="b"/>
            <a:pathLst>
              <a:path w="752" h="329">
                <a:moveTo>
                  <a:pt x="0" y="17"/>
                </a:moveTo>
                <a:cubicBezTo>
                  <a:pt x="50" y="0"/>
                  <a:pt x="129" y="1"/>
                  <a:pt x="176" y="33"/>
                </a:cubicBezTo>
                <a:cubicBezTo>
                  <a:pt x="184" y="38"/>
                  <a:pt x="190" y="46"/>
                  <a:pt x="200" y="49"/>
                </a:cubicBezTo>
                <a:cubicBezTo>
                  <a:pt x="233" y="58"/>
                  <a:pt x="269" y="58"/>
                  <a:pt x="304" y="65"/>
                </a:cubicBezTo>
                <a:cubicBezTo>
                  <a:pt x="344" y="92"/>
                  <a:pt x="368" y="145"/>
                  <a:pt x="416" y="161"/>
                </a:cubicBezTo>
                <a:cubicBezTo>
                  <a:pt x="478" y="181"/>
                  <a:pt x="535" y="196"/>
                  <a:pt x="600" y="209"/>
                </a:cubicBezTo>
                <a:cubicBezTo>
                  <a:pt x="655" y="246"/>
                  <a:pt x="692" y="299"/>
                  <a:pt x="752" y="329"/>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444440" name="Freeform 24"/>
          <p:cNvSpPr>
            <a:spLocks/>
          </p:cNvSpPr>
          <p:nvPr/>
        </p:nvSpPr>
        <p:spPr bwMode="auto">
          <a:xfrm>
            <a:off x="5257800" y="1274763"/>
            <a:ext cx="3048000" cy="3906837"/>
          </a:xfrm>
          <a:custGeom>
            <a:avLst/>
            <a:gdLst/>
            <a:ahLst/>
            <a:cxnLst>
              <a:cxn ang="0">
                <a:pos x="0" y="645"/>
              </a:cxn>
              <a:cxn ang="0">
                <a:pos x="160" y="645"/>
              </a:cxn>
              <a:cxn ang="0">
                <a:pos x="360" y="581"/>
              </a:cxn>
              <a:cxn ang="0">
                <a:pos x="392" y="557"/>
              </a:cxn>
              <a:cxn ang="0">
                <a:pos x="440" y="525"/>
              </a:cxn>
              <a:cxn ang="0">
                <a:pos x="520" y="429"/>
              </a:cxn>
              <a:cxn ang="0">
                <a:pos x="576" y="325"/>
              </a:cxn>
              <a:cxn ang="0">
                <a:pos x="656" y="205"/>
              </a:cxn>
              <a:cxn ang="0">
                <a:pos x="712" y="141"/>
              </a:cxn>
              <a:cxn ang="0">
                <a:pos x="744" y="101"/>
              </a:cxn>
              <a:cxn ang="0">
                <a:pos x="848" y="29"/>
              </a:cxn>
              <a:cxn ang="0">
                <a:pos x="912" y="13"/>
              </a:cxn>
              <a:cxn ang="0">
                <a:pos x="1128" y="29"/>
              </a:cxn>
              <a:cxn ang="0">
                <a:pos x="1232" y="165"/>
              </a:cxn>
              <a:cxn ang="0">
                <a:pos x="1352" y="301"/>
              </a:cxn>
              <a:cxn ang="0">
                <a:pos x="1376" y="325"/>
              </a:cxn>
              <a:cxn ang="0">
                <a:pos x="1592" y="397"/>
              </a:cxn>
              <a:cxn ang="0">
                <a:pos x="1648" y="485"/>
              </a:cxn>
              <a:cxn ang="0">
                <a:pos x="1664" y="573"/>
              </a:cxn>
              <a:cxn ang="0">
                <a:pos x="1696" y="621"/>
              </a:cxn>
              <a:cxn ang="0">
                <a:pos x="1712" y="669"/>
              </a:cxn>
              <a:cxn ang="0">
                <a:pos x="1720" y="885"/>
              </a:cxn>
              <a:cxn ang="0">
                <a:pos x="1776" y="941"/>
              </a:cxn>
              <a:cxn ang="0">
                <a:pos x="1816" y="1013"/>
              </a:cxn>
              <a:cxn ang="0">
                <a:pos x="1872" y="1245"/>
              </a:cxn>
              <a:cxn ang="0">
                <a:pos x="1904" y="1301"/>
              </a:cxn>
              <a:cxn ang="0">
                <a:pos x="1920" y="1349"/>
              </a:cxn>
              <a:cxn ang="0">
                <a:pos x="1840" y="1565"/>
              </a:cxn>
              <a:cxn ang="0">
                <a:pos x="1808" y="1613"/>
              </a:cxn>
              <a:cxn ang="0">
                <a:pos x="1712" y="1661"/>
              </a:cxn>
              <a:cxn ang="0">
                <a:pos x="1640" y="1693"/>
              </a:cxn>
              <a:cxn ang="0">
                <a:pos x="1584" y="1741"/>
              </a:cxn>
              <a:cxn ang="0">
                <a:pos x="1568" y="1765"/>
              </a:cxn>
              <a:cxn ang="0">
                <a:pos x="1544" y="1781"/>
              </a:cxn>
              <a:cxn ang="0">
                <a:pos x="1536" y="1805"/>
              </a:cxn>
              <a:cxn ang="0">
                <a:pos x="1488" y="1901"/>
              </a:cxn>
              <a:cxn ang="0">
                <a:pos x="1424" y="2189"/>
              </a:cxn>
              <a:cxn ang="0">
                <a:pos x="1416" y="2213"/>
              </a:cxn>
              <a:cxn ang="0">
                <a:pos x="1400" y="2237"/>
              </a:cxn>
              <a:cxn ang="0">
                <a:pos x="1384" y="2285"/>
              </a:cxn>
              <a:cxn ang="0">
                <a:pos x="1392" y="2461"/>
              </a:cxn>
            </a:cxnLst>
            <a:rect l="0" t="0" r="r" b="b"/>
            <a:pathLst>
              <a:path w="1920" h="2461">
                <a:moveTo>
                  <a:pt x="0" y="645"/>
                </a:moveTo>
                <a:cubicBezTo>
                  <a:pt x="93" y="652"/>
                  <a:pt x="80" y="658"/>
                  <a:pt x="160" y="645"/>
                </a:cubicBezTo>
                <a:cubicBezTo>
                  <a:pt x="230" y="633"/>
                  <a:pt x="292" y="594"/>
                  <a:pt x="360" y="581"/>
                </a:cubicBezTo>
                <a:cubicBezTo>
                  <a:pt x="370" y="573"/>
                  <a:pt x="381" y="564"/>
                  <a:pt x="392" y="557"/>
                </a:cubicBezTo>
                <a:cubicBezTo>
                  <a:pt x="407" y="545"/>
                  <a:pt x="440" y="525"/>
                  <a:pt x="440" y="525"/>
                </a:cubicBezTo>
                <a:cubicBezTo>
                  <a:pt x="462" y="490"/>
                  <a:pt x="491" y="457"/>
                  <a:pt x="520" y="429"/>
                </a:cubicBezTo>
                <a:cubicBezTo>
                  <a:pt x="533" y="389"/>
                  <a:pt x="546" y="354"/>
                  <a:pt x="576" y="325"/>
                </a:cubicBezTo>
                <a:cubicBezTo>
                  <a:pt x="592" y="275"/>
                  <a:pt x="625" y="244"/>
                  <a:pt x="656" y="205"/>
                </a:cubicBezTo>
                <a:cubicBezTo>
                  <a:pt x="706" y="140"/>
                  <a:pt x="665" y="171"/>
                  <a:pt x="712" y="141"/>
                </a:cubicBezTo>
                <a:cubicBezTo>
                  <a:pt x="725" y="99"/>
                  <a:pt x="709" y="131"/>
                  <a:pt x="744" y="101"/>
                </a:cubicBezTo>
                <a:cubicBezTo>
                  <a:pt x="788" y="61"/>
                  <a:pt x="793" y="47"/>
                  <a:pt x="848" y="29"/>
                </a:cubicBezTo>
                <a:cubicBezTo>
                  <a:pt x="868" y="22"/>
                  <a:pt x="912" y="13"/>
                  <a:pt x="912" y="13"/>
                </a:cubicBezTo>
                <a:cubicBezTo>
                  <a:pt x="984" y="16"/>
                  <a:pt x="1061" y="0"/>
                  <a:pt x="1128" y="29"/>
                </a:cubicBezTo>
                <a:cubicBezTo>
                  <a:pt x="1184" y="53"/>
                  <a:pt x="1205" y="116"/>
                  <a:pt x="1232" y="165"/>
                </a:cubicBezTo>
                <a:cubicBezTo>
                  <a:pt x="1264" y="222"/>
                  <a:pt x="1302" y="259"/>
                  <a:pt x="1352" y="301"/>
                </a:cubicBezTo>
                <a:cubicBezTo>
                  <a:pt x="1360" y="308"/>
                  <a:pt x="1366" y="319"/>
                  <a:pt x="1376" y="325"/>
                </a:cubicBezTo>
                <a:cubicBezTo>
                  <a:pt x="1443" y="362"/>
                  <a:pt x="1526" y="353"/>
                  <a:pt x="1592" y="397"/>
                </a:cubicBezTo>
                <a:cubicBezTo>
                  <a:pt x="1605" y="436"/>
                  <a:pt x="1632" y="437"/>
                  <a:pt x="1648" y="485"/>
                </a:cubicBezTo>
                <a:cubicBezTo>
                  <a:pt x="1649" y="498"/>
                  <a:pt x="1652" y="551"/>
                  <a:pt x="1664" y="573"/>
                </a:cubicBezTo>
                <a:cubicBezTo>
                  <a:pt x="1673" y="589"/>
                  <a:pt x="1689" y="602"/>
                  <a:pt x="1696" y="621"/>
                </a:cubicBezTo>
                <a:cubicBezTo>
                  <a:pt x="1701" y="637"/>
                  <a:pt x="1712" y="669"/>
                  <a:pt x="1712" y="669"/>
                </a:cubicBezTo>
                <a:cubicBezTo>
                  <a:pt x="1714" y="741"/>
                  <a:pt x="1715" y="813"/>
                  <a:pt x="1720" y="885"/>
                </a:cubicBezTo>
                <a:cubicBezTo>
                  <a:pt x="1721" y="911"/>
                  <a:pt x="1776" y="941"/>
                  <a:pt x="1776" y="941"/>
                </a:cubicBezTo>
                <a:cubicBezTo>
                  <a:pt x="1812" y="996"/>
                  <a:pt x="1801" y="970"/>
                  <a:pt x="1816" y="1013"/>
                </a:cubicBezTo>
                <a:cubicBezTo>
                  <a:pt x="1822" y="1100"/>
                  <a:pt x="1829" y="1170"/>
                  <a:pt x="1872" y="1245"/>
                </a:cubicBezTo>
                <a:cubicBezTo>
                  <a:pt x="1882" y="1263"/>
                  <a:pt x="1895" y="1281"/>
                  <a:pt x="1904" y="1301"/>
                </a:cubicBezTo>
                <a:cubicBezTo>
                  <a:pt x="1910" y="1316"/>
                  <a:pt x="1920" y="1349"/>
                  <a:pt x="1920" y="1349"/>
                </a:cubicBezTo>
                <a:cubicBezTo>
                  <a:pt x="1909" y="1431"/>
                  <a:pt x="1886" y="1495"/>
                  <a:pt x="1840" y="1565"/>
                </a:cubicBezTo>
                <a:cubicBezTo>
                  <a:pt x="1829" y="1581"/>
                  <a:pt x="1826" y="1606"/>
                  <a:pt x="1808" y="1613"/>
                </a:cubicBezTo>
                <a:cubicBezTo>
                  <a:pt x="1773" y="1624"/>
                  <a:pt x="1744" y="1646"/>
                  <a:pt x="1712" y="1661"/>
                </a:cubicBezTo>
                <a:cubicBezTo>
                  <a:pt x="1670" y="1679"/>
                  <a:pt x="1669" y="1667"/>
                  <a:pt x="1640" y="1693"/>
                </a:cubicBezTo>
                <a:cubicBezTo>
                  <a:pt x="1572" y="1751"/>
                  <a:pt x="1639" y="1704"/>
                  <a:pt x="1584" y="1741"/>
                </a:cubicBezTo>
                <a:cubicBezTo>
                  <a:pt x="1578" y="1749"/>
                  <a:pt x="1574" y="1758"/>
                  <a:pt x="1568" y="1765"/>
                </a:cubicBezTo>
                <a:cubicBezTo>
                  <a:pt x="1561" y="1771"/>
                  <a:pt x="1550" y="1773"/>
                  <a:pt x="1544" y="1781"/>
                </a:cubicBezTo>
                <a:cubicBezTo>
                  <a:pt x="1538" y="1787"/>
                  <a:pt x="1539" y="1797"/>
                  <a:pt x="1536" y="1805"/>
                </a:cubicBezTo>
                <a:cubicBezTo>
                  <a:pt x="1519" y="1837"/>
                  <a:pt x="1499" y="1866"/>
                  <a:pt x="1488" y="1901"/>
                </a:cubicBezTo>
                <a:cubicBezTo>
                  <a:pt x="1483" y="1963"/>
                  <a:pt x="1487" y="2146"/>
                  <a:pt x="1424" y="2189"/>
                </a:cubicBezTo>
                <a:cubicBezTo>
                  <a:pt x="1421" y="2197"/>
                  <a:pt x="1419" y="2205"/>
                  <a:pt x="1416" y="2213"/>
                </a:cubicBezTo>
                <a:cubicBezTo>
                  <a:pt x="1411" y="2221"/>
                  <a:pt x="1403" y="2228"/>
                  <a:pt x="1400" y="2237"/>
                </a:cubicBezTo>
                <a:cubicBezTo>
                  <a:pt x="1393" y="2252"/>
                  <a:pt x="1384" y="2285"/>
                  <a:pt x="1384" y="2285"/>
                </a:cubicBezTo>
                <a:cubicBezTo>
                  <a:pt x="1394" y="2407"/>
                  <a:pt x="1392" y="2348"/>
                  <a:pt x="1392" y="2461"/>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444441" name="Freeform 25"/>
          <p:cNvSpPr>
            <a:spLocks/>
          </p:cNvSpPr>
          <p:nvPr/>
        </p:nvSpPr>
        <p:spPr bwMode="auto">
          <a:xfrm>
            <a:off x="749300" y="3721100"/>
            <a:ext cx="1981200" cy="1752600"/>
          </a:xfrm>
          <a:custGeom>
            <a:avLst/>
            <a:gdLst/>
            <a:ahLst/>
            <a:cxnLst>
              <a:cxn ang="0">
                <a:pos x="0" y="0"/>
              </a:cxn>
              <a:cxn ang="0">
                <a:pos x="72" y="32"/>
              </a:cxn>
              <a:cxn ang="0">
                <a:pos x="136" y="96"/>
              </a:cxn>
              <a:cxn ang="0">
                <a:pos x="184" y="192"/>
              </a:cxn>
              <a:cxn ang="0">
                <a:pos x="216" y="240"/>
              </a:cxn>
              <a:cxn ang="0">
                <a:pos x="248" y="312"/>
              </a:cxn>
              <a:cxn ang="0">
                <a:pos x="376" y="480"/>
              </a:cxn>
              <a:cxn ang="0">
                <a:pos x="408" y="576"/>
              </a:cxn>
              <a:cxn ang="0">
                <a:pos x="416" y="600"/>
              </a:cxn>
              <a:cxn ang="0">
                <a:pos x="488" y="648"/>
              </a:cxn>
              <a:cxn ang="0">
                <a:pos x="512" y="672"/>
              </a:cxn>
              <a:cxn ang="0">
                <a:pos x="592" y="712"/>
              </a:cxn>
              <a:cxn ang="0">
                <a:pos x="672" y="768"/>
              </a:cxn>
              <a:cxn ang="0">
                <a:pos x="816" y="952"/>
              </a:cxn>
              <a:cxn ang="0">
                <a:pos x="1080" y="1104"/>
              </a:cxn>
              <a:cxn ang="0">
                <a:pos x="1248" y="1096"/>
              </a:cxn>
            </a:cxnLst>
            <a:rect l="0" t="0" r="r" b="b"/>
            <a:pathLst>
              <a:path w="1248" h="1104">
                <a:moveTo>
                  <a:pt x="0" y="0"/>
                </a:moveTo>
                <a:cubicBezTo>
                  <a:pt x="34" y="11"/>
                  <a:pt x="46" y="10"/>
                  <a:pt x="72" y="32"/>
                </a:cubicBezTo>
                <a:cubicBezTo>
                  <a:pt x="97" y="53"/>
                  <a:pt x="108" y="77"/>
                  <a:pt x="136" y="96"/>
                </a:cubicBezTo>
                <a:cubicBezTo>
                  <a:pt x="156" y="126"/>
                  <a:pt x="166" y="160"/>
                  <a:pt x="184" y="192"/>
                </a:cubicBezTo>
                <a:cubicBezTo>
                  <a:pt x="193" y="208"/>
                  <a:pt x="209" y="221"/>
                  <a:pt x="216" y="240"/>
                </a:cubicBezTo>
                <a:cubicBezTo>
                  <a:pt x="223" y="262"/>
                  <a:pt x="235" y="292"/>
                  <a:pt x="248" y="312"/>
                </a:cubicBezTo>
                <a:cubicBezTo>
                  <a:pt x="283" y="364"/>
                  <a:pt x="355" y="418"/>
                  <a:pt x="376" y="480"/>
                </a:cubicBezTo>
                <a:cubicBezTo>
                  <a:pt x="386" y="512"/>
                  <a:pt x="397" y="544"/>
                  <a:pt x="408" y="576"/>
                </a:cubicBezTo>
                <a:cubicBezTo>
                  <a:pt x="410" y="584"/>
                  <a:pt x="408" y="595"/>
                  <a:pt x="416" y="600"/>
                </a:cubicBezTo>
                <a:cubicBezTo>
                  <a:pt x="440" y="616"/>
                  <a:pt x="467" y="627"/>
                  <a:pt x="488" y="648"/>
                </a:cubicBezTo>
                <a:cubicBezTo>
                  <a:pt x="496" y="656"/>
                  <a:pt x="502" y="665"/>
                  <a:pt x="512" y="672"/>
                </a:cubicBezTo>
                <a:cubicBezTo>
                  <a:pt x="535" y="687"/>
                  <a:pt x="568" y="694"/>
                  <a:pt x="592" y="712"/>
                </a:cubicBezTo>
                <a:cubicBezTo>
                  <a:pt x="624" y="736"/>
                  <a:pt x="633" y="755"/>
                  <a:pt x="672" y="768"/>
                </a:cubicBezTo>
                <a:cubicBezTo>
                  <a:pt x="712" y="829"/>
                  <a:pt x="753" y="910"/>
                  <a:pt x="816" y="952"/>
                </a:cubicBezTo>
                <a:cubicBezTo>
                  <a:pt x="882" y="1052"/>
                  <a:pt x="963" y="1084"/>
                  <a:pt x="1080" y="1104"/>
                </a:cubicBezTo>
                <a:cubicBezTo>
                  <a:pt x="1237" y="1095"/>
                  <a:pt x="1181" y="1096"/>
                  <a:pt x="1248" y="1096"/>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444442" name="Freeform 26"/>
          <p:cNvSpPr>
            <a:spLocks/>
          </p:cNvSpPr>
          <p:nvPr/>
        </p:nvSpPr>
        <p:spPr bwMode="auto">
          <a:xfrm>
            <a:off x="2387600" y="3619500"/>
            <a:ext cx="2324100" cy="952500"/>
          </a:xfrm>
          <a:custGeom>
            <a:avLst/>
            <a:gdLst/>
            <a:ahLst/>
            <a:cxnLst>
              <a:cxn ang="0">
                <a:pos x="0" y="472"/>
              </a:cxn>
              <a:cxn ang="0">
                <a:pos x="240" y="416"/>
              </a:cxn>
              <a:cxn ang="0">
                <a:pos x="312" y="392"/>
              </a:cxn>
              <a:cxn ang="0">
                <a:pos x="408" y="336"/>
              </a:cxn>
              <a:cxn ang="0">
                <a:pos x="480" y="264"/>
              </a:cxn>
              <a:cxn ang="0">
                <a:pos x="528" y="184"/>
              </a:cxn>
              <a:cxn ang="0">
                <a:pos x="552" y="136"/>
              </a:cxn>
              <a:cxn ang="0">
                <a:pos x="656" y="72"/>
              </a:cxn>
              <a:cxn ang="0">
                <a:pos x="760" y="0"/>
              </a:cxn>
              <a:cxn ang="0">
                <a:pos x="888" y="24"/>
              </a:cxn>
              <a:cxn ang="0">
                <a:pos x="960" y="112"/>
              </a:cxn>
              <a:cxn ang="0">
                <a:pos x="1112" y="320"/>
              </a:cxn>
              <a:cxn ang="0">
                <a:pos x="1144" y="360"/>
              </a:cxn>
              <a:cxn ang="0">
                <a:pos x="1200" y="456"/>
              </a:cxn>
              <a:cxn ang="0">
                <a:pos x="1320" y="536"/>
              </a:cxn>
              <a:cxn ang="0">
                <a:pos x="1416" y="584"/>
              </a:cxn>
              <a:cxn ang="0">
                <a:pos x="1464" y="600"/>
              </a:cxn>
            </a:cxnLst>
            <a:rect l="0" t="0" r="r" b="b"/>
            <a:pathLst>
              <a:path w="1464" h="600">
                <a:moveTo>
                  <a:pt x="0" y="472"/>
                </a:moveTo>
                <a:cubicBezTo>
                  <a:pt x="77" y="446"/>
                  <a:pt x="161" y="442"/>
                  <a:pt x="240" y="416"/>
                </a:cubicBezTo>
                <a:cubicBezTo>
                  <a:pt x="260" y="409"/>
                  <a:pt x="293" y="404"/>
                  <a:pt x="312" y="392"/>
                </a:cubicBezTo>
                <a:cubicBezTo>
                  <a:pt x="343" y="370"/>
                  <a:pt x="379" y="364"/>
                  <a:pt x="408" y="336"/>
                </a:cubicBezTo>
                <a:cubicBezTo>
                  <a:pt x="433" y="310"/>
                  <a:pt x="450" y="283"/>
                  <a:pt x="480" y="264"/>
                </a:cubicBezTo>
                <a:cubicBezTo>
                  <a:pt x="493" y="236"/>
                  <a:pt x="518" y="213"/>
                  <a:pt x="528" y="184"/>
                </a:cubicBezTo>
                <a:cubicBezTo>
                  <a:pt x="533" y="166"/>
                  <a:pt x="537" y="148"/>
                  <a:pt x="552" y="136"/>
                </a:cubicBezTo>
                <a:cubicBezTo>
                  <a:pt x="583" y="108"/>
                  <a:pt x="624" y="98"/>
                  <a:pt x="656" y="72"/>
                </a:cubicBezTo>
                <a:cubicBezTo>
                  <a:pt x="690" y="43"/>
                  <a:pt x="716" y="14"/>
                  <a:pt x="760" y="0"/>
                </a:cubicBezTo>
                <a:cubicBezTo>
                  <a:pt x="807" y="5"/>
                  <a:pt x="843" y="9"/>
                  <a:pt x="888" y="24"/>
                </a:cubicBezTo>
                <a:cubicBezTo>
                  <a:pt x="899" y="59"/>
                  <a:pt x="936" y="81"/>
                  <a:pt x="960" y="112"/>
                </a:cubicBezTo>
                <a:cubicBezTo>
                  <a:pt x="1013" y="180"/>
                  <a:pt x="1037" y="270"/>
                  <a:pt x="1112" y="320"/>
                </a:cubicBezTo>
                <a:cubicBezTo>
                  <a:pt x="1132" y="380"/>
                  <a:pt x="1102" y="308"/>
                  <a:pt x="1144" y="360"/>
                </a:cubicBezTo>
                <a:cubicBezTo>
                  <a:pt x="1157" y="377"/>
                  <a:pt x="1178" y="441"/>
                  <a:pt x="1200" y="456"/>
                </a:cubicBezTo>
                <a:cubicBezTo>
                  <a:pt x="1241" y="483"/>
                  <a:pt x="1275" y="513"/>
                  <a:pt x="1320" y="536"/>
                </a:cubicBezTo>
                <a:cubicBezTo>
                  <a:pt x="1351" y="551"/>
                  <a:pt x="1384" y="569"/>
                  <a:pt x="1416" y="584"/>
                </a:cubicBezTo>
                <a:cubicBezTo>
                  <a:pt x="1431" y="590"/>
                  <a:pt x="1464" y="600"/>
                  <a:pt x="1464" y="600"/>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444452" name="Text Box 36"/>
          <p:cNvSpPr txBox="1">
            <a:spLocks noChangeArrowheads="1"/>
          </p:cNvSpPr>
          <p:nvPr/>
        </p:nvSpPr>
        <p:spPr bwMode="auto">
          <a:xfrm>
            <a:off x="1511300" y="2120900"/>
            <a:ext cx="6134100" cy="646113"/>
          </a:xfrm>
          <a:prstGeom prst="rect">
            <a:avLst/>
          </a:prstGeom>
          <a:noFill/>
          <a:ln w="12700">
            <a:noFill/>
            <a:miter lim="800000"/>
            <a:headEnd/>
            <a:tailEnd/>
          </a:ln>
          <a:effectLst>
            <a:outerShdw blurRad="63500" dist="81320" dir="2319588" algn="ctr" rotWithShape="0">
              <a:srgbClr val="003366">
                <a:alpha val="74998"/>
              </a:srgbClr>
            </a:outerShdw>
          </a:effectLst>
        </p:spPr>
        <p:txBody>
          <a:bodyPr>
            <a:spAutoFit/>
          </a:bodyPr>
          <a:lstStyle/>
          <a:p>
            <a:pPr>
              <a:spcBef>
                <a:spcPct val="50000"/>
              </a:spcBef>
              <a:defRPr/>
            </a:pPr>
            <a:r>
              <a:rPr lang="ar-JO" sz="3600" dirty="0">
                <a:solidFill>
                  <a:srgbClr val="C60C15"/>
                </a:solidFill>
                <a:latin typeface="Comic Sans MS" pitchFamily="-107" charset="0"/>
                <a:ea typeface="+mn-ea"/>
              </a:rPr>
              <a:t>الأراضي الإمبراطورية للإسكندر </a:t>
            </a:r>
          </a:p>
        </p:txBody>
      </p:sp>
      <p:sp>
        <p:nvSpPr>
          <p:cNvPr id="45080" name="Text Box 48"/>
          <p:cNvSpPr txBox="1">
            <a:spLocks noChangeArrowheads="1"/>
          </p:cNvSpPr>
          <p:nvPr/>
        </p:nvSpPr>
        <p:spPr bwMode="auto">
          <a:xfrm>
            <a:off x="8718550" y="90488"/>
            <a:ext cx="260350" cy="396875"/>
          </a:xfrm>
          <a:prstGeom prst="rect">
            <a:avLst/>
          </a:prstGeom>
          <a:noFill/>
          <a:ln w="9525">
            <a:noFill/>
            <a:miter lim="800000"/>
            <a:headEnd/>
            <a:tailEnd/>
          </a:ln>
        </p:spPr>
        <p:txBody>
          <a:bodyPr wrap="none" anchor="ctr">
            <a:spAutoFit/>
          </a:bodyPr>
          <a:lstStyle/>
          <a:p>
            <a:pPr algn="ctr">
              <a:spcBef>
                <a:spcPct val="50000"/>
              </a:spcBef>
            </a:pPr>
            <a:r>
              <a:rPr lang="en-US" altLang="en-US" sz="2000" b="0">
                <a:solidFill>
                  <a:srgbClr val="FFA27C"/>
                </a:solidFill>
              </a:rPr>
              <a:t> </a:t>
            </a:r>
          </a:p>
        </p:txBody>
      </p:sp>
      <p:grpSp>
        <p:nvGrpSpPr>
          <p:cNvPr id="3" name="Group 58"/>
          <p:cNvGrpSpPr>
            <a:grpSpLocks/>
          </p:cNvGrpSpPr>
          <p:nvPr/>
        </p:nvGrpSpPr>
        <p:grpSpPr bwMode="auto">
          <a:xfrm>
            <a:off x="1022350" y="2189026"/>
            <a:ext cx="2239963" cy="2444750"/>
            <a:chOff x="1366" y="377"/>
            <a:chExt cx="3012" cy="3426"/>
          </a:xfrm>
        </p:grpSpPr>
        <p:pic>
          <p:nvPicPr>
            <p:cNvPr id="444475" name="Picture 59"/>
            <p:cNvPicPr>
              <a:picLocks noChangeAspect="1" noChangeArrowheads="1"/>
            </p:cNvPicPr>
            <p:nvPr/>
          </p:nvPicPr>
          <p:blipFill>
            <a:blip r:embed="rId4" cstate="screen"/>
            <a:srcRect/>
            <a:stretch>
              <a:fillRect/>
            </a:stretch>
          </p:blipFill>
          <p:spPr bwMode="auto">
            <a:xfrm>
              <a:off x="1366" y="377"/>
              <a:ext cx="3012" cy="3426"/>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45097" name="Rectangle 60"/>
            <p:cNvSpPr>
              <a:spLocks noChangeArrowheads="1"/>
            </p:cNvSpPr>
            <p:nvPr/>
          </p:nvSpPr>
          <p:spPr bwMode="auto">
            <a:xfrm>
              <a:off x="1586" y="886"/>
              <a:ext cx="47" cy="47"/>
            </a:xfrm>
            <a:prstGeom prst="rect">
              <a:avLst/>
            </a:prstGeom>
            <a:solidFill>
              <a:srgbClr val="011B65"/>
            </a:solidFill>
            <a:ln w="9525">
              <a:noFill/>
              <a:miter lim="800000"/>
              <a:headEnd/>
              <a:tailEnd/>
            </a:ln>
          </p:spPr>
          <p:txBody>
            <a:bodyPr wrap="none" anchor="ctr"/>
            <a:lstStyle/>
            <a:p>
              <a:pPr algn="ctr"/>
              <a:endParaRPr lang="en-US" altLang="en-US"/>
            </a:p>
          </p:txBody>
        </p:sp>
        <p:sp>
          <p:nvSpPr>
            <p:cNvPr id="45098" name="Rectangle 61"/>
            <p:cNvSpPr>
              <a:spLocks noChangeArrowheads="1"/>
            </p:cNvSpPr>
            <p:nvPr/>
          </p:nvSpPr>
          <p:spPr bwMode="auto">
            <a:xfrm>
              <a:off x="1786" y="758"/>
              <a:ext cx="95" cy="111"/>
            </a:xfrm>
            <a:prstGeom prst="rect">
              <a:avLst/>
            </a:prstGeom>
            <a:solidFill>
              <a:srgbClr val="011A5F"/>
            </a:solidFill>
            <a:ln w="9525">
              <a:noFill/>
              <a:miter lim="800000"/>
              <a:headEnd/>
              <a:tailEnd/>
            </a:ln>
          </p:spPr>
          <p:txBody>
            <a:bodyPr wrap="none" anchor="ctr"/>
            <a:lstStyle/>
            <a:p>
              <a:pPr algn="ctr"/>
              <a:endParaRPr lang="en-US" altLang="en-US"/>
            </a:p>
          </p:txBody>
        </p:sp>
      </p:grpSp>
      <p:grpSp>
        <p:nvGrpSpPr>
          <p:cNvPr id="4" name="Group 68"/>
          <p:cNvGrpSpPr>
            <a:grpSpLocks/>
          </p:cNvGrpSpPr>
          <p:nvPr/>
        </p:nvGrpSpPr>
        <p:grpSpPr bwMode="auto">
          <a:xfrm>
            <a:off x="4703763" y="1687513"/>
            <a:ext cx="3544887" cy="2617787"/>
            <a:chOff x="2963" y="1063"/>
            <a:chExt cx="2233" cy="1649"/>
          </a:xfrm>
        </p:grpSpPr>
        <p:sp>
          <p:nvSpPr>
            <p:cNvPr id="444472" name="Rectangle 56"/>
            <p:cNvSpPr>
              <a:spLocks noChangeArrowheads="1"/>
            </p:cNvSpPr>
            <p:nvPr/>
          </p:nvSpPr>
          <p:spPr bwMode="auto">
            <a:xfrm>
              <a:off x="3003" y="1063"/>
              <a:ext cx="2163" cy="1649"/>
            </a:xfrm>
            <a:prstGeom prst="rect">
              <a:avLst/>
            </a:prstGeom>
            <a:solidFill>
              <a:srgbClr val="263555"/>
            </a:solidFill>
            <a:ln w="76200">
              <a:solidFill>
                <a:schemeClr val="accent2"/>
              </a:solidFill>
              <a:miter lim="800000"/>
              <a:headEnd/>
              <a:tailEnd/>
            </a:ln>
            <a:effectLst>
              <a:outerShdw blurRad="63500" dist="89803" dir="2700000" algn="ctr" rotWithShape="0">
                <a:schemeClr val="bg2">
                  <a:alpha val="74998"/>
                </a:schemeClr>
              </a:outerShdw>
            </a:effectLst>
          </p:spPr>
          <p:txBody>
            <a:bodyPr wrap="none" anchor="ctr"/>
            <a:lstStyle/>
            <a:p>
              <a:pPr algn="ctr">
                <a:defRPr/>
              </a:pPr>
              <a:endParaRPr lang="en-US">
                <a:solidFill>
                  <a:schemeClr val="tx1"/>
                </a:solidFill>
                <a:latin typeface="Comic Sans MS" pitchFamily="-107" charset="0"/>
                <a:ea typeface="+mn-ea"/>
              </a:endParaRPr>
            </a:p>
          </p:txBody>
        </p:sp>
        <p:sp>
          <p:nvSpPr>
            <p:cNvPr id="444478" name="Text Box 62"/>
            <p:cNvSpPr txBox="1">
              <a:spLocks noChangeArrowheads="1"/>
            </p:cNvSpPr>
            <p:nvPr/>
          </p:nvSpPr>
          <p:spPr bwMode="auto">
            <a:xfrm>
              <a:off x="2963" y="1194"/>
              <a:ext cx="2233" cy="1144"/>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ar-JO" sz="2800" dirty="0">
                  <a:solidFill>
                    <a:srgbClr val="FFEA18"/>
                  </a:solidFill>
                  <a:latin typeface="Comic Sans MS" charset="0"/>
                  <a:ea typeface="+mn-ea"/>
                </a:rPr>
                <a:t>أنظر إلى مرحلة</a:t>
              </a:r>
            </a:p>
            <a:p>
              <a:pPr algn="ctr">
                <a:spcBef>
                  <a:spcPct val="50000"/>
                </a:spcBef>
                <a:defRPr/>
              </a:pPr>
              <a:r>
                <a:rPr lang="ar-JO" sz="2800" dirty="0">
                  <a:solidFill>
                    <a:srgbClr val="FFEA18"/>
                  </a:solidFill>
                  <a:latin typeface="Comic Sans MS" charset="0"/>
                  <a:ea typeface="+mn-ea"/>
                </a:rPr>
                <a:t> العمل</a:t>
              </a:r>
            </a:p>
            <a:p>
              <a:pPr algn="ctr">
                <a:spcBef>
                  <a:spcPct val="50000"/>
                </a:spcBef>
                <a:defRPr/>
              </a:pPr>
              <a:r>
                <a:rPr lang="ar-JO" sz="2800" dirty="0">
                  <a:solidFill>
                    <a:srgbClr val="FFEA18"/>
                  </a:solidFill>
                  <a:latin typeface="Comic Sans MS" charset="0"/>
                  <a:ea typeface="+mn-ea"/>
                </a:rPr>
                <a:t> بين العهدين</a:t>
              </a:r>
              <a:endParaRPr lang="en-US" sz="2800" dirty="0">
                <a:solidFill>
                  <a:srgbClr val="FFEA18"/>
                </a:solidFill>
                <a:latin typeface="Comic Sans MS" charset="0"/>
                <a:ea typeface="+mn-ea"/>
              </a:endParaRPr>
            </a:p>
          </p:txBody>
        </p:sp>
      </p:grpSp>
      <p:sp>
        <p:nvSpPr>
          <p:cNvPr id="45084" name="AutoShape 41"/>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ltLang="en-US"/>
          </a:p>
        </p:txBody>
      </p:sp>
      <p:sp>
        <p:nvSpPr>
          <p:cNvPr id="45085" name="Rectangle 42"/>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ltLang="en-US"/>
          </a:p>
        </p:txBody>
      </p:sp>
      <p:sp>
        <p:nvSpPr>
          <p:cNvPr id="45086" name="AutoShape 43"/>
          <p:cNvSpPr>
            <a:spLocks noChangeArrowheads="1"/>
          </p:cNvSpPr>
          <p:nvPr/>
        </p:nvSpPr>
        <p:spPr bwMode="auto">
          <a:xfrm>
            <a:off x="7983538" y="3478213"/>
            <a:ext cx="692150" cy="358775"/>
          </a:xfrm>
          <a:prstGeom prst="roundRect">
            <a:avLst>
              <a:gd name="adj" fmla="val 16667"/>
            </a:avLst>
          </a:prstGeom>
          <a:solidFill>
            <a:srgbClr val="FFFF00"/>
          </a:solidFill>
          <a:ln w="9525">
            <a:noFill/>
            <a:round/>
            <a:headEnd/>
            <a:tailEnd/>
          </a:ln>
        </p:spPr>
        <p:txBody>
          <a:bodyPr wrap="none" anchor="ctr"/>
          <a:lstStyle/>
          <a:p>
            <a:endParaRPr lang="en-US" altLang="en-US"/>
          </a:p>
        </p:txBody>
      </p:sp>
      <p:sp>
        <p:nvSpPr>
          <p:cNvPr id="45087" name="Line 44"/>
          <p:cNvSpPr>
            <a:spLocks noChangeShapeType="1"/>
          </p:cNvSpPr>
          <p:nvPr/>
        </p:nvSpPr>
        <p:spPr bwMode="auto">
          <a:xfrm>
            <a:off x="8005763" y="3740150"/>
            <a:ext cx="863600" cy="0"/>
          </a:xfrm>
          <a:prstGeom prst="line">
            <a:avLst/>
          </a:prstGeom>
          <a:noFill/>
          <a:ln w="12700">
            <a:solidFill>
              <a:srgbClr val="000000"/>
            </a:solidFill>
            <a:round/>
            <a:headEnd/>
            <a:tailEnd/>
          </a:ln>
        </p:spPr>
        <p:txBody>
          <a:bodyPr wrap="none" anchor="ctr"/>
          <a:lstStyle/>
          <a:p>
            <a:endParaRPr lang="ar-JO"/>
          </a:p>
        </p:txBody>
      </p:sp>
      <p:sp>
        <p:nvSpPr>
          <p:cNvPr id="45088" name="Line 45"/>
          <p:cNvSpPr>
            <a:spLocks noChangeShapeType="1"/>
          </p:cNvSpPr>
          <p:nvPr/>
        </p:nvSpPr>
        <p:spPr bwMode="auto">
          <a:xfrm>
            <a:off x="8005763" y="3892550"/>
            <a:ext cx="863600" cy="0"/>
          </a:xfrm>
          <a:prstGeom prst="line">
            <a:avLst/>
          </a:prstGeom>
          <a:noFill/>
          <a:ln w="12700">
            <a:solidFill>
              <a:srgbClr val="000000"/>
            </a:solidFill>
            <a:round/>
            <a:headEnd/>
            <a:tailEnd/>
          </a:ln>
        </p:spPr>
        <p:txBody>
          <a:bodyPr wrap="none" anchor="ctr"/>
          <a:lstStyle/>
          <a:p>
            <a:endParaRPr lang="ar-JO"/>
          </a:p>
        </p:txBody>
      </p:sp>
      <p:sp>
        <p:nvSpPr>
          <p:cNvPr id="45089" name="Rectangle 46"/>
          <p:cNvSpPr>
            <a:spLocks noChangeArrowheads="1"/>
          </p:cNvSpPr>
          <p:nvPr/>
        </p:nvSpPr>
        <p:spPr bwMode="auto">
          <a:xfrm>
            <a:off x="7931150" y="3568700"/>
            <a:ext cx="728663" cy="228600"/>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Helvetica" pitchFamily="34" charset="0"/>
              </a:rPr>
              <a:t>الإسكندر الأكبر</a:t>
            </a:r>
            <a:endParaRPr lang="en-US" altLang="en-US" sz="900">
              <a:solidFill>
                <a:srgbClr val="000000"/>
              </a:solidFill>
              <a:latin typeface="Helvetica" pitchFamily="34" charset="0"/>
            </a:endParaRPr>
          </a:p>
        </p:txBody>
      </p:sp>
      <p:sp>
        <p:nvSpPr>
          <p:cNvPr id="45090" name="Rectangle 47"/>
          <p:cNvSpPr>
            <a:spLocks noChangeArrowheads="1"/>
          </p:cNvSpPr>
          <p:nvPr/>
        </p:nvSpPr>
        <p:spPr bwMode="auto">
          <a:xfrm>
            <a:off x="7970838" y="3429000"/>
            <a:ext cx="449262" cy="228600"/>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Chicago"/>
              </a:rPr>
              <a:t>الصمت</a:t>
            </a:r>
            <a:endParaRPr lang="en-US" altLang="en-US" sz="900">
              <a:solidFill>
                <a:srgbClr val="000000"/>
              </a:solidFill>
              <a:latin typeface="Chicago"/>
            </a:endParaRPr>
          </a:p>
        </p:txBody>
      </p:sp>
      <p:sp>
        <p:nvSpPr>
          <p:cNvPr id="45091" name="Text Box 64"/>
          <p:cNvSpPr txBox="1">
            <a:spLocks noChangeArrowheads="1"/>
          </p:cNvSpPr>
          <p:nvPr/>
        </p:nvSpPr>
        <p:spPr bwMode="auto">
          <a:xfrm>
            <a:off x="8537575" y="6464300"/>
            <a:ext cx="390525" cy="339725"/>
          </a:xfrm>
          <a:prstGeom prst="rect">
            <a:avLst/>
          </a:prstGeom>
          <a:noFill/>
          <a:ln w="9525">
            <a:noFill/>
            <a:miter lim="800000"/>
            <a:headEnd/>
            <a:tailEnd/>
          </a:ln>
        </p:spPr>
        <p:txBody>
          <a:bodyPr wrap="none" anchor="ctr">
            <a:spAutoFit/>
          </a:bodyPr>
          <a:lstStyle/>
          <a:p>
            <a:pPr algn="ctr">
              <a:spcBef>
                <a:spcPct val="50000"/>
              </a:spcBef>
            </a:pPr>
            <a:r>
              <a:rPr lang="ar-SA" altLang="en-US">
                <a:solidFill>
                  <a:srgbClr val="FFFFFF"/>
                </a:solidFill>
                <a:cs typeface="Arial" pitchFamily="34" charset="0"/>
              </a:rPr>
              <a:t>١</a:t>
            </a:r>
            <a:r>
              <a:rPr lang="en-US" altLang="en-US">
                <a:solidFill>
                  <a:srgbClr val="FFFFFF"/>
                </a:solidFill>
              </a:rPr>
              <a:t> </a:t>
            </a:r>
            <a:endParaRPr lang="en-US" altLang="en-US" b="0">
              <a:solidFill>
                <a:srgbClr val="FFFFFF"/>
              </a:solidFill>
            </a:endParaRPr>
          </a:p>
        </p:txBody>
      </p:sp>
      <p:sp>
        <p:nvSpPr>
          <p:cNvPr id="444481" name="Rectangle 6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Comic Sans MS" charset="0"/>
                <a:ea typeface="ＭＳ Ｐゴシック" charset="0"/>
                <a:cs typeface="ＭＳ Ｐゴシック" charset="0"/>
              </a:rPr>
              <a:t>13</a:t>
            </a:r>
          </a:p>
        </p:txBody>
      </p:sp>
      <p:sp>
        <p:nvSpPr>
          <p:cNvPr id="45093" name="Text Box 66"/>
          <p:cNvSpPr txBox="1">
            <a:spLocks noChangeArrowheads="1"/>
          </p:cNvSpPr>
          <p:nvPr/>
        </p:nvSpPr>
        <p:spPr bwMode="auto">
          <a:xfrm>
            <a:off x="6994525" y="6284913"/>
            <a:ext cx="1631950" cy="274637"/>
          </a:xfrm>
          <a:prstGeom prst="rect">
            <a:avLst/>
          </a:prstGeom>
          <a:noFill/>
          <a:ln w="9525">
            <a:noFill/>
            <a:miter lim="800000"/>
            <a:headEnd/>
            <a:tailEnd/>
          </a:ln>
        </p:spPr>
        <p:txBody>
          <a:bodyPr wrap="none" anchor="ctr">
            <a:spAutoFit/>
          </a:bodyPr>
          <a:lstStyle/>
          <a:p>
            <a:pPr algn="ctr">
              <a:spcBef>
                <a:spcPct val="50000"/>
              </a:spcBef>
            </a:pPr>
            <a:r>
              <a:rPr lang="en-US" altLang="en-US" sz="1200">
                <a:solidFill>
                  <a:schemeClr val="tx1"/>
                </a:solidFill>
                <a:latin typeface="Arial" pitchFamily="34" charset="0"/>
              </a:rPr>
              <a:t>Handbook pg. 38-39</a:t>
            </a:r>
          </a:p>
        </p:txBody>
      </p:sp>
      <p:sp>
        <p:nvSpPr>
          <p:cNvPr id="2" name="Rectangle 1">
            <a:extLst>
              <a:ext uri="{FF2B5EF4-FFF2-40B4-BE49-F238E27FC236}">
                <a16:creationId xmlns:a16="http://schemas.microsoft.com/office/drawing/2014/main" id="{716E177C-38B5-3953-48B7-72BEBF3ADF68}"/>
              </a:ext>
            </a:extLst>
          </p:cNvPr>
          <p:cNvSpPr>
            <a:spLocks noChangeArrowheads="1"/>
          </p:cNvSpPr>
          <p:nvPr/>
        </p:nvSpPr>
        <p:spPr bwMode="auto">
          <a:xfrm>
            <a:off x="-36512" y="5533567"/>
            <a:ext cx="9252520" cy="132443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sym typeface="Times Roman" pitchFamily="2" charset="0"/>
              </a:rPr>
              <a:t>صممها د. جون فرايمان, تكساس, أمريكا</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sym typeface="Times Roman" pitchFamily="2" charset="0"/>
              </a:rPr>
            </a:br>
            <a:r>
              <a:rPr kumimoji="0" lang="ar-SA"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sym typeface="Times Roman" pitchFamily="2" charset="0"/>
              </a:rPr>
              <a:t>تم تدريسها بواسطة الدكتور ريك جريفيث ، المؤسسة الأردنية اللاهونية</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sym typeface="Times Roman" pitchFamily="2" charset="0"/>
              </a:rPr>
            </a:br>
            <a:r>
              <a:rPr kumimoji="0" lang="ar-SA"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sym typeface="Times Roman" pitchFamily="2" charset="0"/>
              </a:rPr>
              <a:t> جميع الملفات بعدة لغات للتحميل مجانًا في  </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sym typeface="Times Roman" pitchFamily="2" charset="0"/>
              </a:rPr>
              <a:t> BibleStudyDownloads.org</a:t>
            </a:r>
          </a:p>
        </p:txBody>
      </p:sp>
      <p:sp>
        <p:nvSpPr>
          <p:cNvPr id="5" name="Text Box 113">
            <a:extLst>
              <a:ext uri="{FF2B5EF4-FFF2-40B4-BE49-F238E27FC236}">
                <a16:creationId xmlns:a16="http://schemas.microsoft.com/office/drawing/2014/main" id="{C63C54CA-A589-058F-7CAF-F133E7113FB5}"/>
              </a:ext>
            </a:extLst>
          </p:cNvPr>
          <p:cNvSpPr txBox="1">
            <a:spLocks noChangeArrowheads="1"/>
          </p:cNvSpPr>
          <p:nvPr/>
        </p:nvSpPr>
        <p:spPr bwMode="auto">
          <a:xfrm>
            <a:off x="284163" y="630615"/>
            <a:ext cx="7826375" cy="1569660"/>
          </a:xfrm>
          <a:prstGeom prst="rect">
            <a:avLst/>
          </a:prstGeom>
          <a:noFill/>
          <a:ln w="9525">
            <a:noFill/>
            <a:miter lim="800000"/>
            <a:headEnd/>
            <a:tailEnd/>
          </a:ln>
          <a:effectLst/>
        </p:spPr>
        <p:txBody>
          <a:bodyPr>
            <a:spAutoFit/>
            <a:flatTx/>
          </a:bodyPr>
          <a:lstStyle>
            <a:lvl1pPr>
              <a:defRPr sz="2800">
                <a:solidFill>
                  <a:srgbClr val="00DFCA"/>
                </a:solidFill>
                <a:latin typeface="Arial" charset="0"/>
                <a:ea typeface="ＭＳ Ｐゴシック" charset="0"/>
                <a:cs typeface="ＭＳ Ｐゴシック" charset="0"/>
              </a:defRPr>
            </a:lvl1pPr>
            <a:lvl2pPr marL="37931725" indent="-37474525">
              <a:defRPr sz="2800">
                <a:solidFill>
                  <a:srgbClr val="00DFCA"/>
                </a:solidFill>
                <a:latin typeface="Arial" charset="0"/>
                <a:ea typeface="ＭＳ Ｐゴシック" charset="0"/>
              </a:defRPr>
            </a:lvl2pPr>
            <a:lvl3pPr>
              <a:defRPr sz="2800">
                <a:solidFill>
                  <a:srgbClr val="00DFCA"/>
                </a:solidFill>
                <a:latin typeface="Arial" charset="0"/>
                <a:ea typeface="ＭＳ Ｐゴシック" charset="0"/>
              </a:defRPr>
            </a:lvl3pPr>
            <a:lvl4pPr>
              <a:defRPr sz="2800">
                <a:solidFill>
                  <a:srgbClr val="00DFCA"/>
                </a:solidFill>
                <a:latin typeface="Arial" charset="0"/>
                <a:ea typeface="ＭＳ Ｐゴシック" charset="0"/>
              </a:defRPr>
            </a:lvl4pPr>
            <a:lvl5pPr>
              <a:defRPr sz="2800">
                <a:solidFill>
                  <a:srgbClr val="00DFCA"/>
                </a:solidFill>
                <a:latin typeface="Arial" charset="0"/>
                <a:ea typeface="ＭＳ Ｐゴシック" charset="0"/>
              </a:defRPr>
            </a:lvl5pPr>
            <a:lvl6pPr marL="457200" eaLnBrk="0" fontAlgn="base" hangingPunct="0">
              <a:spcBef>
                <a:spcPct val="0"/>
              </a:spcBef>
              <a:spcAft>
                <a:spcPct val="0"/>
              </a:spcAft>
              <a:defRPr sz="2800">
                <a:solidFill>
                  <a:srgbClr val="00DFCA"/>
                </a:solidFill>
                <a:latin typeface="Arial" charset="0"/>
                <a:ea typeface="ＭＳ Ｐゴシック" charset="0"/>
              </a:defRPr>
            </a:lvl6pPr>
            <a:lvl7pPr marL="914400" eaLnBrk="0" fontAlgn="base" hangingPunct="0">
              <a:spcBef>
                <a:spcPct val="0"/>
              </a:spcBef>
              <a:spcAft>
                <a:spcPct val="0"/>
              </a:spcAft>
              <a:defRPr sz="2800">
                <a:solidFill>
                  <a:srgbClr val="00DFCA"/>
                </a:solidFill>
                <a:latin typeface="Arial" charset="0"/>
                <a:ea typeface="ＭＳ Ｐゴシック" charset="0"/>
              </a:defRPr>
            </a:lvl7pPr>
            <a:lvl8pPr marL="1371600" eaLnBrk="0" fontAlgn="base" hangingPunct="0">
              <a:spcBef>
                <a:spcPct val="0"/>
              </a:spcBef>
              <a:spcAft>
                <a:spcPct val="0"/>
              </a:spcAft>
              <a:defRPr sz="2800">
                <a:solidFill>
                  <a:srgbClr val="00DFCA"/>
                </a:solidFill>
                <a:latin typeface="Arial" charset="0"/>
                <a:ea typeface="ＭＳ Ｐゴシック" charset="0"/>
              </a:defRPr>
            </a:lvl8pPr>
            <a:lvl9pPr marL="1828800" eaLnBrk="0" fontAlgn="base" hangingPunct="0">
              <a:spcBef>
                <a:spcPct val="0"/>
              </a:spcBef>
              <a:spcAft>
                <a:spcPct val="0"/>
              </a:spcAft>
              <a:defRPr sz="2800">
                <a:solidFill>
                  <a:srgbClr val="00DFCA"/>
                </a:solidFill>
                <a:latin typeface="Arial" charset="0"/>
                <a:ea typeface="ＭＳ Ｐゴシック" charset="0"/>
              </a:defRPr>
            </a:lvl9pPr>
          </a:lstStyle>
          <a:p>
            <a:pPr algn="ctr">
              <a:spcBef>
                <a:spcPct val="50000"/>
              </a:spcBef>
              <a:defRPr/>
            </a:pPr>
            <a:r>
              <a:rPr lang="ar-SA" altLang="ja-JP" sz="9600" i="1" dirty="0">
                <a:solidFill>
                  <a:srgbClr val="FFFF00"/>
                </a:solidFill>
                <a:effectLst>
                  <a:outerShdw blurRad="50800" dist="88900" dir="2700000" algn="tl" rotWithShape="0">
                    <a:srgbClr val="000000"/>
                  </a:outerShdw>
                </a:effectLst>
                <a:latin typeface="Kosher-Normal" charset="0"/>
              </a:rPr>
              <a:t> الصمت</a:t>
            </a:r>
            <a:endParaRPr lang="en-US" sz="9600" i="1" dirty="0">
              <a:solidFill>
                <a:srgbClr val="FFFF00"/>
              </a:solidFill>
              <a:effectLst>
                <a:outerShdw blurRad="50800" dist="88900" dir="2700000" algn="tl" rotWithShape="0">
                  <a:srgbClr val="000000"/>
                </a:outerShdw>
              </a:effectLst>
              <a:latin typeface="Kosher-Normal" charset="0"/>
            </a:endParaRPr>
          </a:p>
        </p:txBody>
      </p:sp>
    </p:spTree>
    <p:extLst>
      <p:ext uri="{BB962C8B-B14F-4D97-AF65-F5344CB8AC3E}">
        <p14:creationId xmlns:p14="http://schemas.microsoft.com/office/powerpoint/2010/main" val="2970494690"/>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0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Rectangle 2"/>
          <p:cNvSpPr>
            <a:spLocks noChangeArrowheads="1"/>
          </p:cNvSpPr>
          <p:nvPr/>
        </p:nvSpPr>
        <p:spPr bwMode="auto">
          <a:xfrm>
            <a:off x="3130550" y="1377950"/>
            <a:ext cx="3035300" cy="151765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34819" name="AutoShape 4"/>
          <p:cNvSpPr>
            <a:spLocks noChangeArrowheads="1"/>
          </p:cNvSpPr>
          <p:nvPr/>
        </p:nvSpPr>
        <p:spPr bwMode="auto">
          <a:xfrm>
            <a:off x="3124200" y="990600"/>
            <a:ext cx="1676400" cy="736600"/>
          </a:xfrm>
          <a:prstGeom prst="roundRect">
            <a:avLst>
              <a:gd name="adj" fmla="val 12495"/>
            </a:avLst>
          </a:prstGeom>
          <a:solidFill>
            <a:schemeClr val="tx2"/>
          </a:solidFill>
          <a:ln w="9525">
            <a:noFill/>
            <a:round/>
            <a:headEnd/>
            <a:tailEnd/>
          </a:ln>
        </p:spPr>
        <p:txBody>
          <a:bodyPr wrap="none" anchor="ctr"/>
          <a:lstStyle/>
          <a:p>
            <a:endParaRPr lang="en-US" altLang="en-US"/>
          </a:p>
        </p:txBody>
      </p:sp>
      <p:sp>
        <p:nvSpPr>
          <p:cNvPr id="34820" name="Rectangle 5"/>
          <p:cNvSpPr>
            <a:spLocks noChangeArrowheads="1"/>
          </p:cNvSpPr>
          <p:nvPr/>
        </p:nvSpPr>
        <p:spPr bwMode="auto">
          <a:xfrm>
            <a:off x="2819400" y="931863"/>
            <a:ext cx="2009775" cy="515937"/>
          </a:xfrm>
          <a:prstGeom prst="rect">
            <a:avLst/>
          </a:prstGeom>
          <a:noFill/>
          <a:ln w="9525">
            <a:noFill/>
            <a:miter lim="800000"/>
            <a:headEnd/>
            <a:tailEnd/>
          </a:ln>
        </p:spPr>
        <p:txBody>
          <a:bodyPr wrap="none" lIns="90487" tIns="44450" rIns="90487" bIns="44450">
            <a:spAutoFit/>
          </a:bodyPr>
          <a:lstStyle/>
          <a:p>
            <a:r>
              <a:rPr lang="en-US" altLang="en-US" sz="2800">
                <a:solidFill>
                  <a:schemeClr val="bg2"/>
                </a:solidFill>
                <a:latin typeface="Times" pitchFamily="18" charset="0"/>
              </a:rPr>
              <a:t>   SILENCE</a:t>
            </a:r>
          </a:p>
        </p:txBody>
      </p:sp>
      <p:sp>
        <p:nvSpPr>
          <p:cNvPr id="34821" name="Rectangle 6"/>
          <p:cNvSpPr>
            <a:spLocks noChangeArrowheads="1"/>
          </p:cNvSpPr>
          <p:nvPr/>
        </p:nvSpPr>
        <p:spPr bwMode="auto">
          <a:xfrm>
            <a:off x="6926263" y="5405438"/>
            <a:ext cx="1184275" cy="579437"/>
          </a:xfrm>
          <a:prstGeom prst="rect">
            <a:avLst/>
          </a:prstGeom>
          <a:noFill/>
          <a:ln w="9525">
            <a:noFill/>
            <a:miter lim="800000"/>
            <a:headEnd/>
            <a:tailEnd/>
          </a:ln>
        </p:spPr>
        <p:txBody>
          <a:bodyPr wrap="none" anchor="ctr"/>
          <a:lstStyle/>
          <a:p>
            <a:endParaRPr lang="en-US" altLang="en-US"/>
          </a:p>
        </p:txBody>
      </p:sp>
      <p:sp>
        <p:nvSpPr>
          <p:cNvPr id="34822" name="Rectangle 7"/>
          <p:cNvSpPr>
            <a:spLocks noChangeArrowheads="1"/>
          </p:cNvSpPr>
          <p:nvPr/>
        </p:nvSpPr>
        <p:spPr bwMode="auto">
          <a:xfrm>
            <a:off x="3455988" y="2338388"/>
            <a:ext cx="2476500" cy="519112"/>
          </a:xfrm>
          <a:prstGeom prst="rect">
            <a:avLst/>
          </a:prstGeom>
          <a:noFill/>
          <a:ln w="9525">
            <a:noFill/>
            <a:miter lim="800000"/>
            <a:headEnd/>
            <a:tailEnd/>
          </a:ln>
        </p:spPr>
        <p:txBody>
          <a:bodyPr wrap="none" anchor="ctr"/>
          <a:lstStyle/>
          <a:p>
            <a:endParaRPr lang="en-US" altLang="en-US"/>
          </a:p>
        </p:txBody>
      </p:sp>
      <p:sp>
        <p:nvSpPr>
          <p:cNvPr id="34823" name="Line 8"/>
          <p:cNvSpPr>
            <a:spLocks noChangeShapeType="1"/>
          </p:cNvSpPr>
          <p:nvPr/>
        </p:nvSpPr>
        <p:spPr bwMode="auto">
          <a:xfrm>
            <a:off x="3403600" y="2579688"/>
            <a:ext cx="2463800" cy="0"/>
          </a:xfrm>
          <a:prstGeom prst="line">
            <a:avLst/>
          </a:prstGeom>
          <a:noFill/>
          <a:ln w="50800">
            <a:solidFill>
              <a:schemeClr val="bg2"/>
            </a:solidFill>
            <a:round/>
            <a:headEnd/>
            <a:tailEnd/>
          </a:ln>
        </p:spPr>
        <p:txBody>
          <a:bodyPr wrap="none" anchor="ctr"/>
          <a:lstStyle/>
          <a:p>
            <a:endParaRPr lang="ar-JO"/>
          </a:p>
        </p:txBody>
      </p:sp>
      <p:sp>
        <p:nvSpPr>
          <p:cNvPr id="436234" name="Line 10"/>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endParaRPr>
          </a:p>
        </p:txBody>
      </p:sp>
      <p:sp>
        <p:nvSpPr>
          <p:cNvPr id="34825" name="Line 12"/>
          <p:cNvSpPr>
            <a:spLocks noChangeShapeType="1"/>
          </p:cNvSpPr>
          <p:nvPr/>
        </p:nvSpPr>
        <p:spPr bwMode="auto">
          <a:xfrm>
            <a:off x="3429000" y="2071688"/>
            <a:ext cx="2463800" cy="0"/>
          </a:xfrm>
          <a:prstGeom prst="line">
            <a:avLst/>
          </a:prstGeom>
          <a:noFill/>
          <a:ln w="50800">
            <a:solidFill>
              <a:schemeClr val="bg2"/>
            </a:solidFill>
            <a:round/>
            <a:headEnd/>
            <a:tailEnd/>
          </a:ln>
        </p:spPr>
        <p:txBody>
          <a:bodyPr wrap="none" anchor="ctr"/>
          <a:lstStyle/>
          <a:p>
            <a:endParaRPr lang="ar-JO"/>
          </a:p>
        </p:txBody>
      </p:sp>
      <p:grpSp>
        <p:nvGrpSpPr>
          <p:cNvPr id="34826" name="Group 13"/>
          <p:cNvGrpSpPr>
            <a:grpSpLocks/>
          </p:cNvGrpSpPr>
          <p:nvPr/>
        </p:nvGrpSpPr>
        <p:grpSpPr bwMode="auto">
          <a:xfrm>
            <a:off x="709613" y="2190750"/>
            <a:ext cx="2432050" cy="2601913"/>
            <a:chOff x="447" y="1380"/>
            <a:chExt cx="1532" cy="1639"/>
          </a:xfrm>
        </p:grpSpPr>
        <p:sp>
          <p:nvSpPr>
            <p:cNvPr id="436238" name="Rectangle 14"/>
            <p:cNvSpPr>
              <a:spLocks noChangeArrowheads="1"/>
            </p:cNvSpPr>
            <p:nvPr/>
          </p:nvSpPr>
          <p:spPr bwMode="auto">
            <a:xfrm>
              <a:off x="447" y="1380"/>
              <a:ext cx="1532" cy="69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b="0">
                  <a:solidFill>
                    <a:schemeClr val="tx2"/>
                  </a:solidFill>
                  <a:latin typeface="Times" pitchFamily="-107" charset="0"/>
                  <a:ea typeface="+mn-ea"/>
                </a:rPr>
                <a:t>OT  </a:t>
              </a:r>
              <a:r>
                <a:rPr lang="en-US" sz="6600" b="0">
                  <a:solidFill>
                    <a:srgbClr val="7FFF00"/>
                  </a:solidFill>
                  <a:latin typeface="Times" pitchFamily="-107" charset="0"/>
                  <a:ea typeface="+mn-ea"/>
                </a:rPr>
                <a:t>S </a:t>
              </a:r>
              <a:r>
                <a:rPr lang="en-US" sz="3600" b="0">
                  <a:solidFill>
                    <a:schemeClr val="tx2"/>
                  </a:solidFill>
                  <a:latin typeface="Times" pitchFamily="-107" charset="0"/>
                  <a:ea typeface="+mn-ea"/>
                </a:rPr>
                <a:t>NT</a:t>
              </a:r>
            </a:p>
          </p:txBody>
        </p:sp>
        <p:sp>
          <p:nvSpPr>
            <p:cNvPr id="34872" name="AutoShape 15"/>
            <p:cNvSpPr>
              <a:spLocks noChangeArrowheads="1"/>
            </p:cNvSpPr>
            <p:nvPr/>
          </p:nvSpPr>
          <p:spPr bwMode="auto">
            <a:xfrm rot="-5400000">
              <a:off x="674" y="2256"/>
              <a:ext cx="982" cy="544"/>
            </a:xfrm>
            <a:prstGeom prst="rightArrow">
              <a:avLst>
                <a:gd name="adj1" fmla="val 50000"/>
                <a:gd name="adj2" fmla="val 90266"/>
              </a:avLst>
            </a:prstGeom>
            <a:solidFill>
              <a:srgbClr val="FAFD00"/>
            </a:solidFill>
            <a:ln w="50800">
              <a:solidFill>
                <a:schemeClr val="accent2"/>
              </a:solidFill>
              <a:miter lim="800000"/>
              <a:headEnd/>
              <a:tailEnd/>
            </a:ln>
          </p:spPr>
          <p:txBody>
            <a:bodyPr wrap="none" anchor="ctr"/>
            <a:lstStyle/>
            <a:p>
              <a:endParaRPr lang="en-US" altLang="en-US"/>
            </a:p>
          </p:txBody>
        </p:sp>
      </p:grpSp>
      <p:sp>
        <p:nvSpPr>
          <p:cNvPr id="436240" name="Rectangle 16"/>
          <p:cNvSpPr>
            <a:spLocks noChangeArrowheads="1"/>
          </p:cNvSpPr>
          <p:nvPr/>
        </p:nvSpPr>
        <p:spPr bwMode="auto">
          <a:xfrm>
            <a:off x="4862513" y="874713"/>
            <a:ext cx="1989137" cy="5159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800">
                <a:solidFill>
                  <a:srgbClr val="FAFD00"/>
                </a:solidFill>
                <a:latin typeface="Times" pitchFamily="-107" charset="0"/>
                <a:ea typeface="+mn-ea"/>
              </a:rPr>
              <a:t>ca. 500 B.C</a:t>
            </a:r>
            <a:r>
              <a:rPr lang="en-US" sz="2800" b="0">
                <a:solidFill>
                  <a:srgbClr val="FAFD00"/>
                </a:solidFill>
                <a:latin typeface="Times" pitchFamily="-107" charset="0"/>
                <a:ea typeface="+mn-ea"/>
              </a:rPr>
              <a:t>.</a:t>
            </a:r>
          </a:p>
        </p:txBody>
      </p:sp>
      <p:sp>
        <p:nvSpPr>
          <p:cNvPr id="34828" name="Text Box 25"/>
          <p:cNvSpPr txBox="1">
            <a:spLocks noChangeArrowheads="1"/>
          </p:cNvSpPr>
          <p:nvPr/>
        </p:nvSpPr>
        <p:spPr bwMode="auto">
          <a:xfrm>
            <a:off x="533400" y="6483350"/>
            <a:ext cx="1993900" cy="336550"/>
          </a:xfrm>
          <a:prstGeom prst="rect">
            <a:avLst/>
          </a:prstGeom>
          <a:noFill/>
          <a:ln w="9525">
            <a:noFill/>
            <a:miter lim="800000"/>
            <a:headEnd/>
            <a:tailEnd/>
          </a:ln>
        </p:spPr>
        <p:txBody>
          <a:bodyPr>
            <a:spAutoFit/>
          </a:bodyPr>
          <a:lstStyle/>
          <a:p>
            <a:pPr>
              <a:spcBef>
                <a:spcPct val="50000"/>
              </a:spcBef>
            </a:pPr>
            <a:endParaRPr lang="en-US" altLang="en-US">
              <a:solidFill>
                <a:schemeClr val="tx1"/>
              </a:solidFill>
            </a:endParaRPr>
          </a:p>
        </p:txBody>
      </p:sp>
      <p:pic>
        <p:nvPicPr>
          <p:cNvPr id="34829" name="Picture 27"/>
          <p:cNvPicPr>
            <a:picLocks noChangeAspect="1" noChangeArrowheads="1"/>
          </p:cNvPicPr>
          <p:nvPr/>
        </p:nvPicPr>
        <p:blipFill>
          <a:blip r:embed="rId3"/>
          <a:srcRect l="9735" t="8533" r="8066" b="11687"/>
          <a:stretch>
            <a:fillRect/>
          </a:stretch>
        </p:blipFill>
        <p:spPr bwMode="auto">
          <a:xfrm>
            <a:off x="800100" y="563563"/>
            <a:ext cx="7797800" cy="5762625"/>
          </a:xfrm>
          <a:prstGeom prst="rect">
            <a:avLst/>
          </a:prstGeom>
          <a:noFill/>
          <a:ln w="76200">
            <a:solidFill>
              <a:schemeClr val="accent2"/>
            </a:solidFill>
            <a:miter lim="800000"/>
            <a:headEnd/>
            <a:tailEnd/>
          </a:ln>
        </p:spPr>
      </p:pic>
      <p:sp>
        <p:nvSpPr>
          <p:cNvPr id="436252" name="Text Box 28"/>
          <p:cNvSpPr txBox="1">
            <a:spLocks noChangeArrowheads="1"/>
          </p:cNvSpPr>
          <p:nvPr/>
        </p:nvSpPr>
        <p:spPr bwMode="auto">
          <a:xfrm>
            <a:off x="812800" y="5334000"/>
            <a:ext cx="2616200" cy="641350"/>
          </a:xfrm>
          <a:prstGeom prst="rect">
            <a:avLst/>
          </a:prstGeom>
          <a:noFill/>
          <a:ln w="12700">
            <a:noFill/>
            <a:miter lim="800000"/>
            <a:headEnd/>
            <a:tailEnd/>
          </a:ln>
          <a:effectLst>
            <a:outerShdw blurRad="63500" dist="71842" dir="2700000" algn="ctr" rotWithShape="0">
              <a:srgbClr val="003366">
                <a:alpha val="50000"/>
              </a:srgbClr>
            </a:outerShdw>
          </a:effectLst>
        </p:spPr>
        <p:txBody>
          <a:bodyPr>
            <a:spAutoFit/>
          </a:bodyPr>
          <a:lstStyle/>
          <a:p>
            <a:pPr>
              <a:spcBef>
                <a:spcPct val="50000"/>
              </a:spcBef>
              <a:defRPr/>
            </a:pPr>
            <a:r>
              <a:rPr lang="ar-JO" sz="3600" dirty="0">
                <a:solidFill>
                  <a:srgbClr val="0033CC"/>
                </a:solidFill>
                <a:latin typeface="Comic Sans MS" pitchFamily="-107" charset="0"/>
                <a:ea typeface="+mn-ea"/>
              </a:rPr>
              <a:t>أفريقيا</a:t>
            </a:r>
            <a:endParaRPr lang="en-US" sz="3600" dirty="0">
              <a:solidFill>
                <a:srgbClr val="0033CC"/>
              </a:solidFill>
              <a:latin typeface="Comic Sans MS" pitchFamily="-107" charset="0"/>
              <a:ea typeface="+mn-ea"/>
            </a:endParaRPr>
          </a:p>
        </p:txBody>
      </p:sp>
      <p:sp>
        <p:nvSpPr>
          <p:cNvPr id="436253" name="Text Box 29"/>
          <p:cNvSpPr txBox="1">
            <a:spLocks noChangeArrowheads="1"/>
          </p:cNvSpPr>
          <p:nvPr/>
        </p:nvSpPr>
        <p:spPr bwMode="auto">
          <a:xfrm>
            <a:off x="2959100" y="4749800"/>
            <a:ext cx="2616200" cy="641350"/>
          </a:xfrm>
          <a:prstGeom prst="rect">
            <a:avLst/>
          </a:prstGeom>
          <a:noFill/>
          <a:ln w="12700">
            <a:noFill/>
            <a:miter lim="800000"/>
            <a:headEnd/>
            <a:tailEnd/>
          </a:ln>
          <a:effectLst>
            <a:outerShdw blurRad="63500" dist="71842" dir="2700000" algn="ctr" rotWithShape="0">
              <a:srgbClr val="003366">
                <a:alpha val="74998"/>
              </a:srgbClr>
            </a:outerShdw>
          </a:effectLst>
        </p:spPr>
        <p:txBody>
          <a:bodyPr>
            <a:spAutoFit/>
          </a:bodyPr>
          <a:lstStyle/>
          <a:p>
            <a:pPr>
              <a:spcBef>
                <a:spcPct val="50000"/>
              </a:spcBef>
              <a:defRPr/>
            </a:pPr>
            <a:r>
              <a:rPr lang="ar-JO" sz="3600" dirty="0">
                <a:solidFill>
                  <a:srgbClr val="0033CC"/>
                </a:solidFill>
                <a:latin typeface="Comic Sans MS" pitchFamily="-107" charset="0"/>
                <a:ea typeface="+mn-ea"/>
              </a:rPr>
              <a:t>العربية</a:t>
            </a:r>
            <a:endParaRPr lang="en-US" sz="3600" dirty="0">
              <a:solidFill>
                <a:srgbClr val="0033CC"/>
              </a:solidFill>
              <a:latin typeface="Comic Sans MS" pitchFamily="-107" charset="0"/>
              <a:ea typeface="+mn-ea"/>
            </a:endParaRPr>
          </a:p>
        </p:txBody>
      </p:sp>
      <p:sp>
        <p:nvSpPr>
          <p:cNvPr id="436255" name="Text Box 31"/>
          <p:cNvSpPr txBox="1">
            <a:spLocks noChangeArrowheads="1"/>
          </p:cNvSpPr>
          <p:nvPr/>
        </p:nvSpPr>
        <p:spPr bwMode="auto">
          <a:xfrm>
            <a:off x="6184900" y="2286000"/>
            <a:ext cx="1587500" cy="641350"/>
          </a:xfrm>
          <a:prstGeom prst="rect">
            <a:avLst/>
          </a:prstGeom>
          <a:noFill/>
          <a:ln w="12700">
            <a:noFill/>
            <a:miter lim="800000"/>
            <a:headEnd/>
            <a:tailEnd/>
          </a:ln>
          <a:effectLst>
            <a:outerShdw blurRad="63500" dist="71842" dir="2700000" algn="ctr" rotWithShape="0">
              <a:srgbClr val="003366">
                <a:alpha val="74998"/>
              </a:srgbClr>
            </a:outerShdw>
          </a:effectLst>
        </p:spPr>
        <p:txBody>
          <a:bodyPr>
            <a:spAutoFit/>
          </a:bodyPr>
          <a:lstStyle/>
          <a:p>
            <a:pPr>
              <a:spcBef>
                <a:spcPct val="50000"/>
              </a:spcBef>
              <a:defRPr/>
            </a:pPr>
            <a:r>
              <a:rPr lang="ar-JO" sz="3600" dirty="0">
                <a:solidFill>
                  <a:srgbClr val="0033CC"/>
                </a:solidFill>
                <a:latin typeface="Comic Sans MS" pitchFamily="-107" charset="0"/>
                <a:ea typeface="+mn-ea"/>
              </a:rPr>
              <a:t>آسيا</a:t>
            </a:r>
            <a:endParaRPr lang="en-US" sz="3600" dirty="0">
              <a:solidFill>
                <a:srgbClr val="0033CC"/>
              </a:solidFill>
              <a:latin typeface="Comic Sans MS" pitchFamily="-107" charset="0"/>
              <a:ea typeface="+mn-ea"/>
            </a:endParaRPr>
          </a:p>
        </p:txBody>
      </p:sp>
      <p:sp>
        <p:nvSpPr>
          <p:cNvPr id="34833" name="Text Box 37"/>
          <p:cNvSpPr txBox="1">
            <a:spLocks noChangeArrowheads="1"/>
          </p:cNvSpPr>
          <p:nvPr/>
        </p:nvSpPr>
        <p:spPr bwMode="auto">
          <a:xfrm rot="1299097">
            <a:off x="660400" y="3346450"/>
            <a:ext cx="2108200" cy="307975"/>
          </a:xfrm>
          <a:prstGeom prst="rect">
            <a:avLst/>
          </a:prstGeom>
          <a:noFill/>
          <a:ln w="9525">
            <a:noFill/>
            <a:miter lim="800000"/>
            <a:headEnd/>
            <a:tailEnd/>
          </a:ln>
        </p:spPr>
        <p:txBody>
          <a:bodyPr>
            <a:spAutoFit/>
          </a:bodyPr>
          <a:lstStyle/>
          <a:p>
            <a:pPr algn="ctr">
              <a:spcBef>
                <a:spcPct val="50000"/>
              </a:spcBef>
            </a:pPr>
            <a:r>
              <a:rPr lang="ar-JO" altLang="en-US" sz="1400">
                <a:solidFill>
                  <a:schemeClr val="tx1"/>
                </a:solidFill>
              </a:rPr>
              <a:t>البحرالابيض المتوسط</a:t>
            </a:r>
          </a:p>
        </p:txBody>
      </p:sp>
      <p:sp>
        <p:nvSpPr>
          <p:cNvPr id="436264" name="Freeform 40"/>
          <p:cNvSpPr>
            <a:spLocks/>
          </p:cNvSpPr>
          <p:nvPr/>
        </p:nvSpPr>
        <p:spPr bwMode="auto">
          <a:xfrm>
            <a:off x="762000" y="952500"/>
            <a:ext cx="1409700" cy="296863"/>
          </a:xfrm>
          <a:custGeom>
            <a:avLst/>
            <a:gdLst/>
            <a:ahLst/>
            <a:cxnLst>
              <a:cxn ang="0">
                <a:pos x="0" y="160"/>
              </a:cxn>
              <a:cxn ang="0">
                <a:pos x="144" y="168"/>
              </a:cxn>
              <a:cxn ang="0">
                <a:pos x="192" y="184"/>
              </a:cxn>
              <a:cxn ang="0">
                <a:pos x="376" y="168"/>
              </a:cxn>
              <a:cxn ang="0">
                <a:pos x="544" y="96"/>
              </a:cxn>
              <a:cxn ang="0">
                <a:pos x="640" y="88"/>
              </a:cxn>
              <a:cxn ang="0">
                <a:pos x="768" y="8"/>
              </a:cxn>
              <a:cxn ang="0">
                <a:pos x="888" y="24"/>
              </a:cxn>
            </a:cxnLst>
            <a:rect l="0" t="0" r="r" b="b"/>
            <a:pathLst>
              <a:path w="888" h="187">
                <a:moveTo>
                  <a:pt x="0" y="160"/>
                </a:moveTo>
                <a:cubicBezTo>
                  <a:pt x="48" y="162"/>
                  <a:pt x="96" y="162"/>
                  <a:pt x="144" y="168"/>
                </a:cubicBezTo>
                <a:cubicBezTo>
                  <a:pt x="160" y="170"/>
                  <a:pt x="192" y="184"/>
                  <a:pt x="192" y="184"/>
                </a:cubicBezTo>
                <a:cubicBezTo>
                  <a:pt x="297" y="178"/>
                  <a:pt x="307" y="187"/>
                  <a:pt x="376" y="168"/>
                </a:cubicBezTo>
                <a:cubicBezTo>
                  <a:pt x="429" y="152"/>
                  <a:pt x="487" y="100"/>
                  <a:pt x="544" y="96"/>
                </a:cubicBezTo>
                <a:cubicBezTo>
                  <a:pt x="576" y="93"/>
                  <a:pt x="608" y="90"/>
                  <a:pt x="640" y="88"/>
                </a:cubicBezTo>
                <a:cubicBezTo>
                  <a:pt x="690" y="71"/>
                  <a:pt x="719" y="24"/>
                  <a:pt x="768" y="8"/>
                </a:cubicBezTo>
                <a:cubicBezTo>
                  <a:pt x="877" y="16"/>
                  <a:pt x="840" y="0"/>
                  <a:pt x="888" y="24"/>
                </a:cubicBezTo>
              </a:path>
            </a:pathLst>
          </a:custGeom>
          <a:noFill/>
          <a:ln w="76200" cap="flat" cmpd="sng">
            <a:solidFill>
              <a:srgbClr val="FF3300"/>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436265" name="Freeform 41"/>
          <p:cNvSpPr>
            <a:spLocks/>
          </p:cNvSpPr>
          <p:nvPr/>
        </p:nvSpPr>
        <p:spPr bwMode="auto">
          <a:xfrm>
            <a:off x="3767138" y="1735138"/>
            <a:ext cx="1193800" cy="522287"/>
          </a:xfrm>
          <a:custGeom>
            <a:avLst/>
            <a:gdLst/>
            <a:ahLst/>
            <a:cxnLst>
              <a:cxn ang="0">
                <a:pos x="0" y="17"/>
              </a:cxn>
              <a:cxn ang="0">
                <a:pos x="176" y="33"/>
              </a:cxn>
              <a:cxn ang="0">
                <a:pos x="200" y="49"/>
              </a:cxn>
              <a:cxn ang="0">
                <a:pos x="304" y="65"/>
              </a:cxn>
              <a:cxn ang="0">
                <a:pos x="416" y="161"/>
              </a:cxn>
              <a:cxn ang="0">
                <a:pos x="600" y="209"/>
              </a:cxn>
              <a:cxn ang="0">
                <a:pos x="752" y="329"/>
              </a:cxn>
            </a:cxnLst>
            <a:rect l="0" t="0" r="r" b="b"/>
            <a:pathLst>
              <a:path w="752" h="329">
                <a:moveTo>
                  <a:pt x="0" y="17"/>
                </a:moveTo>
                <a:cubicBezTo>
                  <a:pt x="50" y="0"/>
                  <a:pt x="129" y="1"/>
                  <a:pt x="176" y="33"/>
                </a:cubicBezTo>
                <a:cubicBezTo>
                  <a:pt x="184" y="38"/>
                  <a:pt x="190" y="46"/>
                  <a:pt x="200" y="49"/>
                </a:cubicBezTo>
                <a:cubicBezTo>
                  <a:pt x="233" y="58"/>
                  <a:pt x="269" y="58"/>
                  <a:pt x="304" y="65"/>
                </a:cubicBezTo>
                <a:cubicBezTo>
                  <a:pt x="344" y="92"/>
                  <a:pt x="368" y="145"/>
                  <a:pt x="416" y="161"/>
                </a:cubicBezTo>
                <a:cubicBezTo>
                  <a:pt x="478" y="181"/>
                  <a:pt x="535" y="196"/>
                  <a:pt x="600" y="209"/>
                </a:cubicBezTo>
                <a:cubicBezTo>
                  <a:pt x="655" y="246"/>
                  <a:pt x="692" y="299"/>
                  <a:pt x="752" y="329"/>
                </a:cubicBezTo>
              </a:path>
            </a:pathLst>
          </a:custGeom>
          <a:noFill/>
          <a:ln w="76200" cap="flat" cmpd="sng">
            <a:solidFill>
              <a:srgbClr val="FF3300"/>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436268" name="Freeform 44"/>
          <p:cNvSpPr>
            <a:spLocks/>
          </p:cNvSpPr>
          <p:nvPr/>
        </p:nvSpPr>
        <p:spPr bwMode="auto">
          <a:xfrm>
            <a:off x="5289550" y="1266825"/>
            <a:ext cx="3048000" cy="3906838"/>
          </a:xfrm>
          <a:custGeom>
            <a:avLst/>
            <a:gdLst/>
            <a:ahLst/>
            <a:cxnLst>
              <a:cxn ang="0">
                <a:pos x="0" y="645"/>
              </a:cxn>
              <a:cxn ang="0">
                <a:pos x="160" y="645"/>
              </a:cxn>
              <a:cxn ang="0">
                <a:pos x="360" y="581"/>
              </a:cxn>
              <a:cxn ang="0">
                <a:pos x="392" y="557"/>
              </a:cxn>
              <a:cxn ang="0">
                <a:pos x="440" y="525"/>
              </a:cxn>
              <a:cxn ang="0">
                <a:pos x="520" y="429"/>
              </a:cxn>
              <a:cxn ang="0">
                <a:pos x="576" y="325"/>
              </a:cxn>
              <a:cxn ang="0">
                <a:pos x="656" y="205"/>
              </a:cxn>
              <a:cxn ang="0">
                <a:pos x="712" y="141"/>
              </a:cxn>
              <a:cxn ang="0">
                <a:pos x="744" y="101"/>
              </a:cxn>
              <a:cxn ang="0">
                <a:pos x="848" y="29"/>
              </a:cxn>
              <a:cxn ang="0">
                <a:pos x="912" y="13"/>
              </a:cxn>
              <a:cxn ang="0">
                <a:pos x="1128" y="29"/>
              </a:cxn>
              <a:cxn ang="0">
                <a:pos x="1232" y="165"/>
              </a:cxn>
              <a:cxn ang="0">
                <a:pos x="1352" y="301"/>
              </a:cxn>
              <a:cxn ang="0">
                <a:pos x="1376" y="325"/>
              </a:cxn>
              <a:cxn ang="0">
                <a:pos x="1592" y="397"/>
              </a:cxn>
              <a:cxn ang="0">
                <a:pos x="1648" y="485"/>
              </a:cxn>
              <a:cxn ang="0">
                <a:pos x="1664" y="573"/>
              </a:cxn>
              <a:cxn ang="0">
                <a:pos x="1696" y="621"/>
              </a:cxn>
              <a:cxn ang="0">
                <a:pos x="1712" y="669"/>
              </a:cxn>
              <a:cxn ang="0">
                <a:pos x="1720" y="885"/>
              </a:cxn>
              <a:cxn ang="0">
                <a:pos x="1776" y="941"/>
              </a:cxn>
              <a:cxn ang="0">
                <a:pos x="1816" y="1013"/>
              </a:cxn>
              <a:cxn ang="0">
                <a:pos x="1872" y="1245"/>
              </a:cxn>
              <a:cxn ang="0">
                <a:pos x="1904" y="1301"/>
              </a:cxn>
              <a:cxn ang="0">
                <a:pos x="1920" y="1349"/>
              </a:cxn>
              <a:cxn ang="0">
                <a:pos x="1840" y="1565"/>
              </a:cxn>
              <a:cxn ang="0">
                <a:pos x="1808" y="1613"/>
              </a:cxn>
              <a:cxn ang="0">
                <a:pos x="1712" y="1661"/>
              </a:cxn>
              <a:cxn ang="0">
                <a:pos x="1640" y="1693"/>
              </a:cxn>
              <a:cxn ang="0">
                <a:pos x="1584" y="1741"/>
              </a:cxn>
              <a:cxn ang="0">
                <a:pos x="1568" y="1765"/>
              </a:cxn>
              <a:cxn ang="0">
                <a:pos x="1544" y="1781"/>
              </a:cxn>
              <a:cxn ang="0">
                <a:pos x="1536" y="1805"/>
              </a:cxn>
              <a:cxn ang="0">
                <a:pos x="1488" y="1901"/>
              </a:cxn>
              <a:cxn ang="0">
                <a:pos x="1424" y="2189"/>
              </a:cxn>
              <a:cxn ang="0">
                <a:pos x="1416" y="2213"/>
              </a:cxn>
              <a:cxn ang="0">
                <a:pos x="1400" y="2237"/>
              </a:cxn>
              <a:cxn ang="0">
                <a:pos x="1384" y="2285"/>
              </a:cxn>
              <a:cxn ang="0">
                <a:pos x="1392" y="2461"/>
              </a:cxn>
            </a:cxnLst>
            <a:rect l="0" t="0" r="r" b="b"/>
            <a:pathLst>
              <a:path w="1920" h="2461">
                <a:moveTo>
                  <a:pt x="0" y="645"/>
                </a:moveTo>
                <a:cubicBezTo>
                  <a:pt x="93" y="652"/>
                  <a:pt x="80" y="658"/>
                  <a:pt x="160" y="645"/>
                </a:cubicBezTo>
                <a:cubicBezTo>
                  <a:pt x="230" y="633"/>
                  <a:pt x="292" y="594"/>
                  <a:pt x="360" y="581"/>
                </a:cubicBezTo>
                <a:cubicBezTo>
                  <a:pt x="370" y="573"/>
                  <a:pt x="381" y="564"/>
                  <a:pt x="392" y="557"/>
                </a:cubicBezTo>
                <a:cubicBezTo>
                  <a:pt x="407" y="545"/>
                  <a:pt x="440" y="525"/>
                  <a:pt x="440" y="525"/>
                </a:cubicBezTo>
                <a:cubicBezTo>
                  <a:pt x="462" y="490"/>
                  <a:pt x="491" y="457"/>
                  <a:pt x="520" y="429"/>
                </a:cubicBezTo>
                <a:cubicBezTo>
                  <a:pt x="533" y="389"/>
                  <a:pt x="546" y="354"/>
                  <a:pt x="576" y="325"/>
                </a:cubicBezTo>
                <a:cubicBezTo>
                  <a:pt x="592" y="275"/>
                  <a:pt x="625" y="244"/>
                  <a:pt x="656" y="205"/>
                </a:cubicBezTo>
                <a:cubicBezTo>
                  <a:pt x="706" y="140"/>
                  <a:pt x="665" y="171"/>
                  <a:pt x="712" y="141"/>
                </a:cubicBezTo>
                <a:cubicBezTo>
                  <a:pt x="725" y="99"/>
                  <a:pt x="709" y="131"/>
                  <a:pt x="744" y="101"/>
                </a:cubicBezTo>
                <a:cubicBezTo>
                  <a:pt x="788" y="61"/>
                  <a:pt x="793" y="47"/>
                  <a:pt x="848" y="29"/>
                </a:cubicBezTo>
                <a:cubicBezTo>
                  <a:pt x="868" y="22"/>
                  <a:pt x="912" y="13"/>
                  <a:pt x="912" y="13"/>
                </a:cubicBezTo>
                <a:cubicBezTo>
                  <a:pt x="984" y="16"/>
                  <a:pt x="1061" y="0"/>
                  <a:pt x="1128" y="29"/>
                </a:cubicBezTo>
                <a:cubicBezTo>
                  <a:pt x="1184" y="53"/>
                  <a:pt x="1205" y="116"/>
                  <a:pt x="1232" y="165"/>
                </a:cubicBezTo>
                <a:cubicBezTo>
                  <a:pt x="1264" y="222"/>
                  <a:pt x="1302" y="259"/>
                  <a:pt x="1352" y="301"/>
                </a:cubicBezTo>
                <a:cubicBezTo>
                  <a:pt x="1360" y="308"/>
                  <a:pt x="1366" y="319"/>
                  <a:pt x="1376" y="325"/>
                </a:cubicBezTo>
                <a:cubicBezTo>
                  <a:pt x="1443" y="362"/>
                  <a:pt x="1526" y="353"/>
                  <a:pt x="1592" y="397"/>
                </a:cubicBezTo>
                <a:cubicBezTo>
                  <a:pt x="1605" y="436"/>
                  <a:pt x="1632" y="437"/>
                  <a:pt x="1648" y="485"/>
                </a:cubicBezTo>
                <a:cubicBezTo>
                  <a:pt x="1649" y="498"/>
                  <a:pt x="1652" y="551"/>
                  <a:pt x="1664" y="573"/>
                </a:cubicBezTo>
                <a:cubicBezTo>
                  <a:pt x="1673" y="589"/>
                  <a:pt x="1689" y="602"/>
                  <a:pt x="1696" y="621"/>
                </a:cubicBezTo>
                <a:cubicBezTo>
                  <a:pt x="1701" y="637"/>
                  <a:pt x="1712" y="669"/>
                  <a:pt x="1712" y="669"/>
                </a:cubicBezTo>
                <a:cubicBezTo>
                  <a:pt x="1714" y="741"/>
                  <a:pt x="1715" y="813"/>
                  <a:pt x="1720" y="885"/>
                </a:cubicBezTo>
                <a:cubicBezTo>
                  <a:pt x="1721" y="911"/>
                  <a:pt x="1776" y="941"/>
                  <a:pt x="1776" y="941"/>
                </a:cubicBezTo>
                <a:cubicBezTo>
                  <a:pt x="1812" y="996"/>
                  <a:pt x="1801" y="970"/>
                  <a:pt x="1816" y="1013"/>
                </a:cubicBezTo>
                <a:cubicBezTo>
                  <a:pt x="1822" y="1100"/>
                  <a:pt x="1829" y="1170"/>
                  <a:pt x="1872" y="1245"/>
                </a:cubicBezTo>
                <a:cubicBezTo>
                  <a:pt x="1882" y="1263"/>
                  <a:pt x="1895" y="1281"/>
                  <a:pt x="1904" y="1301"/>
                </a:cubicBezTo>
                <a:cubicBezTo>
                  <a:pt x="1910" y="1316"/>
                  <a:pt x="1920" y="1349"/>
                  <a:pt x="1920" y="1349"/>
                </a:cubicBezTo>
                <a:cubicBezTo>
                  <a:pt x="1909" y="1431"/>
                  <a:pt x="1886" y="1495"/>
                  <a:pt x="1840" y="1565"/>
                </a:cubicBezTo>
                <a:cubicBezTo>
                  <a:pt x="1829" y="1581"/>
                  <a:pt x="1826" y="1606"/>
                  <a:pt x="1808" y="1613"/>
                </a:cubicBezTo>
                <a:cubicBezTo>
                  <a:pt x="1773" y="1624"/>
                  <a:pt x="1744" y="1646"/>
                  <a:pt x="1712" y="1661"/>
                </a:cubicBezTo>
                <a:cubicBezTo>
                  <a:pt x="1670" y="1679"/>
                  <a:pt x="1669" y="1667"/>
                  <a:pt x="1640" y="1693"/>
                </a:cubicBezTo>
                <a:cubicBezTo>
                  <a:pt x="1572" y="1751"/>
                  <a:pt x="1639" y="1704"/>
                  <a:pt x="1584" y="1741"/>
                </a:cubicBezTo>
                <a:cubicBezTo>
                  <a:pt x="1578" y="1749"/>
                  <a:pt x="1574" y="1758"/>
                  <a:pt x="1568" y="1765"/>
                </a:cubicBezTo>
                <a:cubicBezTo>
                  <a:pt x="1561" y="1771"/>
                  <a:pt x="1550" y="1773"/>
                  <a:pt x="1544" y="1781"/>
                </a:cubicBezTo>
                <a:cubicBezTo>
                  <a:pt x="1538" y="1787"/>
                  <a:pt x="1539" y="1797"/>
                  <a:pt x="1536" y="1805"/>
                </a:cubicBezTo>
                <a:cubicBezTo>
                  <a:pt x="1519" y="1837"/>
                  <a:pt x="1499" y="1866"/>
                  <a:pt x="1488" y="1901"/>
                </a:cubicBezTo>
                <a:cubicBezTo>
                  <a:pt x="1483" y="1963"/>
                  <a:pt x="1487" y="2146"/>
                  <a:pt x="1424" y="2189"/>
                </a:cubicBezTo>
                <a:cubicBezTo>
                  <a:pt x="1421" y="2197"/>
                  <a:pt x="1419" y="2205"/>
                  <a:pt x="1416" y="2213"/>
                </a:cubicBezTo>
                <a:cubicBezTo>
                  <a:pt x="1411" y="2221"/>
                  <a:pt x="1403" y="2228"/>
                  <a:pt x="1400" y="2237"/>
                </a:cubicBezTo>
                <a:cubicBezTo>
                  <a:pt x="1393" y="2252"/>
                  <a:pt x="1384" y="2285"/>
                  <a:pt x="1384" y="2285"/>
                </a:cubicBezTo>
                <a:cubicBezTo>
                  <a:pt x="1394" y="2407"/>
                  <a:pt x="1392" y="2348"/>
                  <a:pt x="1392" y="2461"/>
                </a:cubicBezTo>
              </a:path>
            </a:pathLst>
          </a:custGeom>
          <a:noFill/>
          <a:ln w="76200" cap="flat" cmpd="sng">
            <a:solidFill>
              <a:srgbClr val="FF3300"/>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436269" name="Freeform 45"/>
          <p:cNvSpPr>
            <a:spLocks/>
          </p:cNvSpPr>
          <p:nvPr/>
        </p:nvSpPr>
        <p:spPr bwMode="auto">
          <a:xfrm>
            <a:off x="849313" y="3721100"/>
            <a:ext cx="1981200" cy="1752600"/>
          </a:xfrm>
          <a:custGeom>
            <a:avLst/>
            <a:gdLst/>
            <a:ahLst/>
            <a:cxnLst>
              <a:cxn ang="0">
                <a:pos x="0" y="0"/>
              </a:cxn>
              <a:cxn ang="0">
                <a:pos x="72" y="32"/>
              </a:cxn>
              <a:cxn ang="0">
                <a:pos x="136" y="96"/>
              </a:cxn>
              <a:cxn ang="0">
                <a:pos x="184" y="192"/>
              </a:cxn>
              <a:cxn ang="0">
                <a:pos x="216" y="240"/>
              </a:cxn>
              <a:cxn ang="0">
                <a:pos x="248" y="312"/>
              </a:cxn>
              <a:cxn ang="0">
                <a:pos x="376" y="480"/>
              </a:cxn>
              <a:cxn ang="0">
                <a:pos x="408" y="576"/>
              </a:cxn>
              <a:cxn ang="0">
                <a:pos x="416" y="600"/>
              </a:cxn>
              <a:cxn ang="0">
                <a:pos x="488" y="648"/>
              </a:cxn>
              <a:cxn ang="0">
                <a:pos x="512" y="672"/>
              </a:cxn>
              <a:cxn ang="0">
                <a:pos x="592" y="712"/>
              </a:cxn>
              <a:cxn ang="0">
                <a:pos x="672" y="768"/>
              </a:cxn>
              <a:cxn ang="0">
                <a:pos x="816" y="952"/>
              </a:cxn>
              <a:cxn ang="0">
                <a:pos x="1080" y="1104"/>
              </a:cxn>
              <a:cxn ang="0">
                <a:pos x="1248" y="1096"/>
              </a:cxn>
            </a:cxnLst>
            <a:rect l="0" t="0" r="r" b="b"/>
            <a:pathLst>
              <a:path w="1248" h="1104">
                <a:moveTo>
                  <a:pt x="0" y="0"/>
                </a:moveTo>
                <a:cubicBezTo>
                  <a:pt x="34" y="11"/>
                  <a:pt x="46" y="10"/>
                  <a:pt x="72" y="32"/>
                </a:cubicBezTo>
                <a:cubicBezTo>
                  <a:pt x="97" y="53"/>
                  <a:pt x="108" y="77"/>
                  <a:pt x="136" y="96"/>
                </a:cubicBezTo>
                <a:cubicBezTo>
                  <a:pt x="156" y="126"/>
                  <a:pt x="166" y="160"/>
                  <a:pt x="184" y="192"/>
                </a:cubicBezTo>
                <a:cubicBezTo>
                  <a:pt x="193" y="208"/>
                  <a:pt x="209" y="221"/>
                  <a:pt x="216" y="240"/>
                </a:cubicBezTo>
                <a:cubicBezTo>
                  <a:pt x="223" y="262"/>
                  <a:pt x="235" y="292"/>
                  <a:pt x="248" y="312"/>
                </a:cubicBezTo>
                <a:cubicBezTo>
                  <a:pt x="283" y="364"/>
                  <a:pt x="355" y="418"/>
                  <a:pt x="376" y="480"/>
                </a:cubicBezTo>
                <a:cubicBezTo>
                  <a:pt x="386" y="512"/>
                  <a:pt x="397" y="544"/>
                  <a:pt x="408" y="576"/>
                </a:cubicBezTo>
                <a:cubicBezTo>
                  <a:pt x="410" y="584"/>
                  <a:pt x="408" y="595"/>
                  <a:pt x="416" y="600"/>
                </a:cubicBezTo>
                <a:cubicBezTo>
                  <a:pt x="440" y="616"/>
                  <a:pt x="467" y="627"/>
                  <a:pt x="488" y="648"/>
                </a:cubicBezTo>
                <a:cubicBezTo>
                  <a:pt x="496" y="656"/>
                  <a:pt x="502" y="665"/>
                  <a:pt x="512" y="672"/>
                </a:cubicBezTo>
                <a:cubicBezTo>
                  <a:pt x="535" y="687"/>
                  <a:pt x="568" y="694"/>
                  <a:pt x="592" y="712"/>
                </a:cubicBezTo>
                <a:cubicBezTo>
                  <a:pt x="624" y="736"/>
                  <a:pt x="633" y="755"/>
                  <a:pt x="672" y="768"/>
                </a:cubicBezTo>
                <a:cubicBezTo>
                  <a:pt x="712" y="829"/>
                  <a:pt x="753" y="910"/>
                  <a:pt x="816" y="952"/>
                </a:cubicBezTo>
                <a:cubicBezTo>
                  <a:pt x="882" y="1052"/>
                  <a:pt x="963" y="1084"/>
                  <a:pt x="1080" y="1104"/>
                </a:cubicBezTo>
                <a:cubicBezTo>
                  <a:pt x="1237" y="1095"/>
                  <a:pt x="1181" y="1096"/>
                  <a:pt x="1248" y="1096"/>
                </a:cubicBezTo>
              </a:path>
            </a:pathLst>
          </a:custGeom>
          <a:noFill/>
          <a:ln w="76200" cap="flat" cmpd="sng">
            <a:solidFill>
              <a:srgbClr val="FF3300"/>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436270" name="Freeform 46"/>
          <p:cNvSpPr>
            <a:spLocks/>
          </p:cNvSpPr>
          <p:nvPr/>
        </p:nvSpPr>
        <p:spPr bwMode="auto">
          <a:xfrm>
            <a:off x="2397125" y="3590925"/>
            <a:ext cx="2324100" cy="952500"/>
          </a:xfrm>
          <a:custGeom>
            <a:avLst/>
            <a:gdLst/>
            <a:ahLst/>
            <a:cxnLst>
              <a:cxn ang="0">
                <a:pos x="0" y="472"/>
              </a:cxn>
              <a:cxn ang="0">
                <a:pos x="240" y="416"/>
              </a:cxn>
              <a:cxn ang="0">
                <a:pos x="312" y="392"/>
              </a:cxn>
              <a:cxn ang="0">
                <a:pos x="408" y="336"/>
              </a:cxn>
              <a:cxn ang="0">
                <a:pos x="480" y="264"/>
              </a:cxn>
              <a:cxn ang="0">
                <a:pos x="528" y="184"/>
              </a:cxn>
              <a:cxn ang="0">
                <a:pos x="552" y="136"/>
              </a:cxn>
              <a:cxn ang="0">
                <a:pos x="656" y="72"/>
              </a:cxn>
              <a:cxn ang="0">
                <a:pos x="760" y="0"/>
              </a:cxn>
              <a:cxn ang="0">
                <a:pos x="888" y="24"/>
              </a:cxn>
              <a:cxn ang="0">
                <a:pos x="960" y="112"/>
              </a:cxn>
              <a:cxn ang="0">
                <a:pos x="1112" y="320"/>
              </a:cxn>
              <a:cxn ang="0">
                <a:pos x="1144" y="360"/>
              </a:cxn>
              <a:cxn ang="0">
                <a:pos x="1200" y="456"/>
              </a:cxn>
              <a:cxn ang="0">
                <a:pos x="1320" y="536"/>
              </a:cxn>
              <a:cxn ang="0">
                <a:pos x="1416" y="584"/>
              </a:cxn>
              <a:cxn ang="0">
                <a:pos x="1464" y="600"/>
              </a:cxn>
            </a:cxnLst>
            <a:rect l="0" t="0" r="r" b="b"/>
            <a:pathLst>
              <a:path w="1464" h="600">
                <a:moveTo>
                  <a:pt x="0" y="472"/>
                </a:moveTo>
                <a:cubicBezTo>
                  <a:pt x="77" y="446"/>
                  <a:pt x="161" y="442"/>
                  <a:pt x="240" y="416"/>
                </a:cubicBezTo>
                <a:cubicBezTo>
                  <a:pt x="260" y="409"/>
                  <a:pt x="293" y="404"/>
                  <a:pt x="312" y="392"/>
                </a:cubicBezTo>
                <a:cubicBezTo>
                  <a:pt x="343" y="370"/>
                  <a:pt x="379" y="364"/>
                  <a:pt x="408" y="336"/>
                </a:cubicBezTo>
                <a:cubicBezTo>
                  <a:pt x="433" y="310"/>
                  <a:pt x="450" y="283"/>
                  <a:pt x="480" y="264"/>
                </a:cubicBezTo>
                <a:cubicBezTo>
                  <a:pt x="493" y="236"/>
                  <a:pt x="518" y="213"/>
                  <a:pt x="528" y="184"/>
                </a:cubicBezTo>
                <a:cubicBezTo>
                  <a:pt x="533" y="166"/>
                  <a:pt x="537" y="148"/>
                  <a:pt x="552" y="136"/>
                </a:cubicBezTo>
                <a:cubicBezTo>
                  <a:pt x="583" y="108"/>
                  <a:pt x="624" y="98"/>
                  <a:pt x="656" y="72"/>
                </a:cubicBezTo>
                <a:cubicBezTo>
                  <a:pt x="690" y="43"/>
                  <a:pt x="716" y="14"/>
                  <a:pt x="760" y="0"/>
                </a:cubicBezTo>
                <a:cubicBezTo>
                  <a:pt x="807" y="5"/>
                  <a:pt x="843" y="9"/>
                  <a:pt x="888" y="24"/>
                </a:cubicBezTo>
                <a:cubicBezTo>
                  <a:pt x="899" y="59"/>
                  <a:pt x="936" y="81"/>
                  <a:pt x="960" y="112"/>
                </a:cubicBezTo>
                <a:cubicBezTo>
                  <a:pt x="1013" y="180"/>
                  <a:pt x="1037" y="270"/>
                  <a:pt x="1112" y="320"/>
                </a:cubicBezTo>
                <a:cubicBezTo>
                  <a:pt x="1132" y="380"/>
                  <a:pt x="1102" y="308"/>
                  <a:pt x="1144" y="360"/>
                </a:cubicBezTo>
                <a:cubicBezTo>
                  <a:pt x="1157" y="377"/>
                  <a:pt x="1178" y="441"/>
                  <a:pt x="1200" y="456"/>
                </a:cubicBezTo>
                <a:cubicBezTo>
                  <a:pt x="1241" y="483"/>
                  <a:pt x="1275" y="513"/>
                  <a:pt x="1320" y="536"/>
                </a:cubicBezTo>
                <a:cubicBezTo>
                  <a:pt x="1351" y="551"/>
                  <a:pt x="1384" y="569"/>
                  <a:pt x="1416" y="584"/>
                </a:cubicBezTo>
                <a:cubicBezTo>
                  <a:pt x="1431" y="590"/>
                  <a:pt x="1464" y="600"/>
                  <a:pt x="1464" y="600"/>
                </a:cubicBezTo>
              </a:path>
            </a:pathLst>
          </a:custGeom>
          <a:noFill/>
          <a:ln w="76200" cap="flat" cmpd="sng">
            <a:solidFill>
              <a:srgbClr val="FF3300"/>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grpSp>
        <p:nvGrpSpPr>
          <p:cNvPr id="3" name="Group 98"/>
          <p:cNvGrpSpPr>
            <a:grpSpLocks/>
          </p:cNvGrpSpPr>
          <p:nvPr/>
        </p:nvGrpSpPr>
        <p:grpSpPr bwMode="auto">
          <a:xfrm>
            <a:off x="4352925" y="2403475"/>
            <a:ext cx="4562475" cy="3070225"/>
            <a:chOff x="395" y="607"/>
            <a:chExt cx="2874" cy="1934"/>
          </a:xfrm>
        </p:grpSpPr>
        <p:pic>
          <p:nvPicPr>
            <p:cNvPr id="436323" name="Picture 99"/>
            <p:cNvPicPr>
              <a:picLocks noChangeAspect="1" noChangeArrowheads="1"/>
            </p:cNvPicPr>
            <p:nvPr/>
          </p:nvPicPr>
          <p:blipFill>
            <a:blip r:embed="rId4" cstate="screen"/>
            <a:srcRect b="10214"/>
            <a:stretch>
              <a:fillRect/>
            </a:stretch>
          </p:blipFill>
          <p:spPr bwMode="auto">
            <a:xfrm>
              <a:off x="395" y="607"/>
              <a:ext cx="2874" cy="1934"/>
            </a:xfrm>
            <a:prstGeom prst="rect">
              <a:avLst/>
            </a:prstGeom>
            <a:noFill/>
            <a:ln w="76200">
              <a:solidFill>
                <a:schemeClr val="accent2"/>
              </a:solidFill>
              <a:miter lim="800000"/>
              <a:headEnd/>
              <a:tailEnd/>
            </a:ln>
            <a:effectLst>
              <a:outerShdw blurRad="63500" dist="89803" dir="2700000" algn="ctr" rotWithShape="0">
                <a:schemeClr val="bg2">
                  <a:alpha val="74997"/>
                </a:schemeClr>
              </a:outerShdw>
            </a:effectLst>
          </p:spPr>
        </p:pic>
        <p:sp>
          <p:nvSpPr>
            <p:cNvPr id="436324" name="Text Box 100"/>
            <p:cNvSpPr txBox="1">
              <a:spLocks noChangeArrowheads="1"/>
            </p:cNvSpPr>
            <p:nvPr/>
          </p:nvSpPr>
          <p:spPr bwMode="auto">
            <a:xfrm>
              <a:off x="458" y="2254"/>
              <a:ext cx="1712" cy="21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ar-JO" dirty="0">
                  <a:solidFill>
                    <a:srgbClr val="FFEA18"/>
                  </a:solidFill>
                  <a:latin typeface="Comic Sans MS" pitchFamily="-107" charset="0"/>
                  <a:ea typeface="+mn-ea"/>
                </a:rPr>
                <a:t>فيليبيّ القديمة</a:t>
              </a:r>
              <a:endParaRPr lang="en-US" dirty="0">
                <a:solidFill>
                  <a:srgbClr val="FFEA18"/>
                </a:solidFill>
                <a:latin typeface="Comic Sans MS" pitchFamily="-107" charset="0"/>
                <a:ea typeface="+mn-ea"/>
              </a:endParaRPr>
            </a:p>
          </p:txBody>
        </p:sp>
      </p:grpSp>
      <p:sp>
        <p:nvSpPr>
          <p:cNvPr id="436274" name="AutoShape 50"/>
          <p:cNvSpPr>
            <a:spLocks noChangeArrowheads="1"/>
          </p:cNvSpPr>
          <p:nvPr/>
        </p:nvSpPr>
        <p:spPr bwMode="auto">
          <a:xfrm>
            <a:off x="1133475" y="1079500"/>
            <a:ext cx="571500" cy="647700"/>
          </a:xfrm>
          <a:prstGeom prst="irregularSeal2">
            <a:avLst/>
          </a:prstGeom>
          <a:solidFill>
            <a:srgbClr val="EEFF4B"/>
          </a:solidFill>
          <a:ln w="38100">
            <a:solidFill>
              <a:srgbClr val="D83104"/>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436275" name="AutoShape 51"/>
          <p:cNvSpPr>
            <a:spLocks noChangeArrowheads="1"/>
          </p:cNvSpPr>
          <p:nvPr/>
        </p:nvSpPr>
        <p:spPr bwMode="auto">
          <a:xfrm>
            <a:off x="952500" y="844550"/>
            <a:ext cx="987425" cy="1204913"/>
          </a:xfrm>
          <a:prstGeom prst="irregularSeal2">
            <a:avLst/>
          </a:prstGeom>
          <a:solidFill>
            <a:srgbClr val="EEFF4B"/>
          </a:solidFill>
          <a:ln w="38100">
            <a:solidFill>
              <a:srgbClr val="D83104"/>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436276" name="AutoShape 52"/>
          <p:cNvSpPr>
            <a:spLocks noChangeArrowheads="1"/>
          </p:cNvSpPr>
          <p:nvPr/>
        </p:nvSpPr>
        <p:spPr bwMode="auto">
          <a:xfrm rot="-1508760">
            <a:off x="682625" y="798513"/>
            <a:ext cx="1520825" cy="1466850"/>
          </a:xfrm>
          <a:prstGeom prst="irregularSeal2">
            <a:avLst/>
          </a:prstGeom>
          <a:solidFill>
            <a:srgbClr val="FFFF00"/>
          </a:solidFill>
          <a:ln w="38100">
            <a:solidFill>
              <a:srgbClr val="D83104"/>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436277" name="Line 53"/>
          <p:cNvSpPr>
            <a:spLocks noChangeShapeType="1"/>
          </p:cNvSpPr>
          <p:nvPr/>
        </p:nvSpPr>
        <p:spPr bwMode="auto">
          <a:xfrm flipH="1">
            <a:off x="1609725" y="1933575"/>
            <a:ext cx="2667000" cy="2654300"/>
          </a:xfrm>
          <a:prstGeom prst="line">
            <a:avLst/>
          </a:prstGeom>
          <a:noFill/>
          <a:ln w="57150">
            <a:solidFill>
              <a:srgbClr val="FF3300"/>
            </a:solidFill>
            <a:round/>
            <a:headEnd type="arrow" w="med" len="med"/>
            <a:tailEnd type="arrow" w="med" len="me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endParaRPr>
          </a:p>
        </p:txBody>
      </p:sp>
      <p:sp>
        <p:nvSpPr>
          <p:cNvPr id="436278" name="Line 54"/>
          <p:cNvSpPr>
            <a:spLocks noChangeShapeType="1"/>
          </p:cNvSpPr>
          <p:nvPr/>
        </p:nvSpPr>
        <p:spPr bwMode="auto">
          <a:xfrm>
            <a:off x="663575" y="1524000"/>
            <a:ext cx="7086600" cy="2501900"/>
          </a:xfrm>
          <a:prstGeom prst="line">
            <a:avLst/>
          </a:prstGeom>
          <a:noFill/>
          <a:ln w="57150">
            <a:solidFill>
              <a:srgbClr val="FF3300"/>
            </a:solidFill>
            <a:round/>
            <a:headEnd type="arrow" w="med" len="med"/>
            <a:tailEnd type="arrow" w="med" len="me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endParaRPr>
          </a:p>
        </p:txBody>
      </p:sp>
      <p:grpSp>
        <p:nvGrpSpPr>
          <p:cNvPr id="4" name="Group 103"/>
          <p:cNvGrpSpPr>
            <a:grpSpLocks/>
          </p:cNvGrpSpPr>
          <p:nvPr/>
        </p:nvGrpSpPr>
        <p:grpSpPr bwMode="auto">
          <a:xfrm>
            <a:off x="2203450" y="3141663"/>
            <a:ext cx="812800" cy="1155700"/>
            <a:chOff x="1388" y="1979"/>
            <a:chExt cx="512" cy="728"/>
          </a:xfrm>
        </p:grpSpPr>
        <p:sp>
          <p:nvSpPr>
            <p:cNvPr id="436273" name="Oval 49"/>
            <p:cNvSpPr>
              <a:spLocks noChangeArrowheads="1"/>
            </p:cNvSpPr>
            <p:nvPr/>
          </p:nvSpPr>
          <p:spPr bwMode="auto">
            <a:xfrm>
              <a:off x="1388" y="1979"/>
              <a:ext cx="512" cy="728"/>
            </a:xfrm>
            <a:prstGeom prst="ellipse">
              <a:avLst/>
            </a:prstGeom>
            <a:noFill/>
            <a:ln w="76200">
              <a:solidFill>
                <a:schemeClr val="tx1"/>
              </a:solidFill>
              <a:round/>
              <a:headEnd/>
              <a:tailEnd/>
            </a:ln>
            <a:effectLst>
              <a:outerShdw blurRad="63500" dist="99190" dir="2388334"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436272" name="Oval 48"/>
            <p:cNvSpPr>
              <a:spLocks noChangeArrowheads="1"/>
            </p:cNvSpPr>
            <p:nvPr/>
          </p:nvSpPr>
          <p:spPr bwMode="auto">
            <a:xfrm>
              <a:off x="1481" y="2094"/>
              <a:ext cx="320" cy="512"/>
            </a:xfrm>
            <a:prstGeom prst="ellipse">
              <a:avLst/>
            </a:prstGeom>
            <a:noFill/>
            <a:ln w="76200">
              <a:solidFill>
                <a:schemeClr val="accent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grpSp>
      <p:sp>
        <p:nvSpPr>
          <p:cNvPr id="34846" name="Text Box 81"/>
          <p:cNvSpPr txBox="1">
            <a:spLocks noChangeArrowheads="1"/>
          </p:cNvSpPr>
          <p:nvPr/>
        </p:nvSpPr>
        <p:spPr bwMode="auto">
          <a:xfrm>
            <a:off x="8718550" y="90488"/>
            <a:ext cx="260350" cy="396875"/>
          </a:xfrm>
          <a:prstGeom prst="rect">
            <a:avLst/>
          </a:prstGeom>
          <a:noFill/>
          <a:ln w="9525">
            <a:noFill/>
            <a:miter lim="800000"/>
            <a:headEnd/>
            <a:tailEnd/>
          </a:ln>
        </p:spPr>
        <p:txBody>
          <a:bodyPr wrap="none" anchor="ctr">
            <a:spAutoFit/>
          </a:bodyPr>
          <a:lstStyle/>
          <a:p>
            <a:pPr algn="ctr">
              <a:spcBef>
                <a:spcPct val="50000"/>
              </a:spcBef>
            </a:pPr>
            <a:r>
              <a:rPr lang="en-US" altLang="en-US" sz="2000" b="0">
                <a:solidFill>
                  <a:srgbClr val="FFA27C"/>
                </a:solidFill>
              </a:rPr>
              <a:t> </a:t>
            </a:r>
          </a:p>
        </p:txBody>
      </p:sp>
      <p:sp>
        <p:nvSpPr>
          <p:cNvPr id="34847" name="Text Box 87"/>
          <p:cNvSpPr txBox="1">
            <a:spLocks noChangeArrowheads="1"/>
          </p:cNvSpPr>
          <p:nvPr/>
        </p:nvSpPr>
        <p:spPr bwMode="auto">
          <a:xfrm>
            <a:off x="8543925" y="6457950"/>
            <a:ext cx="390525" cy="339725"/>
          </a:xfrm>
          <a:prstGeom prst="rect">
            <a:avLst/>
          </a:prstGeom>
          <a:noFill/>
          <a:ln w="9525">
            <a:noFill/>
            <a:miter lim="800000"/>
            <a:headEnd/>
            <a:tailEnd/>
          </a:ln>
        </p:spPr>
        <p:txBody>
          <a:bodyPr wrap="none" anchor="ctr">
            <a:spAutoFit/>
          </a:bodyPr>
          <a:lstStyle/>
          <a:p>
            <a:pPr algn="ctr">
              <a:spcBef>
                <a:spcPct val="50000"/>
              </a:spcBef>
            </a:pPr>
            <a:r>
              <a:rPr lang="ar-SA" altLang="en-US">
                <a:solidFill>
                  <a:srgbClr val="FFFFFF"/>
                </a:solidFill>
                <a:cs typeface="Arial" pitchFamily="34" charset="0"/>
              </a:rPr>
              <a:t>٥</a:t>
            </a:r>
            <a:r>
              <a:rPr lang="en-US" altLang="en-US">
                <a:solidFill>
                  <a:srgbClr val="FFFFFF"/>
                </a:solidFill>
              </a:rPr>
              <a:t> </a:t>
            </a:r>
            <a:endParaRPr lang="en-US" altLang="en-US" b="0">
              <a:solidFill>
                <a:srgbClr val="FFFFFF"/>
              </a:solidFill>
              <a:latin typeface="Arial" pitchFamily="34" charset="0"/>
            </a:endParaRPr>
          </a:p>
        </p:txBody>
      </p:sp>
      <p:sp>
        <p:nvSpPr>
          <p:cNvPr id="436316" name="Rectangle 9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Comic Sans MS" charset="0"/>
                <a:ea typeface="ＭＳ Ｐゴシック" charset="0"/>
                <a:cs typeface="ＭＳ Ｐゴシック" charset="0"/>
              </a:rPr>
              <a:t>08</a:t>
            </a:r>
          </a:p>
        </p:txBody>
      </p:sp>
      <p:sp>
        <p:nvSpPr>
          <p:cNvPr id="34849" name="Text Box 93"/>
          <p:cNvSpPr txBox="1">
            <a:spLocks noChangeArrowheads="1"/>
          </p:cNvSpPr>
          <p:nvPr/>
        </p:nvSpPr>
        <p:spPr bwMode="auto">
          <a:xfrm>
            <a:off x="6994525" y="6284913"/>
            <a:ext cx="1631950" cy="274637"/>
          </a:xfrm>
          <a:prstGeom prst="rect">
            <a:avLst/>
          </a:prstGeom>
          <a:noFill/>
          <a:ln w="9525">
            <a:noFill/>
            <a:miter lim="800000"/>
            <a:headEnd/>
            <a:tailEnd/>
          </a:ln>
        </p:spPr>
        <p:txBody>
          <a:bodyPr wrap="none" anchor="ctr">
            <a:spAutoFit/>
          </a:bodyPr>
          <a:lstStyle/>
          <a:p>
            <a:pPr algn="ctr">
              <a:spcBef>
                <a:spcPct val="50000"/>
              </a:spcBef>
            </a:pPr>
            <a:r>
              <a:rPr lang="en-US" altLang="en-US" sz="1200">
                <a:solidFill>
                  <a:schemeClr val="tx1"/>
                </a:solidFill>
                <a:latin typeface="Arial" pitchFamily="34" charset="0"/>
              </a:rPr>
              <a:t>Handbook pg. 38-39</a:t>
            </a:r>
          </a:p>
        </p:txBody>
      </p:sp>
      <p:sp>
        <p:nvSpPr>
          <p:cNvPr id="34850" name="AutoShape 74"/>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ltLang="en-US"/>
          </a:p>
        </p:txBody>
      </p:sp>
      <p:sp>
        <p:nvSpPr>
          <p:cNvPr id="34851" name="Rectangle 75"/>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ltLang="en-US"/>
          </a:p>
        </p:txBody>
      </p:sp>
      <p:sp>
        <p:nvSpPr>
          <p:cNvPr id="34852" name="AutoShape 76"/>
          <p:cNvSpPr>
            <a:spLocks noChangeArrowheads="1"/>
          </p:cNvSpPr>
          <p:nvPr/>
        </p:nvSpPr>
        <p:spPr bwMode="auto">
          <a:xfrm>
            <a:off x="7983538" y="3478213"/>
            <a:ext cx="692150" cy="358775"/>
          </a:xfrm>
          <a:prstGeom prst="roundRect">
            <a:avLst>
              <a:gd name="adj" fmla="val 16667"/>
            </a:avLst>
          </a:prstGeom>
          <a:solidFill>
            <a:srgbClr val="FFFF00"/>
          </a:solidFill>
          <a:ln w="9525">
            <a:noFill/>
            <a:round/>
            <a:headEnd/>
            <a:tailEnd/>
          </a:ln>
        </p:spPr>
        <p:txBody>
          <a:bodyPr wrap="none" anchor="ctr"/>
          <a:lstStyle/>
          <a:p>
            <a:endParaRPr lang="en-US" altLang="en-US"/>
          </a:p>
        </p:txBody>
      </p:sp>
      <p:sp>
        <p:nvSpPr>
          <p:cNvPr id="34853" name="Line 77"/>
          <p:cNvSpPr>
            <a:spLocks noChangeShapeType="1"/>
          </p:cNvSpPr>
          <p:nvPr/>
        </p:nvSpPr>
        <p:spPr bwMode="auto">
          <a:xfrm>
            <a:off x="8005763" y="3740150"/>
            <a:ext cx="863600" cy="0"/>
          </a:xfrm>
          <a:prstGeom prst="line">
            <a:avLst/>
          </a:prstGeom>
          <a:noFill/>
          <a:ln w="12700">
            <a:solidFill>
              <a:srgbClr val="000000"/>
            </a:solidFill>
            <a:round/>
            <a:headEnd/>
            <a:tailEnd/>
          </a:ln>
        </p:spPr>
        <p:txBody>
          <a:bodyPr wrap="none" anchor="ctr"/>
          <a:lstStyle/>
          <a:p>
            <a:endParaRPr lang="ar-JO"/>
          </a:p>
        </p:txBody>
      </p:sp>
      <p:sp>
        <p:nvSpPr>
          <p:cNvPr id="34854" name="Line 78"/>
          <p:cNvSpPr>
            <a:spLocks noChangeShapeType="1"/>
          </p:cNvSpPr>
          <p:nvPr/>
        </p:nvSpPr>
        <p:spPr bwMode="auto">
          <a:xfrm>
            <a:off x="8005763" y="3892550"/>
            <a:ext cx="863600" cy="0"/>
          </a:xfrm>
          <a:prstGeom prst="line">
            <a:avLst/>
          </a:prstGeom>
          <a:noFill/>
          <a:ln w="12700">
            <a:solidFill>
              <a:srgbClr val="000000"/>
            </a:solidFill>
            <a:round/>
            <a:headEnd/>
            <a:tailEnd/>
          </a:ln>
        </p:spPr>
        <p:txBody>
          <a:bodyPr wrap="none" anchor="ctr"/>
          <a:lstStyle/>
          <a:p>
            <a:endParaRPr lang="ar-JO"/>
          </a:p>
        </p:txBody>
      </p:sp>
      <p:sp>
        <p:nvSpPr>
          <p:cNvPr id="34855" name="Rectangle 79"/>
          <p:cNvSpPr>
            <a:spLocks noChangeArrowheads="1"/>
          </p:cNvSpPr>
          <p:nvPr/>
        </p:nvSpPr>
        <p:spPr bwMode="auto">
          <a:xfrm>
            <a:off x="7931150" y="3568700"/>
            <a:ext cx="728663" cy="228600"/>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Helvetica" pitchFamily="34" charset="0"/>
              </a:rPr>
              <a:t>الإسكندر الأكبر</a:t>
            </a:r>
            <a:endParaRPr lang="en-US" altLang="en-US" sz="900">
              <a:solidFill>
                <a:srgbClr val="000000"/>
              </a:solidFill>
              <a:latin typeface="Helvetica" pitchFamily="34" charset="0"/>
            </a:endParaRPr>
          </a:p>
        </p:txBody>
      </p:sp>
      <p:sp>
        <p:nvSpPr>
          <p:cNvPr id="34856" name="Rectangle 80"/>
          <p:cNvSpPr>
            <a:spLocks noChangeArrowheads="1"/>
          </p:cNvSpPr>
          <p:nvPr/>
        </p:nvSpPr>
        <p:spPr bwMode="auto">
          <a:xfrm>
            <a:off x="7970838" y="3429000"/>
            <a:ext cx="449262" cy="228600"/>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Chicago"/>
              </a:rPr>
              <a:t>الصمت</a:t>
            </a:r>
            <a:endParaRPr lang="en-US" altLang="en-US" sz="900">
              <a:solidFill>
                <a:srgbClr val="000000"/>
              </a:solidFill>
              <a:latin typeface="Chicago"/>
            </a:endParaRPr>
          </a:p>
        </p:txBody>
      </p:sp>
      <p:grpSp>
        <p:nvGrpSpPr>
          <p:cNvPr id="5" name="Group 84"/>
          <p:cNvGrpSpPr>
            <a:grpSpLocks/>
          </p:cNvGrpSpPr>
          <p:nvPr/>
        </p:nvGrpSpPr>
        <p:grpSpPr bwMode="auto">
          <a:xfrm>
            <a:off x="2182813" y="684213"/>
            <a:ext cx="4787900" cy="866775"/>
            <a:chOff x="1382" y="384"/>
            <a:chExt cx="3009" cy="546"/>
          </a:xfrm>
        </p:grpSpPr>
        <p:sp>
          <p:nvSpPr>
            <p:cNvPr id="436280" name="Rectangle 56"/>
            <p:cNvSpPr>
              <a:spLocks noChangeArrowheads="1"/>
            </p:cNvSpPr>
            <p:nvPr/>
          </p:nvSpPr>
          <p:spPr bwMode="auto">
            <a:xfrm>
              <a:off x="1413" y="407"/>
              <a:ext cx="2978" cy="523"/>
            </a:xfrm>
            <a:prstGeom prst="rect">
              <a:avLst/>
            </a:prstGeom>
            <a:solidFill>
              <a:srgbClr val="0033CC"/>
            </a:solidFill>
            <a:ln w="76200">
              <a:solidFill>
                <a:schemeClr val="accent2"/>
              </a:solidFill>
              <a:miter lim="800000"/>
              <a:headEnd/>
              <a:tailEnd/>
            </a:ln>
            <a:effectLst>
              <a:outerShdw blurRad="63500" dist="89803" dir="2700000" algn="ctr" rotWithShape="0">
                <a:schemeClr val="bg2">
                  <a:alpha val="74998"/>
                </a:schemeClr>
              </a:outerShdw>
            </a:effectLst>
          </p:spPr>
          <p:txBody>
            <a:bodyPr>
              <a:spAutoFit/>
            </a:bodyPr>
            <a:lstStyle/>
            <a:p>
              <a:pPr>
                <a:defRPr/>
              </a:pPr>
              <a:endParaRPr lang="en-US" sz="2400" dirty="0">
                <a:solidFill>
                  <a:schemeClr val="tx1"/>
                </a:solidFill>
                <a:latin typeface="Comic Sans MS" charset="0"/>
                <a:ea typeface="ＭＳ Ｐゴシック" charset="0"/>
                <a:cs typeface="ＭＳ Ｐゴシック" charset="0"/>
              </a:endParaRPr>
            </a:p>
            <a:p>
              <a:pPr>
                <a:defRPr/>
              </a:pPr>
              <a:endParaRPr lang="en-US" sz="2400" dirty="0">
                <a:solidFill>
                  <a:schemeClr val="tx1"/>
                </a:solidFill>
                <a:latin typeface="Comic Sans MS" charset="0"/>
                <a:ea typeface="ＭＳ Ｐゴシック" charset="0"/>
                <a:cs typeface="ＭＳ Ｐゴシック" charset="0"/>
              </a:endParaRPr>
            </a:p>
          </p:txBody>
        </p:sp>
        <p:sp>
          <p:nvSpPr>
            <p:cNvPr id="436281" name="Rectangle 57"/>
            <p:cNvSpPr>
              <a:spLocks noChangeArrowheads="1"/>
            </p:cNvSpPr>
            <p:nvPr/>
          </p:nvSpPr>
          <p:spPr bwMode="auto">
            <a:xfrm>
              <a:off x="1382" y="384"/>
              <a:ext cx="2875" cy="523"/>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just" rtl="1">
                <a:defRPr/>
              </a:pPr>
              <a:r>
                <a:rPr lang="ar-JO" sz="2400" dirty="0">
                  <a:solidFill>
                    <a:schemeClr val="tx1"/>
                  </a:solidFill>
                  <a:latin typeface="Comic Sans MS" pitchFamily="-107" charset="0"/>
                  <a:ea typeface="+mn-ea"/>
                </a:rPr>
                <a:t>مقدونيا:</a:t>
              </a:r>
            </a:p>
            <a:p>
              <a:pPr algn="just" rtl="1">
                <a:defRPr/>
              </a:pPr>
              <a:r>
                <a:rPr lang="ar-JO" sz="2400" dirty="0">
                  <a:solidFill>
                    <a:schemeClr val="tx1"/>
                  </a:solidFill>
                  <a:latin typeface="Comic Sans MS" pitchFamily="-107" charset="0"/>
                  <a:ea typeface="+mn-ea"/>
                </a:rPr>
                <a:t>مكان ولادة الإسكندر</a:t>
              </a:r>
            </a:p>
          </p:txBody>
        </p:sp>
      </p:grpSp>
      <p:grpSp>
        <p:nvGrpSpPr>
          <p:cNvPr id="6" name="Group 104"/>
          <p:cNvGrpSpPr>
            <a:grpSpLocks/>
          </p:cNvGrpSpPr>
          <p:nvPr/>
        </p:nvGrpSpPr>
        <p:grpSpPr bwMode="auto">
          <a:xfrm>
            <a:off x="2794000" y="3265488"/>
            <a:ext cx="1976438" cy="533400"/>
            <a:chOff x="4307" y="335"/>
            <a:chExt cx="1245" cy="336"/>
          </a:xfrm>
        </p:grpSpPr>
        <p:sp>
          <p:nvSpPr>
            <p:cNvPr id="436293" name="Rectangle 69"/>
            <p:cNvSpPr>
              <a:spLocks noChangeArrowheads="1"/>
            </p:cNvSpPr>
            <p:nvPr/>
          </p:nvSpPr>
          <p:spPr bwMode="auto">
            <a:xfrm>
              <a:off x="4315" y="335"/>
              <a:ext cx="1209" cy="336"/>
            </a:xfrm>
            <a:prstGeom prst="rect">
              <a:avLst/>
            </a:prstGeom>
            <a:solidFill>
              <a:srgbClr val="0033CC"/>
            </a:solidFill>
            <a:ln w="76200">
              <a:solidFill>
                <a:schemeClr val="accent2"/>
              </a:solidFill>
              <a:miter lim="800000"/>
              <a:headEnd/>
              <a:tailEnd/>
            </a:ln>
            <a:effectLst>
              <a:outerShdw blurRad="63500" dist="89803" dir="2700000" algn="ctr" rotWithShape="0">
                <a:schemeClr val="bg2">
                  <a:alpha val="74998"/>
                </a:schemeClr>
              </a:outerShdw>
            </a:effectLst>
          </p:spPr>
          <p:txBody>
            <a:bodyPr>
              <a:spAutoFit/>
            </a:bodyPr>
            <a:lstStyle/>
            <a:p>
              <a:pPr algn="ctr">
                <a:defRPr/>
              </a:pPr>
              <a:endParaRPr lang="en-US" sz="2400">
                <a:solidFill>
                  <a:schemeClr val="tx1"/>
                </a:solidFill>
                <a:latin typeface="Comic Sans MS" pitchFamily="-107" charset="0"/>
                <a:ea typeface="+mn-ea"/>
              </a:endParaRPr>
            </a:p>
          </p:txBody>
        </p:sp>
        <p:sp>
          <p:nvSpPr>
            <p:cNvPr id="436294" name="Rectangle 70"/>
            <p:cNvSpPr>
              <a:spLocks noChangeArrowheads="1"/>
            </p:cNvSpPr>
            <p:nvPr/>
          </p:nvSpPr>
          <p:spPr bwMode="auto">
            <a:xfrm>
              <a:off x="4307" y="347"/>
              <a:ext cx="1245" cy="28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defRPr/>
              </a:pPr>
              <a:r>
                <a:rPr lang="ar-JO" sz="2400" dirty="0">
                  <a:solidFill>
                    <a:schemeClr val="tx1"/>
                  </a:solidFill>
                  <a:latin typeface="Comic Sans MS" pitchFamily="-107" charset="0"/>
                  <a:ea typeface="+mn-ea"/>
                </a:rPr>
                <a:t>إسرائيل</a:t>
              </a:r>
              <a:endParaRPr lang="en-US" sz="2400" dirty="0">
                <a:solidFill>
                  <a:schemeClr val="tx1"/>
                </a:solidFill>
                <a:latin typeface="Comic Sans MS" pitchFamily="-107" charset="0"/>
                <a:ea typeface="+mn-ea"/>
              </a:endParaRPr>
            </a:p>
          </p:txBody>
        </p:sp>
      </p:grpSp>
      <p:grpSp>
        <p:nvGrpSpPr>
          <p:cNvPr id="7" name="Group 106"/>
          <p:cNvGrpSpPr>
            <a:grpSpLocks/>
          </p:cNvGrpSpPr>
          <p:nvPr/>
        </p:nvGrpSpPr>
        <p:grpSpPr bwMode="auto">
          <a:xfrm>
            <a:off x="2501900" y="4406900"/>
            <a:ext cx="4587875" cy="1825625"/>
            <a:chOff x="1588" y="2883"/>
            <a:chExt cx="2890" cy="1150"/>
          </a:xfrm>
        </p:grpSpPr>
        <p:sp>
          <p:nvSpPr>
            <p:cNvPr id="34861" name="Rectangle 105"/>
            <p:cNvSpPr>
              <a:spLocks noChangeArrowheads="1"/>
            </p:cNvSpPr>
            <p:nvPr/>
          </p:nvSpPr>
          <p:spPr bwMode="auto">
            <a:xfrm>
              <a:off x="1588" y="2930"/>
              <a:ext cx="2890" cy="1103"/>
            </a:xfrm>
            <a:prstGeom prst="rect">
              <a:avLst/>
            </a:prstGeom>
            <a:solidFill>
              <a:srgbClr val="0033CC"/>
            </a:solidFill>
            <a:ln w="76200">
              <a:solidFill>
                <a:schemeClr val="accent2"/>
              </a:solidFill>
              <a:miter lim="800000"/>
              <a:headEnd/>
              <a:tailEnd/>
            </a:ln>
          </p:spPr>
          <p:txBody>
            <a:bodyPr wrap="none" anchor="ctr"/>
            <a:lstStyle/>
            <a:p>
              <a:endParaRPr lang="en-US" altLang="en-US"/>
            </a:p>
          </p:txBody>
        </p:sp>
        <p:sp>
          <p:nvSpPr>
            <p:cNvPr id="436288" name="Text Box 64"/>
            <p:cNvSpPr txBox="1">
              <a:spLocks noChangeArrowheads="1"/>
            </p:cNvSpPr>
            <p:nvPr/>
          </p:nvSpPr>
          <p:spPr bwMode="auto">
            <a:xfrm>
              <a:off x="1616" y="2883"/>
              <a:ext cx="2769" cy="1112"/>
            </a:xfrm>
            <a:prstGeom prst="rect">
              <a:avLst/>
            </a:prstGeom>
            <a:noFill/>
            <a:ln w="76200">
              <a:noFill/>
              <a:miter lim="800000"/>
              <a:headEnd/>
              <a:tailEnd/>
            </a:ln>
            <a:effectLst>
              <a:outerShdw blurRad="63500" dist="99190" dir="3011666" algn="ctr" rotWithShape="0">
                <a:schemeClr val="bg2">
                  <a:alpha val="74998"/>
                </a:schemeClr>
              </a:outerShdw>
            </a:effectLst>
          </p:spPr>
          <p:txBody>
            <a:bodyPr>
              <a:spAutoFit/>
            </a:bodyPr>
            <a:lstStyle>
              <a:lvl1pPr>
                <a:defRPr sz="1600" b="1">
                  <a:solidFill>
                    <a:srgbClr val="00DFCA"/>
                  </a:solidFill>
                  <a:latin typeface="Comic Sans MS" panose="030F0702030302020204" pitchFamily="66" charset="0"/>
                  <a:ea typeface="ＭＳ Ｐゴシック" panose="020B0600070205080204" pitchFamily="34" charset="-128"/>
                </a:defRPr>
              </a:lvl1pPr>
              <a:lvl2pPr marL="37931725" indent="-37474525">
                <a:defRPr sz="1600" b="1">
                  <a:solidFill>
                    <a:srgbClr val="00DFCA"/>
                  </a:solidFill>
                  <a:latin typeface="Comic Sans MS" panose="030F0702030302020204" pitchFamily="66" charset="0"/>
                  <a:ea typeface="ＭＳ Ｐゴシック" panose="020B0600070205080204" pitchFamily="34" charset="-128"/>
                </a:defRPr>
              </a:lvl2pPr>
              <a:lvl3pPr marL="1143000" indent="-228600">
                <a:defRPr sz="1600" b="1">
                  <a:solidFill>
                    <a:srgbClr val="00DFCA"/>
                  </a:solidFill>
                  <a:latin typeface="Comic Sans MS" panose="030F0702030302020204" pitchFamily="66" charset="0"/>
                  <a:ea typeface="ＭＳ Ｐゴシック" panose="020B0600070205080204" pitchFamily="34" charset="-128"/>
                </a:defRPr>
              </a:lvl3pPr>
              <a:lvl4pPr marL="1600200" indent="-228600">
                <a:defRPr sz="1600" b="1">
                  <a:solidFill>
                    <a:srgbClr val="00DFCA"/>
                  </a:solidFill>
                  <a:latin typeface="Comic Sans MS" panose="030F0702030302020204" pitchFamily="66" charset="0"/>
                  <a:ea typeface="ＭＳ Ｐゴシック" panose="020B0600070205080204" pitchFamily="34" charset="-128"/>
                </a:defRPr>
              </a:lvl4pPr>
              <a:lvl5pPr marL="2057400" indent="-228600">
                <a:defRPr sz="1600" b="1">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9pPr>
            </a:lstStyle>
            <a:p>
              <a:pPr algn="ctr">
                <a:lnSpc>
                  <a:spcPct val="120000"/>
                </a:lnSpc>
                <a:spcBef>
                  <a:spcPct val="50000"/>
                </a:spcBef>
                <a:defRPr/>
              </a:pPr>
              <a:r>
                <a:rPr lang="ja-JP" altLang="en-US" sz="2400" dirty="0">
                  <a:solidFill>
                    <a:schemeClr val="tx1"/>
                  </a:solidFill>
                </a:rPr>
                <a:t>“</a:t>
              </a:r>
              <a:r>
                <a:rPr lang="ar-JO" altLang="en-US" sz="2400" dirty="0">
                  <a:solidFill>
                    <a:schemeClr val="tx1"/>
                  </a:solidFill>
                  <a:latin typeface="Accordance" panose="00000400000000000000" pitchFamily="2" charset="-78"/>
                  <a:cs typeface="Accordance" panose="00000400000000000000" pitchFamily="2" charset="-78"/>
                </a:rPr>
                <a:t>الهيلينة</a:t>
              </a:r>
              <a:r>
                <a:rPr lang="ja-JP" altLang="en-US" sz="2400" dirty="0">
                  <a:solidFill>
                    <a:schemeClr val="tx1"/>
                  </a:solidFill>
                  <a:latin typeface="Accordance" panose="00000400000000000000" pitchFamily="2" charset="-78"/>
                  <a:cs typeface="Accordance" panose="00000400000000000000" pitchFamily="2" charset="-78"/>
                </a:rPr>
                <a:t>”</a:t>
              </a:r>
              <a:r>
                <a:rPr lang="en-US" altLang="en-US" sz="2400" dirty="0">
                  <a:solidFill>
                    <a:schemeClr val="tx1"/>
                  </a:solidFill>
                  <a:latin typeface="Accordance" panose="00000400000000000000" pitchFamily="2" charset="-78"/>
                  <a:cs typeface="Accordance" panose="00000400000000000000" pitchFamily="2" charset="-78"/>
                </a:rPr>
                <a:t>…   </a:t>
              </a:r>
              <a:r>
                <a:rPr lang="en-US" altLang="en-US" sz="2400" dirty="0">
                  <a:solidFill>
                    <a:schemeClr val="tx1"/>
                  </a:solidFill>
                </a:rPr>
                <a:t>              </a:t>
              </a:r>
              <a:r>
                <a:rPr lang="ar-JO" altLang="en-US" sz="2400" dirty="0">
                  <a:solidFill>
                    <a:schemeClr val="tx1"/>
                  </a:solidFill>
                  <a:latin typeface="Accordance" panose="00000400000000000000" pitchFamily="2" charset="-78"/>
                  <a:cs typeface="Accordance" panose="00000400000000000000" pitchFamily="2" charset="-78"/>
                </a:rPr>
                <a:t>الجمارك اليونانية</a:t>
              </a:r>
              <a:r>
                <a:rPr lang="en-US" altLang="en-US" sz="2400" dirty="0">
                  <a:solidFill>
                    <a:schemeClr val="tx1"/>
                  </a:solidFill>
                </a:rPr>
                <a:t> &amp;</a:t>
              </a:r>
              <a:endParaRPr lang="ar-JO" altLang="en-US" sz="2400" dirty="0">
                <a:solidFill>
                  <a:schemeClr val="tx1"/>
                </a:solidFill>
              </a:endParaRPr>
            </a:p>
            <a:p>
              <a:pPr algn="ctr">
                <a:lnSpc>
                  <a:spcPct val="120000"/>
                </a:lnSpc>
                <a:spcBef>
                  <a:spcPct val="50000"/>
                </a:spcBef>
                <a:defRPr/>
              </a:pPr>
              <a:r>
                <a:rPr lang="ja-JP" altLang="en-US" sz="2400" dirty="0">
                  <a:solidFill>
                    <a:schemeClr val="tx1"/>
                  </a:solidFill>
                </a:rPr>
                <a:t>“</a:t>
              </a:r>
              <a:r>
                <a:rPr lang="ar-JO" altLang="en-US" sz="1800" dirty="0">
                  <a:solidFill>
                    <a:schemeClr val="tx1"/>
                  </a:solidFill>
                  <a:latin typeface="Accordance" panose="00000400000000000000" pitchFamily="2" charset="-78"/>
                  <a:cs typeface="Accordance" panose="00000400000000000000" pitchFamily="2" charset="-78"/>
                </a:rPr>
                <a:t> </a:t>
              </a:r>
              <a:r>
                <a:rPr lang="ar-JO" altLang="en-US" sz="2400" dirty="0">
                  <a:solidFill>
                    <a:schemeClr val="tx1"/>
                  </a:solidFill>
                  <a:latin typeface="Accordance" panose="00000400000000000000" pitchFamily="2" charset="-78"/>
                  <a:cs typeface="Accordance" panose="00000400000000000000" pitchFamily="2" charset="-78"/>
                </a:rPr>
                <a:t>الشارع اليوناني</a:t>
              </a:r>
              <a:r>
                <a:rPr lang="ja-JP" altLang="en-US" sz="3200" dirty="0">
                  <a:solidFill>
                    <a:schemeClr val="tx1"/>
                  </a:solidFill>
                </a:rPr>
                <a:t>”</a:t>
              </a:r>
              <a:endParaRPr lang="en-US" altLang="en-US" sz="3200" dirty="0">
                <a:solidFill>
                  <a:schemeClr val="tx1"/>
                </a:solidFill>
              </a:endParaRPr>
            </a:p>
          </p:txBody>
        </p:sp>
      </p:grpSp>
      <p:sp>
        <p:nvSpPr>
          <p:cNvPr id="436326" name="Oval 102"/>
          <p:cNvSpPr>
            <a:spLocks noChangeArrowheads="1"/>
          </p:cNvSpPr>
          <p:nvPr/>
        </p:nvSpPr>
        <p:spPr bwMode="auto">
          <a:xfrm>
            <a:off x="2854325" y="5440363"/>
            <a:ext cx="4078288" cy="846137"/>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436274"/>
                                        </p:tgtEl>
                                        <p:attrNameLst>
                                          <p:attrName>style.visibility</p:attrName>
                                        </p:attrNameLst>
                                      </p:cBhvr>
                                      <p:to>
                                        <p:strVal val="visible"/>
                                      </p:to>
                                    </p:set>
                                    <p:anim calcmode="lin" valueType="num">
                                      <p:cBhvr>
                                        <p:cTn id="7" dur="500" fill="hold"/>
                                        <p:tgtEl>
                                          <p:spTgt spid="436274"/>
                                        </p:tgtEl>
                                        <p:attrNameLst>
                                          <p:attrName>ppt_w</p:attrName>
                                        </p:attrNameLst>
                                      </p:cBhvr>
                                      <p:tavLst>
                                        <p:tav tm="0">
                                          <p:val>
                                            <p:fltVal val="0"/>
                                          </p:val>
                                        </p:tav>
                                        <p:tav tm="100000">
                                          <p:val>
                                            <p:strVal val="#ppt_w"/>
                                          </p:val>
                                        </p:tav>
                                      </p:tavLst>
                                    </p:anim>
                                    <p:anim calcmode="lin" valueType="num">
                                      <p:cBhvr>
                                        <p:cTn id="8" dur="500" fill="hold"/>
                                        <p:tgtEl>
                                          <p:spTgt spid="436274"/>
                                        </p:tgtEl>
                                        <p:attrNameLst>
                                          <p:attrName>ppt_h</p:attrName>
                                        </p:attrNameLst>
                                      </p:cBhvr>
                                      <p:tavLst>
                                        <p:tav tm="0">
                                          <p:val>
                                            <p:fltVal val="0"/>
                                          </p:val>
                                        </p:tav>
                                        <p:tav tm="100000">
                                          <p:val>
                                            <p:strVal val="#ppt_h"/>
                                          </p:val>
                                        </p:tav>
                                      </p:tavLst>
                                    </p:anim>
                                    <p:anim calcmode="lin" valueType="num">
                                      <p:cBhvr>
                                        <p:cTn id="9" dur="500" fill="hold"/>
                                        <p:tgtEl>
                                          <p:spTgt spid="436274"/>
                                        </p:tgtEl>
                                        <p:attrNameLst>
                                          <p:attrName>ppt_x</p:attrName>
                                        </p:attrNameLst>
                                      </p:cBhvr>
                                      <p:tavLst>
                                        <p:tav tm="0">
                                          <p:val>
                                            <p:fltVal val="0.5"/>
                                          </p:val>
                                        </p:tav>
                                        <p:tav tm="100000">
                                          <p:val>
                                            <p:strVal val="#ppt_x"/>
                                          </p:val>
                                        </p:tav>
                                      </p:tavLst>
                                    </p:anim>
                                    <p:anim calcmode="lin" valueType="num">
                                      <p:cBhvr>
                                        <p:cTn id="10" dur="500" fill="hold"/>
                                        <p:tgtEl>
                                          <p:spTgt spid="436274"/>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100"/>
                                  </p:stCondLst>
                                  <p:childTnLst>
                                    <p:set>
                                      <p:cBhvr>
                                        <p:cTn id="13" dur="1" fill="hold">
                                          <p:stCondLst>
                                            <p:cond delay="0"/>
                                          </p:stCondLst>
                                        </p:cTn>
                                        <p:tgtEl>
                                          <p:spTgt spid="436275"/>
                                        </p:tgtEl>
                                        <p:attrNameLst>
                                          <p:attrName>style.visibility</p:attrName>
                                        </p:attrNameLst>
                                      </p:cBhvr>
                                      <p:to>
                                        <p:strVal val="visible"/>
                                      </p:to>
                                    </p:set>
                                    <p:anim calcmode="lin" valueType="num">
                                      <p:cBhvr>
                                        <p:cTn id="14" dur="500" fill="hold"/>
                                        <p:tgtEl>
                                          <p:spTgt spid="436275"/>
                                        </p:tgtEl>
                                        <p:attrNameLst>
                                          <p:attrName>ppt_w</p:attrName>
                                        </p:attrNameLst>
                                      </p:cBhvr>
                                      <p:tavLst>
                                        <p:tav tm="0">
                                          <p:val>
                                            <p:fltVal val="0"/>
                                          </p:val>
                                        </p:tav>
                                        <p:tav tm="100000">
                                          <p:val>
                                            <p:strVal val="#ppt_w"/>
                                          </p:val>
                                        </p:tav>
                                      </p:tavLst>
                                    </p:anim>
                                    <p:anim calcmode="lin" valueType="num">
                                      <p:cBhvr>
                                        <p:cTn id="15" dur="500" fill="hold"/>
                                        <p:tgtEl>
                                          <p:spTgt spid="436275"/>
                                        </p:tgtEl>
                                        <p:attrNameLst>
                                          <p:attrName>ppt_h</p:attrName>
                                        </p:attrNameLst>
                                      </p:cBhvr>
                                      <p:tavLst>
                                        <p:tav tm="0">
                                          <p:val>
                                            <p:fltVal val="0"/>
                                          </p:val>
                                        </p:tav>
                                        <p:tav tm="100000">
                                          <p:val>
                                            <p:strVal val="#ppt_h"/>
                                          </p:val>
                                        </p:tav>
                                      </p:tavLst>
                                    </p:anim>
                                    <p:anim calcmode="lin" valueType="num">
                                      <p:cBhvr>
                                        <p:cTn id="16" dur="500" fill="hold"/>
                                        <p:tgtEl>
                                          <p:spTgt spid="436275"/>
                                        </p:tgtEl>
                                        <p:attrNameLst>
                                          <p:attrName>ppt_x</p:attrName>
                                        </p:attrNameLst>
                                      </p:cBhvr>
                                      <p:tavLst>
                                        <p:tav tm="0">
                                          <p:val>
                                            <p:fltVal val="0.5"/>
                                          </p:val>
                                        </p:tav>
                                        <p:tav tm="100000">
                                          <p:val>
                                            <p:strVal val="#ppt_x"/>
                                          </p:val>
                                        </p:tav>
                                      </p:tavLst>
                                    </p:anim>
                                    <p:anim calcmode="lin" valueType="num">
                                      <p:cBhvr>
                                        <p:cTn id="17" dur="500" fill="hold"/>
                                        <p:tgtEl>
                                          <p:spTgt spid="436275"/>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100"/>
                            </p:stCondLst>
                            <p:childTnLst>
                              <p:par>
                                <p:cTn id="19" presetID="23" presetClass="entr" presetSubtype="528" fill="hold" grpId="0" nodeType="afterEffect">
                                  <p:stCondLst>
                                    <p:cond delay="100"/>
                                  </p:stCondLst>
                                  <p:childTnLst>
                                    <p:set>
                                      <p:cBhvr>
                                        <p:cTn id="20" dur="1" fill="hold">
                                          <p:stCondLst>
                                            <p:cond delay="0"/>
                                          </p:stCondLst>
                                        </p:cTn>
                                        <p:tgtEl>
                                          <p:spTgt spid="436276"/>
                                        </p:tgtEl>
                                        <p:attrNameLst>
                                          <p:attrName>style.visibility</p:attrName>
                                        </p:attrNameLst>
                                      </p:cBhvr>
                                      <p:to>
                                        <p:strVal val="visible"/>
                                      </p:to>
                                    </p:set>
                                    <p:anim calcmode="lin" valueType="num">
                                      <p:cBhvr>
                                        <p:cTn id="21" dur="500" fill="hold"/>
                                        <p:tgtEl>
                                          <p:spTgt spid="436276"/>
                                        </p:tgtEl>
                                        <p:attrNameLst>
                                          <p:attrName>ppt_w</p:attrName>
                                        </p:attrNameLst>
                                      </p:cBhvr>
                                      <p:tavLst>
                                        <p:tav tm="0">
                                          <p:val>
                                            <p:fltVal val="0"/>
                                          </p:val>
                                        </p:tav>
                                        <p:tav tm="100000">
                                          <p:val>
                                            <p:strVal val="#ppt_w"/>
                                          </p:val>
                                        </p:tav>
                                      </p:tavLst>
                                    </p:anim>
                                    <p:anim calcmode="lin" valueType="num">
                                      <p:cBhvr>
                                        <p:cTn id="22" dur="500" fill="hold"/>
                                        <p:tgtEl>
                                          <p:spTgt spid="436276"/>
                                        </p:tgtEl>
                                        <p:attrNameLst>
                                          <p:attrName>ppt_h</p:attrName>
                                        </p:attrNameLst>
                                      </p:cBhvr>
                                      <p:tavLst>
                                        <p:tav tm="0">
                                          <p:val>
                                            <p:fltVal val="0"/>
                                          </p:val>
                                        </p:tav>
                                        <p:tav tm="100000">
                                          <p:val>
                                            <p:strVal val="#ppt_h"/>
                                          </p:val>
                                        </p:tav>
                                      </p:tavLst>
                                    </p:anim>
                                    <p:anim calcmode="lin" valueType="num">
                                      <p:cBhvr>
                                        <p:cTn id="23" dur="500" fill="hold"/>
                                        <p:tgtEl>
                                          <p:spTgt spid="436276"/>
                                        </p:tgtEl>
                                        <p:attrNameLst>
                                          <p:attrName>ppt_x</p:attrName>
                                        </p:attrNameLst>
                                      </p:cBhvr>
                                      <p:tavLst>
                                        <p:tav tm="0">
                                          <p:val>
                                            <p:fltVal val="0.5"/>
                                          </p:val>
                                        </p:tav>
                                        <p:tav tm="100000">
                                          <p:val>
                                            <p:strVal val="#ppt_x"/>
                                          </p:val>
                                        </p:tav>
                                      </p:tavLst>
                                    </p:anim>
                                    <p:anim calcmode="lin" valueType="num">
                                      <p:cBhvr>
                                        <p:cTn id="24" dur="500" fill="hold"/>
                                        <p:tgtEl>
                                          <p:spTgt spid="436276"/>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700"/>
                            </p:stCondLst>
                            <p:childTnLst>
                              <p:par>
                                <p:cTn id="26" presetID="2" presetClass="entr" presetSubtype="8"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0-#ppt_w/2"/>
                                          </p:val>
                                        </p:tav>
                                        <p:tav tm="100000">
                                          <p:val>
                                            <p:strVal val="#ppt_x"/>
                                          </p:val>
                                        </p:tav>
                                      </p:tavLst>
                                    </p:anim>
                                    <p:anim calcmode="lin" valueType="num">
                                      <p:cBhvr additive="base">
                                        <p:cTn id="29"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xit" presetSubtype="0" fill="hold" nodeType="clickEffect">
                                  <p:stCondLst>
                                    <p:cond delay="0"/>
                                  </p:stCondLst>
                                  <p:childTnLst>
                                    <p:animEffect transition="out" filter="fade">
                                      <p:cBhvr>
                                        <p:cTn id="38" dur="500"/>
                                        <p:tgtEl>
                                          <p:spTgt spid="3"/>
                                        </p:tgtEl>
                                      </p:cBhvr>
                                    </p:animEffect>
                                    <p:set>
                                      <p:cBhvr>
                                        <p:cTn id="39" dur="1" fill="hold">
                                          <p:stCondLst>
                                            <p:cond delay="499"/>
                                          </p:stCondLst>
                                        </p:cTn>
                                        <p:tgtEl>
                                          <p:spTgt spid="3"/>
                                        </p:tgtEl>
                                        <p:attrNameLst>
                                          <p:attrName>style.visibility</p:attrName>
                                        </p:attrNameLst>
                                      </p:cBhvr>
                                      <p:to>
                                        <p:strVal val="hidden"/>
                                      </p:to>
                                    </p:set>
                                  </p:childTnLst>
                                </p:cTn>
                              </p:par>
                            </p:childTnLst>
                          </p:cTn>
                        </p:par>
                        <p:par>
                          <p:cTn id="40" fill="hold" nodeType="afterGroup">
                            <p:stCondLst>
                              <p:cond delay="500"/>
                            </p:stCondLst>
                            <p:childTnLst>
                              <p:par>
                                <p:cTn id="41" presetID="22" presetClass="entr" presetSubtype="2" fill="hold" nodeType="afterEffect">
                                  <p:stCondLst>
                                    <p:cond delay="0"/>
                                  </p:stCondLst>
                                  <p:childTnLst>
                                    <p:set>
                                      <p:cBhvr>
                                        <p:cTn id="42" dur="1" fill="hold">
                                          <p:stCondLst>
                                            <p:cond delay="0"/>
                                          </p:stCondLst>
                                        </p:cTn>
                                        <p:tgtEl>
                                          <p:spTgt spid="436277"/>
                                        </p:tgtEl>
                                        <p:attrNameLst>
                                          <p:attrName>style.visibility</p:attrName>
                                        </p:attrNameLst>
                                      </p:cBhvr>
                                      <p:to>
                                        <p:strVal val="visible"/>
                                      </p:to>
                                    </p:set>
                                    <p:animEffect transition="in" filter="wipe(right)">
                                      <p:cBhvr>
                                        <p:cTn id="43" dur="500"/>
                                        <p:tgtEl>
                                          <p:spTgt spid="436277"/>
                                        </p:tgtEl>
                                      </p:cBhvr>
                                    </p:animEffect>
                                  </p:childTnLst>
                                </p:cTn>
                              </p:par>
                            </p:childTnLst>
                          </p:cTn>
                        </p:par>
                        <p:par>
                          <p:cTn id="44" fill="hold" nodeType="afterGroup">
                            <p:stCondLst>
                              <p:cond delay="1000"/>
                            </p:stCondLst>
                            <p:childTnLst>
                              <p:par>
                                <p:cTn id="45" presetID="22" presetClass="entr" presetSubtype="2" fill="hold" nodeType="afterEffect">
                                  <p:stCondLst>
                                    <p:cond delay="0"/>
                                  </p:stCondLst>
                                  <p:childTnLst>
                                    <p:set>
                                      <p:cBhvr>
                                        <p:cTn id="46" dur="1" fill="hold">
                                          <p:stCondLst>
                                            <p:cond delay="0"/>
                                          </p:stCondLst>
                                        </p:cTn>
                                        <p:tgtEl>
                                          <p:spTgt spid="436278"/>
                                        </p:tgtEl>
                                        <p:attrNameLst>
                                          <p:attrName>style.visibility</p:attrName>
                                        </p:attrNameLst>
                                      </p:cBhvr>
                                      <p:to>
                                        <p:strVal val="visible"/>
                                      </p:to>
                                    </p:set>
                                    <p:animEffect transition="in" filter="wipe(right)">
                                      <p:cBhvr>
                                        <p:cTn id="47" dur="500"/>
                                        <p:tgtEl>
                                          <p:spTgt spid="436278"/>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1" fill="hold" nodeType="clickEffect">
                                  <p:stCondLst>
                                    <p:cond delay="0"/>
                                  </p:stCondLst>
                                  <p:childTnLst>
                                    <p:set>
                                      <p:cBhvr>
                                        <p:cTn id="51" dur="1" fill="hold">
                                          <p:stCondLst>
                                            <p:cond delay="0"/>
                                          </p:stCondLst>
                                        </p:cTn>
                                        <p:tgtEl>
                                          <p:spTgt spid="6"/>
                                        </p:tgtEl>
                                        <p:attrNameLst>
                                          <p:attrName>style.visibility</p:attrName>
                                        </p:attrNameLst>
                                      </p:cBhvr>
                                      <p:to>
                                        <p:strVal val="visible"/>
                                      </p:to>
                                    </p:set>
                                    <p:anim calcmode="lin" valueType="num">
                                      <p:cBhvr additive="base">
                                        <p:cTn id="52" dur="500" fill="hold"/>
                                        <p:tgtEl>
                                          <p:spTgt spid="6"/>
                                        </p:tgtEl>
                                        <p:attrNameLst>
                                          <p:attrName>ppt_x</p:attrName>
                                        </p:attrNameLst>
                                      </p:cBhvr>
                                      <p:tavLst>
                                        <p:tav tm="0">
                                          <p:val>
                                            <p:strVal val="#ppt_x"/>
                                          </p:val>
                                        </p:tav>
                                        <p:tav tm="100000">
                                          <p:val>
                                            <p:strVal val="#ppt_x"/>
                                          </p:val>
                                        </p:tav>
                                      </p:tavLst>
                                    </p:anim>
                                    <p:anim calcmode="lin" valueType="num">
                                      <p:cBhvr additive="base">
                                        <p:cTn id="53" dur="500" fill="hold"/>
                                        <p:tgtEl>
                                          <p:spTgt spid="6"/>
                                        </p:tgtEl>
                                        <p:attrNameLst>
                                          <p:attrName>ppt_y</p:attrName>
                                        </p:attrNameLst>
                                      </p:cBhvr>
                                      <p:tavLst>
                                        <p:tav tm="0">
                                          <p:val>
                                            <p:strVal val="0-#ppt_h/2"/>
                                          </p:val>
                                        </p:tav>
                                        <p:tav tm="100000">
                                          <p:val>
                                            <p:strVal val="#ppt_y"/>
                                          </p:val>
                                        </p:tav>
                                      </p:tavLst>
                                    </p:anim>
                                  </p:childTnLst>
                                </p:cTn>
                              </p:par>
                            </p:childTnLst>
                          </p:cTn>
                        </p:par>
                        <p:par>
                          <p:cTn id="54" fill="hold" nodeType="afterGroup">
                            <p:stCondLst>
                              <p:cond delay="500"/>
                            </p:stCondLst>
                            <p:childTnLst>
                              <p:par>
                                <p:cTn id="55" presetID="19" presetClass="entr" presetSubtype="10" fill="hold" nodeType="afterEffect">
                                  <p:stCondLst>
                                    <p:cond delay="0"/>
                                  </p:stCondLst>
                                  <p:childTnLst>
                                    <p:set>
                                      <p:cBhvr>
                                        <p:cTn id="56" dur="1" fill="hold">
                                          <p:stCondLst>
                                            <p:cond delay="0"/>
                                          </p:stCondLst>
                                        </p:cTn>
                                        <p:tgtEl>
                                          <p:spTgt spid="4"/>
                                        </p:tgtEl>
                                        <p:attrNameLst>
                                          <p:attrName>style.visibility</p:attrName>
                                        </p:attrNameLst>
                                      </p:cBhvr>
                                      <p:to>
                                        <p:strVal val="visible"/>
                                      </p:to>
                                    </p:set>
                                    <p:anim calcmode="lin" valueType="num">
                                      <p:cBhvr>
                                        <p:cTn id="57" dur="2000" fill="hold"/>
                                        <p:tgtEl>
                                          <p:spTgt spid="4"/>
                                        </p:tgtEl>
                                        <p:attrNameLst>
                                          <p:attrName>ppt_w</p:attrName>
                                        </p:attrNameLst>
                                      </p:cBhvr>
                                      <p:tavLst>
                                        <p:tav tm="0" fmla="#ppt_w*sin(2.5*pi*$)">
                                          <p:val>
                                            <p:fltVal val="0"/>
                                          </p:val>
                                        </p:tav>
                                        <p:tav tm="100000">
                                          <p:val>
                                            <p:fltVal val="1"/>
                                          </p:val>
                                        </p:tav>
                                      </p:tavLst>
                                    </p:anim>
                                    <p:anim calcmode="lin" valueType="num">
                                      <p:cBhvr>
                                        <p:cTn id="58"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2" presetClass="entr" presetSubtype="4" fill="hold" nodeType="clickEffect">
                                  <p:stCondLst>
                                    <p:cond delay="0"/>
                                  </p:stCondLst>
                                  <p:childTnLst>
                                    <p:set>
                                      <p:cBhvr>
                                        <p:cTn id="62" dur="1" fill="hold">
                                          <p:stCondLst>
                                            <p:cond delay="0"/>
                                          </p:stCondLst>
                                        </p:cTn>
                                        <p:tgtEl>
                                          <p:spTgt spid="7"/>
                                        </p:tgtEl>
                                        <p:attrNameLst>
                                          <p:attrName>style.visibility</p:attrName>
                                        </p:attrNameLst>
                                      </p:cBhvr>
                                      <p:to>
                                        <p:strVal val="visible"/>
                                      </p:to>
                                    </p:set>
                                    <p:anim calcmode="lin" valueType="num">
                                      <p:cBhvr additive="base">
                                        <p:cTn id="63" dur="500" fill="hold"/>
                                        <p:tgtEl>
                                          <p:spTgt spid="7"/>
                                        </p:tgtEl>
                                        <p:attrNameLst>
                                          <p:attrName>ppt_x</p:attrName>
                                        </p:attrNameLst>
                                      </p:cBhvr>
                                      <p:tavLst>
                                        <p:tav tm="0">
                                          <p:val>
                                            <p:strVal val="#ppt_x"/>
                                          </p:val>
                                        </p:tav>
                                        <p:tav tm="100000">
                                          <p:val>
                                            <p:strVal val="#ppt_x"/>
                                          </p:val>
                                        </p:tav>
                                      </p:tavLst>
                                    </p:anim>
                                    <p:anim calcmode="lin" valueType="num">
                                      <p:cBhvr additive="base">
                                        <p:cTn id="6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23" presetClass="entr" presetSubtype="528" fill="hold" grpId="0" nodeType="clickEffect">
                                  <p:stCondLst>
                                    <p:cond delay="0"/>
                                  </p:stCondLst>
                                  <p:childTnLst>
                                    <p:set>
                                      <p:cBhvr>
                                        <p:cTn id="68" dur="1" fill="hold">
                                          <p:stCondLst>
                                            <p:cond delay="0"/>
                                          </p:stCondLst>
                                        </p:cTn>
                                        <p:tgtEl>
                                          <p:spTgt spid="436326"/>
                                        </p:tgtEl>
                                        <p:attrNameLst>
                                          <p:attrName>style.visibility</p:attrName>
                                        </p:attrNameLst>
                                      </p:cBhvr>
                                      <p:to>
                                        <p:strVal val="visible"/>
                                      </p:to>
                                    </p:set>
                                    <p:anim calcmode="lin" valueType="num">
                                      <p:cBhvr>
                                        <p:cTn id="69" dur="500" fill="hold"/>
                                        <p:tgtEl>
                                          <p:spTgt spid="436326"/>
                                        </p:tgtEl>
                                        <p:attrNameLst>
                                          <p:attrName>ppt_w</p:attrName>
                                        </p:attrNameLst>
                                      </p:cBhvr>
                                      <p:tavLst>
                                        <p:tav tm="0">
                                          <p:val>
                                            <p:fltVal val="0"/>
                                          </p:val>
                                        </p:tav>
                                        <p:tav tm="100000">
                                          <p:val>
                                            <p:strVal val="#ppt_w"/>
                                          </p:val>
                                        </p:tav>
                                      </p:tavLst>
                                    </p:anim>
                                    <p:anim calcmode="lin" valueType="num">
                                      <p:cBhvr>
                                        <p:cTn id="70" dur="500" fill="hold"/>
                                        <p:tgtEl>
                                          <p:spTgt spid="436326"/>
                                        </p:tgtEl>
                                        <p:attrNameLst>
                                          <p:attrName>ppt_h</p:attrName>
                                        </p:attrNameLst>
                                      </p:cBhvr>
                                      <p:tavLst>
                                        <p:tav tm="0">
                                          <p:val>
                                            <p:fltVal val="0"/>
                                          </p:val>
                                        </p:tav>
                                        <p:tav tm="100000">
                                          <p:val>
                                            <p:strVal val="#ppt_h"/>
                                          </p:val>
                                        </p:tav>
                                      </p:tavLst>
                                    </p:anim>
                                    <p:anim calcmode="lin" valueType="num">
                                      <p:cBhvr>
                                        <p:cTn id="71" dur="500" fill="hold"/>
                                        <p:tgtEl>
                                          <p:spTgt spid="436326"/>
                                        </p:tgtEl>
                                        <p:attrNameLst>
                                          <p:attrName>ppt_x</p:attrName>
                                        </p:attrNameLst>
                                      </p:cBhvr>
                                      <p:tavLst>
                                        <p:tav tm="0">
                                          <p:val>
                                            <p:fltVal val="0.5"/>
                                          </p:val>
                                        </p:tav>
                                        <p:tav tm="100000">
                                          <p:val>
                                            <p:strVal val="#ppt_x"/>
                                          </p:val>
                                        </p:tav>
                                      </p:tavLst>
                                    </p:anim>
                                    <p:anim calcmode="lin" valueType="num">
                                      <p:cBhvr>
                                        <p:cTn id="72" dur="500" fill="hold"/>
                                        <p:tgtEl>
                                          <p:spTgt spid="43632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6274" grpId="0" animBg="1"/>
      <p:bldP spid="436275" grpId="0" animBg="1"/>
      <p:bldP spid="436276" grpId="0" animBg="1"/>
      <p:bldP spid="4363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3296" name="Picture 144"/>
          <p:cNvPicPr>
            <a:picLocks noChangeAspect="1" noChangeArrowheads="1"/>
          </p:cNvPicPr>
          <p:nvPr/>
        </p:nvPicPr>
        <p:blipFill>
          <a:blip r:embed="rId3" cstate="screen"/>
          <a:srcRect l="3795" r="2512" b="10948"/>
          <a:stretch>
            <a:fillRect/>
          </a:stretch>
        </p:blipFill>
        <p:spPr bwMode="auto">
          <a:xfrm>
            <a:off x="606425" y="561975"/>
            <a:ext cx="7994650" cy="5694363"/>
          </a:xfrm>
          <a:prstGeom prst="rect">
            <a:avLst/>
          </a:prstGeom>
          <a:noFill/>
          <a:ln w="76200">
            <a:solidFill>
              <a:schemeClr val="accent2"/>
            </a:solidFill>
            <a:miter lim="800000"/>
            <a:headEnd/>
            <a:tailEnd/>
          </a:ln>
          <a:effectLst>
            <a:outerShdw blurRad="63500" dist="89803" dir="2700000" algn="ctr" rotWithShape="0">
              <a:schemeClr val="bg2">
                <a:alpha val="74997"/>
              </a:schemeClr>
            </a:outerShdw>
          </a:effectLst>
        </p:spPr>
      </p:pic>
      <p:sp>
        <p:nvSpPr>
          <p:cNvPr id="433154" name="Rectangle 2"/>
          <p:cNvSpPr>
            <a:spLocks noChangeArrowheads="1"/>
          </p:cNvSpPr>
          <p:nvPr/>
        </p:nvSpPr>
        <p:spPr bwMode="auto">
          <a:xfrm>
            <a:off x="3130550" y="1377950"/>
            <a:ext cx="3035300" cy="151765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36868" name="Rectangle 3"/>
          <p:cNvSpPr>
            <a:spLocks noChangeArrowheads="1"/>
          </p:cNvSpPr>
          <p:nvPr/>
        </p:nvSpPr>
        <p:spPr bwMode="auto">
          <a:xfrm>
            <a:off x="3148013" y="1647825"/>
            <a:ext cx="3130550" cy="458788"/>
          </a:xfrm>
          <a:prstGeom prst="rect">
            <a:avLst/>
          </a:prstGeom>
          <a:noFill/>
          <a:ln w="9525">
            <a:noFill/>
            <a:miter lim="800000"/>
            <a:headEnd/>
            <a:tailEnd/>
          </a:ln>
        </p:spPr>
        <p:txBody>
          <a:bodyPr lIns="90487" tIns="44450" rIns="90487" bIns="44450">
            <a:spAutoFit/>
          </a:bodyPr>
          <a:lstStyle/>
          <a:p>
            <a:r>
              <a:rPr lang="ar-JO" altLang="en-US" sz="2400">
                <a:solidFill>
                  <a:schemeClr val="accent2"/>
                </a:solidFill>
                <a:latin typeface="Times" pitchFamily="18" charset="0"/>
              </a:rPr>
              <a:t>الإسكندر الأكبر</a:t>
            </a:r>
            <a:endParaRPr lang="en-US" altLang="en-US" sz="2400">
              <a:solidFill>
                <a:schemeClr val="accent2"/>
              </a:solidFill>
              <a:latin typeface="Times" pitchFamily="18" charset="0"/>
            </a:endParaRPr>
          </a:p>
        </p:txBody>
      </p:sp>
      <p:sp>
        <p:nvSpPr>
          <p:cNvPr id="36869" name="AutoShape 4"/>
          <p:cNvSpPr>
            <a:spLocks noChangeArrowheads="1"/>
          </p:cNvSpPr>
          <p:nvPr/>
        </p:nvSpPr>
        <p:spPr bwMode="auto">
          <a:xfrm>
            <a:off x="3124200" y="990600"/>
            <a:ext cx="1676400" cy="736600"/>
          </a:xfrm>
          <a:prstGeom prst="roundRect">
            <a:avLst>
              <a:gd name="adj" fmla="val 12495"/>
            </a:avLst>
          </a:prstGeom>
          <a:solidFill>
            <a:schemeClr val="tx2"/>
          </a:solidFill>
          <a:ln w="9525">
            <a:noFill/>
            <a:round/>
            <a:headEnd/>
            <a:tailEnd/>
          </a:ln>
        </p:spPr>
        <p:txBody>
          <a:bodyPr wrap="none" anchor="ctr"/>
          <a:lstStyle/>
          <a:p>
            <a:endParaRPr lang="en-US" altLang="en-US"/>
          </a:p>
        </p:txBody>
      </p:sp>
      <p:sp>
        <p:nvSpPr>
          <p:cNvPr id="36870" name="Rectangle 5"/>
          <p:cNvSpPr>
            <a:spLocks noChangeArrowheads="1"/>
          </p:cNvSpPr>
          <p:nvPr/>
        </p:nvSpPr>
        <p:spPr bwMode="auto">
          <a:xfrm>
            <a:off x="2819400" y="931863"/>
            <a:ext cx="1250950" cy="520700"/>
          </a:xfrm>
          <a:prstGeom prst="rect">
            <a:avLst/>
          </a:prstGeom>
          <a:noFill/>
          <a:ln w="9525">
            <a:noFill/>
            <a:miter lim="800000"/>
            <a:headEnd/>
            <a:tailEnd/>
          </a:ln>
        </p:spPr>
        <p:txBody>
          <a:bodyPr lIns="90487" tIns="44450" rIns="90487" bIns="44450">
            <a:spAutoFit/>
          </a:bodyPr>
          <a:lstStyle/>
          <a:p>
            <a:pPr algn="r" rtl="1"/>
            <a:r>
              <a:rPr lang="ar-JO" altLang="en-US" sz="2800">
                <a:solidFill>
                  <a:schemeClr val="bg2"/>
                </a:solidFill>
                <a:latin typeface="Times" pitchFamily="18" charset="0"/>
              </a:rPr>
              <a:t>الصمت</a:t>
            </a:r>
            <a:endParaRPr lang="en-US" altLang="en-US" sz="2800">
              <a:solidFill>
                <a:schemeClr val="bg2"/>
              </a:solidFill>
              <a:latin typeface="Times" pitchFamily="18" charset="0"/>
            </a:endParaRPr>
          </a:p>
        </p:txBody>
      </p:sp>
      <p:sp>
        <p:nvSpPr>
          <p:cNvPr id="36871" name="Rectangle 6"/>
          <p:cNvSpPr>
            <a:spLocks noChangeArrowheads="1"/>
          </p:cNvSpPr>
          <p:nvPr/>
        </p:nvSpPr>
        <p:spPr bwMode="auto">
          <a:xfrm>
            <a:off x="6926263" y="5405438"/>
            <a:ext cx="1184275" cy="579437"/>
          </a:xfrm>
          <a:prstGeom prst="rect">
            <a:avLst/>
          </a:prstGeom>
          <a:noFill/>
          <a:ln w="9525">
            <a:noFill/>
            <a:miter lim="800000"/>
            <a:headEnd/>
            <a:tailEnd/>
          </a:ln>
        </p:spPr>
        <p:txBody>
          <a:bodyPr wrap="none" anchor="ctr"/>
          <a:lstStyle/>
          <a:p>
            <a:endParaRPr lang="en-US" altLang="en-US"/>
          </a:p>
        </p:txBody>
      </p:sp>
      <p:sp>
        <p:nvSpPr>
          <p:cNvPr id="36872" name="Rectangle 7"/>
          <p:cNvSpPr>
            <a:spLocks noChangeArrowheads="1"/>
          </p:cNvSpPr>
          <p:nvPr/>
        </p:nvSpPr>
        <p:spPr bwMode="auto">
          <a:xfrm>
            <a:off x="3455988" y="2338388"/>
            <a:ext cx="2476500" cy="519112"/>
          </a:xfrm>
          <a:prstGeom prst="rect">
            <a:avLst/>
          </a:prstGeom>
          <a:noFill/>
          <a:ln w="9525">
            <a:noFill/>
            <a:miter lim="800000"/>
            <a:headEnd/>
            <a:tailEnd/>
          </a:ln>
        </p:spPr>
        <p:txBody>
          <a:bodyPr wrap="none" anchor="ctr"/>
          <a:lstStyle/>
          <a:p>
            <a:endParaRPr lang="en-US" altLang="en-US"/>
          </a:p>
        </p:txBody>
      </p:sp>
      <p:sp>
        <p:nvSpPr>
          <p:cNvPr id="36873" name="Line 8"/>
          <p:cNvSpPr>
            <a:spLocks noChangeShapeType="1"/>
          </p:cNvSpPr>
          <p:nvPr/>
        </p:nvSpPr>
        <p:spPr bwMode="auto">
          <a:xfrm>
            <a:off x="3403600" y="2579688"/>
            <a:ext cx="2463800" cy="0"/>
          </a:xfrm>
          <a:prstGeom prst="line">
            <a:avLst/>
          </a:prstGeom>
          <a:noFill/>
          <a:ln w="50800">
            <a:solidFill>
              <a:schemeClr val="bg2"/>
            </a:solidFill>
            <a:round/>
            <a:headEnd/>
            <a:tailEnd/>
          </a:ln>
        </p:spPr>
        <p:txBody>
          <a:bodyPr wrap="none" anchor="ctr"/>
          <a:lstStyle/>
          <a:p>
            <a:endParaRPr lang="ar-JO"/>
          </a:p>
        </p:txBody>
      </p:sp>
      <p:sp>
        <p:nvSpPr>
          <p:cNvPr id="36874" name="Line 12"/>
          <p:cNvSpPr>
            <a:spLocks noChangeShapeType="1"/>
          </p:cNvSpPr>
          <p:nvPr/>
        </p:nvSpPr>
        <p:spPr bwMode="auto">
          <a:xfrm>
            <a:off x="3429000" y="2071688"/>
            <a:ext cx="2463800" cy="0"/>
          </a:xfrm>
          <a:prstGeom prst="line">
            <a:avLst/>
          </a:prstGeom>
          <a:noFill/>
          <a:ln w="50800">
            <a:solidFill>
              <a:schemeClr val="bg2"/>
            </a:solidFill>
            <a:round/>
            <a:headEnd/>
            <a:tailEnd/>
          </a:ln>
        </p:spPr>
        <p:txBody>
          <a:bodyPr wrap="none" anchor="ctr"/>
          <a:lstStyle/>
          <a:p>
            <a:endParaRPr lang="ar-JO"/>
          </a:p>
        </p:txBody>
      </p:sp>
      <p:sp>
        <p:nvSpPr>
          <p:cNvPr id="433168" name="Rectangle 16"/>
          <p:cNvSpPr>
            <a:spLocks noChangeArrowheads="1"/>
          </p:cNvSpPr>
          <p:nvPr/>
        </p:nvSpPr>
        <p:spPr bwMode="auto">
          <a:xfrm>
            <a:off x="4862513" y="874713"/>
            <a:ext cx="2171700" cy="520700"/>
          </a:xfrm>
          <a:prstGeom prst="rect">
            <a:avLst/>
          </a:prstGeom>
          <a:noFill/>
          <a:ln w="12700">
            <a:noFill/>
            <a:miter lim="800000"/>
            <a:headEnd/>
            <a:tailEnd/>
          </a:ln>
          <a:effectLst>
            <a:outerShdw blurRad="63500" dist="63500" dir="2212194" algn="ctr" rotWithShape="0">
              <a:schemeClr val="folHlink">
                <a:alpha val="74998"/>
              </a:schemeClr>
            </a:outerShdw>
          </a:effectLst>
        </p:spPr>
        <p:txBody>
          <a:bodyPr wrap="none" lIns="90487" tIns="44450" rIns="90487" bIns="44450">
            <a:spAutoFit/>
          </a:bodyPr>
          <a:lstStyle/>
          <a:p>
            <a:pPr>
              <a:spcBef>
                <a:spcPct val="50000"/>
              </a:spcBef>
              <a:defRPr/>
            </a:pPr>
            <a:r>
              <a:rPr lang="ar-JO" sz="2800" dirty="0">
                <a:solidFill>
                  <a:srgbClr val="187534"/>
                </a:solidFill>
                <a:latin typeface="Times" pitchFamily="-107" charset="0"/>
                <a:ea typeface="+mn-ea"/>
              </a:rPr>
              <a:t>كنعان ٥٠٠ ق. م</a:t>
            </a:r>
            <a:endParaRPr lang="en-US" sz="2800" b="0" dirty="0">
              <a:solidFill>
                <a:srgbClr val="187534"/>
              </a:solidFill>
              <a:latin typeface="Times" pitchFamily="-107" charset="0"/>
              <a:ea typeface="+mn-ea"/>
            </a:endParaRPr>
          </a:p>
        </p:txBody>
      </p:sp>
      <p:sp>
        <p:nvSpPr>
          <p:cNvPr id="36876" name="Text Box 26"/>
          <p:cNvSpPr txBox="1">
            <a:spLocks noChangeArrowheads="1"/>
          </p:cNvSpPr>
          <p:nvPr/>
        </p:nvSpPr>
        <p:spPr bwMode="auto">
          <a:xfrm>
            <a:off x="533400" y="6483350"/>
            <a:ext cx="1993900" cy="336550"/>
          </a:xfrm>
          <a:prstGeom prst="rect">
            <a:avLst/>
          </a:prstGeom>
          <a:noFill/>
          <a:ln w="9525">
            <a:noFill/>
            <a:miter lim="800000"/>
            <a:headEnd/>
            <a:tailEnd/>
          </a:ln>
        </p:spPr>
        <p:txBody>
          <a:bodyPr>
            <a:spAutoFit/>
          </a:bodyPr>
          <a:lstStyle/>
          <a:p>
            <a:pPr>
              <a:spcBef>
                <a:spcPct val="50000"/>
              </a:spcBef>
            </a:pPr>
            <a:endParaRPr lang="en-US" altLang="en-US">
              <a:solidFill>
                <a:schemeClr val="tx1"/>
              </a:solidFill>
            </a:endParaRPr>
          </a:p>
        </p:txBody>
      </p:sp>
      <p:sp>
        <p:nvSpPr>
          <p:cNvPr id="36877" name="AutoShape 28"/>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ltLang="en-US"/>
          </a:p>
        </p:txBody>
      </p:sp>
      <p:sp>
        <p:nvSpPr>
          <p:cNvPr id="36878" name="Rectangle 29"/>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ltLang="en-US"/>
          </a:p>
        </p:txBody>
      </p:sp>
      <p:sp>
        <p:nvSpPr>
          <p:cNvPr id="36879" name="AutoShape 30"/>
          <p:cNvSpPr>
            <a:spLocks noChangeArrowheads="1"/>
          </p:cNvSpPr>
          <p:nvPr/>
        </p:nvSpPr>
        <p:spPr bwMode="auto">
          <a:xfrm>
            <a:off x="7983538" y="3478213"/>
            <a:ext cx="692150" cy="358775"/>
          </a:xfrm>
          <a:prstGeom prst="roundRect">
            <a:avLst>
              <a:gd name="adj" fmla="val 16667"/>
            </a:avLst>
          </a:prstGeom>
          <a:solidFill>
            <a:srgbClr val="FFFF00"/>
          </a:solidFill>
          <a:ln w="9525">
            <a:noFill/>
            <a:round/>
            <a:headEnd/>
            <a:tailEnd/>
          </a:ln>
        </p:spPr>
        <p:txBody>
          <a:bodyPr wrap="none" anchor="ctr"/>
          <a:lstStyle/>
          <a:p>
            <a:endParaRPr lang="en-US" altLang="en-US"/>
          </a:p>
        </p:txBody>
      </p:sp>
      <p:sp>
        <p:nvSpPr>
          <p:cNvPr id="36880" name="Line 31"/>
          <p:cNvSpPr>
            <a:spLocks noChangeShapeType="1"/>
          </p:cNvSpPr>
          <p:nvPr/>
        </p:nvSpPr>
        <p:spPr bwMode="auto">
          <a:xfrm>
            <a:off x="8005763" y="3740150"/>
            <a:ext cx="863600" cy="0"/>
          </a:xfrm>
          <a:prstGeom prst="line">
            <a:avLst/>
          </a:prstGeom>
          <a:noFill/>
          <a:ln w="12700">
            <a:solidFill>
              <a:srgbClr val="000000"/>
            </a:solidFill>
            <a:round/>
            <a:headEnd/>
            <a:tailEnd/>
          </a:ln>
        </p:spPr>
        <p:txBody>
          <a:bodyPr wrap="none" anchor="ctr"/>
          <a:lstStyle/>
          <a:p>
            <a:endParaRPr lang="ar-JO"/>
          </a:p>
        </p:txBody>
      </p:sp>
      <p:sp>
        <p:nvSpPr>
          <p:cNvPr id="36881" name="Line 32"/>
          <p:cNvSpPr>
            <a:spLocks noChangeShapeType="1"/>
          </p:cNvSpPr>
          <p:nvPr/>
        </p:nvSpPr>
        <p:spPr bwMode="auto">
          <a:xfrm>
            <a:off x="8005763" y="3892550"/>
            <a:ext cx="863600" cy="0"/>
          </a:xfrm>
          <a:prstGeom prst="line">
            <a:avLst/>
          </a:prstGeom>
          <a:noFill/>
          <a:ln w="12700">
            <a:solidFill>
              <a:srgbClr val="000000"/>
            </a:solidFill>
            <a:round/>
            <a:headEnd/>
            <a:tailEnd/>
          </a:ln>
        </p:spPr>
        <p:txBody>
          <a:bodyPr wrap="none" anchor="ctr"/>
          <a:lstStyle/>
          <a:p>
            <a:endParaRPr lang="ar-JO"/>
          </a:p>
        </p:txBody>
      </p:sp>
      <p:sp>
        <p:nvSpPr>
          <p:cNvPr id="36882" name="Rectangle 33"/>
          <p:cNvSpPr>
            <a:spLocks noChangeArrowheads="1"/>
          </p:cNvSpPr>
          <p:nvPr/>
        </p:nvSpPr>
        <p:spPr bwMode="auto">
          <a:xfrm>
            <a:off x="7931150" y="3568700"/>
            <a:ext cx="728663" cy="228600"/>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Helvetica" pitchFamily="34" charset="0"/>
              </a:rPr>
              <a:t>الإسكندر الأكبر</a:t>
            </a:r>
            <a:endParaRPr lang="en-US" altLang="en-US" sz="900">
              <a:solidFill>
                <a:srgbClr val="000000"/>
              </a:solidFill>
              <a:latin typeface="Helvetica" pitchFamily="34" charset="0"/>
            </a:endParaRPr>
          </a:p>
        </p:txBody>
      </p:sp>
      <p:sp>
        <p:nvSpPr>
          <p:cNvPr id="36883" name="Rectangle 34"/>
          <p:cNvSpPr>
            <a:spLocks noChangeArrowheads="1"/>
          </p:cNvSpPr>
          <p:nvPr/>
        </p:nvSpPr>
        <p:spPr bwMode="auto">
          <a:xfrm>
            <a:off x="7970838" y="3429000"/>
            <a:ext cx="449262" cy="228600"/>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Chicago"/>
              </a:rPr>
              <a:t>الصمت</a:t>
            </a:r>
            <a:endParaRPr lang="en-US" altLang="en-US" sz="900">
              <a:solidFill>
                <a:srgbClr val="000000"/>
              </a:solidFill>
              <a:latin typeface="Chicago"/>
            </a:endParaRPr>
          </a:p>
        </p:txBody>
      </p:sp>
      <p:sp>
        <p:nvSpPr>
          <p:cNvPr id="36884" name="Text Box 35"/>
          <p:cNvSpPr txBox="1">
            <a:spLocks noChangeArrowheads="1"/>
          </p:cNvSpPr>
          <p:nvPr/>
        </p:nvSpPr>
        <p:spPr bwMode="auto">
          <a:xfrm>
            <a:off x="8718550" y="90488"/>
            <a:ext cx="260350" cy="396875"/>
          </a:xfrm>
          <a:prstGeom prst="rect">
            <a:avLst/>
          </a:prstGeom>
          <a:noFill/>
          <a:ln w="9525">
            <a:noFill/>
            <a:miter lim="800000"/>
            <a:headEnd/>
            <a:tailEnd/>
          </a:ln>
        </p:spPr>
        <p:txBody>
          <a:bodyPr wrap="none" anchor="ctr">
            <a:spAutoFit/>
          </a:bodyPr>
          <a:lstStyle/>
          <a:p>
            <a:pPr algn="ctr">
              <a:spcBef>
                <a:spcPct val="50000"/>
              </a:spcBef>
            </a:pPr>
            <a:r>
              <a:rPr lang="en-US" altLang="en-US" sz="2000" b="0">
                <a:solidFill>
                  <a:srgbClr val="FFA27C"/>
                </a:solidFill>
              </a:rPr>
              <a:t> </a:t>
            </a:r>
          </a:p>
        </p:txBody>
      </p:sp>
      <p:sp>
        <p:nvSpPr>
          <p:cNvPr id="433191" name="Rectangle 39"/>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Comic Sans MS" charset="0"/>
                <a:ea typeface="ＭＳ Ｐゴシック" charset="0"/>
                <a:cs typeface="ＭＳ Ｐゴシック" charset="0"/>
              </a:rPr>
              <a:t>09</a:t>
            </a:r>
          </a:p>
        </p:txBody>
      </p:sp>
      <p:sp>
        <p:nvSpPr>
          <p:cNvPr id="433192" name="Text Box 40"/>
          <p:cNvSpPr txBox="1">
            <a:spLocks noChangeArrowheads="1"/>
          </p:cNvSpPr>
          <p:nvPr/>
        </p:nvSpPr>
        <p:spPr bwMode="auto">
          <a:xfrm>
            <a:off x="2005013" y="3136900"/>
            <a:ext cx="5119687" cy="1446213"/>
          </a:xfrm>
          <a:prstGeom prst="rect">
            <a:avLst/>
          </a:prstGeom>
          <a:noFill/>
          <a:ln w="12700">
            <a:noFill/>
            <a:miter lim="800000"/>
            <a:headEnd/>
            <a:tailEnd/>
          </a:ln>
          <a:effectLst/>
        </p:spPr>
        <p:txBody>
          <a:bodyPr>
            <a:spAutoFit/>
          </a:bodyPr>
          <a:lstStyle/>
          <a:p>
            <a:pPr algn="ctr">
              <a:spcBef>
                <a:spcPct val="50000"/>
              </a:spcBef>
              <a:defRPr/>
            </a:pPr>
            <a:r>
              <a:rPr lang="ar-JO" sz="4400" dirty="0">
                <a:solidFill>
                  <a:srgbClr val="FFFF00"/>
                </a:solidFill>
                <a:effectLst>
                  <a:glow rad="101600">
                    <a:schemeClr val="bg2">
                      <a:alpha val="89000"/>
                    </a:schemeClr>
                  </a:glow>
                  <a:outerShdw blurRad="50800" dist="101600" dir="2700000" algn="tl" rotWithShape="0">
                    <a:srgbClr val="000000"/>
                  </a:outerShdw>
                </a:effectLst>
                <a:latin typeface="Comic Sans MS" pitchFamily="-107" charset="0"/>
                <a:ea typeface="+mn-ea"/>
              </a:rPr>
              <a:t>لا تنسى أبدًا العبقرية الفكرية لليونانيين.</a:t>
            </a:r>
            <a:endParaRPr lang="en-US" sz="4400" dirty="0">
              <a:solidFill>
                <a:srgbClr val="FFFF00"/>
              </a:solidFill>
              <a:effectLst>
                <a:glow rad="101600">
                  <a:schemeClr val="bg2">
                    <a:alpha val="89000"/>
                  </a:schemeClr>
                </a:glow>
                <a:outerShdw blurRad="50800" dist="101600" dir="2700000" algn="tl" rotWithShape="0">
                  <a:srgbClr val="000000"/>
                </a:outerShdw>
              </a:effectLst>
              <a:latin typeface="Comic Sans MS" pitchFamily="-107" charset="0"/>
              <a:ea typeface="+mn-ea"/>
            </a:endParaRPr>
          </a:p>
        </p:txBody>
      </p:sp>
      <p:sp>
        <p:nvSpPr>
          <p:cNvPr id="433193" name="Text Box 41"/>
          <p:cNvSpPr txBox="1">
            <a:spLocks noChangeArrowheads="1"/>
          </p:cNvSpPr>
          <p:nvPr/>
        </p:nvSpPr>
        <p:spPr bwMode="auto">
          <a:xfrm>
            <a:off x="3863975" y="5284788"/>
            <a:ext cx="4765675" cy="8239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ar-JO" sz="4800" i="1" u="sng" dirty="0">
                <a:solidFill>
                  <a:srgbClr val="CCECFF"/>
                </a:solidFill>
                <a:latin typeface="Accordance" panose="00000400000000000000" pitchFamily="2" charset="-78"/>
                <a:ea typeface="Accordance" panose="00000400000000000000" pitchFamily="2" charset="-78"/>
                <a:cs typeface="Accordance" panose="00000400000000000000" pitchFamily="2" charset="-78"/>
              </a:rPr>
              <a:t>لم يفعل بولس!</a:t>
            </a:r>
            <a:endParaRPr lang="en-US" sz="2000" i="1" u="sng" dirty="0">
              <a:solidFill>
                <a:srgbClr val="CCECFF"/>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36888" name="Text Box 42"/>
          <p:cNvSpPr txBox="1">
            <a:spLocks noChangeArrowheads="1"/>
          </p:cNvSpPr>
          <p:nvPr/>
        </p:nvSpPr>
        <p:spPr bwMode="auto">
          <a:xfrm>
            <a:off x="6994525" y="6284913"/>
            <a:ext cx="1631950" cy="274637"/>
          </a:xfrm>
          <a:prstGeom prst="rect">
            <a:avLst/>
          </a:prstGeom>
          <a:noFill/>
          <a:ln w="9525">
            <a:noFill/>
            <a:miter lim="800000"/>
            <a:headEnd/>
            <a:tailEnd/>
          </a:ln>
        </p:spPr>
        <p:txBody>
          <a:bodyPr wrap="none" anchor="ctr">
            <a:spAutoFit/>
          </a:bodyPr>
          <a:lstStyle/>
          <a:p>
            <a:pPr algn="ctr">
              <a:spcBef>
                <a:spcPct val="50000"/>
              </a:spcBef>
            </a:pPr>
            <a:r>
              <a:rPr lang="en-US" altLang="en-US" sz="1200">
                <a:solidFill>
                  <a:schemeClr val="tx1"/>
                </a:solidFill>
                <a:latin typeface="Arial" pitchFamily="34" charset="0"/>
              </a:rPr>
              <a:t>Handbook pg. 38-39</a:t>
            </a:r>
          </a:p>
        </p:txBody>
      </p:sp>
      <p:sp>
        <p:nvSpPr>
          <p:cNvPr id="36889" name="Text Box 43"/>
          <p:cNvSpPr txBox="1">
            <a:spLocks noChangeArrowheads="1"/>
          </p:cNvSpPr>
          <p:nvPr/>
        </p:nvSpPr>
        <p:spPr bwMode="auto">
          <a:xfrm>
            <a:off x="8534400" y="6465888"/>
            <a:ext cx="390525" cy="339725"/>
          </a:xfrm>
          <a:prstGeom prst="rect">
            <a:avLst/>
          </a:prstGeom>
          <a:noFill/>
          <a:ln w="9525">
            <a:noFill/>
            <a:miter lim="800000"/>
            <a:headEnd/>
            <a:tailEnd/>
          </a:ln>
        </p:spPr>
        <p:txBody>
          <a:bodyPr wrap="none" anchor="ctr">
            <a:spAutoFit/>
          </a:bodyPr>
          <a:lstStyle/>
          <a:p>
            <a:pPr algn="ctr">
              <a:spcBef>
                <a:spcPct val="50000"/>
              </a:spcBef>
            </a:pPr>
            <a:r>
              <a:rPr lang="ar-SA" altLang="en-US">
                <a:solidFill>
                  <a:srgbClr val="FFFFFF"/>
                </a:solidFill>
                <a:cs typeface="Arial" pitchFamily="34" charset="0"/>
              </a:rPr>
              <a:t>١</a:t>
            </a:r>
            <a:r>
              <a:rPr lang="en-US" altLang="en-US">
                <a:solidFill>
                  <a:srgbClr val="FFFFFF"/>
                </a:solidFill>
              </a:rPr>
              <a:t> </a:t>
            </a:r>
            <a:endParaRPr lang="en-US" altLang="en-US" b="0">
              <a:solidFill>
                <a:srgbClr val="FFFFFF"/>
              </a:solidFill>
              <a:latin typeface="Arial" pitchFamily="34" charset="0"/>
            </a:endParaRPr>
          </a:p>
        </p:txBody>
      </p:sp>
      <p:sp>
        <p:nvSpPr>
          <p:cNvPr id="433265" name="Text Box 113"/>
          <p:cNvSpPr txBox="1">
            <a:spLocks noChangeArrowheads="1"/>
          </p:cNvSpPr>
          <p:nvPr/>
        </p:nvSpPr>
        <p:spPr bwMode="auto">
          <a:xfrm>
            <a:off x="1801813" y="23813"/>
            <a:ext cx="5957887" cy="27463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ar-JO" sz="1200" dirty="0">
                <a:solidFill>
                  <a:schemeClr val="tx1"/>
                </a:solidFill>
                <a:latin typeface="Comic Sans MS" pitchFamily="-107" charset="0"/>
                <a:ea typeface="+mn-ea"/>
              </a:rPr>
              <a:t>أع ١٧: ١٦- ٣٤</a:t>
            </a:r>
            <a:endParaRPr lang="en-US" sz="1200" dirty="0">
              <a:solidFill>
                <a:schemeClr val="tx1"/>
              </a:solidFill>
              <a:latin typeface="Comic Sans MS" pitchFamily="-107" charset="0"/>
              <a:ea typeface="+mn-ea"/>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3192"/>
                                        </p:tgtEl>
                                        <p:attrNameLst>
                                          <p:attrName>style.visibility</p:attrName>
                                        </p:attrNameLst>
                                      </p:cBhvr>
                                      <p:to>
                                        <p:strVal val="visible"/>
                                      </p:to>
                                    </p:set>
                                    <p:animEffect transition="in" filter="fade">
                                      <p:cBhvr>
                                        <p:cTn id="7" dur="1000"/>
                                        <p:tgtEl>
                                          <p:spTgt spid="433192"/>
                                        </p:tgtEl>
                                      </p:cBhvr>
                                    </p:animEffect>
                                  </p:childTnLst>
                                </p:cTn>
                              </p:par>
                            </p:childTnLst>
                          </p:cTn>
                        </p:par>
                        <p:par>
                          <p:cTn id="8" fill="hold" nodeType="afterGroup">
                            <p:stCondLst>
                              <p:cond delay="1000"/>
                            </p:stCondLst>
                            <p:childTnLst>
                              <p:par>
                                <p:cTn id="9" presetID="2" presetClass="entr" presetSubtype="2" fill="hold" grpId="0" nodeType="afterEffect">
                                  <p:stCondLst>
                                    <p:cond delay="1000"/>
                                  </p:stCondLst>
                                  <p:childTnLst>
                                    <p:set>
                                      <p:cBhvr>
                                        <p:cTn id="10" dur="1" fill="hold">
                                          <p:stCondLst>
                                            <p:cond delay="0"/>
                                          </p:stCondLst>
                                        </p:cTn>
                                        <p:tgtEl>
                                          <p:spTgt spid="433193"/>
                                        </p:tgtEl>
                                        <p:attrNameLst>
                                          <p:attrName>style.visibility</p:attrName>
                                        </p:attrNameLst>
                                      </p:cBhvr>
                                      <p:to>
                                        <p:strVal val="visible"/>
                                      </p:to>
                                    </p:set>
                                    <p:anim calcmode="lin" valueType="num">
                                      <p:cBhvr additive="base">
                                        <p:cTn id="11" dur="500" fill="hold"/>
                                        <p:tgtEl>
                                          <p:spTgt spid="433193"/>
                                        </p:tgtEl>
                                        <p:attrNameLst>
                                          <p:attrName>ppt_x</p:attrName>
                                        </p:attrNameLst>
                                      </p:cBhvr>
                                      <p:tavLst>
                                        <p:tav tm="0">
                                          <p:val>
                                            <p:strVal val="1+#ppt_w/2"/>
                                          </p:val>
                                        </p:tav>
                                        <p:tav tm="100000">
                                          <p:val>
                                            <p:strVal val="#ppt_x"/>
                                          </p:val>
                                        </p:tav>
                                      </p:tavLst>
                                    </p:anim>
                                    <p:anim calcmode="lin" valueType="num">
                                      <p:cBhvr additive="base">
                                        <p:cTn id="12" dur="500" fill="hold"/>
                                        <p:tgtEl>
                                          <p:spTgt spid="43319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3192" grpId="0"/>
      <p:bldP spid="433193"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4" name="Rectangle 34"/>
          <p:cNvSpPr>
            <a:spLocks noChangeArrowheads="1"/>
          </p:cNvSpPr>
          <p:nvPr/>
        </p:nvSpPr>
        <p:spPr bwMode="auto">
          <a:xfrm>
            <a:off x="3130550" y="1377950"/>
            <a:ext cx="3035300" cy="151765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38915" name="Rectangle 35"/>
          <p:cNvSpPr>
            <a:spLocks noChangeArrowheads="1"/>
          </p:cNvSpPr>
          <p:nvPr/>
        </p:nvSpPr>
        <p:spPr bwMode="auto">
          <a:xfrm>
            <a:off x="3176588" y="1676400"/>
            <a:ext cx="2924175" cy="454025"/>
          </a:xfrm>
          <a:prstGeom prst="rect">
            <a:avLst/>
          </a:prstGeom>
          <a:noFill/>
          <a:ln w="9525">
            <a:noFill/>
            <a:miter lim="800000"/>
            <a:headEnd/>
            <a:tailEnd/>
          </a:ln>
        </p:spPr>
        <p:txBody>
          <a:bodyPr wrap="none" lIns="90487" tIns="44450" rIns="90487" bIns="44450">
            <a:spAutoFit/>
          </a:bodyPr>
          <a:lstStyle/>
          <a:p>
            <a:r>
              <a:rPr lang="en-US" altLang="en-US" sz="2400">
                <a:solidFill>
                  <a:schemeClr val="bg2"/>
                </a:solidFill>
                <a:latin typeface="Times" pitchFamily="18" charset="0"/>
              </a:rPr>
              <a:t>ALEX THE GREEK</a:t>
            </a:r>
          </a:p>
        </p:txBody>
      </p:sp>
      <p:sp>
        <p:nvSpPr>
          <p:cNvPr id="38916" name="AutoShape 36"/>
          <p:cNvSpPr>
            <a:spLocks noChangeArrowheads="1"/>
          </p:cNvSpPr>
          <p:nvPr/>
        </p:nvSpPr>
        <p:spPr bwMode="auto">
          <a:xfrm>
            <a:off x="3124200" y="990600"/>
            <a:ext cx="1676400" cy="736600"/>
          </a:xfrm>
          <a:prstGeom prst="roundRect">
            <a:avLst>
              <a:gd name="adj" fmla="val 12495"/>
            </a:avLst>
          </a:prstGeom>
          <a:solidFill>
            <a:schemeClr val="tx2"/>
          </a:solidFill>
          <a:ln w="9525">
            <a:noFill/>
            <a:round/>
            <a:headEnd/>
            <a:tailEnd/>
          </a:ln>
        </p:spPr>
        <p:txBody>
          <a:bodyPr wrap="none" anchor="ctr"/>
          <a:lstStyle/>
          <a:p>
            <a:endParaRPr lang="en-US" altLang="en-US"/>
          </a:p>
        </p:txBody>
      </p:sp>
      <p:sp>
        <p:nvSpPr>
          <p:cNvPr id="38917" name="Rectangle 37"/>
          <p:cNvSpPr>
            <a:spLocks noChangeArrowheads="1"/>
          </p:cNvSpPr>
          <p:nvPr/>
        </p:nvSpPr>
        <p:spPr bwMode="auto">
          <a:xfrm>
            <a:off x="3435350" y="931863"/>
            <a:ext cx="1006475" cy="520700"/>
          </a:xfrm>
          <a:prstGeom prst="rect">
            <a:avLst/>
          </a:prstGeom>
          <a:noFill/>
          <a:ln w="9525">
            <a:noFill/>
            <a:miter lim="800000"/>
            <a:headEnd/>
            <a:tailEnd/>
          </a:ln>
        </p:spPr>
        <p:txBody>
          <a:bodyPr wrap="none" lIns="90487" tIns="44450" rIns="90487" bIns="44450">
            <a:spAutoFit/>
          </a:bodyPr>
          <a:lstStyle/>
          <a:p>
            <a:pPr algn="ctr"/>
            <a:r>
              <a:rPr lang="ar-JO" altLang="en-US" sz="2800">
                <a:solidFill>
                  <a:schemeClr val="bg2"/>
                </a:solidFill>
                <a:latin typeface="Times" pitchFamily="18" charset="0"/>
              </a:rPr>
              <a:t>الصمت</a:t>
            </a:r>
            <a:endParaRPr lang="en-US" altLang="en-US" sz="2800">
              <a:solidFill>
                <a:schemeClr val="bg2"/>
              </a:solidFill>
              <a:latin typeface="Times" pitchFamily="18" charset="0"/>
            </a:endParaRPr>
          </a:p>
        </p:txBody>
      </p:sp>
      <p:sp>
        <p:nvSpPr>
          <p:cNvPr id="38918" name="Rectangle 38"/>
          <p:cNvSpPr>
            <a:spLocks noChangeArrowheads="1"/>
          </p:cNvSpPr>
          <p:nvPr/>
        </p:nvSpPr>
        <p:spPr bwMode="auto">
          <a:xfrm>
            <a:off x="3455988" y="2338388"/>
            <a:ext cx="2476500" cy="519112"/>
          </a:xfrm>
          <a:prstGeom prst="rect">
            <a:avLst/>
          </a:prstGeom>
          <a:noFill/>
          <a:ln w="9525">
            <a:noFill/>
            <a:miter lim="800000"/>
            <a:headEnd/>
            <a:tailEnd/>
          </a:ln>
        </p:spPr>
        <p:txBody>
          <a:bodyPr wrap="none" anchor="ctr"/>
          <a:lstStyle/>
          <a:p>
            <a:endParaRPr lang="en-US" altLang="en-US"/>
          </a:p>
        </p:txBody>
      </p:sp>
      <p:sp>
        <p:nvSpPr>
          <p:cNvPr id="38919" name="Line 39"/>
          <p:cNvSpPr>
            <a:spLocks noChangeShapeType="1"/>
          </p:cNvSpPr>
          <p:nvPr/>
        </p:nvSpPr>
        <p:spPr bwMode="auto">
          <a:xfrm>
            <a:off x="3403600" y="2579688"/>
            <a:ext cx="2463800" cy="0"/>
          </a:xfrm>
          <a:prstGeom prst="line">
            <a:avLst/>
          </a:prstGeom>
          <a:noFill/>
          <a:ln w="50800">
            <a:solidFill>
              <a:schemeClr val="bg2"/>
            </a:solidFill>
            <a:round/>
            <a:headEnd/>
            <a:tailEnd/>
          </a:ln>
        </p:spPr>
        <p:txBody>
          <a:bodyPr wrap="none" anchor="ctr"/>
          <a:lstStyle/>
          <a:p>
            <a:endParaRPr lang="ar-JO"/>
          </a:p>
        </p:txBody>
      </p:sp>
      <p:sp>
        <p:nvSpPr>
          <p:cNvPr id="38920" name="Line 40"/>
          <p:cNvSpPr>
            <a:spLocks noChangeShapeType="1"/>
          </p:cNvSpPr>
          <p:nvPr/>
        </p:nvSpPr>
        <p:spPr bwMode="auto">
          <a:xfrm>
            <a:off x="3429000" y="2071688"/>
            <a:ext cx="2463800" cy="0"/>
          </a:xfrm>
          <a:prstGeom prst="line">
            <a:avLst/>
          </a:prstGeom>
          <a:noFill/>
          <a:ln w="50800">
            <a:solidFill>
              <a:schemeClr val="bg2"/>
            </a:solidFill>
            <a:round/>
            <a:headEnd/>
            <a:tailEnd/>
          </a:ln>
        </p:spPr>
        <p:txBody>
          <a:bodyPr wrap="none" anchor="ctr"/>
          <a:lstStyle/>
          <a:p>
            <a:endParaRPr lang="ar-JO"/>
          </a:p>
        </p:txBody>
      </p:sp>
      <p:sp>
        <p:nvSpPr>
          <p:cNvPr id="368681" name="Rectangle 41"/>
          <p:cNvSpPr>
            <a:spLocks noChangeArrowheads="1"/>
          </p:cNvSpPr>
          <p:nvPr/>
        </p:nvSpPr>
        <p:spPr bwMode="auto">
          <a:xfrm>
            <a:off x="4862513" y="874713"/>
            <a:ext cx="2171700" cy="520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ar-JO" sz="2800" dirty="0">
                <a:solidFill>
                  <a:srgbClr val="FAFD00"/>
                </a:solidFill>
                <a:latin typeface="Times" pitchFamily="-107" charset="0"/>
                <a:ea typeface="+mn-ea"/>
              </a:rPr>
              <a:t>كنعان ٥٠٠ ق. م</a:t>
            </a:r>
          </a:p>
        </p:txBody>
      </p:sp>
      <p:sp>
        <p:nvSpPr>
          <p:cNvPr id="38922" name="Text Box 21"/>
          <p:cNvSpPr txBox="1">
            <a:spLocks noChangeArrowheads="1"/>
          </p:cNvSpPr>
          <p:nvPr/>
        </p:nvSpPr>
        <p:spPr bwMode="auto">
          <a:xfrm>
            <a:off x="533400" y="6483350"/>
            <a:ext cx="1993900" cy="336550"/>
          </a:xfrm>
          <a:prstGeom prst="rect">
            <a:avLst/>
          </a:prstGeom>
          <a:noFill/>
          <a:ln w="9525">
            <a:noFill/>
            <a:miter lim="800000"/>
            <a:headEnd/>
            <a:tailEnd/>
          </a:ln>
        </p:spPr>
        <p:txBody>
          <a:bodyPr>
            <a:spAutoFit/>
          </a:bodyPr>
          <a:lstStyle/>
          <a:p>
            <a:pPr>
              <a:spcBef>
                <a:spcPct val="50000"/>
              </a:spcBef>
            </a:pPr>
            <a:endParaRPr lang="en-US" altLang="en-US">
              <a:solidFill>
                <a:schemeClr val="tx1"/>
              </a:solidFill>
            </a:endParaRPr>
          </a:p>
        </p:txBody>
      </p:sp>
      <p:sp>
        <p:nvSpPr>
          <p:cNvPr id="38923" name="AutoShape 23"/>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ltLang="en-US"/>
          </a:p>
        </p:txBody>
      </p:sp>
      <p:sp>
        <p:nvSpPr>
          <p:cNvPr id="38924" name="Rectangle 24"/>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ltLang="en-US"/>
          </a:p>
        </p:txBody>
      </p:sp>
      <p:sp>
        <p:nvSpPr>
          <p:cNvPr id="38925" name="AutoShape 25"/>
          <p:cNvSpPr>
            <a:spLocks noChangeArrowheads="1"/>
          </p:cNvSpPr>
          <p:nvPr/>
        </p:nvSpPr>
        <p:spPr bwMode="auto">
          <a:xfrm>
            <a:off x="7983538" y="3478213"/>
            <a:ext cx="692150" cy="358775"/>
          </a:xfrm>
          <a:prstGeom prst="roundRect">
            <a:avLst>
              <a:gd name="adj" fmla="val 16667"/>
            </a:avLst>
          </a:prstGeom>
          <a:solidFill>
            <a:srgbClr val="FFFF00"/>
          </a:solidFill>
          <a:ln w="9525">
            <a:noFill/>
            <a:round/>
            <a:headEnd/>
            <a:tailEnd/>
          </a:ln>
        </p:spPr>
        <p:txBody>
          <a:bodyPr wrap="none" anchor="ctr"/>
          <a:lstStyle/>
          <a:p>
            <a:endParaRPr lang="en-US" altLang="en-US"/>
          </a:p>
        </p:txBody>
      </p:sp>
      <p:sp>
        <p:nvSpPr>
          <p:cNvPr id="38926" name="Line 26"/>
          <p:cNvSpPr>
            <a:spLocks noChangeShapeType="1"/>
          </p:cNvSpPr>
          <p:nvPr/>
        </p:nvSpPr>
        <p:spPr bwMode="auto">
          <a:xfrm>
            <a:off x="8005763" y="3740150"/>
            <a:ext cx="863600" cy="0"/>
          </a:xfrm>
          <a:prstGeom prst="line">
            <a:avLst/>
          </a:prstGeom>
          <a:noFill/>
          <a:ln w="12700">
            <a:solidFill>
              <a:srgbClr val="000000"/>
            </a:solidFill>
            <a:round/>
            <a:headEnd/>
            <a:tailEnd/>
          </a:ln>
        </p:spPr>
        <p:txBody>
          <a:bodyPr wrap="none" anchor="ctr"/>
          <a:lstStyle/>
          <a:p>
            <a:endParaRPr lang="ar-JO"/>
          </a:p>
        </p:txBody>
      </p:sp>
      <p:sp>
        <p:nvSpPr>
          <p:cNvPr id="38927" name="Line 27"/>
          <p:cNvSpPr>
            <a:spLocks noChangeShapeType="1"/>
          </p:cNvSpPr>
          <p:nvPr/>
        </p:nvSpPr>
        <p:spPr bwMode="auto">
          <a:xfrm>
            <a:off x="8005763" y="3892550"/>
            <a:ext cx="863600" cy="0"/>
          </a:xfrm>
          <a:prstGeom prst="line">
            <a:avLst/>
          </a:prstGeom>
          <a:noFill/>
          <a:ln w="12700">
            <a:solidFill>
              <a:srgbClr val="000000"/>
            </a:solidFill>
            <a:round/>
            <a:headEnd/>
            <a:tailEnd/>
          </a:ln>
        </p:spPr>
        <p:txBody>
          <a:bodyPr wrap="none" anchor="ctr"/>
          <a:lstStyle/>
          <a:p>
            <a:endParaRPr lang="ar-JO"/>
          </a:p>
        </p:txBody>
      </p:sp>
      <p:sp>
        <p:nvSpPr>
          <p:cNvPr id="38928" name="Rectangle 28"/>
          <p:cNvSpPr>
            <a:spLocks noChangeArrowheads="1"/>
          </p:cNvSpPr>
          <p:nvPr/>
        </p:nvSpPr>
        <p:spPr bwMode="auto">
          <a:xfrm>
            <a:off x="7931150" y="3568700"/>
            <a:ext cx="728663" cy="228600"/>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Helvetica" pitchFamily="34" charset="0"/>
              </a:rPr>
              <a:t>الإسكندر الأكبر</a:t>
            </a:r>
            <a:endParaRPr lang="en-US" altLang="en-US" sz="900">
              <a:solidFill>
                <a:srgbClr val="000000"/>
              </a:solidFill>
              <a:latin typeface="Helvetica" pitchFamily="34" charset="0"/>
            </a:endParaRPr>
          </a:p>
        </p:txBody>
      </p:sp>
      <p:sp>
        <p:nvSpPr>
          <p:cNvPr id="38929" name="Rectangle 29"/>
          <p:cNvSpPr>
            <a:spLocks noChangeArrowheads="1"/>
          </p:cNvSpPr>
          <p:nvPr/>
        </p:nvSpPr>
        <p:spPr bwMode="auto">
          <a:xfrm>
            <a:off x="7970838" y="3429000"/>
            <a:ext cx="449262" cy="228600"/>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Chicago"/>
              </a:rPr>
              <a:t>الصمت</a:t>
            </a:r>
            <a:endParaRPr lang="en-US" altLang="en-US" sz="900">
              <a:solidFill>
                <a:srgbClr val="000000"/>
              </a:solidFill>
              <a:latin typeface="Chicago"/>
            </a:endParaRPr>
          </a:p>
        </p:txBody>
      </p:sp>
      <p:sp>
        <p:nvSpPr>
          <p:cNvPr id="38930" name="Text Box 30"/>
          <p:cNvSpPr txBox="1">
            <a:spLocks noChangeArrowheads="1"/>
          </p:cNvSpPr>
          <p:nvPr/>
        </p:nvSpPr>
        <p:spPr bwMode="auto">
          <a:xfrm>
            <a:off x="8718550" y="90488"/>
            <a:ext cx="260350" cy="396875"/>
          </a:xfrm>
          <a:prstGeom prst="rect">
            <a:avLst/>
          </a:prstGeom>
          <a:noFill/>
          <a:ln w="9525">
            <a:noFill/>
            <a:miter lim="800000"/>
            <a:headEnd/>
            <a:tailEnd/>
          </a:ln>
        </p:spPr>
        <p:txBody>
          <a:bodyPr wrap="none" anchor="ctr">
            <a:spAutoFit/>
          </a:bodyPr>
          <a:lstStyle/>
          <a:p>
            <a:pPr algn="ctr">
              <a:spcBef>
                <a:spcPct val="50000"/>
              </a:spcBef>
            </a:pPr>
            <a:r>
              <a:rPr lang="en-US" altLang="en-US" sz="2000" b="0">
                <a:solidFill>
                  <a:srgbClr val="FFA27C"/>
                </a:solidFill>
              </a:rPr>
              <a:t> </a:t>
            </a:r>
          </a:p>
        </p:txBody>
      </p:sp>
      <p:sp>
        <p:nvSpPr>
          <p:cNvPr id="368682" name="Rectangle 42"/>
          <p:cNvSpPr>
            <a:spLocks noChangeArrowheads="1"/>
          </p:cNvSpPr>
          <p:nvPr/>
        </p:nvSpPr>
        <p:spPr bwMode="auto">
          <a:xfrm>
            <a:off x="8091488" y="65278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Comic Sans MS" charset="0"/>
                <a:ea typeface="ＭＳ Ｐゴシック" charset="0"/>
                <a:cs typeface="ＭＳ Ｐゴシック" charset="0"/>
              </a:rPr>
              <a:t>10</a:t>
            </a:r>
          </a:p>
        </p:txBody>
      </p:sp>
      <p:sp>
        <p:nvSpPr>
          <p:cNvPr id="38932" name="Text Box 43"/>
          <p:cNvSpPr txBox="1">
            <a:spLocks noChangeArrowheads="1"/>
          </p:cNvSpPr>
          <p:nvPr/>
        </p:nvSpPr>
        <p:spPr bwMode="auto">
          <a:xfrm>
            <a:off x="6994525" y="6284913"/>
            <a:ext cx="1631950" cy="274637"/>
          </a:xfrm>
          <a:prstGeom prst="rect">
            <a:avLst/>
          </a:prstGeom>
          <a:noFill/>
          <a:ln w="9525">
            <a:noFill/>
            <a:miter lim="800000"/>
            <a:headEnd/>
            <a:tailEnd/>
          </a:ln>
        </p:spPr>
        <p:txBody>
          <a:bodyPr wrap="none" anchor="ctr">
            <a:spAutoFit/>
          </a:bodyPr>
          <a:lstStyle/>
          <a:p>
            <a:pPr algn="ctr">
              <a:spcBef>
                <a:spcPct val="50000"/>
              </a:spcBef>
            </a:pPr>
            <a:r>
              <a:rPr lang="en-US" altLang="en-US" sz="1200">
                <a:solidFill>
                  <a:schemeClr val="tx1"/>
                </a:solidFill>
                <a:latin typeface="Arial" pitchFamily="34" charset="0"/>
              </a:rPr>
              <a:t>Handbook pg. 38-39</a:t>
            </a:r>
          </a:p>
        </p:txBody>
      </p:sp>
      <p:pic>
        <p:nvPicPr>
          <p:cNvPr id="368684" name="Picture 44"/>
          <p:cNvPicPr>
            <a:picLocks noChangeAspect="1" noChangeArrowheads="1"/>
          </p:cNvPicPr>
          <p:nvPr/>
        </p:nvPicPr>
        <p:blipFill>
          <a:blip r:embed="rId3" cstate="screen"/>
          <a:srcRect b="10948"/>
          <a:stretch>
            <a:fillRect/>
          </a:stretch>
        </p:blipFill>
        <p:spPr bwMode="auto">
          <a:xfrm>
            <a:off x="725488" y="1639888"/>
            <a:ext cx="5978525" cy="3989387"/>
          </a:xfrm>
          <a:prstGeom prst="rect">
            <a:avLst/>
          </a:prstGeom>
          <a:noFill/>
          <a:ln w="76200">
            <a:solidFill>
              <a:schemeClr val="accent2"/>
            </a:solidFill>
            <a:miter lim="800000"/>
            <a:headEnd/>
            <a:tailEnd/>
          </a:ln>
          <a:effectLst>
            <a:outerShdw blurRad="63500" dist="89803" dir="2700000" algn="ctr" rotWithShape="0">
              <a:schemeClr val="bg2">
                <a:alpha val="74997"/>
              </a:schemeClr>
            </a:outerShdw>
          </a:effectLst>
        </p:spPr>
      </p:pic>
      <p:grpSp>
        <p:nvGrpSpPr>
          <p:cNvPr id="2" name="Group 47"/>
          <p:cNvGrpSpPr>
            <a:grpSpLocks/>
          </p:cNvGrpSpPr>
          <p:nvPr/>
        </p:nvGrpSpPr>
        <p:grpSpPr bwMode="auto">
          <a:xfrm>
            <a:off x="5951538" y="925513"/>
            <a:ext cx="2967037" cy="2160587"/>
            <a:chOff x="3749" y="583"/>
            <a:chExt cx="1869" cy="1361"/>
          </a:xfrm>
        </p:grpSpPr>
        <p:pic>
          <p:nvPicPr>
            <p:cNvPr id="368685" name="Picture 45"/>
            <p:cNvPicPr>
              <a:picLocks noChangeAspect="1" noChangeArrowheads="1"/>
            </p:cNvPicPr>
            <p:nvPr/>
          </p:nvPicPr>
          <p:blipFill>
            <a:blip r:embed="rId4" cstate="screen"/>
            <a:srcRect l="3305" r="6612" b="11978"/>
            <a:stretch>
              <a:fillRect/>
            </a:stretch>
          </p:blipFill>
          <p:spPr bwMode="auto">
            <a:xfrm>
              <a:off x="3749" y="583"/>
              <a:ext cx="1858" cy="1361"/>
            </a:xfrm>
            <a:prstGeom prst="rect">
              <a:avLst/>
            </a:prstGeom>
            <a:noFill/>
            <a:ln w="76200">
              <a:solidFill>
                <a:schemeClr val="accent2"/>
              </a:solidFill>
              <a:miter lim="800000"/>
              <a:headEnd/>
              <a:tailEnd/>
            </a:ln>
            <a:effectLst>
              <a:outerShdw blurRad="63500" dist="81320" dir="3080412" algn="ctr" rotWithShape="0">
                <a:schemeClr val="bg2">
                  <a:alpha val="74997"/>
                </a:schemeClr>
              </a:outerShdw>
            </a:effectLst>
          </p:spPr>
        </p:pic>
        <p:sp>
          <p:nvSpPr>
            <p:cNvPr id="38941" name="Text Box 46"/>
            <p:cNvSpPr txBox="1">
              <a:spLocks noChangeArrowheads="1"/>
            </p:cNvSpPr>
            <p:nvPr/>
          </p:nvSpPr>
          <p:spPr bwMode="auto">
            <a:xfrm>
              <a:off x="3785" y="1641"/>
              <a:ext cx="1833" cy="291"/>
            </a:xfrm>
            <a:prstGeom prst="rect">
              <a:avLst/>
            </a:prstGeom>
            <a:noFill/>
            <a:ln w="9525">
              <a:noFill/>
              <a:miter lim="800000"/>
              <a:headEnd/>
              <a:tailEnd/>
            </a:ln>
          </p:spPr>
          <p:txBody>
            <a:bodyPr>
              <a:spAutoFit/>
            </a:bodyPr>
            <a:lstStyle/>
            <a:p>
              <a:pPr algn="ctr">
                <a:spcBef>
                  <a:spcPct val="50000"/>
                </a:spcBef>
              </a:pPr>
              <a:r>
                <a:rPr lang="ar-JO" altLang="en-US" sz="2400">
                  <a:solidFill>
                    <a:schemeClr val="tx1"/>
                  </a:solidFill>
                </a:rPr>
                <a:t>كورنثوس</a:t>
              </a:r>
            </a:p>
          </p:txBody>
        </p:sp>
      </p:grpSp>
      <p:grpSp>
        <p:nvGrpSpPr>
          <p:cNvPr id="3" name="Group 48"/>
          <p:cNvGrpSpPr>
            <a:grpSpLocks/>
          </p:cNvGrpSpPr>
          <p:nvPr/>
        </p:nvGrpSpPr>
        <p:grpSpPr bwMode="auto">
          <a:xfrm>
            <a:off x="2241550" y="4349750"/>
            <a:ext cx="6157913" cy="1677988"/>
            <a:chOff x="1412" y="2740"/>
            <a:chExt cx="3879" cy="1057"/>
          </a:xfrm>
        </p:grpSpPr>
        <p:pic>
          <p:nvPicPr>
            <p:cNvPr id="368650" name="Picture 10"/>
            <p:cNvPicPr>
              <a:picLocks noChangeArrowheads="1"/>
            </p:cNvPicPr>
            <p:nvPr/>
          </p:nvPicPr>
          <p:blipFill>
            <a:blip r:embed="rId5">
              <a:lum bright="-30000"/>
            </a:blip>
            <a:srcRect/>
            <a:stretch>
              <a:fillRect/>
            </a:stretch>
          </p:blipFill>
          <p:spPr bwMode="auto">
            <a:xfrm>
              <a:off x="3725" y="2740"/>
              <a:ext cx="1566" cy="1057"/>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368651" name="Rectangle 11"/>
            <p:cNvSpPr>
              <a:spLocks noChangeArrowheads="1"/>
            </p:cNvSpPr>
            <p:nvPr/>
          </p:nvSpPr>
          <p:spPr bwMode="auto">
            <a:xfrm>
              <a:off x="1412" y="3147"/>
              <a:ext cx="2455" cy="406"/>
            </a:xfrm>
            <a:prstGeom prst="rect">
              <a:avLst/>
            </a:prstGeom>
            <a:gradFill rotWithShape="1">
              <a:gsLst>
                <a:gs pos="0">
                  <a:schemeClr val="tx1">
                    <a:gamma/>
                    <a:shade val="46275"/>
                    <a:invGamma/>
                  </a:schemeClr>
                </a:gs>
                <a:gs pos="50000">
                  <a:schemeClr val="tx1"/>
                </a:gs>
                <a:gs pos="100000">
                  <a:schemeClr val="tx1">
                    <a:gamma/>
                    <a:shade val="46275"/>
                    <a:invGamma/>
                  </a:schemeClr>
                </a:gs>
              </a:gsLst>
              <a:lin ang="5400000" scaled="1"/>
            </a:gradFill>
            <a:ln w="76200">
              <a:solidFill>
                <a:schemeClr val="accent2"/>
              </a:solidFill>
              <a:miter lim="800000"/>
              <a:headEnd/>
              <a:tailEnd/>
            </a:ln>
            <a:effectLst>
              <a:outerShdw blurRad="63500" algn="ctr" rotWithShape="0">
                <a:schemeClr val="bg2">
                  <a:alpha val="74998"/>
                </a:schemeClr>
              </a:outerShdw>
            </a:effectLst>
          </p:spPr>
          <p:txBody>
            <a:bodyPr lIns="90487" tIns="44450" rIns="90487" bIns="44450">
              <a:spAutoFit/>
            </a:bodyPr>
            <a:lstStyle/>
            <a:p>
              <a:pPr algn="r" rtl="1">
                <a:defRPr/>
              </a:pPr>
              <a:r>
                <a:rPr lang="ar-JO" sz="1800" dirty="0">
                  <a:solidFill>
                    <a:schemeClr val="accent2"/>
                  </a:solidFill>
                  <a:latin typeface="Comic Sans MS" pitchFamily="-107" charset="0"/>
                  <a:ea typeface="+mn-ea"/>
                </a:rPr>
                <a:t>أثينا: الأكروبوليس &amp;</a:t>
              </a:r>
            </a:p>
            <a:p>
              <a:pPr algn="r" rtl="1">
                <a:defRPr/>
              </a:pPr>
              <a:r>
                <a:rPr lang="ar-JO" sz="1800" dirty="0">
                  <a:solidFill>
                    <a:schemeClr val="accent2"/>
                  </a:solidFill>
                  <a:latin typeface="Comic Sans MS" pitchFamily="-107" charset="0"/>
                  <a:ea typeface="+mn-ea"/>
                </a:rPr>
                <a:t>معبد أثينا نايكي</a:t>
              </a:r>
              <a:endParaRPr lang="en-US" sz="2000" dirty="0">
                <a:solidFill>
                  <a:schemeClr val="accent2"/>
                </a:solidFill>
                <a:latin typeface="Comic Sans MS" pitchFamily="-107" charset="0"/>
                <a:ea typeface="+mn-ea"/>
              </a:endParaRPr>
            </a:p>
          </p:txBody>
        </p:sp>
      </p:grpSp>
      <p:sp>
        <p:nvSpPr>
          <p:cNvPr id="368689" name="Text Box 49"/>
          <p:cNvSpPr txBox="1">
            <a:spLocks noChangeArrowheads="1"/>
          </p:cNvSpPr>
          <p:nvPr/>
        </p:nvSpPr>
        <p:spPr bwMode="auto">
          <a:xfrm>
            <a:off x="1801813" y="23813"/>
            <a:ext cx="5957887" cy="27463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ar-JO" sz="1200" dirty="0">
                <a:solidFill>
                  <a:schemeClr val="tx1"/>
                </a:solidFill>
                <a:latin typeface="Comic Sans MS" pitchFamily="-107" charset="0"/>
                <a:ea typeface="+mn-ea"/>
              </a:rPr>
              <a:t>أع ١٧: ١٦- ٣٤؛ أع ١٨</a:t>
            </a:r>
            <a:endParaRPr lang="en-US" sz="1200" dirty="0">
              <a:solidFill>
                <a:schemeClr val="tx1"/>
              </a:solidFill>
              <a:latin typeface="Comic Sans MS" pitchFamily="-107" charset="0"/>
              <a:ea typeface="+mn-ea"/>
            </a:endParaRPr>
          </a:p>
        </p:txBody>
      </p:sp>
      <p:sp>
        <p:nvSpPr>
          <p:cNvPr id="368691" name="Rectangle 51"/>
          <p:cNvSpPr>
            <a:spLocks noChangeArrowheads="1"/>
          </p:cNvSpPr>
          <p:nvPr/>
        </p:nvSpPr>
        <p:spPr bwMode="auto">
          <a:xfrm>
            <a:off x="519113" y="312738"/>
            <a:ext cx="1239837" cy="17208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lvl1pPr>
              <a:defRPr sz="1600" b="1">
                <a:solidFill>
                  <a:srgbClr val="00DFCA"/>
                </a:solidFill>
                <a:latin typeface="Comic Sans MS" panose="030F0702030302020204" pitchFamily="66" charset="0"/>
                <a:ea typeface="ＭＳ Ｐゴシック" panose="020B0600070205080204" pitchFamily="34" charset="-128"/>
              </a:defRPr>
            </a:lvl1pPr>
            <a:lvl2pPr marL="742950" indent="-285750">
              <a:defRPr sz="1600" b="1">
                <a:solidFill>
                  <a:srgbClr val="00DFCA"/>
                </a:solidFill>
                <a:latin typeface="Comic Sans MS" panose="030F0702030302020204" pitchFamily="66" charset="0"/>
                <a:ea typeface="ＭＳ Ｐゴシック" panose="020B0600070205080204" pitchFamily="34" charset="-128"/>
              </a:defRPr>
            </a:lvl2pPr>
            <a:lvl3pPr marL="1143000" indent="-228600">
              <a:defRPr sz="1600" b="1">
                <a:solidFill>
                  <a:srgbClr val="00DFCA"/>
                </a:solidFill>
                <a:latin typeface="Comic Sans MS" panose="030F0702030302020204" pitchFamily="66" charset="0"/>
                <a:ea typeface="ＭＳ Ｐゴシック" panose="020B0600070205080204" pitchFamily="34" charset="-128"/>
              </a:defRPr>
            </a:lvl3pPr>
            <a:lvl4pPr marL="1600200" indent="-228600">
              <a:defRPr sz="1600" b="1">
                <a:solidFill>
                  <a:srgbClr val="00DFCA"/>
                </a:solidFill>
                <a:latin typeface="Comic Sans MS" panose="030F0702030302020204" pitchFamily="66" charset="0"/>
                <a:ea typeface="ＭＳ Ｐゴシック" panose="020B0600070205080204" pitchFamily="34" charset="-128"/>
              </a:defRPr>
            </a:lvl4pPr>
            <a:lvl5pPr marL="2057400" indent="-228600">
              <a:defRPr sz="1600" b="1">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9pPr>
          </a:lstStyle>
          <a:p>
            <a:pPr>
              <a:defRPr/>
            </a:pPr>
            <a:r>
              <a:rPr lang="ar-SA" altLang="en-US" sz="10600" b="0">
                <a:solidFill>
                  <a:srgbClr val="FFFF00"/>
                </a:solidFill>
                <a:latin typeface="Times" panose="02020603050405020304" pitchFamily="18" charset="0"/>
                <a:cs typeface="Arial" panose="020B0604020202020204" pitchFamily="34" charset="0"/>
              </a:rPr>
              <a:t>٧</a:t>
            </a:r>
            <a:r>
              <a:rPr lang="en-US" altLang="en-US" sz="10600" b="0">
                <a:solidFill>
                  <a:srgbClr val="FFFF00"/>
                </a:solidFill>
                <a:latin typeface="Times" panose="02020603050405020304" pitchFamily="18" charset="0"/>
              </a:rPr>
              <a:t> </a:t>
            </a:r>
            <a:endParaRPr lang="en-US" altLang="en-US" sz="2800" b="0">
              <a:latin typeface="Matura MT Script Capitals" panose="03020802060602070202" pitchFamily="66"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2"/>
          <p:cNvSpPr>
            <a:spLocks noChangeArrowheads="1"/>
          </p:cNvSpPr>
          <p:nvPr/>
        </p:nvSpPr>
        <p:spPr bwMode="auto">
          <a:xfrm>
            <a:off x="3130550" y="1377950"/>
            <a:ext cx="3035300" cy="151765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40963" name="AutoShape 4"/>
          <p:cNvSpPr>
            <a:spLocks noChangeArrowheads="1"/>
          </p:cNvSpPr>
          <p:nvPr/>
        </p:nvSpPr>
        <p:spPr bwMode="auto">
          <a:xfrm>
            <a:off x="3124200" y="990600"/>
            <a:ext cx="1676400" cy="736600"/>
          </a:xfrm>
          <a:prstGeom prst="roundRect">
            <a:avLst>
              <a:gd name="adj" fmla="val 12495"/>
            </a:avLst>
          </a:prstGeom>
          <a:solidFill>
            <a:schemeClr val="tx2"/>
          </a:solidFill>
          <a:ln w="9525">
            <a:noFill/>
            <a:round/>
            <a:headEnd/>
            <a:tailEnd/>
          </a:ln>
        </p:spPr>
        <p:txBody>
          <a:bodyPr wrap="none" anchor="ctr"/>
          <a:lstStyle/>
          <a:p>
            <a:endParaRPr lang="en-US" altLang="en-US"/>
          </a:p>
        </p:txBody>
      </p:sp>
      <p:sp>
        <p:nvSpPr>
          <p:cNvPr id="40964" name="Rectangle 5"/>
          <p:cNvSpPr>
            <a:spLocks noChangeArrowheads="1"/>
          </p:cNvSpPr>
          <p:nvPr/>
        </p:nvSpPr>
        <p:spPr bwMode="auto">
          <a:xfrm>
            <a:off x="2819400" y="931863"/>
            <a:ext cx="2009775" cy="515937"/>
          </a:xfrm>
          <a:prstGeom prst="rect">
            <a:avLst/>
          </a:prstGeom>
          <a:noFill/>
          <a:ln w="9525">
            <a:noFill/>
            <a:miter lim="800000"/>
            <a:headEnd/>
            <a:tailEnd/>
          </a:ln>
        </p:spPr>
        <p:txBody>
          <a:bodyPr wrap="none" lIns="90487" tIns="44450" rIns="90487" bIns="44450">
            <a:spAutoFit/>
          </a:bodyPr>
          <a:lstStyle/>
          <a:p>
            <a:r>
              <a:rPr lang="en-US" altLang="en-US" sz="2800">
                <a:solidFill>
                  <a:schemeClr val="bg2"/>
                </a:solidFill>
                <a:latin typeface="Times" pitchFamily="18" charset="0"/>
              </a:rPr>
              <a:t>   SILENCE</a:t>
            </a:r>
          </a:p>
        </p:txBody>
      </p:sp>
      <p:sp>
        <p:nvSpPr>
          <p:cNvPr id="40965" name="Rectangle 6"/>
          <p:cNvSpPr>
            <a:spLocks noChangeArrowheads="1"/>
          </p:cNvSpPr>
          <p:nvPr/>
        </p:nvSpPr>
        <p:spPr bwMode="auto">
          <a:xfrm>
            <a:off x="6926263" y="5405438"/>
            <a:ext cx="1184275" cy="579437"/>
          </a:xfrm>
          <a:prstGeom prst="rect">
            <a:avLst/>
          </a:prstGeom>
          <a:noFill/>
          <a:ln w="9525">
            <a:noFill/>
            <a:miter lim="800000"/>
            <a:headEnd/>
            <a:tailEnd/>
          </a:ln>
        </p:spPr>
        <p:txBody>
          <a:bodyPr wrap="none" anchor="ctr"/>
          <a:lstStyle/>
          <a:p>
            <a:endParaRPr lang="en-US" altLang="en-US"/>
          </a:p>
        </p:txBody>
      </p:sp>
      <p:sp>
        <p:nvSpPr>
          <p:cNvPr id="40966" name="Rectangle 7"/>
          <p:cNvSpPr>
            <a:spLocks noChangeArrowheads="1"/>
          </p:cNvSpPr>
          <p:nvPr/>
        </p:nvSpPr>
        <p:spPr bwMode="auto">
          <a:xfrm>
            <a:off x="3455988" y="2338388"/>
            <a:ext cx="2476500" cy="519112"/>
          </a:xfrm>
          <a:prstGeom prst="rect">
            <a:avLst/>
          </a:prstGeom>
          <a:noFill/>
          <a:ln w="9525">
            <a:noFill/>
            <a:miter lim="800000"/>
            <a:headEnd/>
            <a:tailEnd/>
          </a:ln>
        </p:spPr>
        <p:txBody>
          <a:bodyPr wrap="none" anchor="ctr"/>
          <a:lstStyle/>
          <a:p>
            <a:endParaRPr lang="en-US" altLang="en-US"/>
          </a:p>
        </p:txBody>
      </p:sp>
      <p:sp>
        <p:nvSpPr>
          <p:cNvPr id="40967" name="Line 8"/>
          <p:cNvSpPr>
            <a:spLocks noChangeShapeType="1"/>
          </p:cNvSpPr>
          <p:nvPr/>
        </p:nvSpPr>
        <p:spPr bwMode="auto">
          <a:xfrm>
            <a:off x="3403600" y="2579688"/>
            <a:ext cx="2463800" cy="0"/>
          </a:xfrm>
          <a:prstGeom prst="line">
            <a:avLst/>
          </a:prstGeom>
          <a:noFill/>
          <a:ln w="50800">
            <a:solidFill>
              <a:schemeClr val="bg2"/>
            </a:solidFill>
            <a:round/>
            <a:headEnd/>
            <a:tailEnd/>
          </a:ln>
        </p:spPr>
        <p:txBody>
          <a:bodyPr wrap="none" anchor="ctr"/>
          <a:lstStyle/>
          <a:p>
            <a:endParaRPr lang="ar-JO"/>
          </a:p>
        </p:txBody>
      </p:sp>
      <p:sp>
        <p:nvSpPr>
          <p:cNvPr id="438281" name="Line 9"/>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endParaRPr>
          </a:p>
        </p:txBody>
      </p:sp>
      <p:sp>
        <p:nvSpPr>
          <p:cNvPr id="40969" name="Line 11"/>
          <p:cNvSpPr>
            <a:spLocks noChangeShapeType="1"/>
          </p:cNvSpPr>
          <p:nvPr/>
        </p:nvSpPr>
        <p:spPr bwMode="auto">
          <a:xfrm>
            <a:off x="3429000" y="2071688"/>
            <a:ext cx="2463800" cy="0"/>
          </a:xfrm>
          <a:prstGeom prst="line">
            <a:avLst/>
          </a:prstGeom>
          <a:noFill/>
          <a:ln w="50800">
            <a:solidFill>
              <a:schemeClr val="bg2"/>
            </a:solidFill>
            <a:round/>
            <a:headEnd/>
            <a:tailEnd/>
          </a:ln>
        </p:spPr>
        <p:txBody>
          <a:bodyPr wrap="none" anchor="ctr"/>
          <a:lstStyle/>
          <a:p>
            <a:endParaRPr lang="ar-JO"/>
          </a:p>
        </p:txBody>
      </p:sp>
      <p:grpSp>
        <p:nvGrpSpPr>
          <p:cNvPr id="40970" name="Group 12"/>
          <p:cNvGrpSpPr>
            <a:grpSpLocks/>
          </p:cNvGrpSpPr>
          <p:nvPr/>
        </p:nvGrpSpPr>
        <p:grpSpPr bwMode="auto">
          <a:xfrm>
            <a:off x="709613" y="2190750"/>
            <a:ext cx="2432050" cy="2601913"/>
            <a:chOff x="447" y="1380"/>
            <a:chExt cx="1532" cy="1639"/>
          </a:xfrm>
        </p:grpSpPr>
        <p:sp>
          <p:nvSpPr>
            <p:cNvPr id="438285" name="Rectangle 13"/>
            <p:cNvSpPr>
              <a:spLocks noChangeArrowheads="1"/>
            </p:cNvSpPr>
            <p:nvPr/>
          </p:nvSpPr>
          <p:spPr bwMode="auto">
            <a:xfrm>
              <a:off x="447" y="1380"/>
              <a:ext cx="1532" cy="69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b="0">
                  <a:solidFill>
                    <a:schemeClr val="tx2"/>
                  </a:solidFill>
                  <a:latin typeface="Times" pitchFamily="-107" charset="0"/>
                  <a:ea typeface="+mn-ea"/>
                </a:rPr>
                <a:t>OT  </a:t>
              </a:r>
              <a:r>
                <a:rPr lang="en-US" sz="6600" b="0">
                  <a:solidFill>
                    <a:srgbClr val="7FFF00"/>
                  </a:solidFill>
                  <a:latin typeface="Times" pitchFamily="-107" charset="0"/>
                  <a:ea typeface="+mn-ea"/>
                </a:rPr>
                <a:t>S </a:t>
              </a:r>
              <a:r>
                <a:rPr lang="en-US" sz="3600" b="0">
                  <a:solidFill>
                    <a:schemeClr val="tx2"/>
                  </a:solidFill>
                  <a:latin typeface="Times" pitchFamily="-107" charset="0"/>
                  <a:ea typeface="+mn-ea"/>
                </a:rPr>
                <a:t>NT</a:t>
              </a:r>
            </a:p>
          </p:txBody>
        </p:sp>
        <p:sp>
          <p:nvSpPr>
            <p:cNvPr id="41005" name="AutoShape 14"/>
            <p:cNvSpPr>
              <a:spLocks noChangeArrowheads="1"/>
            </p:cNvSpPr>
            <p:nvPr/>
          </p:nvSpPr>
          <p:spPr bwMode="auto">
            <a:xfrm rot="-5400000">
              <a:off x="674" y="2256"/>
              <a:ext cx="982" cy="544"/>
            </a:xfrm>
            <a:prstGeom prst="rightArrow">
              <a:avLst>
                <a:gd name="adj1" fmla="val 50000"/>
                <a:gd name="adj2" fmla="val 90266"/>
              </a:avLst>
            </a:prstGeom>
            <a:solidFill>
              <a:srgbClr val="FAFD00"/>
            </a:solidFill>
            <a:ln w="50800">
              <a:solidFill>
                <a:schemeClr val="accent2"/>
              </a:solidFill>
              <a:miter lim="800000"/>
              <a:headEnd/>
              <a:tailEnd/>
            </a:ln>
          </p:spPr>
          <p:txBody>
            <a:bodyPr wrap="none" anchor="ctr"/>
            <a:lstStyle/>
            <a:p>
              <a:endParaRPr lang="en-US" altLang="en-US"/>
            </a:p>
          </p:txBody>
        </p:sp>
      </p:grpSp>
      <p:sp>
        <p:nvSpPr>
          <p:cNvPr id="438287" name="Rectangle 15"/>
          <p:cNvSpPr>
            <a:spLocks noChangeArrowheads="1"/>
          </p:cNvSpPr>
          <p:nvPr/>
        </p:nvSpPr>
        <p:spPr bwMode="auto">
          <a:xfrm>
            <a:off x="4862513" y="874713"/>
            <a:ext cx="1989137" cy="5159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800">
                <a:solidFill>
                  <a:srgbClr val="FAFD00"/>
                </a:solidFill>
                <a:latin typeface="Times" pitchFamily="-107" charset="0"/>
                <a:ea typeface="+mn-ea"/>
              </a:rPr>
              <a:t>ca. 500 B.C</a:t>
            </a:r>
            <a:r>
              <a:rPr lang="en-US" sz="2800" b="0">
                <a:solidFill>
                  <a:srgbClr val="FAFD00"/>
                </a:solidFill>
                <a:latin typeface="Times" pitchFamily="-107" charset="0"/>
                <a:ea typeface="+mn-ea"/>
              </a:rPr>
              <a:t>.</a:t>
            </a:r>
          </a:p>
        </p:txBody>
      </p:sp>
      <p:sp>
        <p:nvSpPr>
          <p:cNvPr id="40972" name="Text Box 16"/>
          <p:cNvSpPr txBox="1">
            <a:spLocks noChangeArrowheads="1"/>
          </p:cNvSpPr>
          <p:nvPr/>
        </p:nvSpPr>
        <p:spPr bwMode="auto">
          <a:xfrm>
            <a:off x="533400" y="6483350"/>
            <a:ext cx="1993900" cy="336550"/>
          </a:xfrm>
          <a:prstGeom prst="rect">
            <a:avLst/>
          </a:prstGeom>
          <a:noFill/>
          <a:ln w="9525">
            <a:noFill/>
            <a:miter lim="800000"/>
            <a:headEnd/>
            <a:tailEnd/>
          </a:ln>
        </p:spPr>
        <p:txBody>
          <a:bodyPr>
            <a:spAutoFit/>
          </a:bodyPr>
          <a:lstStyle/>
          <a:p>
            <a:pPr>
              <a:spcBef>
                <a:spcPct val="50000"/>
              </a:spcBef>
            </a:pPr>
            <a:endParaRPr lang="en-US" altLang="en-US">
              <a:solidFill>
                <a:schemeClr val="tx1"/>
              </a:solidFill>
            </a:endParaRPr>
          </a:p>
        </p:txBody>
      </p:sp>
      <p:pic>
        <p:nvPicPr>
          <p:cNvPr id="40973" name="Picture 17"/>
          <p:cNvPicPr>
            <a:picLocks noChangeAspect="1" noChangeArrowheads="1"/>
          </p:cNvPicPr>
          <p:nvPr/>
        </p:nvPicPr>
        <p:blipFill>
          <a:blip r:embed="rId4"/>
          <a:srcRect l="9735" t="8533" r="8066" b="11687"/>
          <a:stretch>
            <a:fillRect/>
          </a:stretch>
        </p:blipFill>
        <p:spPr bwMode="auto">
          <a:xfrm>
            <a:off x="685800" y="596900"/>
            <a:ext cx="7797800" cy="5683250"/>
          </a:xfrm>
          <a:prstGeom prst="rect">
            <a:avLst/>
          </a:prstGeom>
          <a:noFill/>
          <a:ln w="76200">
            <a:solidFill>
              <a:schemeClr val="accent2"/>
            </a:solidFill>
            <a:miter lim="800000"/>
            <a:headEnd/>
            <a:tailEnd/>
          </a:ln>
        </p:spPr>
      </p:pic>
      <p:sp>
        <p:nvSpPr>
          <p:cNvPr id="438290" name="Text Box 18"/>
          <p:cNvSpPr txBox="1">
            <a:spLocks noChangeArrowheads="1"/>
          </p:cNvSpPr>
          <p:nvPr/>
        </p:nvSpPr>
        <p:spPr bwMode="auto">
          <a:xfrm>
            <a:off x="812800" y="5334000"/>
            <a:ext cx="2616200" cy="641350"/>
          </a:xfrm>
          <a:prstGeom prst="rect">
            <a:avLst/>
          </a:prstGeom>
          <a:noFill/>
          <a:ln w="12700">
            <a:noFill/>
            <a:miter lim="800000"/>
            <a:headEnd/>
            <a:tailEnd/>
          </a:ln>
          <a:effectLst>
            <a:outerShdw blurRad="63500" dist="71842" dir="2700000" algn="ctr" rotWithShape="0">
              <a:srgbClr val="003366">
                <a:alpha val="50000"/>
              </a:srgbClr>
            </a:outerShdw>
          </a:effectLst>
        </p:spPr>
        <p:txBody>
          <a:bodyPr>
            <a:spAutoFit/>
          </a:bodyPr>
          <a:lstStyle/>
          <a:p>
            <a:pPr>
              <a:spcBef>
                <a:spcPct val="50000"/>
              </a:spcBef>
              <a:defRPr/>
            </a:pPr>
            <a:r>
              <a:rPr lang="ar-JO" sz="3600" dirty="0">
                <a:solidFill>
                  <a:srgbClr val="0033CC"/>
                </a:solidFill>
                <a:latin typeface="Comic Sans MS" pitchFamily="-107" charset="0"/>
                <a:ea typeface="+mn-ea"/>
              </a:rPr>
              <a:t>أفريقيا</a:t>
            </a:r>
            <a:endParaRPr lang="en-US" sz="3600" dirty="0">
              <a:solidFill>
                <a:srgbClr val="0033CC"/>
              </a:solidFill>
              <a:latin typeface="Comic Sans MS" pitchFamily="-107" charset="0"/>
              <a:ea typeface="+mn-ea"/>
            </a:endParaRPr>
          </a:p>
        </p:txBody>
      </p:sp>
      <p:sp>
        <p:nvSpPr>
          <p:cNvPr id="438291" name="Text Box 19"/>
          <p:cNvSpPr txBox="1">
            <a:spLocks noChangeArrowheads="1"/>
          </p:cNvSpPr>
          <p:nvPr/>
        </p:nvSpPr>
        <p:spPr bwMode="auto">
          <a:xfrm>
            <a:off x="2959100" y="4749800"/>
            <a:ext cx="2616200" cy="641350"/>
          </a:xfrm>
          <a:prstGeom prst="rect">
            <a:avLst/>
          </a:prstGeom>
          <a:noFill/>
          <a:ln w="12700">
            <a:noFill/>
            <a:miter lim="800000"/>
            <a:headEnd/>
            <a:tailEnd/>
          </a:ln>
          <a:effectLst>
            <a:outerShdw blurRad="63500" dist="71842" dir="2700000" algn="ctr" rotWithShape="0">
              <a:srgbClr val="003366">
                <a:alpha val="74998"/>
              </a:srgbClr>
            </a:outerShdw>
          </a:effectLst>
        </p:spPr>
        <p:txBody>
          <a:bodyPr>
            <a:spAutoFit/>
          </a:bodyPr>
          <a:lstStyle/>
          <a:p>
            <a:pPr>
              <a:spcBef>
                <a:spcPct val="50000"/>
              </a:spcBef>
              <a:defRPr/>
            </a:pPr>
            <a:r>
              <a:rPr lang="ar-JO" sz="3600" dirty="0">
                <a:solidFill>
                  <a:srgbClr val="0033CC"/>
                </a:solidFill>
                <a:latin typeface="Comic Sans MS" pitchFamily="-107" charset="0"/>
                <a:ea typeface="+mn-ea"/>
              </a:rPr>
              <a:t>العربية</a:t>
            </a:r>
            <a:endParaRPr lang="en-US" sz="3600" dirty="0">
              <a:solidFill>
                <a:srgbClr val="0033CC"/>
              </a:solidFill>
              <a:latin typeface="Comic Sans MS" pitchFamily="-107" charset="0"/>
              <a:ea typeface="+mn-ea"/>
            </a:endParaRPr>
          </a:p>
        </p:txBody>
      </p:sp>
      <p:sp>
        <p:nvSpPr>
          <p:cNvPr id="438292" name="Text Box 20"/>
          <p:cNvSpPr txBox="1">
            <a:spLocks noChangeArrowheads="1"/>
          </p:cNvSpPr>
          <p:nvPr/>
        </p:nvSpPr>
        <p:spPr bwMode="auto">
          <a:xfrm>
            <a:off x="6184900" y="2286000"/>
            <a:ext cx="1587500" cy="641350"/>
          </a:xfrm>
          <a:prstGeom prst="rect">
            <a:avLst/>
          </a:prstGeom>
          <a:noFill/>
          <a:ln w="12700">
            <a:noFill/>
            <a:miter lim="800000"/>
            <a:headEnd/>
            <a:tailEnd/>
          </a:ln>
          <a:effectLst>
            <a:outerShdw blurRad="63500" dist="71842" dir="2700000" algn="ctr" rotWithShape="0">
              <a:srgbClr val="003366">
                <a:alpha val="74998"/>
              </a:srgbClr>
            </a:outerShdw>
          </a:effectLst>
        </p:spPr>
        <p:txBody>
          <a:bodyPr>
            <a:spAutoFit/>
          </a:bodyPr>
          <a:lstStyle/>
          <a:p>
            <a:pPr>
              <a:spcBef>
                <a:spcPct val="50000"/>
              </a:spcBef>
              <a:defRPr/>
            </a:pPr>
            <a:r>
              <a:rPr lang="ar-JO" sz="3600" dirty="0">
                <a:solidFill>
                  <a:srgbClr val="0033CC"/>
                </a:solidFill>
                <a:latin typeface="Comic Sans MS" pitchFamily="-107" charset="0"/>
                <a:ea typeface="+mn-ea"/>
              </a:rPr>
              <a:t>آسيا</a:t>
            </a:r>
            <a:endParaRPr lang="en-US" sz="3600" dirty="0">
              <a:solidFill>
                <a:srgbClr val="0033CC"/>
              </a:solidFill>
              <a:latin typeface="Comic Sans MS" pitchFamily="-107" charset="0"/>
              <a:ea typeface="+mn-ea"/>
            </a:endParaRPr>
          </a:p>
        </p:txBody>
      </p:sp>
      <p:sp>
        <p:nvSpPr>
          <p:cNvPr id="40977" name="Text Box 21"/>
          <p:cNvSpPr txBox="1">
            <a:spLocks noChangeArrowheads="1"/>
          </p:cNvSpPr>
          <p:nvPr/>
        </p:nvSpPr>
        <p:spPr bwMode="auto">
          <a:xfrm rot="1299097">
            <a:off x="660400" y="3344863"/>
            <a:ext cx="2108200" cy="307975"/>
          </a:xfrm>
          <a:prstGeom prst="rect">
            <a:avLst/>
          </a:prstGeom>
          <a:noFill/>
          <a:ln w="9525">
            <a:noFill/>
            <a:miter lim="800000"/>
            <a:headEnd/>
            <a:tailEnd/>
          </a:ln>
        </p:spPr>
        <p:txBody>
          <a:bodyPr>
            <a:spAutoFit/>
          </a:bodyPr>
          <a:lstStyle/>
          <a:p>
            <a:pPr algn="ctr">
              <a:spcBef>
                <a:spcPct val="50000"/>
              </a:spcBef>
            </a:pPr>
            <a:r>
              <a:rPr lang="ar-JO" altLang="en-US" sz="1400">
                <a:solidFill>
                  <a:schemeClr val="tx1"/>
                </a:solidFill>
              </a:rPr>
              <a:t>البحر الأبيض المتوسط</a:t>
            </a:r>
            <a:endParaRPr lang="en-US" altLang="en-US" sz="1400">
              <a:solidFill>
                <a:schemeClr val="tx1"/>
              </a:solidFill>
            </a:endParaRPr>
          </a:p>
        </p:txBody>
      </p:sp>
      <p:sp>
        <p:nvSpPr>
          <p:cNvPr id="438294" name="Freeform 22"/>
          <p:cNvSpPr>
            <a:spLocks/>
          </p:cNvSpPr>
          <p:nvPr/>
        </p:nvSpPr>
        <p:spPr bwMode="auto">
          <a:xfrm>
            <a:off x="685800" y="952500"/>
            <a:ext cx="1409700" cy="296863"/>
          </a:xfrm>
          <a:custGeom>
            <a:avLst/>
            <a:gdLst/>
            <a:ahLst/>
            <a:cxnLst>
              <a:cxn ang="0">
                <a:pos x="0" y="160"/>
              </a:cxn>
              <a:cxn ang="0">
                <a:pos x="144" y="168"/>
              </a:cxn>
              <a:cxn ang="0">
                <a:pos x="192" y="184"/>
              </a:cxn>
              <a:cxn ang="0">
                <a:pos x="376" y="168"/>
              </a:cxn>
              <a:cxn ang="0">
                <a:pos x="544" y="96"/>
              </a:cxn>
              <a:cxn ang="0">
                <a:pos x="640" y="88"/>
              </a:cxn>
              <a:cxn ang="0">
                <a:pos x="768" y="8"/>
              </a:cxn>
              <a:cxn ang="0">
                <a:pos x="888" y="24"/>
              </a:cxn>
            </a:cxnLst>
            <a:rect l="0" t="0" r="r" b="b"/>
            <a:pathLst>
              <a:path w="888" h="187">
                <a:moveTo>
                  <a:pt x="0" y="160"/>
                </a:moveTo>
                <a:cubicBezTo>
                  <a:pt x="48" y="162"/>
                  <a:pt x="96" y="162"/>
                  <a:pt x="144" y="168"/>
                </a:cubicBezTo>
                <a:cubicBezTo>
                  <a:pt x="160" y="170"/>
                  <a:pt x="192" y="184"/>
                  <a:pt x="192" y="184"/>
                </a:cubicBezTo>
                <a:cubicBezTo>
                  <a:pt x="297" y="178"/>
                  <a:pt x="307" y="187"/>
                  <a:pt x="376" y="168"/>
                </a:cubicBezTo>
                <a:cubicBezTo>
                  <a:pt x="429" y="152"/>
                  <a:pt x="487" y="100"/>
                  <a:pt x="544" y="96"/>
                </a:cubicBezTo>
                <a:cubicBezTo>
                  <a:pt x="576" y="93"/>
                  <a:pt x="608" y="90"/>
                  <a:pt x="640" y="88"/>
                </a:cubicBezTo>
                <a:cubicBezTo>
                  <a:pt x="690" y="71"/>
                  <a:pt x="719" y="24"/>
                  <a:pt x="768" y="8"/>
                </a:cubicBezTo>
                <a:cubicBezTo>
                  <a:pt x="877" y="16"/>
                  <a:pt x="840" y="0"/>
                  <a:pt x="888" y="24"/>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438295" name="Freeform 23"/>
          <p:cNvSpPr>
            <a:spLocks/>
          </p:cNvSpPr>
          <p:nvPr/>
        </p:nvSpPr>
        <p:spPr bwMode="auto">
          <a:xfrm>
            <a:off x="3594100" y="1878013"/>
            <a:ext cx="1193800" cy="522287"/>
          </a:xfrm>
          <a:custGeom>
            <a:avLst/>
            <a:gdLst/>
            <a:ahLst/>
            <a:cxnLst>
              <a:cxn ang="0">
                <a:pos x="0" y="17"/>
              </a:cxn>
              <a:cxn ang="0">
                <a:pos x="176" y="33"/>
              </a:cxn>
              <a:cxn ang="0">
                <a:pos x="200" y="49"/>
              </a:cxn>
              <a:cxn ang="0">
                <a:pos x="304" y="65"/>
              </a:cxn>
              <a:cxn ang="0">
                <a:pos x="416" y="161"/>
              </a:cxn>
              <a:cxn ang="0">
                <a:pos x="600" y="209"/>
              </a:cxn>
              <a:cxn ang="0">
                <a:pos x="752" y="329"/>
              </a:cxn>
            </a:cxnLst>
            <a:rect l="0" t="0" r="r" b="b"/>
            <a:pathLst>
              <a:path w="752" h="329">
                <a:moveTo>
                  <a:pt x="0" y="17"/>
                </a:moveTo>
                <a:cubicBezTo>
                  <a:pt x="50" y="0"/>
                  <a:pt x="129" y="1"/>
                  <a:pt x="176" y="33"/>
                </a:cubicBezTo>
                <a:cubicBezTo>
                  <a:pt x="184" y="38"/>
                  <a:pt x="190" y="46"/>
                  <a:pt x="200" y="49"/>
                </a:cubicBezTo>
                <a:cubicBezTo>
                  <a:pt x="233" y="58"/>
                  <a:pt x="269" y="58"/>
                  <a:pt x="304" y="65"/>
                </a:cubicBezTo>
                <a:cubicBezTo>
                  <a:pt x="344" y="92"/>
                  <a:pt x="368" y="145"/>
                  <a:pt x="416" y="161"/>
                </a:cubicBezTo>
                <a:cubicBezTo>
                  <a:pt x="478" y="181"/>
                  <a:pt x="535" y="196"/>
                  <a:pt x="600" y="209"/>
                </a:cubicBezTo>
                <a:cubicBezTo>
                  <a:pt x="655" y="246"/>
                  <a:pt x="692" y="299"/>
                  <a:pt x="752" y="329"/>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438296" name="Freeform 24"/>
          <p:cNvSpPr>
            <a:spLocks/>
          </p:cNvSpPr>
          <p:nvPr/>
        </p:nvSpPr>
        <p:spPr bwMode="auto">
          <a:xfrm>
            <a:off x="5181600" y="1274763"/>
            <a:ext cx="3048000" cy="3906837"/>
          </a:xfrm>
          <a:custGeom>
            <a:avLst/>
            <a:gdLst/>
            <a:ahLst/>
            <a:cxnLst>
              <a:cxn ang="0">
                <a:pos x="0" y="645"/>
              </a:cxn>
              <a:cxn ang="0">
                <a:pos x="160" y="645"/>
              </a:cxn>
              <a:cxn ang="0">
                <a:pos x="360" y="581"/>
              </a:cxn>
              <a:cxn ang="0">
                <a:pos x="392" y="557"/>
              </a:cxn>
              <a:cxn ang="0">
                <a:pos x="440" y="525"/>
              </a:cxn>
              <a:cxn ang="0">
                <a:pos x="520" y="429"/>
              </a:cxn>
              <a:cxn ang="0">
                <a:pos x="576" y="325"/>
              </a:cxn>
              <a:cxn ang="0">
                <a:pos x="656" y="205"/>
              </a:cxn>
              <a:cxn ang="0">
                <a:pos x="712" y="141"/>
              </a:cxn>
              <a:cxn ang="0">
                <a:pos x="744" y="101"/>
              </a:cxn>
              <a:cxn ang="0">
                <a:pos x="848" y="29"/>
              </a:cxn>
              <a:cxn ang="0">
                <a:pos x="912" y="13"/>
              </a:cxn>
              <a:cxn ang="0">
                <a:pos x="1128" y="29"/>
              </a:cxn>
              <a:cxn ang="0">
                <a:pos x="1232" y="165"/>
              </a:cxn>
              <a:cxn ang="0">
                <a:pos x="1352" y="301"/>
              </a:cxn>
              <a:cxn ang="0">
                <a:pos x="1376" y="325"/>
              </a:cxn>
              <a:cxn ang="0">
                <a:pos x="1592" y="397"/>
              </a:cxn>
              <a:cxn ang="0">
                <a:pos x="1648" y="485"/>
              </a:cxn>
              <a:cxn ang="0">
                <a:pos x="1664" y="573"/>
              </a:cxn>
              <a:cxn ang="0">
                <a:pos x="1696" y="621"/>
              </a:cxn>
              <a:cxn ang="0">
                <a:pos x="1712" y="669"/>
              </a:cxn>
              <a:cxn ang="0">
                <a:pos x="1720" y="885"/>
              </a:cxn>
              <a:cxn ang="0">
                <a:pos x="1776" y="941"/>
              </a:cxn>
              <a:cxn ang="0">
                <a:pos x="1816" y="1013"/>
              </a:cxn>
              <a:cxn ang="0">
                <a:pos x="1872" y="1245"/>
              </a:cxn>
              <a:cxn ang="0">
                <a:pos x="1904" y="1301"/>
              </a:cxn>
              <a:cxn ang="0">
                <a:pos x="1920" y="1349"/>
              </a:cxn>
              <a:cxn ang="0">
                <a:pos x="1840" y="1565"/>
              </a:cxn>
              <a:cxn ang="0">
                <a:pos x="1808" y="1613"/>
              </a:cxn>
              <a:cxn ang="0">
                <a:pos x="1712" y="1661"/>
              </a:cxn>
              <a:cxn ang="0">
                <a:pos x="1640" y="1693"/>
              </a:cxn>
              <a:cxn ang="0">
                <a:pos x="1584" y="1741"/>
              </a:cxn>
              <a:cxn ang="0">
                <a:pos x="1568" y="1765"/>
              </a:cxn>
              <a:cxn ang="0">
                <a:pos x="1544" y="1781"/>
              </a:cxn>
              <a:cxn ang="0">
                <a:pos x="1536" y="1805"/>
              </a:cxn>
              <a:cxn ang="0">
                <a:pos x="1488" y="1901"/>
              </a:cxn>
              <a:cxn ang="0">
                <a:pos x="1424" y="2189"/>
              </a:cxn>
              <a:cxn ang="0">
                <a:pos x="1416" y="2213"/>
              </a:cxn>
              <a:cxn ang="0">
                <a:pos x="1400" y="2237"/>
              </a:cxn>
              <a:cxn ang="0">
                <a:pos x="1384" y="2285"/>
              </a:cxn>
              <a:cxn ang="0">
                <a:pos x="1392" y="2461"/>
              </a:cxn>
            </a:cxnLst>
            <a:rect l="0" t="0" r="r" b="b"/>
            <a:pathLst>
              <a:path w="1920" h="2461">
                <a:moveTo>
                  <a:pt x="0" y="645"/>
                </a:moveTo>
                <a:cubicBezTo>
                  <a:pt x="93" y="652"/>
                  <a:pt x="80" y="658"/>
                  <a:pt x="160" y="645"/>
                </a:cubicBezTo>
                <a:cubicBezTo>
                  <a:pt x="230" y="633"/>
                  <a:pt x="292" y="594"/>
                  <a:pt x="360" y="581"/>
                </a:cubicBezTo>
                <a:cubicBezTo>
                  <a:pt x="370" y="573"/>
                  <a:pt x="381" y="564"/>
                  <a:pt x="392" y="557"/>
                </a:cubicBezTo>
                <a:cubicBezTo>
                  <a:pt x="407" y="545"/>
                  <a:pt x="440" y="525"/>
                  <a:pt x="440" y="525"/>
                </a:cubicBezTo>
                <a:cubicBezTo>
                  <a:pt x="462" y="490"/>
                  <a:pt x="491" y="457"/>
                  <a:pt x="520" y="429"/>
                </a:cubicBezTo>
                <a:cubicBezTo>
                  <a:pt x="533" y="389"/>
                  <a:pt x="546" y="354"/>
                  <a:pt x="576" y="325"/>
                </a:cubicBezTo>
                <a:cubicBezTo>
                  <a:pt x="592" y="275"/>
                  <a:pt x="625" y="244"/>
                  <a:pt x="656" y="205"/>
                </a:cubicBezTo>
                <a:cubicBezTo>
                  <a:pt x="706" y="140"/>
                  <a:pt x="665" y="171"/>
                  <a:pt x="712" y="141"/>
                </a:cubicBezTo>
                <a:cubicBezTo>
                  <a:pt x="725" y="99"/>
                  <a:pt x="709" y="131"/>
                  <a:pt x="744" y="101"/>
                </a:cubicBezTo>
                <a:cubicBezTo>
                  <a:pt x="788" y="61"/>
                  <a:pt x="793" y="47"/>
                  <a:pt x="848" y="29"/>
                </a:cubicBezTo>
                <a:cubicBezTo>
                  <a:pt x="868" y="22"/>
                  <a:pt x="912" y="13"/>
                  <a:pt x="912" y="13"/>
                </a:cubicBezTo>
                <a:cubicBezTo>
                  <a:pt x="984" y="16"/>
                  <a:pt x="1061" y="0"/>
                  <a:pt x="1128" y="29"/>
                </a:cubicBezTo>
                <a:cubicBezTo>
                  <a:pt x="1184" y="53"/>
                  <a:pt x="1205" y="116"/>
                  <a:pt x="1232" y="165"/>
                </a:cubicBezTo>
                <a:cubicBezTo>
                  <a:pt x="1264" y="222"/>
                  <a:pt x="1302" y="259"/>
                  <a:pt x="1352" y="301"/>
                </a:cubicBezTo>
                <a:cubicBezTo>
                  <a:pt x="1360" y="308"/>
                  <a:pt x="1366" y="319"/>
                  <a:pt x="1376" y="325"/>
                </a:cubicBezTo>
                <a:cubicBezTo>
                  <a:pt x="1443" y="362"/>
                  <a:pt x="1526" y="353"/>
                  <a:pt x="1592" y="397"/>
                </a:cubicBezTo>
                <a:cubicBezTo>
                  <a:pt x="1605" y="436"/>
                  <a:pt x="1632" y="437"/>
                  <a:pt x="1648" y="485"/>
                </a:cubicBezTo>
                <a:cubicBezTo>
                  <a:pt x="1649" y="498"/>
                  <a:pt x="1652" y="551"/>
                  <a:pt x="1664" y="573"/>
                </a:cubicBezTo>
                <a:cubicBezTo>
                  <a:pt x="1673" y="589"/>
                  <a:pt x="1689" y="602"/>
                  <a:pt x="1696" y="621"/>
                </a:cubicBezTo>
                <a:cubicBezTo>
                  <a:pt x="1701" y="637"/>
                  <a:pt x="1712" y="669"/>
                  <a:pt x="1712" y="669"/>
                </a:cubicBezTo>
                <a:cubicBezTo>
                  <a:pt x="1714" y="741"/>
                  <a:pt x="1715" y="813"/>
                  <a:pt x="1720" y="885"/>
                </a:cubicBezTo>
                <a:cubicBezTo>
                  <a:pt x="1721" y="911"/>
                  <a:pt x="1776" y="941"/>
                  <a:pt x="1776" y="941"/>
                </a:cubicBezTo>
                <a:cubicBezTo>
                  <a:pt x="1812" y="996"/>
                  <a:pt x="1801" y="970"/>
                  <a:pt x="1816" y="1013"/>
                </a:cubicBezTo>
                <a:cubicBezTo>
                  <a:pt x="1822" y="1100"/>
                  <a:pt x="1829" y="1170"/>
                  <a:pt x="1872" y="1245"/>
                </a:cubicBezTo>
                <a:cubicBezTo>
                  <a:pt x="1882" y="1263"/>
                  <a:pt x="1895" y="1281"/>
                  <a:pt x="1904" y="1301"/>
                </a:cubicBezTo>
                <a:cubicBezTo>
                  <a:pt x="1910" y="1316"/>
                  <a:pt x="1920" y="1349"/>
                  <a:pt x="1920" y="1349"/>
                </a:cubicBezTo>
                <a:cubicBezTo>
                  <a:pt x="1909" y="1431"/>
                  <a:pt x="1886" y="1495"/>
                  <a:pt x="1840" y="1565"/>
                </a:cubicBezTo>
                <a:cubicBezTo>
                  <a:pt x="1829" y="1581"/>
                  <a:pt x="1826" y="1606"/>
                  <a:pt x="1808" y="1613"/>
                </a:cubicBezTo>
                <a:cubicBezTo>
                  <a:pt x="1773" y="1624"/>
                  <a:pt x="1744" y="1646"/>
                  <a:pt x="1712" y="1661"/>
                </a:cubicBezTo>
                <a:cubicBezTo>
                  <a:pt x="1670" y="1679"/>
                  <a:pt x="1669" y="1667"/>
                  <a:pt x="1640" y="1693"/>
                </a:cubicBezTo>
                <a:cubicBezTo>
                  <a:pt x="1572" y="1751"/>
                  <a:pt x="1639" y="1704"/>
                  <a:pt x="1584" y="1741"/>
                </a:cubicBezTo>
                <a:cubicBezTo>
                  <a:pt x="1578" y="1749"/>
                  <a:pt x="1574" y="1758"/>
                  <a:pt x="1568" y="1765"/>
                </a:cubicBezTo>
                <a:cubicBezTo>
                  <a:pt x="1561" y="1771"/>
                  <a:pt x="1550" y="1773"/>
                  <a:pt x="1544" y="1781"/>
                </a:cubicBezTo>
                <a:cubicBezTo>
                  <a:pt x="1538" y="1787"/>
                  <a:pt x="1539" y="1797"/>
                  <a:pt x="1536" y="1805"/>
                </a:cubicBezTo>
                <a:cubicBezTo>
                  <a:pt x="1519" y="1837"/>
                  <a:pt x="1499" y="1866"/>
                  <a:pt x="1488" y="1901"/>
                </a:cubicBezTo>
                <a:cubicBezTo>
                  <a:pt x="1483" y="1963"/>
                  <a:pt x="1487" y="2146"/>
                  <a:pt x="1424" y="2189"/>
                </a:cubicBezTo>
                <a:cubicBezTo>
                  <a:pt x="1421" y="2197"/>
                  <a:pt x="1419" y="2205"/>
                  <a:pt x="1416" y="2213"/>
                </a:cubicBezTo>
                <a:cubicBezTo>
                  <a:pt x="1411" y="2221"/>
                  <a:pt x="1403" y="2228"/>
                  <a:pt x="1400" y="2237"/>
                </a:cubicBezTo>
                <a:cubicBezTo>
                  <a:pt x="1393" y="2252"/>
                  <a:pt x="1384" y="2285"/>
                  <a:pt x="1384" y="2285"/>
                </a:cubicBezTo>
                <a:cubicBezTo>
                  <a:pt x="1394" y="2407"/>
                  <a:pt x="1392" y="2348"/>
                  <a:pt x="1392" y="2461"/>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438297" name="Freeform 25"/>
          <p:cNvSpPr>
            <a:spLocks/>
          </p:cNvSpPr>
          <p:nvPr/>
        </p:nvSpPr>
        <p:spPr bwMode="auto">
          <a:xfrm>
            <a:off x="685800" y="3721100"/>
            <a:ext cx="1981200" cy="1752600"/>
          </a:xfrm>
          <a:custGeom>
            <a:avLst/>
            <a:gdLst/>
            <a:ahLst/>
            <a:cxnLst>
              <a:cxn ang="0">
                <a:pos x="0" y="0"/>
              </a:cxn>
              <a:cxn ang="0">
                <a:pos x="72" y="32"/>
              </a:cxn>
              <a:cxn ang="0">
                <a:pos x="136" y="96"/>
              </a:cxn>
              <a:cxn ang="0">
                <a:pos x="184" y="192"/>
              </a:cxn>
              <a:cxn ang="0">
                <a:pos x="216" y="240"/>
              </a:cxn>
              <a:cxn ang="0">
                <a:pos x="248" y="312"/>
              </a:cxn>
              <a:cxn ang="0">
                <a:pos x="376" y="480"/>
              </a:cxn>
              <a:cxn ang="0">
                <a:pos x="408" y="576"/>
              </a:cxn>
              <a:cxn ang="0">
                <a:pos x="416" y="600"/>
              </a:cxn>
              <a:cxn ang="0">
                <a:pos x="488" y="648"/>
              </a:cxn>
              <a:cxn ang="0">
                <a:pos x="512" y="672"/>
              </a:cxn>
              <a:cxn ang="0">
                <a:pos x="592" y="712"/>
              </a:cxn>
              <a:cxn ang="0">
                <a:pos x="672" y="768"/>
              </a:cxn>
              <a:cxn ang="0">
                <a:pos x="816" y="952"/>
              </a:cxn>
              <a:cxn ang="0">
                <a:pos x="1080" y="1104"/>
              </a:cxn>
              <a:cxn ang="0">
                <a:pos x="1248" y="1096"/>
              </a:cxn>
            </a:cxnLst>
            <a:rect l="0" t="0" r="r" b="b"/>
            <a:pathLst>
              <a:path w="1248" h="1104">
                <a:moveTo>
                  <a:pt x="0" y="0"/>
                </a:moveTo>
                <a:cubicBezTo>
                  <a:pt x="34" y="11"/>
                  <a:pt x="46" y="10"/>
                  <a:pt x="72" y="32"/>
                </a:cubicBezTo>
                <a:cubicBezTo>
                  <a:pt x="97" y="53"/>
                  <a:pt x="108" y="77"/>
                  <a:pt x="136" y="96"/>
                </a:cubicBezTo>
                <a:cubicBezTo>
                  <a:pt x="156" y="126"/>
                  <a:pt x="166" y="160"/>
                  <a:pt x="184" y="192"/>
                </a:cubicBezTo>
                <a:cubicBezTo>
                  <a:pt x="193" y="208"/>
                  <a:pt x="209" y="221"/>
                  <a:pt x="216" y="240"/>
                </a:cubicBezTo>
                <a:cubicBezTo>
                  <a:pt x="223" y="262"/>
                  <a:pt x="235" y="292"/>
                  <a:pt x="248" y="312"/>
                </a:cubicBezTo>
                <a:cubicBezTo>
                  <a:pt x="283" y="364"/>
                  <a:pt x="355" y="418"/>
                  <a:pt x="376" y="480"/>
                </a:cubicBezTo>
                <a:cubicBezTo>
                  <a:pt x="386" y="512"/>
                  <a:pt x="397" y="544"/>
                  <a:pt x="408" y="576"/>
                </a:cubicBezTo>
                <a:cubicBezTo>
                  <a:pt x="410" y="584"/>
                  <a:pt x="408" y="595"/>
                  <a:pt x="416" y="600"/>
                </a:cubicBezTo>
                <a:cubicBezTo>
                  <a:pt x="440" y="616"/>
                  <a:pt x="467" y="627"/>
                  <a:pt x="488" y="648"/>
                </a:cubicBezTo>
                <a:cubicBezTo>
                  <a:pt x="496" y="656"/>
                  <a:pt x="502" y="665"/>
                  <a:pt x="512" y="672"/>
                </a:cubicBezTo>
                <a:cubicBezTo>
                  <a:pt x="535" y="687"/>
                  <a:pt x="568" y="694"/>
                  <a:pt x="592" y="712"/>
                </a:cubicBezTo>
                <a:cubicBezTo>
                  <a:pt x="624" y="736"/>
                  <a:pt x="633" y="755"/>
                  <a:pt x="672" y="768"/>
                </a:cubicBezTo>
                <a:cubicBezTo>
                  <a:pt x="712" y="829"/>
                  <a:pt x="753" y="910"/>
                  <a:pt x="816" y="952"/>
                </a:cubicBezTo>
                <a:cubicBezTo>
                  <a:pt x="882" y="1052"/>
                  <a:pt x="963" y="1084"/>
                  <a:pt x="1080" y="1104"/>
                </a:cubicBezTo>
                <a:cubicBezTo>
                  <a:pt x="1237" y="1095"/>
                  <a:pt x="1181" y="1096"/>
                  <a:pt x="1248" y="1096"/>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438298" name="Freeform 26"/>
          <p:cNvSpPr>
            <a:spLocks/>
          </p:cNvSpPr>
          <p:nvPr/>
        </p:nvSpPr>
        <p:spPr bwMode="auto">
          <a:xfrm>
            <a:off x="2286000" y="3619500"/>
            <a:ext cx="2324100" cy="952500"/>
          </a:xfrm>
          <a:custGeom>
            <a:avLst/>
            <a:gdLst/>
            <a:ahLst/>
            <a:cxnLst>
              <a:cxn ang="0">
                <a:pos x="0" y="472"/>
              </a:cxn>
              <a:cxn ang="0">
                <a:pos x="240" y="416"/>
              </a:cxn>
              <a:cxn ang="0">
                <a:pos x="312" y="392"/>
              </a:cxn>
              <a:cxn ang="0">
                <a:pos x="408" y="336"/>
              </a:cxn>
              <a:cxn ang="0">
                <a:pos x="480" y="264"/>
              </a:cxn>
              <a:cxn ang="0">
                <a:pos x="528" y="184"/>
              </a:cxn>
              <a:cxn ang="0">
                <a:pos x="552" y="136"/>
              </a:cxn>
              <a:cxn ang="0">
                <a:pos x="656" y="72"/>
              </a:cxn>
              <a:cxn ang="0">
                <a:pos x="760" y="0"/>
              </a:cxn>
              <a:cxn ang="0">
                <a:pos x="888" y="24"/>
              </a:cxn>
              <a:cxn ang="0">
                <a:pos x="960" y="112"/>
              </a:cxn>
              <a:cxn ang="0">
                <a:pos x="1112" y="320"/>
              </a:cxn>
              <a:cxn ang="0">
                <a:pos x="1144" y="360"/>
              </a:cxn>
              <a:cxn ang="0">
                <a:pos x="1200" y="456"/>
              </a:cxn>
              <a:cxn ang="0">
                <a:pos x="1320" y="536"/>
              </a:cxn>
              <a:cxn ang="0">
                <a:pos x="1416" y="584"/>
              </a:cxn>
              <a:cxn ang="0">
                <a:pos x="1464" y="600"/>
              </a:cxn>
            </a:cxnLst>
            <a:rect l="0" t="0" r="r" b="b"/>
            <a:pathLst>
              <a:path w="1464" h="600">
                <a:moveTo>
                  <a:pt x="0" y="472"/>
                </a:moveTo>
                <a:cubicBezTo>
                  <a:pt x="77" y="446"/>
                  <a:pt x="161" y="442"/>
                  <a:pt x="240" y="416"/>
                </a:cubicBezTo>
                <a:cubicBezTo>
                  <a:pt x="260" y="409"/>
                  <a:pt x="293" y="404"/>
                  <a:pt x="312" y="392"/>
                </a:cubicBezTo>
                <a:cubicBezTo>
                  <a:pt x="343" y="370"/>
                  <a:pt x="379" y="364"/>
                  <a:pt x="408" y="336"/>
                </a:cubicBezTo>
                <a:cubicBezTo>
                  <a:pt x="433" y="310"/>
                  <a:pt x="450" y="283"/>
                  <a:pt x="480" y="264"/>
                </a:cubicBezTo>
                <a:cubicBezTo>
                  <a:pt x="493" y="236"/>
                  <a:pt x="518" y="213"/>
                  <a:pt x="528" y="184"/>
                </a:cubicBezTo>
                <a:cubicBezTo>
                  <a:pt x="533" y="166"/>
                  <a:pt x="537" y="148"/>
                  <a:pt x="552" y="136"/>
                </a:cubicBezTo>
                <a:cubicBezTo>
                  <a:pt x="583" y="108"/>
                  <a:pt x="624" y="98"/>
                  <a:pt x="656" y="72"/>
                </a:cubicBezTo>
                <a:cubicBezTo>
                  <a:pt x="690" y="43"/>
                  <a:pt x="716" y="14"/>
                  <a:pt x="760" y="0"/>
                </a:cubicBezTo>
                <a:cubicBezTo>
                  <a:pt x="807" y="5"/>
                  <a:pt x="843" y="9"/>
                  <a:pt x="888" y="24"/>
                </a:cubicBezTo>
                <a:cubicBezTo>
                  <a:pt x="899" y="59"/>
                  <a:pt x="936" y="81"/>
                  <a:pt x="960" y="112"/>
                </a:cubicBezTo>
                <a:cubicBezTo>
                  <a:pt x="1013" y="180"/>
                  <a:pt x="1037" y="270"/>
                  <a:pt x="1112" y="320"/>
                </a:cubicBezTo>
                <a:cubicBezTo>
                  <a:pt x="1132" y="380"/>
                  <a:pt x="1102" y="308"/>
                  <a:pt x="1144" y="360"/>
                </a:cubicBezTo>
                <a:cubicBezTo>
                  <a:pt x="1157" y="377"/>
                  <a:pt x="1178" y="441"/>
                  <a:pt x="1200" y="456"/>
                </a:cubicBezTo>
                <a:cubicBezTo>
                  <a:pt x="1241" y="483"/>
                  <a:pt x="1275" y="513"/>
                  <a:pt x="1320" y="536"/>
                </a:cubicBezTo>
                <a:cubicBezTo>
                  <a:pt x="1351" y="551"/>
                  <a:pt x="1384" y="569"/>
                  <a:pt x="1416" y="584"/>
                </a:cubicBezTo>
                <a:cubicBezTo>
                  <a:pt x="1431" y="590"/>
                  <a:pt x="1464" y="600"/>
                  <a:pt x="1464" y="600"/>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438326" name="Text Box 54"/>
          <p:cNvSpPr txBox="1">
            <a:spLocks noChangeArrowheads="1"/>
          </p:cNvSpPr>
          <p:nvPr/>
        </p:nvSpPr>
        <p:spPr bwMode="auto">
          <a:xfrm>
            <a:off x="1323975" y="2173288"/>
            <a:ext cx="6134100" cy="646331"/>
          </a:xfrm>
          <a:prstGeom prst="rect">
            <a:avLst/>
          </a:prstGeom>
          <a:noFill/>
          <a:ln w="12700">
            <a:noFill/>
            <a:miter lim="800000"/>
            <a:headEnd/>
            <a:tailEnd/>
          </a:ln>
          <a:effectLst/>
        </p:spPr>
        <p:txBody>
          <a:bodyPr>
            <a:spAutoFit/>
          </a:bodyPr>
          <a:lstStyle/>
          <a:p>
            <a:pPr>
              <a:spcBef>
                <a:spcPct val="50000"/>
              </a:spcBef>
              <a:defRPr/>
            </a:pPr>
            <a:r>
              <a:rPr lang="ar-JO" sz="3600" dirty="0">
                <a:solidFill>
                  <a:srgbClr val="C60C15"/>
                </a:solidFill>
                <a:effectLst>
                  <a:glow rad="101600">
                    <a:schemeClr val="tx1">
                      <a:alpha val="91000"/>
                    </a:schemeClr>
                  </a:glow>
                </a:effectLst>
                <a:latin typeface="Comic Sans MS" pitchFamily="-107" charset="0"/>
                <a:ea typeface="+mn-ea"/>
              </a:rPr>
              <a:t>الأراضي الإمبراطورية للإسكندر </a:t>
            </a:r>
            <a:endParaRPr lang="en-US" sz="4000" dirty="0">
              <a:solidFill>
                <a:srgbClr val="C60C15"/>
              </a:solidFill>
              <a:effectLst>
                <a:glow rad="101600">
                  <a:schemeClr val="tx1">
                    <a:alpha val="91000"/>
                  </a:schemeClr>
                </a:glow>
              </a:effectLst>
              <a:latin typeface="Comic Sans MS" pitchFamily="-107" charset="0"/>
              <a:ea typeface="+mn-ea"/>
            </a:endParaRPr>
          </a:p>
        </p:txBody>
      </p:sp>
      <p:grpSp>
        <p:nvGrpSpPr>
          <p:cNvPr id="3" name="Group 63"/>
          <p:cNvGrpSpPr>
            <a:grpSpLocks/>
          </p:cNvGrpSpPr>
          <p:nvPr/>
        </p:nvGrpSpPr>
        <p:grpSpPr bwMode="auto">
          <a:xfrm>
            <a:off x="1439863" y="3635375"/>
            <a:ext cx="3360737" cy="941388"/>
            <a:chOff x="1196" y="2564"/>
            <a:chExt cx="3386" cy="593"/>
          </a:xfrm>
        </p:grpSpPr>
        <p:sp>
          <p:nvSpPr>
            <p:cNvPr id="438330" name="Text Box 58"/>
            <p:cNvSpPr txBox="1">
              <a:spLocks noChangeArrowheads="1"/>
            </p:cNvSpPr>
            <p:nvPr/>
          </p:nvSpPr>
          <p:spPr bwMode="auto">
            <a:xfrm>
              <a:off x="1196" y="2753"/>
              <a:ext cx="3386" cy="404"/>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endParaRPr lang="en-US" sz="3600">
                <a:solidFill>
                  <a:srgbClr val="62D6AC"/>
                </a:solidFill>
                <a:latin typeface="Comic Sans MS" pitchFamily="-107" charset="0"/>
                <a:ea typeface="+mn-ea"/>
              </a:endParaRPr>
            </a:p>
          </p:txBody>
        </p:sp>
        <p:grpSp>
          <p:nvGrpSpPr>
            <p:cNvPr id="41001" name="Group 61"/>
            <p:cNvGrpSpPr>
              <a:grpSpLocks/>
            </p:cNvGrpSpPr>
            <p:nvPr/>
          </p:nvGrpSpPr>
          <p:grpSpPr bwMode="auto">
            <a:xfrm>
              <a:off x="1378" y="2564"/>
              <a:ext cx="337" cy="300"/>
              <a:chOff x="3488" y="2712"/>
              <a:chExt cx="337" cy="300"/>
            </a:xfrm>
          </p:grpSpPr>
          <p:sp>
            <p:nvSpPr>
              <p:cNvPr id="438331" name="Oval 59"/>
              <p:cNvSpPr>
                <a:spLocks noChangeArrowheads="1"/>
              </p:cNvSpPr>
              <p:nvPr/>
            </p:nvSpPr>
            <p:spPr bwMode="auto">
              <a:xfrm>
                <a:off x="3600" y="2801"/>
                <a:ext cx="149" cy="125"/>
              </a:xfrm>
              <a:prstGeom prst="ellipse">
                <a:avLst/>
              </a:prstGeom>
              <a:solidFill>
                <a:srgbClr val="FF0000"/>
              </a:solidFill>
              <a:ln w="12700">
                <a:solidFill>
                  <a:schemeClr val="tx1"/>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438332" name="Oval 60"/>
              <p:cNvSpPr>
                <a:spLocks noChangeArrowheads="1"/>
              </p:cNvSpPr>
              <p:nvPr/>
            </p:nvSpPr>
            <p:spPr bwMode="auto">
              <a:xfrm>
                <a:off x="3488" y="2712"/>
                <a:ext cx="333" cy="300"/>
              </a:xfrm>
              <a:prstGeom prst="ellipse">
                <a:avLst/>
              </a:prstGeom>
              <a:noFill/>
              <a:ln w="76200">
                <a:solidFill>
                  <a:srgbClr val="FFFF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grpSp>
      </p:grpSp>
      <p:sp>
        <p:nvSpPr>
          <p:cNvPr id="40985" name="Text Box 71"/>
          <p:cNvSpPr txBox="1">
            <a:spLocks noChangeArrowheads="1"/>
          </p:cNvSpPr>
          <p:nvPr/>
        </p:nvSpPr>
        <p:spPr bwMode="auto">
          <a:xfrm>
            <a:off x="8718550" y="90488"/>
            <a:ext cx="260350" cy="396875"/>
          </a:xfrm>
          <a:prstGeom prst="rect">
            <a:avLst/>
          </a:prstGeom>
          <a:noFill/>
          <a:ln w="9525">
            <a:noFill/>
            <a:miter lim="800000"/>
            <a:headEnd/>
            <a:tailEnd/>
          </a:ln>
        </p:spPr>
        <p:txBody>
          <a:bodyPr wrap="none" anchor="ctr">
            <a:spAutoFit/>
          </a:bodyPr>
          <a:lstStyle/>
          <a:p>
            <a:pPr algn="ctr">
              <a:spcBef>
                <a:spcPct val="50000"/>
              </a:spcBef>
            </a:pPr>
            <a:r>
              <a:rPr lang="en-US" altLang="en-US" sz="2000" b="0">
                <a:solidFill>
                  <a:srgbClr val="FFA27C"/>
                </a:solidFill>
              </a:rPr>
              <a:t> </a:t>
            </a:r>
          </a:p>
        </p:txBody>
      </p:sp>
      <p:sp>
        <p:nvSpPr>
          <p:cNvPr id="40986" name="Text Box 74"/>
          <p:cNvSpPr txBox="1">
            <a:spLocks noChangeArrowheads="1"/>
          </p:cNvSpPr>
          <p:nvPr/>
        </p:nvSpPr>
        <p:spPr bwMode="auto">
          <a:xfrm>
            <a:off x="8662988" y="6413500"/>
            <a:ext cx="184150" cy="396875"/>
          </a:xfrm>
          <a:prstGeom prst="rect">
            <a:avLst/>
          </a:prstGeom>
          <a:noFill/>
          <a:ln w="9525">
            <a:noFill/>
            <a:miter lim="800000"/>
            <a:headEnd/>
            <a:tailEnd/>
          </a:ln>
        </p:spPr>
        <p:txBody>
          <a:bodyPr wrap="none" anchor="ctr">
            <a:spAutoFit/>
          </a:bodyPr>
          <a:lstStyle/>
          <a:p>
            <a:pPr algn="ctr">
              <a:spcBef>
                <a:spcPct val="50000"/>
              </a:spcBef>
            </a:pPr>
            <a:endParaRPr lang="en-US" altLang="en-US" sz="2000">
              <a:solidFill>
                <a:srgbClr val="FFFFFF"/>
              </a:solidFill>
              <a:latin typeface="Arial" pitchFamily="34" charset="0"/>
            </a:endParaRPr>
          </a:p>
        </p:txBody>
      </p:sp>
      <p:sp>
        <p:nvSpPr>
          <p:cNvPr id="438347" name="Rectangle 7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Comic Sans MS" charset="0"/>
                <a:ea typeface="ＭＳ Ｐゴシック" charset="0"/>
                <a:cs typeface="ＭＳ Ｐゴシック" charset="0"/>
              </a:rPr>
              <a:t>11</a:t>
            </a:r>
          </a:p>
        </p:txBody>
      </p:sp>
      <p:sp>
        <p:nvSpPr>
          <p:cNvPr id="40988" name="Text Box 76"/>
          <p:cNvSpPr txBox="1">
            <a:spLocks noChangeArrowheads="1"/>
          </p:cNvSpPr>
          <p:nvPr/>
        </p:nvSpPr>
        <p:spPr bwMode="auto">
          <a:xfrm>
            <a:off x="6994525" y="6284913"/>
            <a:ext cx="1631950" cy="274637"/>
          </a:xfrm>
          <a:prstGeom prst="rect">
            <a:avLst/>
          </a:prstGeom>
          <a:noFill/>
          <a:ln w="9525">
            <a:noFill/>
            <a:miter lim="800000"/>
            <a:headEnd/>
            <a:tailEnd/>
          </a:ln>
        </p:spPr>
        <p:txBody>
          <a:bodyPr wrap="none" anchor="ctr">
            <a:spAutoFit/>
          </a:bodyPr>
          <a:lstStyle/>
          <a:p>
            <a:pPr algn="ctr">
              <a:spcBef>
                <a:spcPct val="50000"/>
              </a:spcBef>
            </a:pPr>
            <a:r>
              <a:rPr lang="en-US" altLang="en-US" sz="1200">
                <a:solidFill>
                  <a:schemeClr val="tx1"/>
                </a:solidFill>
                <a:latin typeface="Arial" pitchFamily="34" charset="0"/>
              </a:rPr>
              <a:t>Handbook pg. 38-39</a:t>
            </a:r>
          </a:p>
        </p:txBody>
      </p:sp>
      <p:pic>
        <p:nvPicPr>
          <p:cNvPr id="438349" name="Picture 77"/>
          <p:cNvPicPr>
            <a:picLocks noChangeAspect="1" noChangeArrowheads="1"/>
          </p:cNvPicPr>
          <p:nvPr/>
        </p:nvPicPr>
        <p:blipFill>
          <a:blip r:embed="rId5" cstate="screen"/>
          <a:srcRect b="9610"/>
          <a:stretch>
            <a:fillRect/>
          </a:stretch>
        </p:blipFill>
        <p:spPr bwMode="auto">
          <a:xfrm>
            <a:off x="2281238" y="3136900"/>
            <a:ext cx="4562475" cy="3090863"/>
          </a:xfrm>
          <a:prstGeom prst="rect">
            <a:avLst/>
          </a:prstGeom>
          <a:noFill/>
          <a:ln w="76200">
            <a:solidFill>
              <a:schemeClr val="accent2"/>
            </a:solidFill>
            <a:miter lim="800000"/>
            <a:headEnd/>
            <a:tailEnd/>
          </a:ln>
          <a:effectLst>
            <a:outerShdw blurRad="63500" dist="89803" dir="2700000" algn="ctr" rotWithShape="0">
              <a:schemeClr val="bg2">
                <a:alpha val="74997"/>
              </a:schemeClr>
            </a:outerShdw>
          </a:effectLst>
        </p:spPr>
      </p:pic>
      <p:sp>
        <p:nvSpPr>
          <p:cNvPr id="438350" name="Text Box 78"/>
          <p:cNvSpPr txBox="1">
            <a:spLocks noChangeArrowheads="1"/>
          </p:cNvSpPr>
          <p:nvPr/>
        </p:nvSpPr>
        <p:spPr bwMode="auto">
          <a:xfrm>
            <a:off x="611188" y="4002088"/>
            <a:ext cx="3240087" cy="1477328"/>
          </a:xfrm>
          <a:prstGeom prst="rect">
            <a:avLst/>
          </a:prstGeom>
          <a:noFill/>
          <a:ln w="12700">
            <a:noFill/>
            <a:miter lim="800000"/>
            <a:headEnd/>
            <a:tailEnd/>
          </a:ln>
          <a:effectLst/>
        </p:spPr>
        <p:txBody>
          <a:bodyPr>
            <a:spAutoFit/>
          </a:bodyPr>
          <a:lstStyle/>
          <a:p>
            <a:pPr>
              <a:spcBef>
                <a:spcPct val="50000"/>
              </a:spcBef>
              <a:defRPr/>
            </a:pPr>
            <a:r>
              <a:rPr lang="ar-JO" sz="3600" dirty="0">
                <a:solidFill>
                  <a:schemeClr val="tx1"/>
                </a:solidFill>
                <a:effectLst>
                  <a:glow rad="165100">
                    <a:schemeClr val="bg2"/>
                  </a:glow>
                </a:effectLst>
                <a:latin typeface="Comic Sans MS" pitchFamily="-107" charset="0"/>
                <a:ea typeface="+mn-ea"/>
              </a:rPr>
              <a:t>مصر</a:t>
            </a:r>
            <a:r>
              <a:rPr lang="en-US" sz="3600" dirty="0">
                <a:solidFill>
                  <a:srgbClr val="62D6AC"/>
                </a:solidFill>
                <a:effectLst>
                  <a:glow rad="165100">
                    <a:schemeClr val="bg2"/>
                  </a:glow>
                </a:effectLst>
                <a:latin typeface="Comic Sans MS" pitchFamily="-107" charset="0"/>
                <a:ea typeface="+mn-ea"/>
              </a:rPr>
              <a:t> </a:t>
            </a:r>
            <a:endParaRPr lang="ar-JO" sz="3600" dirty="0">
              <a:solidFill>
                <a:schemeClr val="tx1"/>
              </a:solidFill>
              <a:effectLst>
                <a:glow rad="165100">
                  <a:schemeClr val="bg2"/>
                </a:glow>
              </a:effectLst>
              <a:latin typeface="Comic Sans MS" pitchFamily="-107" charset="0"/>
              <a:ea typeface="+mn-ea"/>
            </a:endParaRPr>
          </a:p>
          <a:p>
            <a:pPr>
              <a:spcBef>
                <a:spcPct val="50000"/>
              </a:spcBef>
              <a:defRPr/>
            </a:pPr>
            <a:r>
              <a:rPr lang="ar-JO" sz="3600" dirty="0">
                <a:solidFill>
                  <a:schemeClr val="tx1"/>
                </a:solidFill>
                <a:effectLst>
                  <a:glow rad="165100">
                    <a:schemeClr val="bg2"/>
                  </a:glow>
                </a:effectLst>
                <a:latin typeface="Comic Sans MS" pitchFamily="-107" charset="0"/>
                <a:ea typeface="+mn-ea"/>
              </a:rPr>
              <a:t>الإسكندرية</a:t>
            </a:r>
            <a:endParaRPr lang="en-US" sz="3600" dirty="0">
              <a:solidFill>
                <a:schemeClr val="tx1"/>
              </a:solidFill>
              <a:effectLst>
                <a:glow rad="165100">
                  <a:schemeClr val="bg2"/>
                </a:glow>
              </a:effectLst>
              <a:latin typeface="Comic Sans MS" pitchFamily="-107" charset="0"/>
              <a:ea typeface="+mn-ea"/>
            </a:endParaRPr>
          </a:p>
        </p:txBody>
      </p:sp>
      <p:sp>
        <p:nvSpPr>
          <p:cNvPr id="40991" name="AutoShape 64"/>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ltLang="en-US"/>
          </a:p>
        </p:txBody>
      </p:sp>
      <p:sp>
        <p:nvSpPr>
          <p:cNvPr id="40992" name="Rectangle 65"/>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ltLang="en-US"/>
          </a:p>
        </p:txBody>
      </p:sp>
      <p:sp>
        <p:nvSpPr>
          <p:cNvPr id="40993" name="AutoShape 66"/>
          <p:cNvSpPr>
            <a:spLocks noChangeArrowheads="1"/>
          </p:cNvSpPr>
          <p:nvPr/>
        </p:nvSpPr>
        <p:spPr bwMode="auto">
          <a:xfrm>
            <a:off x="7983538" y="3478213"/>
            <a:ext cx="692150" cy="358775"/>
          </a:xfrm>
          <a:prstGeom prst="roundRect">
            <a:avLst>
              <a:gd name="adj" fmla="val 16667"/>
            </a:avLst>
          </a:prstGeom>
          <a:solidFill>
            <a:srgbClr val="FFFF00"/>
          </a:solidFill>
          <a:ln w="9525">
            <a:noFill/>
            <a:round/>
            <a:headEnd/>
            <a:tailEnd/>
          </a:ln>
        </p:spPr>
        <p:txBody>
          <a:bodyPr wrap="none" anchor="ctr"/>
          <a:lstStyle/>
          <a:p>
            <a:endParaRPr lang="en-US" altLang="en-US"/>
          </a:p>
        </p:txBody>
      </p:sp>
      <p:sp>
        <p:nvSpPr>
          <p:cNvPr id="40994" name="Line 67"/>
          <p:cNvSpPr>
            <a:spLocks noChangeShapeType="1"/>
          </p:cNvSpPr>
          <p:nvPr/>
        </p:nvSpPr>
        <p:spPr bwMode="auto">
          <a:xfrm>
            <a:off x="8005763" y="3740150"/>
            <a:ext cx="863600" cy="0"/>
          </a:xfrm>
          <a:prstGeom prst="line">
            <a:avLst/>
          </a:prstGeom>
          <a:noFill/>
          <a:ln w="12700">
            <a:solidFill>
              <a:srgbClr val="000000"/>
            </a:solidFill>
            <a:round/>
            <a:headEnd/>
            <a:tailEnd/>
          </a:ln>
        </p:spPr>
        <p:txBody>
          <a:bodyPr wrap="none" anchor="ctr"/>
          <a:lstStyle/>
          <a:p>
            <a:endParaRPr lang="ar-JO"/>
          </a:p>
        </p:txBody>
      </p:sp>
      <p:sp>
        <p:nvSpPr>
          <p:cNvPr id="40995" name="Line 68"/>
          <p:cNvSpPr>
            <a:spLocks noChangeShapeType="1"/>
          </p:cNvSpPr>
          <p:nvPr/>
        </p:nvSpPr>
        <p:spPr bwMode="auto">
          <a:xfrm>
            <a:off x="8005763" y="3892550"/>
            <a:ext cx="863600" cy="0"/>
          </a:xfrm>
          <a:prstGeom prst="line">
            <a:avLst/>
          </a:prstGeom>
          <a:noFill/>
          <a:ln w="12700">
            <a:solidFill>
              <a:srgbClr val="000000"/>
            </a:solidFill>
            <a:round/>
            <a:headEnd/>
            <a:tailEnd/>
          </a:ln>
        </p:spPr>
        <p:txBody>
          <a:bodyPr wrap="none" anchor="ctr"/>
          <a:lstStyle/>
          <a:p>
            <a:endParaRPr lang="ar-JO"/>
          </a:p>
        </p:txBody>
      </p:sp>
      <p:sp>
        <p:nvSpPr>
          <p:cNvPr id="40996" name="Rectangle 69"/>
          <p:cNvSpPr>
            <a:spLocks noChangeArrowheads="1"/>
          </p:cNvSpPr>
          <p:nvPr/>
        </p:nvSpPr>
        <p:spPr bwMode="auto">
          <a:xfrm>
            <a:off x="7931150" y="3568700"/>
            <a:ext cx="728663" cy="228600"/>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Helvetica" pitchFamily="34" charset="0"/>
              </a:rPr>
              <a:t>الإسكندر الأكبر</a:t>
            </a:r>
            <a:endParaRPr lang="en-US" altLang="en-US" sz="900">
              <a:solidFill>
                <a:srgbClr val="000000"/>
              </a:solidFill>
              <a:latin typeface="Helvetica" pitchFamily="34" charset="0"/>
            </a:endParaRPr>
          </a:p>
        </p:txBody>
      </p:sp>
      <p:sp>
        <p:nvSpPr>
          <p:cNvPr id="40997" name="Rectangle 70"/>
          <p:cNvSpPr>
            <a:spLocks noChangeArrowheads="1"/>
          </p:cNvSpPr>
          <p:nvPr/>
        </p:nvSpPr>
        <p:spPr bwMode="auto">
          <a:xfrm>
            <a:off x="7970838" y="3429000"/>
            <a:ext cx="449262" cy="228600"/>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Chicago"/>
              </a:rPr>
              <a:t>الصمت</a:t>
            </a:r>
            <a:endParaRPr lang="en-US" altLang="en-US" sz="900">
              <a:solidFill>
                <a:srgbClr val="000000"/>
              </a:solidFill>
              <a:latin typeface="Chicago"/>
            </a:endParaRPr>
          </a:p>
        </p:txBody>
      </p:sp>
      <p:pic>
        <p:nvPicPr>
          <p:cNvPr id="438351" name="Picture 79" descr="Alexandria bay to east"/>
          <p:cNvPicPr preferRelativeResize="0">
            <a:picLocks noChangeAspect="1" noChangeArrowheads="1"/>
          </p:cNvPicPr>
          <p:nvPr>
            <p:custDataLst>
              <p:tags r:id="rId1"/>
            </p:custDataLst>
          </p:nvPr>
        </p:nvPicPr>
        <p:blipFill>
          <a:blip r:embed="rId6" cstate="screen"/>
          <a:srcRect/>
          <a:stretch>
            <a:fillRect/>
          </a:stretch>
        </p:blipFill>
        <p:spPr bwMode="auto">
          <a:xfrm>
            <a:off x="5568950" y="1284288"/>
            <a:ext cx="2541588" cy="1906587"/>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sp>
        <p:nvSpPr>
          <p:cNvPr id="40999" name="Text Box 80"/>
          <p:cNvSpPr txBox="1">
            <a:spLocks noChangeArrowheads="1"/>
          </p:cNvSpPr>
          <p:nvPr/>
        </p:nvSpPr>
        <p:spPr bwMode="auto">
          <a:xfrm>
            <a:off x="8540750" y="6467475"/>
            <a:ext cx="390525" cy="339725"/>
          </a:xfrm>
          <a:prstGeom prst="rect">
            <a:avLst/>
          </a:prstGeom>
          <a:noFill/>
          <a:ln w="9525">
            <a:noFill/>
            <a:miter lim="800000"/>
            <a:headEnd/>
            <a:tailEnd/>
          </a:ln>
        </p:spPr>
        <p:txBody>
          <a:bodyPr wrap="none" anchor="ctr">
            <a:spAutoFit/>
          </a:bodyPr>
          <a:lstStyle/>
          <a:p>
            <a:pPr algn="ctr">
              <a:spcBef>
                <a:spcPct val="50000"/>
              </a:spcBef>
            </a:pPr>
            <a:r>
              <a:rPr lang="ar-SA" altLang="en-US">
                <a:solidFill>
                  <a:srgbClr val="FFFFFF"/>
                </a:solidFill>
                <a:cs typeface="Arial" pitchFamily="34" charset="0"/>
              </a:rPr>
              <a:t>٢</a:t>
            </a:r>
            <a:r>
              <a:rPr lang="en-US" altLang="en-US">
                <a:solidFill>
                  <a:srgbClr val="FFFFFF"/>
                </a:solidFill>
              </a:rPr>
              <a:t> </a:t>
            </a:r>
            <a:endParaRPr lang="en-US" altLang="en-US" b="0">
              <a:solidFill>
                <a:srgbClr val="FFFFFF"/>
              </a:solidFill>
              <a:latin typeface="Arial"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strVal val="(6*min(max(#ppt_w*#ppt_h,.3),1)-7.4)/-.7*#ppt_w"/>
                                          </p:val>
                                        </p:tav>
                                        <p:tav tm="100000">
                                          <p:val>
                                            <p:strVal val="#ppt_w"/>
                                          </p:val>
                                        </p:tav>
                                      </p:tavLst>
                                    </p:anim>
                                    <p:anim calcmode="lin" valueType="num">
                                      <p:cBhvr>
                                        <p:cTn id="8" dur="2000" fill="hold"/>
                                        <p:tgtEl>
                                          <p:spTgt spid="3"/>
                                        </p:tgtEl>
                                        <p:attrNameLst>
                                          <p:attrName>ppt_h</p:attrName>
                                        </p:attrNameLst>
                                      </p:cBhvr>
                                      <p:tavLst>
                                        <p:tav tm="0">
                                          <p:val>
                                            <p:strVal val="(6*min(max(#ppt_w*#ppt_h,.3),1)-7.4)/-.7*#ppt_h"/>
                                          </p:val>
                                        </p:tav>
                                        <p:tav tm="100000">
                                          <p:val>
                                            <p:strVal val="#ppt_h"/>
                                          </p:val>
                                        </p:tav>
                                      </p:tavLst>
                                    </p:anim>
                                    <p:anim calcmode="lin" valueType="num">
                                      <p:cBhvr>
                                        <p:cTn id="9" dur="2000" fill="hold"/>
                                        <p:tgtEl>
                                          <p:spTgt spid="3"/>
                                        </p:tgtEl>
                                        <p:attrNameLst>
                                          <p:attrName>ppt_x</p:attrName>
                                        </p:attrNameLst>
                                      </p:cBhvr>
                                      <p:tavLst>
                                        <p:tav tm="0">
                                          <p:val>
                                            <p:fltVal val="0.5"/>
                                          </p:val>
                                        </p:tav>
                                        <p:tav tm="100000">
                                          <p:val>
                                            <p:strVal val="#ppt_x"/>
                                          </p:val>
                                        </p:tav>
                                      </p:tavLst>
                                    </p:anim>
                                    <p:anim calcmode="lin" valueType="num">
                                      <p:cBhvr>
                                        <p:cTn id="10" dur="2000" fill="hold"/>
                                        <p:tgtEl>
                                          <p:spTgt spid="3"/>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438350"/>
                                        </p:tgtEl>
                                        <p:attrNameLst>
                                          <p:attrName>style.visibility</p:attrName>
                                        </p:attrNameLst>
                                      </p:cBhvr>
                                      <p:to>
                                        <p:strVal val="visible"/>
                                      </p:to>
                                    </p:set>
                                    <p:animEffect transition="in" filter="fade">
                                      <p:cBhvr>
                                        <p:cTn id="15" dur="1000"/>
                                        <p:tgtEl>
                                          <p:spTgt spid="43835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38351"/>
                                        </p:tgtEl>
                                        <p:attrNameLst>
                                          <p:attrName>style.visibility</p:attrName>
                                        </p:attrNameLst>
                                      </p:cBhvr>
                                      <p:to>
                                        <p:strVal val="visible"/>
                                      </p:to>
                                    </p:set>
                                    <p:animEffect transition="in" filter="fade">
                                      <p:cBhvr>
                                        <p:cTn id="20" dur="1000"/>
                                        <p:tgtEl>
                                          <p:spTgt spid="438351"/>
                                        </p:tgtEl>
                                      </p:cBhvr>
                                    </p:animEffect>
                                  </p:childTnLst>
                                </p:cTn>
                              </p:par>
                            </p:childTnLst>
                          </p:cTn>
                        </p:par>
                        <p:par>
                          <p:cTn id="21" fill="hold" nodeType="afterGroup">
                            <p:stCondLst>
                              <p:cond delay="1000"/>
                            </p:stCondLst>
                            <p:childTnLst>
                              <p:par>
                                <p:cTn id="22" presetID="10" presetClass="entr" presetSubtype="0" fill="hold" nodeType="afterEffect">
                                  <p:stCondLst>
                                    <p:cond delay="0"/>
                                  </p:stCondLst>
                                  <p:childTnLst>
                                    <p:set>
                                      <p:cBhvr>
                                        <p:cTn id="23" dur="1" fill="hold">
                                          <p:stCondLst>
                                            <p:cond delay="0"/>
                                          </p:stCondLst>
                                        </p:cTn>
                                        <p:tgtEl>
                                          <p:spTgt spid="438349"/>
                                        </p:tgtEl>
                                        <p:attrNameLst>
                                          <p:attrName>style.visibility</p:attrName>
                                        </p:attrNameLst>
                                      </p:cBhvr>
                                      <p:to>
                                        <p:strVal val="visible"/>
                                      </p:to>
                                    </p:set>
                                    <p:animEffect transition="in" filter="fade">
                                      <p:cBhvr>
                                        <p:cTn id="24" dur="1000"/>
                                        <p:tgtEl>
                                          <p:spTgt spid="4383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835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5"/>
          <p:cNvSpPr>
            <a:spLocks noChangeArrowheads="1"/>
          </p:cNvSpPr>
          <p:nvPr/>
        </p:nvSpPr>
        <p:spPr bwMode="auto">
          <a:xfrm>
            <a:off x="6926263" y="5405438"/>
            <a:ext cx="1184275" cy="579437"/>
          </a:xfrm>
          <a:prstGeom prst="rect">
            <a:avLst/>
          </a:prstGeom>
          <a:noFill/>
          <a:ln w="9525">
            <a:noFill/>
            <a:miter lim="800000"/>
            <a:headEnd/>
            <a:tailEnd/>
          </a:ln>
        </p:spPr>
        <p:txBody>
          <a:bodyPr wrap="none" anchor="ctr"/>
          <a:lstStyle/>
          <a:p>
            <a:endParaRPr lang="en-US" altLang="en-US"/>
          </a:p>
        </p:txBody>
      </p:sp>
      <p:sp>
        <p:nvSpPr>
          <p:cNvPr id="43011" name="Text Box 14"/>
          <p:cNvSpPr txBox="1">
            <a:spLocks noChangeArrowheads="1"/>
          </p:cNvSpPr>
          <p:nvPr/>
        </p:nvSpPr>
        <p:spPr bwMode="auto">
          <a:xfrm>
            <a:off x="533400" y="6483350"/>
            <a:ext cx="1993900" cy="336550"/>
          </a:xfrm>
          <a:prstGeom prst="rect">
            <a:avLst/>
          </a:prstGeom>
          <a:noFill/>
          <a:ln w="9525">
            <a:noFill/>
            <a:miter lim="800000"/>
            <a:headEnd/>
            <a:tailEnd/>
          </a:ln>
        </p:spPr>
        <p:txBody>
          <a:bodyPr>
            <a:spAutoFit/>
          </a:bodyPr>
          <a:lstStyle/>
          <a:p>
            <a:pPr>
              <a:spcBef>
                <a:spcPct val="50000"/>
              </a:spcBef>
            </a:pPr>
            <a:endParaRPr lang="en-US" altLang="en-US">
              <a:solidFill>
                <a:schemeClr val="tx1"/>
              </a:solidFill>
            </a:endParaRPr>
          </a:p>
        </p:txBody>
      </p:sp>
      <p:sp>
        <p:nvSpPr>
          <p:cNvPr id="43012" name="Text Box 40"/>
          <p:cNvSpPr txBox="1">
            <a:spLocks noChangeArrowheads="1"/>
          </p:cNvSpPr>
          <p:nvPr/>
        </p:nvSpPr>
        <p:spPr bwMode="auto">
          <a:xfrm>
            <a:off x="8718550" y="90488"/>
            <a:ext cx="260350" cy="396875"/>
          </a:xfrm>
          <a:prstGeom prst="rect">
            <a:avLst/>
          </a:prstGeom>
          <a:noFill/>
          <a:ln w="9525">
            <a:noFill/>
            <a:miter lim="800000"/>
            <a:headEnd/>
            <a:tailEnd/>
          </a:ln>
        </p:spPr>
        <p:txBody>
          <a:bodyPr wrap="none" anchor="ctr">
            <a:spAutoFit/>
          </a:bodyPr>
          <a:lstStyle/>
          <a:p>
            <a:pPr algn="ctr">
              <a:spcBef>
                <a:spcPct val="50000"/>
              </a:spcBef>
            </a:pPr>
            <a:r>
              <a:rPr lang="en-US" altLang="en-US" sz="2000" b="0">
                <a:solidFill>
                  <a:srgbClr val="FFA27C"/>
                </a:solidFill>
              </a:rPr>
              <a:t> </a:t>
            </a:r>
          </a:p>
        </p:txBody>
      </p:sp>
      <p:sp>
        <p:nvSpPr>
          <p:cNvPr id="488490" name="Rectangle 4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Comic Sans MS" charset="0"/>
                <a:ea typeface="ＭＳ Ｐゴシック" charset="0"/>
                <a:cs typeface="ＭＳ Ｐゴシック" charset="0"/>
              </a:rPr>
              <a:t>12</a:t>
            </a:r>
          </a:p>
        </p:txBody>
      </p:sp>
      <p:pic>
        <p:nvPicPr>
          <p:cNvPr id="43014" name="Picture 43"/>
          <p:cNvPicPr>
            <a:picLocks noChangeAspect="1" noChangeArrowheads="1"/>
          </p:cNvPicPr>
          <p:nvPr/>
        </p:nvPicPr>
        <p:blipFill>
          <a:blip r:embed="rId3"/>
          <a:srcRect/>
          <a:stretch>
            <a:fillRect/>
          </a:stretch>
        </p:blipFill>
        <p:spPr bwMode="auto">
          <a:xfrm>
            <a:off x="762000" y="571500"/>
            <a:ext cx="7769225" cy="5641975"/>
          </a:xfrm>
          <a:prstGeom prst="rect">
            <a:avLst/>
          </a:prstGeom>
          <a:noFill/>
          <a:ln w="76200">
            <a:solidFill>
              <a:schemeClr val="accent2"/>
            </a:solidFill>
            <a:miter lim="800000"/>
            <a:headEnd/>
            <a:tailEnd/>
          </a:ln>
        </p:spPr>
      </p:pic>
      <p:sp>
        <p:nvSpPr>
          <p:cNvPr id="43015" name="Text Box 45"/>
          <p:cNvSpPr txBox="1">
            <a:spLocks noChangeArrowheads="1"/>
          </p:cNvSpPr>
          <p:nvPr/>
        </p:nvSpPr>
        <p:spPr bwMode="auto">
          <a:xfrm>
            <a:off x="6994525" y="6284913"/>
            <a:ext cx="1631950" cy="274637"/>
          </a:xfrm>
          <a:prstGeom prst="rect">
            <a:avLst/>
          </a:prstGeom>
          <a:noFill/>
          <a:ln w="9525">
            <a:noFill/>
            <a:miter lim="800000"/>
            <a:headEnd/>
            <a:tailEnd/>
          </a:ln>
        </p:spPr>
        <p:txBody>
          <a:bodyPr wrap="none" anchor="ctr">
            <a:spAutoFit/>
          </a:bodyPr>
          <a:lstStyle/>
          <a:p>
            <a:pPr algn="ctr">
              <a:spcBef>
                <a:spcPct val="50000"/>
              </a:spcBef>
            </a:pPr>
            <a:r>
              <a:rPr lang="en-US" altLang="en-US" sz="1200">
                <a:solidFill>
                  <a:schemeClr val="tx1"/>
                </a:solidFill>
                <a:latin typeface="Arial" pitchFamily="34" charset="0"/>
              </a:rPr>
              <a:t>Handbook pg. 38-39</a:t>
            </a:r>
          </a:p>
        </p:txBody>
      </p:sp>
      <p:sp>
        <p:nvSpPr>
          <p:cNvPr id="488495" name="Text Box 47"/>
          <p:cNvSpPr txBox="1">
            <a:spLocks noChangeArrowheads="1"/>
          </p:cNvSpPr>
          <p:nvPr/>
        </p:nvSpPr>
        <p:spPr bwMode="auto">
          <a:xfrm>
            <a:off x="1090613" y="5546725"/>
            <a:ext cx="6853237" cy="579438"/>
          </a:xfrm>
          <a:prstGeom prst="rect">
            <a:avLst/>
          </a:prstGeom>
          <a:noFill/>
          <a:ln w="12700">
            <a:noFill/>
            <a:miter lim="800000"/>
            <a:headEnd/>
            <a:tailEnd/>
          </a:ln>
          <a:effectLst>
            <a:outerShdw blurRad="63500" dist="99190" dir="2388334" algn="ctr" rotWithShape="0">
              <a:schemeClr val="bg2">
                <a:alpha val="74998"/>
              </a:schemeClr>
            </a:outerShdw>
          </a:effectLst>
        </p:spPr>
        <p:txBody>
          <a:bodyPr>
            <a:spAutoFit/>
          </a:bodyPr>
          <a:lstStyle/>
          <a:p>
            <a:pPr algn="ctr" rtl="1">
              <a:spcBef>
                <a:spcPct val="50000"/>
              </a:spcBef>
              <a:defRPr/>
            </a:pPr>
            <a:r>
              <a:rPr lang="ar-JO" sz="3200" dirty="0">
                <a:solidFill>
                  <a:srgbClr val="FFFF00"/>
                </a:solidFill>
                <a:latin typeface="Comic Sans MS" pitchFamily="-107" charset="0"/>
                <a:ea typeface="+mn-ea"/>
              </a:rPr>
              <a:t>المكتبة الكبرى بالإسكندرية</a:t>
            </a:r>
            <a:endParaRPr lang="en-US" sz="3200" dirty="0">
              <a:solidFill>
                <a:srgbClr val="FFFF00"/>
              </a:solidFill>
              <a:latin typeface="Comic Sans MS" pitchFamily="-107" charset="0"/>
              <a:ea typeface="+mn-ea"/>
            </a:endParaRPr>
          </a:p>
        </p:txBody>
      </p:sp>
      <p:sp>
        <p:nvSpPr>
          <p:cNvPr id="43017" name="AutoShape 33"/>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ltLang="en-US"/>
          </a:p>
        </p:txBody>
      </p:sp>
      <p:sp>
        <p:nvSpPr>
          <p:cNvPr id="43018" name="Rectangle 34"/>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ltLang="en-US"/>
          </a:p>
        </p:txBody>
      </p:sp>
      <p:sp>
        <p:nvSpPr>
          <p:cNvPr id="43019" name="AutoShape 35"/>
          <p:cNvSpPr>
            <a:spLocks noChangeArrowheads="1"/>
          </p:cNvSpPr>
          <p:nvPr/>
        </p:nvSpPr>
        <p:spPr bwMode="auto">
          <a:xfrm>
            <a:off x="7983538" y="3478213"/>
            <a:ext cx="692150" cy="358775"/>
          </a:xfrm>
          <a:prstGeom prst="roundRect">
            <a:avLst>
              <a:gd name="adj" fmla="val 16667"/>
            </a:avLst>
          </a:prstGeom>
          <a:solidFill>
            <a:srgbClr val="FFFF00"/>
          </a:solidFill>
          <a:ln w="9525">
            <a:noFill/>
            <a:round/>
            <a:headEnd/>
            <a:tailEnd/>
          </a:ln>
        </p:spPr>
        <p:txBody>
          <a:bodyPr wrap="none" anchor="ctr"/>
          <a:lstStyle/>
          <a:p>
            <a:endParaRPr lang="en-US" altLang="en-US"/>
          </a:p>
        </p:txBody>
      </p:sp>
      <p:sp>
        <p:nvSpPr>
          <p:cNvPr id="43020" name="Line 36"/>
          <p:cNvSpPr>
            <a:spLocks noChangeShapeType="1"/>
          </p:cNvSpPr>
          <p:nvPr/>
        </p:nvSpPr>
        <p:spPr bwMode="auto">
          <a:xfrm>
            <a:off x="8005763" y="3740150"/>
            <a:ext cx="863600" cy="0"/>
          </a:xfrm>
          <a:prstGeom prst="line">
            <a:avLst/>
          </a:prstGeom>
          <a:noFill/>
          <a:ln w="12700">
            <a:solidFill>
              <a:srgbClr val="000000"/>
            </a:solidFill>
            <a:round/>
            <a:headEnd/>
            <a:tailEnd/>
          </a:ln>
        </p:spPr>
        <p:txBody>
          <a:bodyPr wrap="none" anchor="ctr"/>
          <a:lstStyle/>
          <a:p>
            <a:endParaRPr lang="ar-JO"/>
          </a:p>
        </p:txBody>
      </p:sp>
      <p:sp>
        <p:nvSpPr>
          <p:cNvPr id="43021" name="Line 37"/>
          <p:cNvSpPr>
            <a:spLocks noChangeShapeType="1"/>
          </p:cNvSpPr>
          <p:nvPr/>
        </p:nvSpPr>
        <p:spPr bwMode="auto">
          <a:xfrm>
            <a:off x="8005763" y="3892550"/>
            <a:ext cx="863600" cy="0"/>
          </a:xfrm>
          <a:prstGeom prst="line">
            <a:avLst/>
          </a:prstGeom>
          <a:noFill/>
          <a:ln w="12700">
            <a:solidFill>
              <a:srgbClr val="000000"/>
            </a:solidFill>
            <a:round/>
            <a:headEnd/>
            <a:tailEnd/>
          </a:ln>
        </p:spPr>
        <p:txBody>
          <a:bodyPr wrap="none" anchor="ctr"/>
          <a:lstStyle/>
          <a:p>
            <a:endParaRPr lang="ar-JO"/>
          </a:p>
        </p:txBody>
      </p:sp>
      <p:sp>
        <p:nvSpPr>
          <p:cNvPr id="43022" name="Rectangle 38"/>
          <p:cNvSpPr>
            <a:spLocks noChangeArrowheads="1"/>
          </p:cNvSpPr>
          <p:nvPr/>
        </p:nvSpPr>
        <p:spPr bwMode="auto">
          <a:xfrm>
            <a:off x="7931150" y="3568700"/>
            <a:ext cx="728663" cy="228600"/>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Helvetica" pitchFamily="34" charset="0"/>
              </a:rPr>
              <a:t>الإسكندر الأكبر</a:t>
            </a:r>
            <a:endParaRPr lang="en-US" altLang="en-US" sz="900">
              <a:solidFill>
                <a:srgbClr val="000000"/>
              </a:solidFill>
              <a:latin typeface="Helvetica" pitchFamily="34" charset="0"/>
            </a:endParaRPr>
          </a:p>
        </p:txBody>
      </p:sp>
      <p:sp>
        <p:nvSpPr>
          <p:cNvPr id="43023" name="Rectangle 39"/>
          <p:cNvSpPr>
            <a:spLocks noChangeArrowheads="1"/>
          </p:cNvSpPr>
          <p:nvPr/>
        </p:nvSpPr>
        <p:spPr bwMode="auto">
          <a:xfrm>
            <a:off x="7970838" y="3429000"/>
            <a:ext cx="449262" cy="228600"/>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Chicago"/>
              </a:rPr>
              <a:t>الصمت</a:t>
            </a:r>
            <a:endParaRPr lang="en-US" altLang="en-US" sz="900">
              <a:solidFill>
                <a:srgbClr val="000000"/>
              </a:solidFill>
              <a:latin typeface="Chicago"/>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88495"/>
                                        </p:tgtEl>
                                        <p:attrNameLst>
                                          <p:attrName>style.visibility</p:attrName>
                                        </p:attrNameLst>
                                      </p:cBhvr>
                                      <p:to>
                                        <p:strVal val="visible"/>
                                      </p:to>
                                    </p:set>
                                    <p:animEffect transition="in" filter="fade">
                                      <p:cBhvr>
                                        <p:cTn id="7" dur="1000"/>
                                        <p:tgtEl>
                                          <p:spTgt spid="4884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8495"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Rectangle 2"/>
          <p:cNvSpPr>
            <a:spLocks noChangeArrowheads="1"/>
          </p:cNvSpPr>
          <p:nvPr/>
        </p:nvSpPr>
        <p:spPr bwMode="auto">
          <a:xfrm>
            <a:off x="3130550" y="1377950"/>
            <a:ext cx="3035300" cy="151765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45059" name="AutoShape 4"/>
          <p:cNvSpPr>
            <a:spLocks noChangeArrowheads="1"/>
          </p:cNvSpPr>
          <p:nvPr/>
        </p:nvSpPr>
        <p:spPr bwMode="auto">
          <a:xfrm>
            <a:off x="3124200" y="990600"/>
            <a:ext cx="1676400" cy="736600"/>
          </a:xfrm>
          <a:prstGeom prst="roundRect">
            <a:avLst>
              <a:gd name="adj" fmla="val 12495"/>
            </a:avLst>
          </a:prstGeom>
          <a:solidFill>
            <a:schemeClr val="tx2"/>
          </a:solidFill>
          <a:ln w="9525">
            <a:noFill/>
            <a:round/>
            <a:headEnd/>
            <a:tailEnd/>
          </a:ln>
        </p:spPr>
        <p:txBody>
          <a:bodyPr wrap="none" anchor="ctr"/>
          <a:lstStyle/>
          <a:p>
            <a:endParaRPr lang="en-US" altLang="en-US"/>
          </a:p>
        </p:txBody>
      </p:sp>
      <p:sp>
        <p:nvSpPr>
          <p:cNvPr id="45060" name="Rectangle 5"/>
          <p:cNvSpPr>
            <a:spLocks noChangeArrowheads="1"/>
          </p:cNvSpPr>
          <p:nvPr/>
        </p:nvSpPr>
        <p:spPr bwMode="auto">
          <a:xfrm>
            <a:off x="2819400" y="931863"/>
            <a:ext cx="2009775" cy="515937"/>
          </a:xfrm>
          <a:prstGeom prst="rect">
            <a:avLst/>
          </a:prstGeom>
          <a:noFill/>
          <a:ln w="9525">
            <a:noFill/>
            <a:miter lim="800000"/>
            <a:headEnd/>
            <a:tailEnd/>
          </a:ln>
        </p:spPr>
        <p:txBody>
          <a:bodyPr wrap="none" lIns="90487" tIns="44450" rIns="90487" bIns="44450">
            <a:spAutoFit/>
          </a:bodyPr>
          <a:lstStyle/>
          <a:p>
            <a:r>
              <a:rPr lang="en-US" altLang="en-US" sz="2800">
                <a:solidFill>
                  <a:schemeClr val="bg2"/>
                </a:solidFill>
                <a:latin typeface="Times" pitchFamily="18" charset="0"/>
              </a:rPr>
              <a:t>   SILENCE</a:t>
            </a:r>
          </a:p>
        </p:txBody>
      </p:sp>
      <p:sp>
        <p:nvSpPr>
          <p:cNvPr id="45061" name="Rectangle 6"/>
          <p:cNvSpPr>
            <a:spLocks noChangeArrowheads="1"/>
          </p:cNvSpPr>
          <p:nvPr/>
        </p:nvSpPr>
        <p:spPr bwMode="auto">
          <a:xfrm>
            <a:off x="6926263" y="5405438"/>
            <a:ext cx="1184275" cy="579437"/>
          </a:xfrm>
          <a:prstGeom prst="rect">
            <a:avLst/>
          </a:prstGeom>
          <a:noFill/>
          <a:ln w="9525">
            <a:noFill/>
            <a:miter lim="800000"/>
            <a:headEnd/>
            <a:tailEnd/>
          </a:ln>
        </p:spPr>
        <p:txBody>
          <a:bodyPr wrap="none" anchor="ctr"/>
          <a:lstStyle/>
          <a:p>
            <a:endParaRPr lang="en-US" altLang="en-US"/>
          </a:p>
        </p:txBody>
      </p:sp>
      <p:sp>
        <p:nvSpPr>
          <p:cNvPr id="45062" name="Rectangle 7"/>
          <p:cNvSpPr>
            <a:spLocks noChangeArrowheads="1"/>
          </p:cNvSpPr>
          <p:nvPr/>
        </p:nvSpPr>
        <p:spPr bwMode="auto">
          <a:xfrm>
            <a:off x="3455988" y="2338388"/>
            <a:ext cx="2476500" cy="519112"/>
          </a:xfrm>
          <a:prstGeom prst="rect">
            <a:avLst/>
          </a:prstGeom>
          <a:noFill/>
          <a:ln w="9525">
            <a:noFill/>
            <a:miter lim="800000"/>
            <a:headEnd/>
            <a:tailEnd/>
          </a:ln>
        </p:spPr>
        <p:txBody>
          <a:bodyPr wrap="none" anchor="ctr"/>
          <a:lstStyle/>
          <a:p>
            <a:endParaRPr lang="en-US" altLang="en-US"/>
          </a:p>
        </p:txBody>
      </p:sp>
      <p:sp>
        <p:nvSpPr>
          <p:cNvPr id="45063" name="Line 8"/>
          <p:cNvSpPr>
            <a:spLocks noChangeShapeType="1"/>
          </p:cNvSpPr>
          <p:nvPr/>
        </p:nvSpPr>
        <p:spPr bwMode="auto">
          <a:xfrm>
            <a:off x="3403600" y="2579688"/>
            <a:ext cx="2463800" cy="0"/>
          </a:xfrm>
          <a:prstGeom prst="line">
            <a:avLst/>
          </a:prstGeom>
          <a:noFill/>
          <a:ln w="50800">
            <a:solidFill>
              <a:schemeClr val="bg2"/>
            </a:solidFill>
            <a:round/>
            <a:headEnd/>
            <a:tailEnd/>
          </a:ln>
        </p:spPr>
        <p:txBody>
          <a:bodyPr wrap="none" anchor="ctr"/>
          <a:lstStyle/>
          <a:p>
            <a:endParaRPr lang="ar-JO"/>
          </a:p>
        </p:txBody>
      </p:sp>
      <p:sp>
        <p:nvSpPr>
          <p:cNvPr id="444425" name="Line 9"/>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endParaRPr>
          </a:p>
        </p:txBody>
      </p:sp>
      <p:sp>
        <p:nvSpPr>
          <p:cNvPr id="45065" name="Line 11"/>
          <p:cNvSpPr>
            <a:spLocks noChangeShapeType="1"/>
          </p:cNvSpPr>
          <p:nvPr/>
        </p:nvSpPr>
        <p:spPr bwMode="auto">
          <a:xfrm>
            <a:off x="3429000" y="2071688"/>
            <a:ext cx="2463800" cy="0"/>
          </a:xfrm>
          <a:prstGeom prst="line">
            <a:avLst/>
          </a:prstGeom>
          <a:noFill/>
          <a:ln w="50800">
            <a:solidFill>
              <a:schemeClr val="bg2"/>
            </a:solidFill>
            <a:round/>
            <a:headEnd/>
            <a:tailEnd/>
          </a:ln>
        </p:spPr>
        <p:txBody>
          <a:bodyPr wrap="none" anchor="ctr"/>
          <a:lstStyle/>
          <a:p>
            <a:endParaRPr lang="ar-JO"/>
          </a:p>
        </p:txBody>
      </p:sp>
      <p:grpSp>
        <p:nvGrpSpPr>
          <p:cNvPr id="45066" name="Group 12"/>
          <p:cNvGrpSpPr>
            <a:grpSpLocks/>
          </p:cNvGrpSpPr>
          <p:nvPr/>
        </p:nvGrpSpPr>
        <p:grpSpPr bwMode="auto">
          <a:xfrm>
            <a:off x="709613" y="2190750"/>
            <a:ext cx="2432050" cy="2601913"/>
            <a:chOff x="447" y="1380"/>
            <a:chExt cx="1532" cy="1639"/>
          </a:xfrm>
        </p:grpSpPr>
        <p:sp>
          <p:nvSpPr>
            <p:cNvPr id="444429" name="Rectangle 13"/>
            <p:cNvSpPr>
              <a:spLocks noChangeArrowheads="1"/>
            </p:cNvSpPr>
            <p:nvPr/>
          </p:nvSpPr>
          <p:spPr bwMode="auto">
            <a:xfrm>
              <a:off x="447" y="1380"/>
              <a:ext cx="1532" cy="69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b="0">
                  <a:solidFill>
                    <a:schemeClr val="tx2"/>
                  </a:solidFill>
                  <a:latin typeface="Times" pitchFamily="-107" charset="0"/>
                  <a:ea typeface="+mn-ea"/>
                </a:rPr>
                <a:t>OT  </a:t>
              </a:r>
              <a:r>
                <a:rPr lang="en-US" sz="6600" b="0">
                  <a:solidFill>
                    <a:srgbClr val="7FFF00"/>
                  </a:solidFill>
                  <a:latin typeface="Times" pitchFamily="-107" charset="0"/>
                  <a:ea typeface="+mn-ea"/>
                </a:rPr>
                <a:t>S </a:t>
              </a:r>
              <a:r>
                <a:rPr lang="en-US" sz="3600" b="0">
                  <a:solidFill>
                    <a:schemeClr val="tx2"/>
                  </a:solidFill>
                  <a:latin typeface="Times" pitchFamily="-107" charset="0"/>
                  <a:ea typeface="+mn-ea"/>
                </a:rPr>
                <a:t>NT</a:t>
              </a:r>
            </a:p>
          </p:txBody>
        </p:sp>
        <p:sp>
          <p:nvSpPr>
            <p:cNvPr id="45100" name="AutoShape 14"/>
            <p:cNvSpPr>
              <a:spLocks noChangeArrowheads="1"/>
            </p:cNvSpPr>
            <p:nvPr/>
          </p:nvSpPr>
          <p:spPr bwMode="auto">
            <a:xfrm rot="-5400000">
              <a:off x="674" y="2256"/>
              <a:ext cx="982" cy="544"/>
            </a:xfrm>
            <a:prstGeom prst="rightArrow">
              <a:avLst>
                <a:gd name="adj1" fmla="val 50000"/>
                <a:gd name="adj2" fmla="val 90266"/>
              </a:avLst>
            </a:prstGeom>
            <a:solidFill>
              <a:srgbClr val="FAFD00"/>
            </a:solidFill>
            <a:ln w="50800">
              <a:solidFill>
                <a:schemeClr val="accent2"/>
              </a:solidFill>
              <a:miter lim="800000"/>
              <a:headEnd/>
              <a:tailEnd/>
            </a:ln>
          </p:spPr>
          <p:txBody>
            <a:bodyPr wrap="none" anchor="ctr"/>
            <a:lstStyle/>
            <a:p>
              <a:endParaRPr lang="en-US" altLang="en-US"/>
            </a:p>
          </p:txBody>
        </p:sp>
      </p:grpSp>
      <p:sp>
        <p:nvSpPr>
          <p:cNvPr id="444431" name="Rectangle 15"/>
          <p:cNvSpPr>
            <a:spLocks noChangeArrowheads="1"/>
          </p:cNvSpPr>
          <p:nvPr/>
        </p:nvSpPr>
        <p:spPr bwMode="auto">
          <a:xfrm>
            <a:off x="4862513" y="874713"/>
            <a:ext cx="1989137" cy="5159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800">
                <a:solidFill>
                  <a:srgbClr val="FAFD00"/>
                </a:solidFill>
                <a:latin typeface="Times" pitchFamily="-107" charset="0"/>
                <a:ea typeface="+mn-ea"/>
              </a:rPr>
              <a:t>ca. 500 B.C</a:t>
            </a:r>
            <a:r>
              <a:rPr lang="en-US" sz="2800" b="0">
                <a:solidFill>
                  <a:srgbClr val="FAFD00"/>
                </a:solidFill>
                <a:latin typeface="Times" pitchFamily="-107" charset="0"/>
                <a:ea typeface="+mn-ea"/>
              </a:rPr>
              <a:t>.</a:t>
            </a:r>
          </a:p>
        </p:txBody>
      </p:sp>
      <p:sp>
        <p:nvSpPr>
          <p:cNvPr id="45068" name="Text Box 16"/>
          <p:cNvSpPr txBox="1">
            <a:spLocks noChangeArrowheads="1"/>
          </p:cNvSpPr>
          <p:nvPr/>
        </p:nvSpPr>
        <p:spPr bwMode="auto">
          <a:xfrm>
            <a:off x="533400" y="6483350"/>
            <a:ext cx="1993900" cy="336550"/>
          </a:xfrm>
          <a:prstGeom prst="rect">
            <a:avLst/>
          </a:prstGeom>
          <a:noFill/>
          <a:ln w="9525">
            <a:noFill/>
            <a:miter lim="800000"/>
            <a:headEnd/>
            <a:tailEnd/>
          </a:ln>
        </p:spPr>
        <p:txBody>
          <a:bodyPr>
            <a:spAutoFit/>
          </a:bodyPr>
          <a:lstStyle/>
          <a:p>
            <a:pPr>
              <a:spcBef>
                <a:spcPct val="50000"/>
              </a:spcBef>
            </a:pPr>
            <a:endParaRPr lang="en-US" altLang="en-US">
              <a:solidFill>
                <a:schemeClr val="tx1"/>
              </a:solidFill>
            </a:endParaRPr>
          </a:p>
        </p:txBody>
      </p:sp>
      <p:pic>
        <p:nvPicPr>
          <p:cNvPr id="45069" name="Picture 17"/>
          <p:cNvPicPr>
            <a:picLocks noChangeAspect="1" noChangeArrowheads="1"/>
          </p:cNvPicPr>
          <p:nvPr/>
        </p:nvPicPr>
        <p:blipFill>
          <a:blip r:embed="rId3"/>
          <a:srcRect l="9735" t="8533" r="8066" b="11687"/>
          <a:stretch>
            <a:fillRect/>
          </a:stretch>
        </p:blipFill>
        <p:spPr bwMode="auto">
          <a:xfrm>
            <a:off x="768350" y="539750"/>
            <a:ext cx="7797800" cy="5762625"/>
          </a:xfrm>
          <a:prstGeom prst="rect">
            <a:avLst/>
          </a:prstGeom>
          <a:noFill/>
          <a:ln w="76200">
            <a:solidFill>
              <a:schemeClr val="accent2"/>
            </a:solidFill>
            <a:miter lim="800000"/>
            <a:headEnd/>
            <a:tailEnd/>
          </a:ln>
        </p:spPr>
      </p:pic>
      <p:sp>
        <p:nvSpPr>
          <p:cNvPr id="444434" name="Text Box 18"/>
          <p:cNvSpPr txBox="1">
            <a:spLocks noChangeArrowheads="1"/>
          </p:cNvSpPr>
          <p:nvPr/>
        </p:nvSpPr>
        <p:spPr bwMode="auto">
          <a:xfrm>
            <a:off x="812800" y="5334000"/>
            <a:ext cx="2616200" cy="641350"/>
          </a:xfrm>
          <a:prstGeom prst="rect">
            <a:avLst/>
          </a:prstGeom>
          <a:noFill/>
          <a:ln w="12700">
            <a:noFill/>
            <a:miter lim="800000"/>
            <a:headEnd/>
            <a:tailEnd/>
          </a:ln>
          <a:effectLst>
            <a:outerShdw blurRad="63500" dist="71842" dir="2700000" algn="ctr" rotWithShape="0">
              <a:srgbClr val="003366">
                <a:alpha val="50000"/>
              </a:srgbClr>
            </a:outerShdw>
          </a:effectLst>
        </p:spPr>
        <p:txBody>
          <a:bodyPr>
            <a:spAutoFit/>
          </a:bodyPr>
          <a:lstStyle/>
          <a:p>
            <a:pPr>
              <a:spcBef>
                <a:spcPct val="50000"/>
              </a:spcBef>
              <a:defRPr/>
            </a:pPr>
            <a:r>
              <a:rPr lang="ar-JO" sz="3600" dirty="0">
                <a:solidFill>
                  <a:srgbClr val="0033CC"/>
                </a:solidFill>
                <a:latin typeface="Comic Sans MS" pitchFamily="-107" charset="0"/>
                <a:ea typeface="+mn-ea"/>
              </a:rPr>
              <a:t>أفريقيا</a:t>
            </a:r>
            <a:endParaRPr lang="en-US" sz="3600" dirty="0">
              <a:solidFill>
                <a:srgbClr val="0033CC"/>
              </a:solidFill>
              <a:latin typeface="Comic Sans MS" pitchFamily="-107" charset="0"/>
              <a:ea typeface="+mn-ea"/>
            </a:endParaRPr>
          </a:p>
        </p:txBody>
      </p:sp>
      <p:sp>
        <p:nvSpPr>
          <p:cNvPr id="444435" name="Text Box 19"/>
          <p:cNvSpPr txBox="1">
            <a:spLocks noChangeArrowheads="1"/>
          </p:cNvSpPr>
          <p:nvPr/>
        </p:nvSpPr>
        <p:spPr bwMode="auto">
          <a:xfrm>
            <a:off x="2959100" y="4749800"/>
            <a:ext cx="2616200" cy="641350"/>
          </a:xfrm>
          <a:prstGeom prst="rect">
            <a:avLst/>
          </a:prstGeom>
          <a:noFill/>
          <a:ln w="12700">
            <a:noFill/>
            <a:miter lim="800000"/>
            <a:headEnd/>
            <a:tailEnd/>
          </a:ln>
          <a:effectLst>
            <a:outerShdw blurRad="63500" dist="71842" dir="2700000" algn="ctr" rotWithShape="0">
              <a:srgbClr val="003366">
                <a:alpha val="74998"/>
              </a:srgbClr>
            </a:outerShdw>
          </a:effectLst>
        </p:spPr>
        <p:txBody>
          <a:bodyPr>
            <a:spAutoFit/>
          </a:bodyPr>
          <a:lstStyle/>
          <a:p>
            <a:pPr>
              <a:spcBef>
                <a:spcPct val="50000"/>
              </a:spcBef>
              <a:defRPr/>
            </a:pPr>
            <a:r>
              <a:rPr lang="ar-JO" sz="3600" dirty="0">
                <a:solidFill>
                  <a:srgbClr val="0033CC"/>
                </a:solidFill>
                <a:latin typeface="Comic Sans MS" pitchFamily="-107" charset="0"/>
                <a:ea typeface="+mn-ea"/>
              </a:rPr>
              <a:t>العربية</a:t>
            </a:r>
            <a:endParaRPr lang="en-US" sz="3600" dirty="0">
              <a:solidFill>
                <a:srgbClr val="0033CC"/>
              </a:solidFill>
              <a:latin typeface="Comic Sans MS" pitchFamily="-107" charset="0"/>
              <a:ea typeface="+mn-ea"/>
            </a:endParaRPr>
          </a:p>
        </p:txBody>
      </p:sp>
      <p:sp>
        <p:nvSpPr>
          <p:cNvPr id="444436" name="Text Box 20"/>
          <p:cNvSpPr txBox="1">
            <a:spLocks noChangeArrowheads="1"/>
          </p:cNvSpPr>
          <p:nvPr/>
        </p:nvSpPr>
        <p:spPr bwMode="auto">
          <a:xfrm>
            <a:off x="6184900" y="2286000"/>
            <a:ext cx="1587500" cy="641350"/>
          </a:xfrm>
          <a:prstGeom prst="rect">
            <a:avLst/>
          </a:prstGeom>
          <a:noFill/>
          <a:ln w="12700">
            <a:noFill/>
            <a:miter lim="800000"/>
            <a:headEnd/>
            <a:tailEnd/>
          </a:ln>
          <a:effectLst>
            <a:outerShdw blurRad="63500" dist="71842" dir="2700000" algn="ctr" rotWithShape="0">
              <a:srgbClr val="003366">
                <a:alpha val="74998"/>
              </a:srgbClr>
            </a:outerShdw>
          </a:effectLst>
        </p:spPr>
        <p:txBody>
          <a:bodyPr>
            <a:spAutoFit/>
          </a:bodyPr>
          <a:lstStyle/>
          <a:p>
            <a:pPr>
              <a:spcBef>
                <a:spcPct val="50000"/>
              </a:spcBef>
              <a:defRPr/>
            </a:pPr>
            <a:r>
              <a:rPr lang="en-US" sz="3600">
                <a:solidFill>
                  <a:srgbClr val="0033CC"/>
                </a:solidFill>
                <a:latin typeface="Comic Sans MS" pitchFamily="-107" charset="0"/>
                <a:ea typeface="+mn-ea"/>
              </a:rPr>
              <a:t>ASIA</a:t>
            </a:r>
          </a:p>
        </p:txBody>
      </p:sp>
      <p:sp>
        <p:nvSpPr>
          <p:cNvPr id="45073" name="Text Box 21"/>
          <p:cNvSpPr txBox="1">
            <a:spLocks noChangeArrowheads="1"/>
          </p:cNvSpPr>
          <p:nvPr/>
        </p:nvSpPr>
        <p:spPr bwMode="auto">
          <a:xfrm rot="1299097">
            <a:off x="660400" y="3240088"/>
            <a:ext cx="2108200" cy="517525"/>
          </a:xfrm>
          <a:prstGeom prst="rect">
            <a:avLst/>
          </a:prstGeom>
          <a:noFill/>
          <a:ln w="9525">
            <a:noFill/>
            <a:miter lim="800000"/>
            <a:headEnd/>
            <a:tailEnd/>
          </a:ln>
        </p:spPr>
        <p:txBody>
          <a:bodyPr>
            <a:spAutoFit/>
          </a:bodyPr>
          <a:lstStyle/>
          <a:p>
            <a:pPr algn="ctr">
              <a:spcBef>
                <a:spcPct val="50000"/>
              </a:spcBef>
            </a:pPr>
            <a:r>
              <a:rPr lang="en-US" altLang="en-US" sz="1400">
                <a:solidFill>
                  <a:schemeClr val="tx1"/>
                </a:solidFill>
              </a:rPr>
              <a:t>MEDITERRANEAN SEA</a:t>
            </a:r>
          </a:p>
        </p:txBody>
      </p:sp>
      <p:sp>
        <p:nvSpPr>
          <p:cNvPr id="444438" name="Freeform 22"/>
          <p:cNvSpPr>
            <a:spLocks/>
          </p:cNvSpPr>
          <p:nvPr/>
        </p:nvSpPr>
        <p:spPr bwMode="auto">
          <a:xfrm>
            <a:off x="762000" y="952500"/>
            <a:ext cx="1409700" cy="296863"/>
          </a:xfrm>
          <a:custGeom>
            <a:avLst/>
            <a:gdLst/>
            <a:ahLst/>
            <a:cxnLst>
              <a:cxn ang="0">
                <a:pos x="0" y="160"/>
              </a:cxn>
              <a:cxn ang="0">
                <a:pos x="144" y="168"/>
              </a:cxn>
              <a:cxn ang="0">
                <a:pos x="192" y="184"/>
              </a:cxn>
              <a:cxn ang="0">
                <a:pos x="376" y="168"/>
              </a:cxn>
              <a:cxn ang="0">
                <a:pos x="544" y="96"/>
              </a:cxn>
              <a:cxn ang="0">
                <a:pos x="640" y="88"/>
              </a:cxn>
              <a:cxn ang="0">
                <a:pos x="768" y="8"/>
              </a:cxn>
              <a:cxn ang="0">
                <a:pos x="888" y="24"/>
              </a:cxn>
            </a:cxnLst>
            <a:rect l="0" t="0" r="r" b="b"/>
            <a:pathLst>
              <a:path w="888" h="187">
                <a:moveTo>
                  <a:pt x="0" y="160"/>
                </a:moveTo>
                <a:cubicBezTo>
                  <a:pt x="48" y="162"/>
                  <a:pt x="96" y="162"/>
                  <a:pt x="144" y="168"/>
                </a:cubicBezTo>
                <a:cubicBezTo>
                  <a:pt x="160" y="170"/>
                  <a:pt x="192" y="184"/>
                  <a:pt x="192" y="184"/>
                </a:cubicBezTo>
                <a:cubicBezTo>
                  <a:pt x="297" y="178"/>
                  <a:pt x="307" y="187"/>
                  <a:pt x="376" y="168"/>
                </a:cubicBezTo>
                <a:cubicBezTo>
                  <a:pt x="429" y="152"/>
                  <a:pt x="487" y="100"/>
                  <a:pt x="544" y="96"/>
                </a:cubicBezTo>
                <a:cubicBezTo>
                  <a:pt x="576" y="93"/>
                  <a:pt x="608" y="90"/>
                  <a:pt x="640" y="88"/>
                </a:cubicBezTo>
                <a:cubicBezTo>
                  <a:pt x="690" y="71"/>
                  <a:pt x="719" y="24"/>
                  <a:pt x="768" y="8"/>
                </a:cubicBezTo>
                <a:cubicBezTo>
                  <a:pt x="877" y="16"/>
                  <a:pt x="840" y="0"/>
                  <a:pt x="888" y="24"/>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444439" name="Freeform 23"/>
          <p:cNvSpPr>
            <a:spLocks/>
          </p:cNvSpPr>
          <p:nvPr/>
        </p:nvSpPr>
        <p:spPr bwMode="auto">
          <a:xfrm>
            <a:off x="3697288" y="1798638"/>
            <a:ext cx="1193800" cy="522287"/>
          </a:xfrm>
          <a:custGeom>
            <a:avLst/>
            <a:gdLst/>
            <a:ahLst/>
            <a:cxnLst>
              <a:cxn ang="0">
                <a:pos x="0" y="17"/>
              </a:cxn>
              <a:cxn ang="0">
                <a:pos x="176" y="33"/>
              </a:cxn>
              <a:cxn ang="0">
                <a:pos x="200" y="49"/>
              </a:cxn>
              <a:cxn ang="0">
                <a:pos x="304" y="65"/>
              </a:cxn>
              <a:cxn ang="0">
                <a:pos x="416" y="161"/>
              </a:cxn>
              <a:cxn ang="0">
                <a:pos x="600" y="209"/>
              </a:cxn>
              <a:cxn ang="0">
                <a:pos x="752" y="329"/>
              </a:cxn>
            </a:cxnLst>
            <a:rect l="0" t="0" r="r" b="b"/>
            <a:pathLst>
              <a:path w="752" h="329">
                <a:moveTo>
                  <a:pt x="0" y="17"/>
                </a:moveTo>
                <a:cubicBezTo>
                  <a:pt x="50" y="0"/>
                  <a:pt x="129" y="1"/>
                  <a:pt x="176" y="33"/>
                </a:cubicBezTo>
                <a:cubicBezTo>
                  <a:pt x="184" y="38"/>
                  <a:pt x="190" y="46"/>
                  <a:pt x="200" y="49"/>
                </a:cubicBezTo>
                <a:cubicBezTo>
                  <a:pt x="233" y="58"/>
                  <a:pt x="269" y="58"/>
                  <a:pt x="304" y="65"/>
                </a:cubicBezTo>
                <a:cubicBezTo>
                  <a:pt x="344" y="92"/>
                  <a:pt x="368" y="145"/>
                  <a:pt x="416" y="161"/>
                </a:cubicBezTo>
                <a:cubicBezTo>
                  <a:pt x="478" y="181"/>
                  <a:pt x="535" y="196"/>
                  <a:pt x="600" y="209"/>
                </a:cubicBezTo>
                <a:cubicBezTo>
                  <a:pt x="655" y="246"/>
                  <a:pt x="692" y="299"/>
                  <a:pt x="752" y="329"/>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444440" name="Freeform 24"/>
          <p:cNvSpPr>
            <a:spLocks/>
          </p:cNvSpPr>
          <p:nvPr/>
        </p:nvSpPr>
        <p:spPr bwMode="auto">
          <a:xfrm>
            <a:off x="5257800" y="1274763"/>
            <a:ext cx="3048000" cy="3906837"/>
          </a:xfrm>
          <a:custGeom>
            <a:avLst/>
            <a:gdLst/>
            <a:ahLst/>
            <a:cxnLst>
              <a:cxn ang="0">
                <a:pos x="0" y="645"/>
              </a:cxn>
              <a:cxn ang="0">
                <a:pos x="160" y="645"/>
              </a:cxn>
              <a:cxn ang="0">
                <a:pos x="360" y="581"/>
              </a:cxn>
              <a:cxn ang="0">
                <a:pos x="392" y="557"/>
              </a:cxn>
              <a:cxn ang="0">
                <a:pos x="440" y="525"/>
              </a:cxn>
              <a:cxn ang="0">
                <a:pos x="520" y="429"/>
              </a:cxn>
              <a:cxn ang="0">
                <a:pos x="576" y="325"/>
              </a:cxn>
              <a:cxn ang="0">
                <a:pos x="656" y="205"/>
              </a:cxn>
              <a:cxn ang="0">
                <a:pos x="712" y="141"/>
              </a:cxn>
              <a:cxn ang="0">
                <a:pos x="744" y="101"/>
              </a:cxn>
              <a:cxn ang="0">
                <a:pos x="848" y="29"/>
              </a:cxn>
              <a:cxn ang="0">
                <a:pos x="912" y="13"/>
              </a:cxn>
              <a:cxn ang="0">
                <a:pos x="1128" y="29"/>
              </a:cxn>
              <a:cxn ang="0">
                <a:pos x="1232" y="165"/>
              </a:cxn>
              <a:cxn ang="0">
                <a:pos x="1352" y="301"/>
              </a:cxn>
              <a:cxn ang="0">
                <a:pos x="1376" y="325"/>
              </a:cxn>
              <a:cxn ang="0">
                <a:pos x="1592" y="397"/>
              </a:cxn>
              <a:cxn ang="0">
                <a:pos x="1648" y="485"/>
              </a:cxn>
              <a:cxn ang="0">
                <a:pos x="1664" y="573"/>
              </a:cxn>
              <a:cxn ang="0">
                <a:pos x="1696" y="621"/>
              </a:cxn>
              <a:cxn ang="0">
                <a:pos x="1712" y="669"/>
              </a:cxn>
              <a:cxn ang="0">
                <a:pos x="1720" y="885"/>
              </a:cxn>
              <a:cxn ang="0">
                <a:pos x="1776" y="941"/>
              </a:cxn>
              <a:cxn ang="0">
                <a:pos x="1816" y="1013"/>
              </a:cxn>
              <a:cxn ang="0">
                <a:pos x="1872" y="1245"/>
              </a:cxn>
              <a:cxn ang="0">
                <a:pos x="1904" y="1301"/>
              </a:cxn>
              <a:cxn ang="0">
                <a:pos x="1920" y="1349"/>
              </a:cxn>
              <a:cxn ang="0">
                <a:pos x="1840" y="1565"/>
              </a:cxn>
              <a:cxn ang="0">
                <a:pos x="1808" y="1613"/>
              </a:cxn>
              <a:cxn ang="0">
                <a:pos x="1712" y="1661"/>
              </a:cxn>
              <a:cxn ang="0">
                <a:pos x="1640" y="1693"/>
              </a:cxn>
              <a:cxn ang="0">
                <a:pos x="1584" y="1741"/>
              </a:cxn>
              <a:cxn ang="0">
                <a:pos x="1568" y="1765"/>
              </a:cxn>
              <a:cxn ang="0">
                <a:pos x="1544" y="1781"/>
              </a:cxn>
              <a:cxn ang="0">
                <a:pos x="1536" y="1805"/>
              </a:cxn>
              <a:cxn ang="0">
                <a:pos x="1488" y="1901"/>
              </a:cxn>
              <a:cxn ang="0">
                <a:pos x="1424" y="2189"/>
              </a:cxn>
              <a:cxn ang="0">
                <a:pos x="1416" y="2213"/>
              </a:cxn>
              <a:cxn ang="0">
                <a:pos x="1400" y="2237"/>
              </a:cxn>
              <a:cxn ang="0">
                <a:pos x="1384" y="2285"/>
              </a:cxn>
              <a:cxn ang="0">
                <a:pos x="1392" y="2461"/>
              </a:cxn>
            </a:cxnLst>
            <a:rect l="0" t="0" r="r" b="b"/>
            <a:pathLst>
              <a:path w="1920" h="2461">
                <a:moveTo>
                  <a:pt x="0" y="645"/>
                </a:moveTo>
                <a:cubicBezTo>
                  <a:pt x="93" y="652"/>
                  <a:pt x="80" y="658"/>
                  <a:pt x="160" y="645"/>
                </a:cubicBezTo>
                <a:cubicBezTo>
                  <a:pt x="230" y="633"/>
                  <a:pt x="292" y="594"/>
                  <a:pt x="360" y="581"/>
                </a:cubicBezTo>
                <a:cubicBezTo>
                  <a:pt x="370" y="573"/>
                  <a:pt x="381" y="564"/>
                  <a:pt x="392" y="557"/>
                </a:cubicBezTo>
                <a:cubicBezTo>
                  <a:pt x="407" y="545"/>
                  <a:pt x="440" y="525"/>
                  <a:pt x="440" y="525"/>
                </a:cubicBezTo>
                <a:cubicBezTo>
                  <a:pt x="462" y="490"/>
                  <a:pt x="491" y="457"/>
                  <a:pt x="520" y="429"/>
                </a:cubicBezTo>
                <a:cubicBezTo>
                  <a:pt x="533" y="389"/>
                  <a:pt x="546" y="354"/>
                  <a:pt x="576" y="325"/>
                </a:cubicBezTo>
                <a:cubicBezTo>
                  <a:pt x="592" y="275"/>
                  <a:pt x="625" y="244"/>
                  <a:pt x="656" y="205"/>
                </a:cubicBezTo>
                <a:cubicBezTo>
                  <a:pt x="706" y="140"/>
                  <a:pt x="665" y="171"/>
                  <a:pt x="712" y="141"/>
                </a:cubicBezTo>
                <a:cubicBezTo>
                  <a:pt x="725" y="99"/>
                  <a:pt x="709" y="131"/>
                  <a:pt x="744" y="101"/>
                </a:cubicBezTo>
                <a:cubicBezTo>
                  <a:pt x="788" y="61"/>
                  <a:pt x="793" y="47"/>
                  <a:pt x="848" y="29"/>
                </a:cubicBezTo>
                <a:cubicBezTo>
                  <a:pt x="868" y="22"/>
                  <a:pt x="912" y="13"/>
                  <a:pt x="912" y="13"/>
                </a:cubicBezTo>
                <a:cubicBezTo>
                  <a:pt x="984" y="16"/>
                  <a:pt x="1061" y="0"/>
                  <a:pt x="1128" y="29"/>
                </a:cubicBezTo>
                <a:cubicBezTo>
                  <a:pt x="1184" y="53"/>
                  <a:pt x="1205" y="116"/>
                  <a:pt x="1232" y="165"/>
                </a:cubicBezTo>
                <a:cubicBezTo>
                  <a:pt x="1264" y="222"/>
                  <a:pt x="1302" y="259"/>
                  <a:pt x="1352" y="301"/>
                </a:cubicBezTo>
                <a:cubicBezTo>
                  <a:pt x="1360" y="308"/>
                  <a:pt x="1366" y="319"/>
                  <a:pt x="1376" y="325"/>
                </a:cubicBezTo>
                <a:cubicBezTo>
                  <a:pt x="1443" y="362"/>
                  <a:pt x="1526" y="353"/>
                  <a:pt x="1592" y="397"/>
                </a:cubicBezTo>
                <a:cubicBezTo>
                  <a:pt x="1605" y="436"/>
                  <a:pt x="1632" y="437"/>
                  <a:pt x="1648" y="485"/>
                </a:cubicBezTo>
                <a:cubicBezTo>
                  <a:pt x="1649" y="498"/>
                  <a:pt x="1652" y="551"/>
                  <a:pt x="1664" y="573"/>
                </a:cubicBezTo>
                <a:cubicBezTo>
                  <a:pt x="1673" y="589"/>
                  <a:pt x="1689" y="602"/>
                  <a:pt x="1696" y="621"/>
                </a:cubicBezTo>
                <a:cubicBezTo>
                  <a:pt x="1701" y="637"/>
                  <a:pt x="1712" y="669"/>
                  <a:pt x="1712" y="669"/>
                </a:cubicBezTo>
                <a:cubicBezTo>
                  <a:pt x="1714" y="741"/>
                  <a:pt x="1715" y="813"/>
                  <a:pt x="1720" y="885"/>
                </a:cubicBezTo>
                <a:cubicBezTo>
                  <a:pt x="1721" y="911"/>
                  <a:pt x="1776" y="941"/>
                  <a:pt x="1776" y="941"/>
                </a:cubicBezTo>
                <a:cubicBezTo>
                  <a:pt x="1812" y="996"/>
                  <a:pt x="1801" y="970"/>
                  <a:pt x="1816" y="1013"/>
                </a:cubicBezTo>
                <a:cubicBezTo>
                  <a:pt x="1822" y="1100"/>
                  <a:pt x="1829" y="1170"/>
                  <a:pt x="1872" y="1245"/>
                </a:cubicBezTo>
                <a:cubicBezTo>
                  <a:pt x="1882" y="1263"/>
                  <a:pt x="1895" y="1281"/>
                  <a:pt x="1904" y="1301"/>
                </a:cubicBezTo>
                <a:cubicBezTo>
                  <a:pt x="1910" y="1316"/>
                  <a:pt x="1920" y="1349"/>
                  <a:pt x="1920" y="1349"/>
                </a:cubicBezTo>
                <a:cubicBezTo>
                  <a:pt x="1909" y="1431"/>
                  <a:pt x="1886" y="1495"/>
                  <a:pt x="1840" y="1565"/>
                </a:cubicBezTo>
                <a:cubicBezTo>
                  <a:pt x="1829" y="1581"/>
                  <a:pt x="1826" y="1606"/>
                  <a:pt x="1808" y="1613"/>
                </a:cubicBezTo>
                <a:cubicBezTo>
                  <a:pt x="1773" y="1624"/>
                  <a:pt x="1744" y="1646"/>
                  <a:pt x="1712" y="1661"/>
                </a:cubicBezTo>
                <a:cubicBezTo>
                  <a:pt x="1670" y="1679"/>
                  <a:pt x="1669" y="1667"/>
                  <a:pt x="1640" y="1693"/>
                </a:cubicBezTo>
                <a:cubicBezTo>
                  <a:pt x="1572" y="1751"/>
                  <a:pt x="1639" y="1704"/>
                  <a:pt x="1584" y="1741"/>
                </a:cubicBezTo>
                <a:cubicBezTo>
                  <a:pt x="1578" y="1749"/>
                  <a:pt x="1574" y="1758"/>
                  <a:pt x="1568" y="1765"/>
                </a:cubicBezTo>
                <a:cubicBezTo>
                  <a:pt x="1561" y="1771"/>
                  <a:pt x="1550" y="1773"/>
                  <a:pt x="1544" y="1781"/>
                </a:cubicBezTo>
                <a:cubicBezTo>
                  <a:pt x="1538" y="1787"/>
                  <a:pt x="1539" y="1797"/>
                  <a:pt x="1536" y="1805"/>
                </a:cubicBezTo>
                <a:cubicBezTo>
                  <a:pt x="1519" y="1837"/>
                  <a:pt x="1499" y="1866"/>
                  <a:pt x="1488" y="1901"/>
                </a:cubicBezTo>
                <a:cubicBezTo>
                  <a:pt x="1483" y="1963"/>
                  <a:pt x="1487" y="2146"/>
                  <a:pt x="1424" y="2189"/>
                </a:cubicBezTo>
                <a:cubicBezTo>
                  <a:pt x="1421" y="2197"/>
                  <a:pt x="1419" y="2205"/>
                  <a:pt x="1416" y="2213"/>
                </a:cubicBezTo>
                <a:cubicBezTo>
                  <a:pt x="1411" y="2221"/>
                  <a:pt x="1403" y="2228"/>
                  <a:pt x="1400" y="2237"/>
                </a:cubicBezTo>
                <a:cubicBezTo>
                  <a:pt x="1393" y="2252"/>
                  <a:pt x="1384" y="2285"/>
                  <a:pt x="1384" y="2285"/>
                </a:cubicBezTo>
                <a:cubicBezTo>
                  <a:pt x="1394" y="2407"/>
                  <a:pt x="1392" y="2348"/>
                  <a:pt x="1392" y="2461"/>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444441" name="Freeform 25"/>
          <p:cNvSpPr>
            <a:spLocks/>
          </p:cNvSpPr>
          <p:nvPr/>
        </p:nvSpPr>
        <p:spPr bwMode="auto">
          <a:xfrm>
            <a:off x="749300" y="3721100"/>
            <a:ext cx="1981200" cy="1752600"/>
          </a:xfrm>
          <a:custGeom>
            <a:avLst/>
            <a:gdLst/>
            <a:ahLst/>
            <a:cxnLst>
              <a:cxn ang="0">
                <a:pos x="0" y="0"/>
              </a:cxn>
              <a:cxn ang="0">
                <a:pos x="72" y="32"/>
              </a:cxn>
              <a:cxn ang="0">
                <a:pos x="136" y="96"/>
              </a:cxn>
              <a:cxn ang="0">
                <a:pos x="184" y="192"/>
              </a:cxn>
              <a:cxn ang="0">
                <a:pos x="216" y="240"/>
              </a:cxn>
              <a:cxn ang="0">
                <a:pos x="248" y="312"/>
              </a:cxn>
              <a:cxn ang="0">
                <a:pos x="376" y="480"/>
              </a:cxn>
              <a:cxn ang="0">
                <a:pos x="408" y="576"/>
              </a:cxn>
              <a:cxn ang="0">
                <a:pos x="416" y="600"/>
              </a:cxn>
              <a:cxn ang="0">
                <a:pos x="488" y="648"/>
              </a:cxn>
              <a:cxn ang="0">
                <a:pos x="512" y="672"/>
              </a:cxn>
              <a:cxn ang="0">
                <a:pos x="592" y="712"/>
              </a:cxn>
              <a:cxn ang="0">
                <a:pos x="672" y="768"/>
              </a:cxn>
              <a:cxn ang="0">
                <a:pos x="816" y="952"/>
              </a:cxn>
              <a:cxn ang="0">
                <a:pos x="1080" y="1104"/>
              </a:cxn>
              <a:cxn ang="0">
                <a:pos x="1248" y="1096"/>
              </a:cxn>
            </a:cxnLst>
            <a:rect l="0" t="0" r="r" b="b"/>
            <a:pathLst>
              <a:path w="1248" h="1104">
                <a:moveTo>
                  <a:pt x="0" y="0"/>
                </a:moveTo>
                <a:cubicBezTo>
                  <a:pt x="34" y="11"/>
                  <a:pt x="46" y="10"/>
                  <a:pt x="72" y="32"/>
                </a:cubicBezTo>
                <a:cubicBezTo>
                  <a:pt x="97" y="53"/>
                  <a:pt x="108" y="77"/>
                  <a:pt x="136" y="96"/>
                </a:cubicBezTo>
                <a:cubicBezTo>
                  <a:pt x="156" y="126"/>
                  <a:pt x="166" y="160"/>
                  <a:pt x="184" y="192"/>
                </a:cubicBezTo>
                <a:cubicBezTo>
                  <a:pt x="193" y="208"/>
                  <a:pt x="209" y="221"/>
                  <a:pt x="216" y="240"/>
                </a:cubicBezTo>
                <a:cubicBezTo>
                  <a:pt x="223" y="262"/>
                  <a:pt x="235" y="292"/>
                  <a:pt x="248" y="312"/>
                </a:cubicBezTo>
                <a:cubicBezTo>
                  <a:pt x="283" y="364"/>
                  <a:pt x="355" y="418"/>
                  <a:pt x="376" y="480"/>
                </a:cubicBezTo>
                <a:cubicBezTo>
                  <a:pt x="386" y="512"/>
                  <a:pt x="397" y="544"/>
                  <a:pt x="408" y="576"/>
                </a:cubicBezTo>
                <a:cubicBezTo>
                  <a:pt x="410" y="584"/>
                  <a:pt x="408" y="595"/>
                  <a:pt x="416" y="600"/>
                </a:cubicBezTo>
                <a:cubicBezTo>
                  <a:pt x="440" y="616"/>
                  <a:pt x="467" y="627"/>
                  <a:pt x="488" y="648"/>
                </a:cubicBezTo>
                <a:cubicBezTo>
                  <a:pt x="496" y="656"/>
                  <a:pt x="502" y="665"/>
                  <a:pt x="512" y="672"/>
                </a:cubicBezTo>
                <a:cubicBezTo>
                  <a:pt x="535" y="687"/>
                  <a:pt x="568" y="694"/>
                  <a:pt x="592" y="712"/>
                </a:cubicBezTo>
                <a:cubicBezTo>
                  <a:pt x="624" y="736"/>
                  <a:pt x="633" y="755"/>
                  <a:pt x="672" y="768"/>
                </a:cubicBezTo>
                <a:cubicBezTo>
                  <a:pt x="712" y="829"/>
                  <a:pt x="753" y="910"/>
                  <a:pt x="816" y="952"/>
                </a:cubicBezTo>
                <a:cubicBezTo>
                  <a:pt x="882" y="1052"/>
                  <a:pt x="963" y="1084"/>
                  <a:pt x="1080" y="1104"/>
                </a:cubicBezTo>
                <a:cubicBezTo>
                  <a:pt x="1237" y="1095"/>
                  <a:pt x="1181" y="1096"/>
                  <a:pt x="1248" y="1096"/>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444442" name="Freeform 26"/>
          <p:cNvSpPr>
            <a:spLocks/>
          </p:cNvSpPr>
          <p:nvPr/>
        </p:nvSpPr>
        <p:spPr bwMode="auto">
          <a:xfrm>
            <a:off x="2387600" y="3619500"/>
            <a:ext cx="2324100" cy="952500"/>
          </a:xfrm>
          <a:custGeom>
            <a:avLst/>
            <a:gdLst/>
            <a:ahLst/>
            <a:cxnLst>
              <a:cxn ang="0">
                <a:pos x="0" y="472"/>
              </a:cxn>
              <a:cxn ang="0">
                <a:pos x="240" y="416"/>
              </a:cxn>
              <a:cxn ang="0">
                <a:pos x="312" y="392"/>
              </a:cxn>
              <a:cxn ang="0">
                <a:pos x="408" y="336"/>
              </a:cxn>
              <a:cxn ang="0">
                <a:pos x="480" y="264"/>
              </a:cxn>
              <a:cxn ang="0">
                <a:pos x="528" y="184"/>
              </a:cxn>
              <a:cxn ang="0">
                <a:pos x="552" y="136"/>
              </a:cxn>
              <a:cxn ang="0">
                <a:pos x="656" y="72"/>
              </a:cxn>
              <a:cxn ang="0">
                <a:pos x="760" y="0"/>
              </a:cxn>
              <a:cxn ang="0">
                <a:pos x="888" y="24"/>
              </a:cxn>
              <a:cxn ang="0">
                <a:pos x="960" y="112"/>
              </a:cxn>
              <a:cxn ang="0">
                <a:pos x="1112" y="320"/>
              </a:cxn>
              <a:cxn ang="0">
                <a:pos x="1144" y="360"/>
              </a:cxn>
              <a:cxn ang="0">
                <a:pos x="1200" y="456"/>
              </a:cxn>
              <a:cxn ang="0">
                <a:pos x="1320" y="536"/>
              </a:cxn>
              <a:cxn ang="0">
                <a:pos x="1416" y="584"/>
              </a:cxn>
              <a:cxn ang="0">
                <a:pos x="1464" y="600"/>
              </a:cxn>
            </a:cxnLst>
            <a:rect l="0" t="0" r="r" b="b"/>
            <a:pathLst>
              <a:path w="1464" h="600">
                <a:moveTo>
                  <a:pt x="0" y="472"/>
                </a:moveTo>
                <a:cubicBezTo>
                  <a:pt x="77" y="446"/>
                  <a:pt x="161" y="442"/>
                  <a:pt x="240" y="416"/>
                </a:cubicBezTo>
                <a:cubicBezTo>
                  <a:pt x="260" y="409"/>
                  <a:pt x="293" y="404"/>
                  <a:pt x="312" y="392"/>
                </a:cubicBezTo>
                <a:cubicBezTo>
                  <a:pt x="343" y="370"/>
                  <a:pt x="379" y="364"/>
                  <a:pt x="408" y="336"/>
                </a:cubicBezTo>
                <a:cubicBezTo>
                  <a:pt x="433" y="310"/>
                  <a:pt x="450" y="283"/>
                  <a:pt x="480" y="264"/>
                </a:cubicBezTo>
                <a:cubicBezTo>
                  <a:pt x="493" y="236"/>
                  <a:pt x="518" y="213"/>
                  <a:pt x="528" y="184"/>
                </a:cubicBezTo>
                <a:cubicBezTo>
                  <a:pt x="533" y="166"/>
                  <a:pt x="537" y="148"/>
                  <a:pt x="552" y="136"/>
                </a:cubicBezTo>
                <a:cubicBezTo>
                  <a:pt x="583" y="108"/>
                  <a:pt x="624" y="98"/>
                  <a:pt x="656" y="72"/>
                </a:cubicBezTo>
                <a:cubicBezTo>
                  <a:pt x="690" y="43"/>
                  <a:pt x="716" y="14"/>
                  <a:pt x="760" y="0"/>
                </a:cubicBezTo>
                <a:cubicBezTo>
                  <a:pt x="807" y="5"/>
                  <a:pt x="843" y="9"/>
                  <a:pt x="888" y="24"/>
                </a:cubicBezTo>
                <a:cubicBezTo>
                  <a:pt x="899" y="59"/>
                  <a:pt x="936" y="81"/>
                  <a:pt x="960" y="112"/>
                </a:cubicBezTo>
                <a:cubicBezTo>
                  <a:pt x="1013" y="180"/>
                  <a:pt x="1037" y="270"/>
                  <a:pt x="1112" y="320"/>
                </a:cubicBezTo>
                <a:cubicBezTo>
                  <a:pt x="1132" y="380"/>
                  <a:pt x="1102" y="308"/>
                  <a:pt x="1144" y="360"/>
                </a:cubicBezTo>
                <a:cubicBezTo>
                  <a:pt x="1157" y="377"/>
                  <a:pt x="1178" y="441"/>
                  <a:pt x="1200" y="456"/>
                </a:cubicBezTo>
                <a:cubicBezTo>
                  <a:pt x="1241" y="483"/>
                  <a:pt x="1275" y="513"/>
                  <a:pt x="1320" y="536"/>
                </a:cubicBezTo>
                <a:cubicBezTo>
                  <a:pt x="1351" y="551"/>
                  <a:pt x="1384" y="569"/>
                  <a:pt x="1416" y="584"/>
                </a:cubicBezTo>
                <a:cubicBezTo>
                  <a:pt x="1431" y="590"/>
                  <a:pt x="1464" y="600"/>
                  <a:pt x="1464" y="600"/>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444452" name="Text Box 36"/>
          <p:cNvSpPr txBox="1">
            <a:spLocks noChangeArrowheads="1"/>
          </p:cNvSpPr>
          <p:nvPr/>
        </p:nvSpPr>
        <p:spPr bwMode="auto">
          <a:xfrm>
            <a:off x="1511300" y="2120900"/>
            <a:ext cx="6134100" cy="646113"/>
          </a:xfrm>
          <a:prstGeom prst="rect">
            <a:avLst/>
          </a:prstGeom>
          <a:noFill/>
          <a:ln w="12700">
            <a:noFill/>
            <a:miter lim="800000"/>
            <a:headEnd/>
            <a:tailEnd/>
          </a:ln>
          <a:effectLst>
            <a:outerShdw blurRad="63500" dist="81320" dir="2319588" algn="ctr" rotWithShape="0">
              <a:srgbClr val="003366">
                <a:alpha val="74998"/>
              </a:srgbClr>
            </a:outerShdw>
          </a:effectLst>
        </p:spPr>
        <p:txBody>
          <a:bodyPr>
            <a:spAutoFit/>
          </a:bodyPr>
          <a:lstStyle/>
          <a:p>
            <a:pPr>
              <a:spcBef>
                <a:spcPct val="50000"/>
              </a:spcBef>
              <a:defRPr/>
            </a:pPr>
            <a:r>
              <a:rPr lang="ar-JO" sz="3600" dirty="0">
                <a:solidFill>
                  <a:srgbClr val="C60C15"/>
                </a:solidFill>
                <a:latin typeface="Comic Sans MS" pitchFamily="-107" charset="0"/>
                <a:ea typeface="+mn-ea"/>
              </a:rPr>
              <a:t>الأراضي الإمبراطورية للإسكندر </a:t>
            </a:r>
          </a:p>
        </p:txBody>
      </p:sp>
      <p:sp>
        <p:nvSpPr>
          <p:cNvPr id="45080" name="Text Box 48"/>
          <p:cNvSpPr txBox="1">
            <a:spLocks noChangeArrowheads="1"/>
          </p:cNvSpPr>
          <p:nvPr/>
        </p:nvSpPr>
        <p:spPr bwMode="auto">
          <a:xfrm>
            <a:off x="8718550" y="90488"/>
            <a:ext cx="260350" cy="396875"/>
          </a:xfrm>
          <a:prstGeom prst="rect">
            <a:avLst/>
          </a:prstGeom>
          <a:noFill/>
          <a:ln w="9525">
            <a:noFill/>
            <a:miter lim="800000"/>
            <a:headEnd/>
            <a:tailEnd/>
          </a:ln>
        </p:spPr>
        <p:txBody>
          <a:bodyPr wrap="none" anchor="ctr">
            <a:spAutoFit/>
          </a:bodyPr>
          <a:lstStyle/>
          <a:p>
            <a:pPr algn="ctr">
              <a:spcBef>
                <a:spcPct val="50000"/>
              </a:spcBef>
            </a:pPr>
            <a:r>
              <a:rPr lang="en-US" altLang="en-US" sz="2000" b="0">
                <a:solidFill>
                  <a:srgbClr val="FFA27C"/>
                </a:solidFill>
              </a:rPr>
              <a:t> </a:t>
            </a:r>
          </a:p>
        </p:txBody>
      </p:sp>
      <p:sp>
        <p:nvSpPr>
          <p:cNvPr id="444466" name="Text Box 50"/>
          <p:cNvSpPr txBox="1">
            <a:spLocks noChangeArrowheads="1"/>
          </p:cNvSpPr>
          <p:nvPr/>
        </p:nvSpPr>
        <p:spPr bwMode="auto">
          <a:xfrm>
            <a:off x="584200" y="311150"/>
            <a:ext cx="4764088" cy="585788"/>
          </a:xfrm>
          <a:prstGeom prst="rect">
            <a:avLst/>
          </a:prstGeom>
          <a:solidFill>
            <a:schemeClr val="accent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spcBef>
                <a:spcPct val="50000"/>
              </a:spcBef>
              <a:defRPr/>
            </a:pPr>
            <a:r>
              <a:rPr lang="ar-JO" sz="3200" dirty="0">
                <a:solidFill>
                  <a:srgbClr val="FFFF00"/>
                </a:solidFill>
                <a:latin typeface="Comic Sans MS" pitchFamily="-107" charset="0"/>
                <a:ea typeface="+mn-ea"/>
              </a:rPr>
              <a:t>المساعدة في الدراسة # ٠٥ </a:t>
            </a:r>
            <a:endParaRPr lang="en-US" sz="3200" dirty="0">
              <a:solidFill>
                <a:srgbClr val="FFFF00"/>
              </a:solidFill>
              <a:latin typeface="Comic Sans MS" pitchFamily="-107" charset="0"/>
              <a:ea typeface="+mn-ea"/>
            </a:endParaRPr>
          </a:p>
        </p:txBody>
      </p:sp>
      <p:grpSp>
        <p:nvGrpSpPr>
          <p:cNvPr id="3" name="Group 58"/>
          <p:cNvGrpSpPr>
            <a:grpSpLocks/>
          </p:cNvGrpSpPr>
          <p:nvPr/>
        </p:nvGrpSpPr>
        <p:grpSpPr bwMode="auto">
          <a:xfrm>
            <a:off x="1022350" y="2268538"/>
            <a:ext cx="2239963" cy="2444750"/>
            <a:chOff x="1366" y="377"/>
            <a:chExt cx="3012" cy="3426"/>
          </a:xfrm>
        </p:grpSpPr>
        <p:pic>
          <p:nvPicPr>
            <p:cNvPr id="444475" name="Picture 59"/>
            <p:cNvPicPr>
              <a:picLocks noChangeAspect="1" noChangeArrowheads="1"/>
            </p:cNvPicPr>
            <p:nvPr/>
          </p:nvPicPr>
          <p:blipFill>
            <a:blip r:embed="rId4" cstate="screen"/>
            <a:srcRect/>
            <a:stretch>
              <a:fillRect/>
            </a:stretch>
          </p:blipFill>
          <p:spPr bwMode="auto">
            <a:xfrm>
              <a:off x="1366" y="377"/>
              <a:ext cx="3012" cy="3426"/>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45097" name="Rectangle 60"/>
            <p:cNvSpPr>
              <a:spLocks noChangeArrowheads="1"/>
            </p:cNvSpPr>
            <p:nvPr/>
          </p:nvSpPr>
          <p:spPr bwMode="auto">
            <a:xfrm>
              <a:off x="1586" y="886"/>
              <a:ext cx="47" cy="47"/>
            </a:xfrm>
            <a:prstGeom prst="rect">
              <a:avLst/>
            </a:prstGeom>
            <a:solidFill>
              <a:srgbClr val="011B65"/>
            </a:solidFill>
            <a:ln w="9525">
              <a:noFill/>
              <a:miter lim="800000"/>
              <a:headEnd/>
              <a:tailEnd/>
            </a:ln>
          </p:spPr>
          <p:txBody>
            <a:bodyPr wrap="none" anchor="ctr"/>
            <a:lstStyle/>
            <a:p>
              <a:pPr algn="ctr"/>
              <a:endParaRPr lang="en-US" altLang="en-US"/>
            </a:p>
          </p:txBody>
        </p:sp>
        <p:sp>
          <p:nvSpPr>
            <p:cNvPr id="45098" name="Rectangle 61"/>
            <p:cNvSpPr>
              <a:spLocks noChangeArrowheads="1"/>
            </p:cNvSpPr>
            <p:nvPr/>
          </p:nvSpPr>
          <p:spPr bwMode="auto">
            <a:xfrm>
              <a:off x="1786" y="758"/>
              <a:ext cx="95" cy="111"/>
            </a:xfrm>
            <a:prstGeom prst="rect">
              <a:avLst/>
            </a:prstGeom>
            <a:solidFill>
              <a:srgbClr val="011A5F"/>
            </a:solidFill>
            <a:ln w="9525">
              <a:noFill/>
              <a:miter lim="800000"/>
              <a:headEnd/>
              <a:tailEnd/>
            </a:ln>
          </p:spPr>
          <p:txBody>
            <a:bodyPr wrap="none" anchor="ctr"/>
            <a:lstStyle/>
            <a:p>
              <a:pPr algn="ctr"/>
              <a:endParaRPr lang="en-US" altLang="en-US"/>
            </a:p>
          </p:txBody>
        </p:sp>
      </p:grpSp>
      <p:grpSp>
        <p:nvGrpSpPr>
          <p:cNvPr id="4" name="Group 68"/>
          <p:cNvGrpSpPr>
            <a:grpSpLocks/>
          </p:cNvGrpSpPr>
          <p:nvPr/>
        </p:nvGrpSpPr>
        <p:grpSpPr bwMode="auto">
          <a:xfrm>
            <a:off x="4703763" y="1687513"/>
            <a:ext cx="3544887" cy="2617787"/>
            <a:chOff x="2963" y="1063"/>
            <a:chExt cx="2233" cy="1649"/>
          </a:xfrm>
        </p:grpSpPr>
        <p:sp>
          <p:nvSpPr>
            <p:cNvPr id="444472" name="Rectangle 56"/>
            <p:cNvSpPr>
              <a:spLocks noChangeArrowheads="1"/>
            </p:cNvSpPr>
            <p:nvPr/>
          </p:nvSpPr>
          <p:spPr bwMode="auto">
            <a:xfrm>
              <a:off x="3003" y="1063"/>
              <a:ext cx="2163" cy="1649"/>
            </a:xfrm>
            <a:prstGeom prst="rect">
              <a:avLst/>
            </a:prstGeom>
            <a:solidFill>
              <a:srgbClr val="263555"/>
            </a:solidFill>
            <a:ln w="76200">
              <a:solidFill>
                <a:schemeClr val="accent2"/>
              </a:solidFill>
              <a:miter lim="800000"/>
              <a:headEnd/>
              <a:tailEnd/>
            </a:ln>
            <a:effectLst>
              <a:outerShdw blurRad="63500" dist="89803" dir="2700000" algn="ctr" rotWithShape="0">
                <a:schemeClr val="bg2">
                  <a:alpha val="74998"/>
                </a:schemeClr>
              </a:outerShdw>
            </a:effectLst>
          </p:spPr>
          <p:txBody>
            <a:bodyPr wrap="none" anchor="ctr"/>
            <a:lstStyle/>
            <a:p>
              <a:pPr algn="ctr">
                <a:defRPr/>
              </a:pPr>
              <a:endParaRPr lang="en-US">
                <a:solidFill>
                  <a:schemeClr val="tx1"/>
                </a:solidFill>
                <a:latin typeface="Comic Sans MS" pitchFamily="-107" charset="0"/>
                <a:ea typeface="+mn-ea"/>
              </a:endParaRPr>
            </a:p>
          </p:txBody>
        </p:sp>
        <p:sp>
          <p:nvSpPr>
            <p:cNvPr id="444478" name="Text Box 62"/>
            <p:cNvSpPr txBox="1">
              <a:spLocks noChangeArrowheads="1"/>
            </p:cNvSpPr>
            <p:nvPr/>
          </p:nvSpPr>
          <p:spPr bwMode="auto">
            <a:xfrm>
              <a:off x="2963" y="1194"/>
              <a:ext cx="2233" cy="1144"/>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ar-JO" sz="2800" dirty="0">
                  <a:solidFill>
                    <a:srgbClr val="FFEA18"/>
                  </a:solidFill>
                  <a:latin typeface="Comic Sans MS" charset="0"/>
                  <a:ea typeface="+mn-ea"/>
                </a:rPr>
                <a:t>أنظر إلى مرحلة</a:t>
              </a:r>
            </a:p>
            <a:p>
              <a:pPr algn="ctr">
                <a:spcBef>
                  <a:spcPct val="50000"/>
                </a:spcBef>
                <a:defRPr/>
              </a:pPr>
              <a:r>
                <a:rPr lang="ar-JO" sz="2800" dirty="0">
                  <a:solidFill>
                    <a:srgbClr val="FFEA18"/>
                  </a:solidFill>
                  <a:latin typeface="Comic Sans MS" charset="0"/>
                  <a:ea typeface="+mn-ea"/>
                </a:rPr>
                <a:t> العمل</a:t>
              </a:r>
            </a:p>
            <a:p>
              <a:pPr algn="ctr">
                <a:spcBef>
                  <a:spcPct val="50000"/>
                </a:spcBef>
                <a:defRPr/>
              </a:pPr>
              <a:r>
                <a:rPr lang="ar-JO" sz="2800" dirty="0">
                  <a:solidFill>
                    <a:srgbClr val="FFEA18"/>
                  </a:solidFill>
                  <a:latin typeface="Comic Sans MS" charset="0"/>
                  <a:ea typeface="+mn-ea"/>
                </a:rPr>
                <a:t> بين العهدين</a:t>
              </a:r>
              <a:endParaRPr lang="en-US" sz="2800" dirty="0">
                <a:solidFill>
                  <a:srgbClr val="FFEA18"/>
                </a:solidFill>
                <a:latin typeface="Comic Sans MS" charset="0"/>
                <a:ea typeface="+mn-ea"/>
              </a:endParaRPr>
            </a:p>
          </p:txBody>
        </p:sp>
      </p:grpSp>
      <p:sp>
        <p:nvSpPr>
          <p:cNvPr id="45084" name="AutoShape 41"/>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ltLang="en-US"/>
          </a:p>
        </p:txBody>
      </p:sp>
      <p:sp>
        <p:nvSpPr>
          <p:cNvPr id="45085" name="Rectangle 42"/>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ltLang="en-US"/>
          </a:p>
        </p:txBody>
      </p:sp>
      <p:sp>
        <p:nvSpPr>
          <p:cNvPr id="45086" name="AutoShape 43"/>
          <p:cNvSpPr>
            <a:spLocks noChangeArrowheads="1"/>
          </p:cNvSpPr>
          <p:nvPr/>
        </p:nvSpPr>
        <p:spPr bwMode="auto">
          <a:xfrm>
            <a:off x="7983538" y="3478213"/>
            <a:ext cx="692150" cy="358775"/>
          </a:xfrm>
          <a:prstGeom prst="roundRect">
            <a:avLst>
              <a:gd name="adj" fmla="val 16667"/>
            </a:avLst>
          </a:prstGeom>
          <a:solidFill>
            <a:srgbClr val="FFFF00"/>
          </a:solidFill>
          <a:ln w="9525">
            <a:noFill/>
            <a:round/>
            <a:headEnd/>
            <a:tailEnd/>
          </a:ln>
        </p:spPr>
        <p:txBody>
          <a:bodyPr wrap="none" anchor="ctr"/>
          <a:lstStyle/>
          <a:p>
            <a:endParaRPr lang="en-US" altLang="en-US"/>
          </a:p>
        </p:txBody>
      </p:sp>
      <p:sp>
        <p:nvSpPr>
          <p:cNvPr id="45087" name="Line 44"/>
          <p:cNvSpPr>
            <a:spLocks noChangeShapeType="1"/>
          </p:cNvSpPr>
          <p:nvPr/>
        </p:nvSpPr>
        <p:spPr bwMode="auto">
          <a:xfrm>
            <a:off x="8005763" y="3740150"/>
            <a:ext cx="863600" cy="0"/>
          </a:xfrm>
          <a:prstGeom prst="line">
            <a:avLst/>
          </a:prstGeom>
          <a:noFill/>
          <a:ln w="12700">
            <a:solidFill>
              <a:srgbClr val="000000"/>
            </a:solidFill>
            <a:round/>
            <a:headEnd/>
            <a:tailEnd/>
          </a:ln>
        </p:spPr>
        <p:txBody>
          <a:bodyPr wrap="none" anchor="ctr"/>
          <a:lstStyle/>
          <a:p>
            <a:endParaRPr lang="ar-JO"/>
          </a:p>
        </p:txBody>
      </p:sp>
      <p:sp>
        <p:nvSpPr>
          <p:cNvPr id="45088" name="Line 45"/>
          <p:cNvSpPr>
            <a:spLocks noChangeShapeType="1"/>
          </p:cNvSpPr>
          <p:nvPr/>
        </p:nvSpPr>
        <p:spPr bwMode="auto">
          <a:xfrm>
            <a:off x="8005763" y="3892550"/>
            <a:ext cx="863600" cy="0"/>
          </a:xfrm>
          <a:prstGeom prst="line">
            <a:avLst/>
          </a:prstGeom>
          <a:noFill/>
          <a:ln w="12700">
            <a:solidFill>
              <a:srgbClr val="000000"/>
            </a:solidFill>
            <a:round/>
            <a:headEnd/>
            <a:tailEnd/>
          </a:ln>
        </p:spPr>
        <p:txBody>
          <a:bodyPr wrap="none" anchor="ctr"/>
          <a:lstStyle/>
          <a:p>
            <a:endParaRPr lang="ar-JO"/>
          </a:p>
        </p:txBody>
      </p:sp>
      <p:sp>
        <p:nvSpPr>
          <p:cNvPr id="45089" name="Rectangle 46"/>
          <p:cNvSpPr>
            <a:spLocks noChangeArrowheads="1"/>
          </p:cNvSpPr>
          <p:nvPr/>
        </p:nvSpPr>
        <p:spPr bwMode="auto">
          <a:xfrm>
            <a:off x="7931150" y="3568700"/>
            <a:ext cx="728663" cy="228600"/>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Helvetica" pitchFamily="34" charset="0"/>
              </a:rPr>
              <a:t>الإسكندر الأكبر</a:t>
            </a:r>
            <a:endParaRPr lang="en-US" altLang="en-US" sz="900">
              <a:solidFill>
                <a:srgbClr val="000000"/>
              </a:solidFill>
              <a:latin typeface="Helvetica" pitchFamily="34" charset="0"/>
            </a:endParaRPr>
          </a:p>
        </p:txBody>
      </p:sp>
      <p:sp>
        <p:nvSpPr>
          <p:cNvPr id="45090" name="Rectangle 47"/>
          <p:cNvSpPr>
            <a:spLocks noChangeArrowheads="1"/>
          </p:cNvSpPr>
          <p:nvPr/>
        </p:nvSpPr>
        <p:spPr bwMode="auto">
          <a:xfrm>
            <a:off x="7970838" y="3429000"/>
            <a:ext cx="449262" cy="228600"/>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Chicago"/>
              </a:rPr>
              <a:t>الصمت</a:t>
            </a:r>
            <a:endParaRPr lang="en-US" altLang="en-US" sz="900">
              <a:solidFill>
                <a:srgbClr val="000000"/>
              </a:solidFill>
              <a:latin typeface="Chicago"/>
            </a:endParaRPr>
          </a:p>
        </p:txBody>
      </p:sp>
      <p:sp>
        <p:nvSpPr>
          <p:cNvPr id="45091" name="Text Box 64"/>
          <p:cNvSpPr txBox="1">
            <a:spLocks noChangeArrowheads="1"/>
          </p:cNvSpPr>
          <p:nvPr/>
        </p:nvSpPr>
        <p:spPr bwMode="auto">
          <a:xfrm>
            <a:off x="8537575" y="6464300"/>
            <a:ext cx="390525" cy="339725"/>
          </a:xfrm>
          <a:prstGeom prst="rect">
            <a:avLst/>
          </a:prstGeom>
          <a:noFill/>
          <a:ln w="9525">
            <a:noFill/>
            <a:miter lim="800000"/>
            <a:headEnd/>
            <a:tailEnd/>
          </a:ln>
        </p:spPr>
        <p:txBody>
          <a:bodyPr wrap="none" anchor="ctr">
            <a:spAutoFit/>
          </a:bodyPr>
          <a:lstStyle/>
          <a:p>
            <a:pPr algn="ctr">
              <a:spcBef>
                <a:spcPct val="50000"/>
              </a:spcBef>
            </a:pPr>
            <a:r>
              <a:rPr lang="ar-SA" altLang="en-US">
                <a:solidFill>
                  <a:srgbClr val="FFFFFF"/>
                </a:solidFill>
                <a:cs typeface="Arial" pitchFamily="34" charset="0"/>
              </a:rPr>
              <a:t>١</a:t>
            </a:r>
            <a:r>
              <a:rPr lang="en-US" altLang="en-US">
                <a:solidFill>
                  <a:srgbClr val="FFFFFF"/>
                </a:solidFill>
              </a:rPr>
              <a:t> </a:t>
            </a:r>
            <a:endParaRPr lang="en-US" altLang="en-US" b="0">
              <a:solidFill>
                <a:srgbClr val="FFFFFF"/>
              </a:solidFill>
            </a:endParaRPr>
          </a:p>
        </p:txBody>
      </p:sp>
      <p:sp>
        <p:nvSpPr>
          <p:cNvPr id="444481" name="Rectangle 6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Comic Sans MS" charset="0"/>
                <a:ea typeface="ＭＳ Ｐゴシック" charset="0"/>
                <a:cs typeface="ＭＳ Ｐゴシック" charset="0"/>
              </a:rPr>
              <a:t>13</a:t>
            </a:r>
          </a:p>
        </p:txBody>
      </p:sp>
      <p:sp>
        <p:nvSpPr>
          <p:cNvPr id="45093" name="Text Box 66"/>
          <p:cNvSpPr txBox="1">
            <a:spLocks noChangeArrowheads="1"/>
          </p:cNvSpPr>
          <p:nvPr/>
        </p:nvSpPr>
        <p:spPr bwMode="auto">
          <a:xfrm>
            <a:off x="6994525" y="6284913"/>
            <a:ext cx="1631950" cy="274637"/>
          </a:xfrm>
          <a:prstGeom prst="rect">
            <a:avLst/>
          </a:prstGeom>
          <a:noFill/>
          <a:ln w="9525">
            <a:noFill/>
            <a:miter lim="800000"/>
            <a:headEnd/>
            <a:tailEnd/>
          </a:ln>
        </p:spPr>
        <p:txBody>
          <a:bodyPr wrap="none" anchor="ctr">
            <a:spAutoFit/>
          </a:bodyPr>
          <a:lstStyle/>
          <a:p>
            <a:pPr algn="ctr">
              <a:spcBef>
                <a:spcPct val="50000"/>
              </a:spcBef>
            </a:pPr>
            <a:r>
              <a:rPr lang="en-US" altLang="en-US" sz="1200">
                <a:solidFill>
                  <a:schemeClr val="tx1"/>
                </a:solidFill>
                <a:latin typeface="Arial" pitchFamily="34" charset="0"/>
              </a:rPr>
              <a:t>Handbook pg. 38-39</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2" fill="hold" grpId="0" nodeType="withEffect">
                                  <p:stCondLst>
                                    <p:cond delay="0"/>
                                  </p:stCondLst>
                                  <p:childTnLst>
                                    <p:set>
                                      <p:cBhvr>
                                        <p:cTn id="6" dur="1" fill="hold">
                                          <p:stCondLst>
                                            <p:cond delay="0"/>
                                          </p:stCondLst>
                                        </p:cTn>
                                        <p:tgtEl>
                                          <p:spTgt spid="444466"/>
                                        </p:tgtEl>
                                        <p:attrNameLst>
                                          <p:attrName>style.visibility</p:attrName>
                                        </p:attrNameLst>
                                      </p:cBhvr>
                                      <p:to>
                                        <p:strVal val="visible"/>
                                      </p:to>
                                    </p:set>
                                    <p:anim calcmode="lin" valueType="num">
                                      <p:cBhvr additive="base">
                                        <p:cTn id="7" dur="500" fill="hold"/>
                                        <p:tgtEl>
                                          <p:spTgt spid="444466"/>
                                        </p:tgtEl>
                                        <p:attrNameLst>
                                          <p:attrName>ppt_x</p:attrName>
                                        </p:attrNameLst>
                                      </p:cBhvr>
                                      <p:tavLst>
                                        <p:tav tm="0">
                                          <p:val>
                                            <p:strVal val="0-#ppt_w/2"/>
                                          </p:val>
                                        </p:tav>
                                        <p:tav tm="100000">
                                          <p:val>
                                            <p:strVal val="#ppt_x"/>
                                          </p:val>
                                        </p:tav>
                                      </p:tavLst>
                                    </p:anim>
                                    <p:anim calcmode="lin" valueType="num">
                                      <p:cBhvr additive="base">
                                        <p:cTn id="8" dur="500" fill="hold"/>
                                        <p:tgtEl>
                                          <p:spTgt spid="44446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1000"/>
                                        <p:tgtEl>
                                          <p:spTgt spid="3"/>
                                        </p:tgtEl>
                                      </p:cBhvr>
                                    </p:animEffect>
                                  </p:childTnLst>
                                </p:cTn>
                              </p:par>
                              <p:par>
                                <p:cTn id="14" presetID="22" presetClass="entr" presetSubtype="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up)">
                                      <p:cBhvr>
                                        <p:cTn id="1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4466" grpId="0" animBg="1"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22" name="Text Box 6"/>
          <p:cNvSpPr txBox="1">
            <a:spLocks noChangeArrowheads="1"/>
          </p:cNvSpPr>
          <p:nvPr/>
        </p:nvSpPr>
        <p:spPr bwMode="auto">
          <a:xfrm>
            <a:off x="2109788" y="657225"/>
            <a:ext cx="6451600" cy="3968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tabLst>
                <a:tab pos="3489325" algn="l"/>
              </a:tabLst>
              <a:defRPr/>
            </a:pPr>
            <a:r>
              <a:rPr lang="ar-JO" sz="2000" dirty="0">
                <a:solidFill>
                  <a:srgbClr val="FFFF00"/>
                </a:solidFill>
                <a:latin typeface="Comic Sans MS" pitchFamily="-107" charset="0"/>
                <a:ea typeface="+mn-ea"/>
              </a:rPr>
              <a:t>توفي الإسكندر ... في ٣٣  ... في ٣٠٠ ق. م</a:t>
            </a:r>
            <a:endParaRPr lang="en-US" sz="2000" dirty="0">
              <a:solidFill>
                <a:srgbClr val="FFFF00"/>
              </a:solidFill>
              <a:latin typeface="Comic Sans MS" pitchFamily="-107" charset="0"/>
              <a:ea typeface="+mn-ea"/>
            </a:endParaRPr>
          </a:p>
        </p:txBody>
      </p:sp>
      <p:sp>
        <p:nvSpPr>
          <p:cNvPr id="162823" name="Text Box 7"/>
          <p:cNvSpPr txBox="1">
            <a:spLocks noChangeArrowheads="1"/>
          </p:cNvSpPr>
          <p:nvPr/>
        </p:nvSpPr>
        <p:spPr bwMode="auto">
          <a:xfrm>
            <a:off x="2114550" y="1195388"/>
            <a:ext cx="4297267" cy="396875"/>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a:spAutoFit/>
          </a:bodyPr>
          <a:lstStyle/>
          <a:p>
            <a:pPr>
              <a:spcBef>
                <a:spcPct val="50000"/>
              </a:spcBef>
              <a:defRPr/>
            </a:pPr>
            <a:r>
              <a:rPr lang="ar-JO" sz="2000" dirty="0">
                <a:solidFill>
                  <a:srgbClr val="FFFF00"/>
                </a:solidFill>
                <a:latin typeface="Comic Sans MS" pitchFamily="-107" charset="0"/>
                <a:ea typeface="+mn-ea"/>
              </a:rPr>
              <a:t>تم تقسيم إمبراطوريته بين جنرالاته الأربعة.</a:t>
            </a:r>
            <a:endParaRPr lang="en-US" sz="2000" dirty="0">
              <a:solidFill>
                <a:srgbClr val="FFFF00"/>
              </a:solidFill>
              <a:latin typeface="Comic Sans MS" pitchFamily="-107" charset="0"/>
              <a:ea typeface="+mn-ea"/>
            </a:endParaRPr>
          </a:p>
        </p:txBody>
      </p:sp>
      <p:grpSp>
        <p:nvGrpSpPr>
          <p:cNvPr id="2" name="Group 105"/>
          <p:cNvGrpSpPr>
            <a:grpSpLocks/>
          </p:cNvGrpSpPr>
          <p:nvPr/>
        </p:nvGrpSpPr>
        <p:grpSpPr bwMode="auto">
          <a:xfrm>
            <a:off x="2651125" y="1668463"/>
            <a:ext cx="2227263" cy="1179512"/>
            <a:chOff x="1670" y="1051"/>
            <a:chExt cx="1403" cy="743"/>
          </a:xfrm>
        </p:grpSpPr>
        <p:sp>
          <p:nvSpPr>
            <p:cNvPr id="162828" name="Oval 12"/>
            <p:cNvSpPr>
              <a:spLocks noChangeArrowheads="1"/>
            </p:cNvSpPr>
            <p:nvPr/>
          </p:nvSpPr>
          <p:spPr bwMode="auto">
            <a:xfrm>
              <a:off x="1670" y="1051"/>
              <a:ext cx="1357" cy="743"/>
            </a:xfrm>
            <a:prstGeom prst="ellipse">
              <a:avLst/>
            </a:prstGeom>
            <a:noFill/>
            <a:ln w="76200">
              <a:solidFill>
                <a:srgbClr val="33CC3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162838" name="Text Box 22"/>
            <p:cNvSpPr txBox="1">
              <a:spLocks noChangeArrowheads="1"/>
            </p:cNvSpPr>
            <p:nvPr/>
          </p:nvSpPr>
          <p:spPr bwMode="auto">
            <a:xfrm>
              <a:off x="1694" y="1153"/>
              <a:ext cx="1379" cy="2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2000" dirty="0">
                  <a:solidFill>
                    <a:srgbClr val="FFFF00"/>
                  </a:solidFill>
                  <a:latin typeface="Comic Sans MS" pitchFamily="-107" charset="0"/>
                  <a:ea typeface="+mn-ea"/>
                </a:rPr>
                <a:t>آسيا الصغرى:</a:t>
              </a:r>
              <a:endParaRPr lang="en-US" sz="2000" dirty="0">
                <a:solidFill>
                  <a:srgbClr val="FFFF00"/>
                </a:solidFill>
                <a:latin typeface="Comic Sans MS" pitchFamily="-107" charset="0"/>
                <a:ea typeface="+mn-ea"/>
              </a:endParaRPr>
            </a:p>
          </p:txBody>
        </p:sp>
      </p:grpSp>
      <p:grpSp>
        <p:nvGrpSpPr>
          <p:cNvPr id="3" name="Group 106"/>
          <p:cNvGrpSpPr>
            <a:grpSpLocks/>
          </p:cNvGrpSpPr>
          <p:nvPr/>
        </p:nvGrpSpPr>
        <p:grpSpPr bwMode="auto">
          <a:xfrm>
            <a:off x="4541838" y="2706688"/>
            <a:ext cx="2154237" cy="1179512"/>
            <a:chOff x="2861" y="1705"/>
            <a:chExt cx="1357" cy="743"/>
          </a:xfrm>
        </p:grpSpPr>
        <p:sp>
          <p:nvSpPr>
            <p:cNvPr id="162829" name="Oval 13"/>
            <p:cNvSpPr>
              <a:spLocks noChangeArrowheads="1"/>
            </p:cNvSpPr>
            <p:nvPr/>
          </p:nvSpPr>
          <p:spPr bwMode="auto">
            <a:xfrm>
              <a:off x="2861" y="1705"/>
              <a:ext cx="1357" cy="743"/>
            </a:xfrm>
            <a:prstGeom prst="ellipse">
              <a:avLst/>
            </a:prstGeom>
            <a:noFill/>
            <a:ln w="76200">
              <a:solidFill>
                <a:srgbClr val="33CC3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162839" name="Text Box 23"/>
            <p:cNvSpPr txBox="1">
              <a:spLocks noChangeArrowheads="1"/>
            </p:cNvSpPr>
            <p:nvPr/>
          </p:nvSpPr>
          <p:spPr bwMode="auto">
            <a:xfrm>
              <a:off x="2996" y="1767"/>
              <a:ext cx="1109" cy="2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rtl="1">
                <a:spcBef>
                  <a:spcPct val="50000"/>
                </a:spcBef>
                <a:defRPr/>
              </a:pPr>
              <a:r>
                <a:rPr lang="ar-JO" sz="2000" dirty="0">
                  <a:solidFill>
                    <a:srgbClr val="FFFF00"/>
                  </a:solidFill>
                  <a:latin typeface="Comic Sans MS" pitchFamily="-107" charset="0"/>
                  <a:ea typeface="+mn-ea"/>
                </a:rPr>
                <a:t>سوريا</a:t>
              </a:r>
              <a:r>
                <a:rPr lang="en-US" sz="2000" dirty="0">
                  <a:solidFill>
                    <a:srgbClr val="FFFF00"/>
                  </a:solidFill>
                  <a:latin typeface="Comic Sans MS" pitchFamily="-107" charset="0"/>
                  <a:ea typeface="+mn-ea"/>
                </a:rPr>
                <a:t>:</a:t>
              </a:r>
            </a:p>
          </p:txBody>
        </p:sp>
      </p:grpSp>
      <p:grpSp>
        <p:nvGrpSpPr>
          <p:cNvPr id="4" name="Group 107"/>
          <p:cNvGrpSpPr>
            <a:grpSpLocks/>
          </p:cNvGrpSpPr>
          <p:nvPr/>
        </p:nvGrpSpPr>
        <p:grpSpPr bwMode="auto">
          <a:xfrm>
            <a:off x="3097213" y="5238750"/>
            <a:ext cx="2154237" cy="1179513"/>
            <a:chOff x="1951" y="3300"/>
            <a:chExt cx="1357" cy="743"/>
          </a:xfrm>
        </p:grpSpPr>
        <p:sp>
          <p:nvSpPr>
            <p:cNvPr id="162830" name="Oval 14"/>
            <p:cNvSpPr>
              <a:spLocks noChangeArrowheads="1"/>
            </p:cNvSpPr>
            <p:nvPr/>
          </p:nvSpPr>
          <p:spPr bwMode="auto">
            <a:xfrm>
              <a:off x="1951" y="3300"/>
              <a:ext cx="1357" cy="743"/>
            </a:xfrm>
            <a:prstGeom prst="ellipse">
              <a:avLst/>
            </a:prstGeom>
            <a:noFill/>
            <a:ln w="76200">
              <a:solidFill>
                <a:srgbClr val="33CC3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162840" name="Text Box 24"/>
            <p:cNvSpPr txBox="1">
              <a:spLocks noChangeArrowheads="1"/>
            </p:cNvSpPr>
            <p:nvPr/>
          </p:nvSpPr>
          <p:spPr bwMode="auto">
            <a:xfrm>
              <a:off x="2087" y="3350"/>
              <a:ext cx="1109" cy="2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2000" dirty="0">
                  <a:solidFill>
                    <a:srgbClr val="FFFF00"/>
                  </a:solidFill>
                  <a:latin typeface="Comic Sans MS" pitchFamily="-107" charset="0"/>
                  <a:ea typeface="+mn-ea"/>
                </a:rPr>
                <a:t>نصر</a:t>
              </a:r>
              <a:endParaRPr lang="en-US" sz="2000" dirty="0">
                <a:solidFill>
                  <a:srgbClr val="FFFF00"/>
                </a:solidFill>
                <a:latin typeface="Comic Sans MS" pitchFamily="-107" charset="0"/>
                <a:ea typeface="+mn-ea"/>
              </a:endParaRPr>
            </a:p>
          </p:txBody>
        </p:sp>
      </p:grpSp>
      <p:grpSp>
        <p:nvGrpSpPr>
          <p:cNvPr id="5" name="Group 98"/>
          <p:cNvGrpSpPr>
            <a:grpSpLocks/>
          </p:cNvGrpSpPr>
          <p:nvPr/>
        </p:nvGrpSpPr>
        <p:grpSpPr bwMode="auto">
          <a:xfrm>
            <a:off x="1128713" y="2857500"/>
            <a:ext cx="3067050" cy="2605088"/>
            <a:chOff x="711" y="1800"/>
            <a:chExt cx="1932" cy="1641"/>
          </a:xfrm>
        </p:grpSpPr>
        <p:sp>
          <p:nvSpPr>
            <p:cNvPr id="162832" name="Arc 16"/>
            <p:cNvSpPr>
              <a:spLocks/>
            </p:cNvSpPr>
            <p:nvPr/>
          </p:nvSpPr>
          <p:spPr bwMode="auto">
            <a:xfrm rot="5287382">
              <a:off x="932" y="1731"/>
              <a:ext cx="1641" cy="1780"/>
            </a:xfrm>
            <a:custGeom>
              <a:avLst/>
              <a:gdLst>
                <a:gd name="G0" fmla="+- 21600 0 0"/>
                <a:gd name="G1" fmla="+- 21600 0 0"/>
                <a:gd name="G2" fmla="+- 21600 0 0"/>
                <a:gd name="T0" fmla="*/ 3624 w 43191"/>
                <a:gd name="T1" fmla="*/ 33575 h 33575"/>
                <a:gd name="T2" fmla="*/ 43191 w 43191"/>
                <a:gd name="T3" fmla="*/ 21006 h 33575"/>
                <a:gd name="T4" fmla="*/ 21600 w 43191"/>
                <a:gd name="T5" fmla="*/ 21600 h 33575"/>
              </a:gdLst>
              <a:ahLst/>
              <a:cxnLst>
                <a:cxn ang="0">
                  <a:pos x="T0" y="T1"/>
                </a:cxn>
                <a:cxn ang="0">
                  <a:pos x="T2" y="T3"/>
                </a:cxn>
                <a:cxn ang="0">
                  <a:pos x="T4" y="T5"/>
                </a:cxn>
              </a:cxnLst>
              <a:rect l="0" t="0" r="r" b="b"/>
              <a:pathLst>
                <a:path w="43191" h="33575" fill="none" extrusionOk="0">
                  <a:moveTo>
                    <a:pt x="3623" y="33575"/>
                  </a:moveTo>
                  <a:cubicBezTo>
                    <a:pt x="1260" y="30028"/>
                    <a:pt x="0" y="25861"/>
                    <a:pt x="0" y="21600"/>
                  </a:cubicBezTo>
                  <a:cubicBezTo>
                    <a:pt x="0" y="9670"/>
                    <a:pt x="9670" y="0"/>
                    <a:pt x="21600" y="0"/>
                  </a:cubicBezTo>
                  <a:cubicBezTo>
                    <a:pt x="33297" y="0"/>
                    <a:pt x="42870" y="9312"/>
                    <a:pt x="43191" y="21005"/>
                  </a:cubicBezTo>
                </a:path>
                <a:path w="43191" h="33575" stroke="0" extrusionOk="0">
                  <a:moveTo>
                    <a:pt x="3623" y="33575"/>
                  </a:moveTo>
                  <a:cubicBezTo>
                    <a:pt x="1260" y="30028"/>
                    <a:pt x="0" y="25861"/>
                    <a:pt x="0" y="21600"/>
                  </a:cubicBezTo>
                  <a:cubicBezTo>
                    <a:pt x="0" y="9670"/>
                    <a:pt x="9670" y="0"/>
                    <a:pt x="21600" y="0"/>
                  </a:cubicBezTo>
                  <a:cubicBezTo>
                    <a:pt x="33297" y="0"/>
                    <a:pt x="42870" y="9312"/>
                    <a:pt x="43191" y="21005"/>
                  </a:cubicBezTo>
                  <a:lnTo>
                    <a:pt x="21600" y="21600"/>
                  </a:lnTo>
                  <a:close/>
                </a:path>
              </a:pathLst>
            </a:custGeom>
            <a:noFill/>
            <a:ln w="76200">
              <a:solidFill>
                <a:srgbClr val="0033CC"/>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162842" name="Text Box 26"/>
            <p:cNvSpPr txBox="1">
              <a:spLocks noChangeArrowheads="1"/>
            </p:cNvSpPr>
            <p:nvPr/>
          </p:nvSpPr>
          <p:spPr bwMode="auto">
            <a:xfrm rot="20165777">
              <a:off x="711" y="2593"/>
              <a:ext cx="1674" cy="25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2000" dirty="0">
                  <a:latin typeface="Comic Sans MS" pitchFamily="-107" charset="0"/>
                  <a:ea typeface="+mn-ea"/>
                </a:rPr>
                <a:t>البحرالابيض المتوسط</a:t>
              </a:r>
              <a:endParaRPr lang="en-US" sz="2000" dirty="0">
                <a:latin typeface="Comic Sans MS" pitchFamily="-107" charset="0"/>
                <a:ea typeface="+mn-ea"/>
              </a:endParaRPr>
            </a:p>
          </p:txBody>
        </p:sp>
      </p:grpSp>
      <p:sp>
        <p:nvSpPr>
          <p:cNvPr id="47112" name="AutoShape 64"/>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ltLang="en-US"/>
          </a:p>
        </p:txBody>
      </p:sp>
      <p:sp>
        <p:nvSpPr>
          <p:cNvPr id="47113" name="Rectangle 65"/>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ltLang="en-US"/>
          </a:p>
        </p:txBody>
      </p:sp>
      <p:sp>
        <p:nvSpPr>
          <p:cNvPr id="47114" name="AutoShape 66"/>
          <p:cNvSpPr>
            <a:spLocks noChangeArrowheads="1"/>
          </p:cNvSpPr>
          <p:nvPr/>
        </p:nvSpPr>
        <p:spPr bwMode="auto">
          <a:xfrm>
            <a:off x="7983538" y="3478213"/>
            <a:ext cx="692150" cy="358775"/>
          </a:xfrm>
          <a:prstGeom prst="roundRect">
            <a:avLst>
              <a:gd name="adj" fmla="val 16667"/>
            </a:avLst>
          </a:prstGeom>
          <a:solidFill>
            <a:srgbClr val="FFFF00"/>
          </a:solidFill>
          <a:ln w="9525">
            <a:noFill/>
            <a:round/>
            <a:headEnd/>
            <a:tailEnd/>
          </a:ln>
        </p:spPr>
        <p:txBody>
          <a:bodyPr wrap="none" anchor="ctr"/>
          <a:lstStyle/>
          <a:p>
            <a:endParaRPr lang="en-US" altLang="en-US"/>
          </a:p>
        </p:txBody>
      </p:sp>
      <p:sp>
        <p:nvSpPr>
          <p:cNvPr id="47115" name="Line 67"/>
          <p:cNvSpPr>
            <a:spLocks noChangeShapeType="1"/>
          </p:cNvSpPr>
          <p:nvPr/>
        </p:nvSpPr>
        <p:spPr bwMode="auto">
          <a:xfrm>
            <a:off x="8005763" y="3740150"/>
            <a:ext cx="863600" cy="0"/>
          </a:xfrm>
          <a:prstGeom prst="line">
            <a:avLst/>
          </a:prstGeom>
          <a:noFill/>
          <a:ln w="12700">
            <a:solidFill>
              <a:srgbClr val="000000"/>
            </a:solidFill>
            <a:round/>
            <a:headEnd/>
            <a:tailEnd/>
          </a:ln>
        </p:spPr>
        <p:txBody>
          <a:bodyPr wrap="none" anchor="ctr"/>
          <a:lstStyle/>
          <a:p>
            <a:endParaRPr lang="ar-JO"/>
          </a:p>
        </p:txBody>
      </p:sp>
      <p:sp>
        <p:nvSpPr>
          <p:cNvPr id="47116" name="Line 68"/>
          <p:cNvSpPr>
            <a:spLocks noChangeShapeType="1"/>
          </p:cNvSpPr>
          <p:nvPr/>
        </p:nvSpPr>
        <p:spPr bwMode="auto">
          <a:xfrm>
            <a:off x="8005763" y="3892550"/>
            <a:ext cx="863600" cy="0"/>
          </a:xfrm>
          <a:prstGeom prst="line">
            <a:avLst/>
          </a:prstGeom>
          <a:noFill/>
          <a:ln w="12700">
            <a:solidFill>
              <a:srgbClr val="000000"/>
            </a:solidFill>
            <a:round/>
            <a:headEnd/>
            <a:tailEnd/>
          </a:ln>
        </p:spPr>
        <p:txBody>
          <a:bodyPr wrap="none" anchor="ctr"/>
          <a:lstStyle/>
          <a:p>
            <a:endParaRPr lang="ar-JO"/>
          </a:p>
        </p:txBody>
      </p:sp>
      <p:sp>
        <p:nvSpPr>
          <p:cNvPr id="47117" name="Rectangle 69"/>
          <p:cNvSpPr>
            <a:spLocks noChangeArrowheads="1"/>
          </p:cNvSpPr>
          <p:nvPr/>
        </p:nvSpPr>
        <p:spPr bwMode="auto">
          <a:xfrm>
            <a:off x="7931150" y="3568700"/>
            <a:ext cx="728663" cy="228600"/>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Helvetica" pitchFamily="34" charset="0"/>
              </a:rPr>
              <a:t>الإسكندر الأكبر</a:t>
            </a:r>
            <a:endParaRPr lang="en-US" altLang="en-US" sz="900">
              <a:solidFill>
                <a:srgbClr val="000000"/>
              </a:solidFill>
              <a:latin typeface="Helvetica" pitchFamily="34" charset="0"/>
            </a:endParaRPr>
          </a:p>
        </p:txBody>
      </p:sp>
      <p:sp>
        <p:nvSpPr>
          <p:cNvPr id="47118" name="Rectangle 70"/>
          <p:cNvSpPr>
            <a:spLocks noChangeArrowheads="1"/>
          </p:cNvSpPr>
          <p:nvPr/>
        </p:nvSpPr>
        <p:spPr bwMode="auto">
          <a:xfrm>
            <a:off x="7970838" y="3429000"/>
            <a:ext cx="449262" cy="228600"/>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Chicago"/>
              </a:rPr>
              <a:t>الصمت</a:t>
            </a:r>
            <a:endParaRPr lang="en-US" altLang="en-US" sz="900">
              <a:solidFill>
                <a:srgbClr val="000000"/>
              </a:solidFill>
              <a:latin typeface="Chicago"/>
            </a:endParaRPr>
          </a:p>
        </p:txBody>
      </p:sp>
      <p:sp>
        <p:nvSpPr>
          <p:cNvPr id="47119" name="Text Box 71"/>
          <p:cNvSpPr txBox="1">
            <a:spLocks noChangeArrowheads="1"/>
          </p:cNvSpPr>
          <p:nvPr/>
        </p:nvSpPr>
        <p:spPr bwMode="auto">
          <a:xfrm>
            <a:off x="8720138" y="90488"/>
            <a:ext cx="260350" cy="396875"/>
          </a:xfrm>
          <a:prstGeom prst="rect">
            <a:avLst/>
          </a:prstGeom>
          <a:noFill/>
          <a:ln w="9525">
            <a:noFill/>
            <a:miter lim="800000"/>
            <a:headEnd/>
            <a:tailEnd/>
          </a:ln>
        </p:spPr>
        <p:txBody>
          <a:bodyPr wrap="none" anchor="ctr">
            <a:spAutoFit/>
          </a:bodyPr>
          <a:lstStyle/>
          <a:p>
            <a:pPr algn="ctr">
              <a:spcBef>
                <a:spcPct val="50000"/>
              </a:spcBef>
            </a:pPr>
            <a:r>
              <a:rPr lang="en-US" altLang="en-US" sz="2000" b="0">
                <a:solidFill>
                  <a:srgbClr val="FFA27C"/>
                </a:solidFill>
              </a:rPr>
              <a:t> </a:t>
            </a:r>
          </a:p>
        </p:txBody>
      </p:sp>
      <p:sp>
        <p:nvSpPr>
          <p:cNvPr id="162889" name="Oval 73"/>
          <p:cNvSpPr>
            <a:spLocks noChangeArrowheads="1"/>
          </p:cNvSpPr>
          <p:nvPr/>
        </p:nvSpPr>
        <p:spPr bwMode="auto">
          <a:xfrm>
            <a:off x="3424238" y="565151"/>
            <a:ext cx="1117600" cy="495300"/>
          </a:xfrm>
          <a:prstGeom prst="ellipse">
            <a:avLst/>
          </a:prstGeom>
          <a:noFill/>
          <a:ln w="57150">
            <a:solidFill>
              <a:schemeClr val="tx1"/>
            </a:solidFill>
            <a:round/>
            <a:headEnd/>
            <a:tailEnd/>
          </a:ln>
          <a:effectLst>
            <a:outerShdw blurRad="63500" dist="71842" dir="2700000" algn="ctr" rotWithShape="0">
              <a:schemeClr val="bg2">
                <a:alpha val="74998"/>
              </a:schemeClr>
            </a:outerShdw>
          </a:effectLst>
        </p:spPr>
        <p:txBody>
          <a:bodyPr wrap="none" anchor="ctr"/>
          <a:lstStyle/>
          <a:p>
            <a:pPr algn="ctr">
              <a:defRPr/>
            </a:pPr>
            <a:endParaRPr lang="en-US">
              <a:latin typeface="Comic Sans MS" pitchFamily="-107" charset="0"/>
              <a:ea typeface="+mn-ea"/>
            </a:endParaRPr>
          </a:p>
        </p:txBody>
      </p:sp>
      <p:sp>
        <p:nvSpPr>
          <p:cNvPr id="162890" name="Oval 74"/>
          <p:cNvSpPr>
            <a:spLocks noChangeArrowheads="1"/>
          </p:cNvSpPr>
          <p:nvPr/>
        </p:nvSpPr>
        <p:spPr bwMode="auto">
          <a:xfrm>
            <a:off x="1751807" y="1143231"/>
            <a:ext cx="1976437" cy="495300"/>
          </a:xfrm>
          <a:prstGeom prst="ellipse">
            <a:avLst/>
          </a:prstGeom>
          <a:noFill/>
          <a:ln w="57150">
            <a:solidFill>
              <a:schemeClr val="tx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47122" name="Text Box 76"/>
          <p:cNvSpPr txBox="1">
            <a:spLocks noChangeArrowheads="1"/>
          </p:cNvSpPr>
          <p:nvPr/>
        </p:nvSpPr>
        <p:spPr bwMode="auto">
          <a:xfrm>
            <a:off x="8583613" y="6462713"/>
            <a:ext cx="307975" cy="336550"/>
          </a:xfrm>
          <a:prstGeom prst="rect">
            <a:avLst/>
          </a:prstGeom>
          <a:noFill/>
          <a:ln w="9525">
            <a:noFill/>
            <a:miter lim="800000"/>
            <a:headEnd/>
            <a:tailEnd/>
          </a:ln>
        </p:spPr>
        <p:txBody>
          <a:bodyPr wrap="none" anchor="ctr">
            <a:spAutoFit/>
          </a:bodyPr>
          <a:lstStyle/>
          <a:p>
            <a:pPr algn="ctr">
              <a:spcBef>
                <a:spcPct val="50000"/>
              </a:spcBef>
            </a:pPr>
            <a:r>
              <a:rPr lang="ar-SA" altLang="en-US">
                <a:solidFill>
                  <a:srgbClr val="FFFFFF"/>
                </a:solidFill>
                <a:cs typeface="Arial" pitchFamily="34" charset="0"/>
              </a:rPr>
              <a:t>٩</a:t>
            </a:r>
            <a:endParaRPr lang="en-US" altLang="en-US" b="0">
              <a:solidFill>
                <a:srgbClr val="FFFFFF"/>
              </a:solidFill>
            </a:endParaRPr>
          </a:p>
        </p:txBody>
      </p:sp>
      <p:sp>
        <p:nvSpPr>
          <p:cNvPr id="162893" name="Rectangle 7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Comic Sans MS" charset="0"/>
                <a:ea typeface="ＭＳ Ｐゴシック" charset="0"/>
                <a:cs typeface="ＭＳ Ｐゴシック" charset="0"/>
              </a:rPr>
              <a:t>14</a:t>
            </a:r>
          </a:p>
        </p:txBody>
      </p:sp>
      <p:sp>
        <p:nvSpPr>
          <p:cNvPr id="47124" name="Text Box 78"/>
          <p:cNvSpPr txBox="1">
            <a:spLocks noChangeArrowheads="1"/>
          </p:cNvSpPr>
          <p:nvPr/>
        </p:nvSpPr>
        <p:spPr bwMode="auto">
          <a:xfrm>
            <a:off x="6994525" y="6284913"/>
            <a:ext cx="1631950" cy="274637"/>
          </a:xfrm>
          <a:prstGeom prst="rect">
            <a:avLst/>
          </a:prstGeom>
          <a:noFill/>
          <a:ln w="9525">
            <a:noFill/>
            <a:miter lim="800000"/>
            <a:headEnd/>
            <a:tailEnd/>
          </a:ln>
        </p:spPr>
        <p:txBody>
          <a:bodyPr wrap="none" anchor="ctr">
            <a:spAutoFit/>
          </a:bodyPr>
          <a:lstStyle/>
          <a:p>
            <a:pPr algn="ctr">
              <a:spcBef>
                <a:spcPct val="50000"/>
              </a:spcBef>
            </a:pPr>
            <a:r>
              <a:rPr lang="en-US" altLang="en-US" sz="1200">
                <a:solidFill>
                  <a:schemeClr val="tx1"/>
                </a:solidFill>
                <a:latin typeface="Arial" pitchFamily="34" charset="0"/>
              </a:rPr>
              <a:t>Handbook pg. 38-39</a:t>
            </a:r>
          </a:p>
        </p:txBody>
      </p:sp>
      <p:grpSp>
        <p:nvGrpSpPr>
          <p:cNvPr id="6" name="Group 104"/>
          <p:cNvGrpSpPr>
            <a:grpSpLocks/>
          </p:cNvGrpSpPr>
          <p:nvPr/>
        </p:nvGrpSpPr>
        <p:grpSpPr bwMode="auto">
          <a:xfrm>
            <a:off x="296863" y="1643063"/>
            <a:ext cx="2154237" cy="1179512"/>
            <a:chOff x="187" y="1035"/>
            <a:chExt cx="1357" cy="743"/>
          </a:xfrm>
        </p:grpSpPr>
        <p:sp>
          <p:nvSpPr>
            <p:cNvPr id="162907" name="Oval 91"/>
            <p:cNvSpPr>
              <a:spLocks noChangeArrowheads="1"/>
            </p:cNvSpPr>
            <p:nvPr/>
          </p:nvSpPr>
          <p:spPr bwMode="auto">
            <a:xfrm>
              <a:off x="187" y="1035"/>
              <a:ext cx="1357" cy="743"/>
            </a:xfrm>
            <a:prstGeom prst="ellipse">
              <a:avLst/>
            </a:prstGeom>
            <a:noFill/>
            <a:ln w="76200">
              <a:solidFill>
                <a:srgbClr val="33CC3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162908" name="Text Box 92"/>
            <p:cNvSpPr txBox="1">
              <a:spLocks noChangeArrowheads="1"/>
            </p:cNvSpPr>
            <p:nvPr/>
          </p:nvSpPr>
          <p:spPr bwMode="auto">
            <a:xfrm>
              <a:off x="325" y="1106"/>
              <a:ext cx="1109" cy="2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rtl="1">
                <a:spcBef>
                  <a:spcPct val="50000"/>
                </a:spcBef>
                <a:defRPr/>
              </a:pPr>
              <a:r>
                <a:rPr lang="ar-JO" sz="2000" dirty="0">
                  <a:solidFill>
                    <a:srgbClr val="FFFF00"/>
                  </a:solidFill>
                  <a:latin typeface="Comic Sans MS" pitchFamily="-107" charset="0"/>
                  <a:ea typeface="+mn-ea"/>
                </a:rPr>
                <a:t>اليونان:</a:t>
              </a:r>
              <a:endParaRPr lang="en-US" sz="2000" dirty="0">
                <a:solidFill>
                  <a:srgbClr val="FFFF00"/>
                </a:solidFill>
                <a:latin typeface="Comic Sans MS" pitchFamily="-107" charset="0"/>
                <a:ea typeface="+mn-ea"/>
              </a:endParaRPr>
            </a:p>
          </p:txBody>
        </p:sp>
      </p:grpSp>
      <p:sp>
        <p:nvSpPr>
          <p:cNvPr id="162915" name="Text Box 99"/>
          <p:cNvSpPr txBox="1">
            <a:spLocks noChangeArrowheads="1"/>
          </p:cNvSpPr>
          <p:nvPr/>
        </p:nvSpPr>
        <p:spPr bwMode="auto">
          <a:xfrm>
            <a:off x="4778375" y="4572000"/>
            <a:ext cx="3989388" cy="522288"/>
          </a:xfrm>
          <a:prstGeom prst="rect">
            <a:avLst/>
          </a:prstGeom>
          <a:solidFill>
            <a:schemeClr val="accent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spcBef>
                <a:spcPct val="50000"/>
              </a:spcBef>
              <a:defRPr/>
            </a:pPr>
            <a:r>
              <a:rPr lang="ar-JO" sz="2800" dirty="0">
                <a:solidFill>
                  <a:srgbClr val="FFFF00"/>
                </a:solidFill>
                <a:latin typeface="Comic Sans MS" pitchFamily="-107" charset="0"/>
                <a:ea typeface="+mn-ea"/>
              </a:rPr>
              <a:t>المساعدة في الدراسة # ٠٥</a:t>
            </a:r>
            <a:endParaRPr lang="en-US" sz="2800" dirty="0">
              <a:solidFill>
                <a:srgbClr val="FFFF00"/>
              </a:solidFill>
              <a:latin typeface="Comic Sans MS" pitchFamily="-107" charset="0"/>
              <a:ea typeface="+mn-ea"/>
            </a:endParaRPr>
          </a:p>
        </p:txBody>
      </p:sp>
      <p:grpSp>
        <p:nvGrpSpPr>
          <p:cNvPr id="7" name="Group 108"/>
          <p:cNvGrpSpPr>
            <a:grpSpLocks/>
          </p:cNvGrpSpPr>
          <p:nvPr/>
        </p:nvGrpSpPr>
        <p:grpSpPr bwMode="auto">
          <a:xfrm>
            <a:off x="723900" y="1541463"/>
            <a:ext cx="3414713" cy="1328737"/>
            <a:chOff x="221" y="965"/>
            <a:chExt cx="2366" cy="865"/>
          </a:xfrm>
        </p:grpSpPr>
        <p:sp>
          <p:nvSpPr>
            <p:cNvPr id="162916" name="Text Box 100"/>
            <p:cNvSpPr txBox="1">
              <a:spLocks noChangeArrowheads="1"/>
            </p:cNvSpPr>
            <p:nvPr/>
          </p:nvSpPr>
          <p:spPr bwMode="auto">
            <a:xfrm>
              <a:off x="221" y="1290"/>
              <a:ext cx="1270" cy="33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2800" dirty="0">
                  <a:solidFill>
                    <a:schemeClr val="tx1"/>
                  </a:solidFill>
                  <a:latin typeface="Comic Sans MS" pitchFamily="-107" charset="0"/>
                  <a:ea typeface="+mn-ea"/>
                </a:rPr>
                <a:t>كاساندر</a:t>
              </a:r>
              <a:endParaRPr lang="en-US" sz="2800" dirty="0">
                <a:solidFill>
                  <a:schemeClr val="tx1"/>
                </a:solidFill>
                <a:latin typeface="Comic Sans MS" pitchFamily="-107" charset="0"/>
                <a:ea typeface="+mn-ea"/>
              </a:endParaRPr>
            </a:p>
          </p:txBody>
        </p:sp>
        <p:grpSp>
          <p:nvGrpSpPr>
            <p:cNvPr id="47142" name="Group 93"/>
            <p:cNvGrpSpPr>
              <a:grpSpLocks/>
            </p:cNvGrpSpPr>
            <p:nvPr/>
          </p:nvGrpSpPr>
          <p:grpSpPr bwMode="auto">
            <a:xfrm>
              <a:off x="311" y="965"/>
              <a:ext cx="2276" cy="865"/>
              <a:chOff x="311" y="965"/>
              <a:chExt cx="2276" cy="865"/>
            </a:xfrm>
          </p:grpSpPr>
          <p:sp>
            <p:nvSpPr>
              <p:cNvPr id="162843" name="Text Box 27"/>
              <p:cNvSpPr txBox="1">
                <a:spLocks noChangeArrowheads="1"/>
              </p:cNvSpPr>
              <p:nvPr/>
            </p:nvSpPr>
            <p:spPr bwMode="auto">
              <a:xfrm>
                <a:off x="311" y="1399"/>
                <a:ext cx="885" cy="431"/>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endParaRPr lang="en-US" sz="2000" dirty="0">
                  <a:solidFill>
                    <a:schemeClr val="tx1"/>
                  </a:solidFill>
                  <a:latin typeface="Comic Sans MS" pitchFamily="-107" charset="0"/>
                  <a:ea typeface="+mn-ea"/>
                </a:endParaRPr>
              </a:p>
            </p:txBody>
          </p:sp>
          <p:sp>
            <p:nvSpPr>
              <p:cNvPr id="162853" name="Line 37"/>
              <p:cNvSpPr>
                <a:spLocks noChangeShapeType="1"/>
              </p:cNvSpPr>
              <p:nvPr/>
            </p:nvSpPr>
            <p:spPr bwMode="auto">
              <a:xfrm flipH="1">
                <a:off x="1310" y="965"/>
                <a:ext cx="1277" cy="414"/>
              </a:xfrm>
              <a:prstGeom prst="line">
                <a:avLst/>
              </a:prstGeom>
              <a:noFill/>
              <a:ln w="57150">
                <a:solidFill>
                  <a:srgbClr val="FF3300"/>
                </a:solidFill>
                <a:round/>
                <a:headEnd/>
                <a:tailEnd type="triangle" w="med" len="me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endParaRPr>
              </a:p>
            </p:txBody>
          </p:sp>
        </p:grpSp>
      </p:grpSp>
      <p:grpSp>
        <p:nvGrpSpPr>
          <p:cNvPr id="11" name="Group 110"/>
          <p:cNvGrpSpPr>
            <a:grpSpLocks/>
          </p:cNvGrpSpPr>
          <p:nvPr/>
        </p:nvGrpSpPr>
        <p:grpSpPr bwMode="auto">
          <a:xfrm>
            <a:off x="2971800" y="1612900"/>
            <a:ext cx="2470150" cy="4583113"/>
            <a:chOff x="1872" y="1016"/>
            <a:chExt cx="1556" cy="2887"/>
          </a:xfrm>
        </p:grpSpPr>
        <p:sp>
          <p:nvSpPr>
            <p:cNvPr id="162919" name="Text Box 103"/>
            <p:cNvSpPr txBox="1">
              <a:spLocks noChangeArrowheads="1"/>
            </p:cNvSpPr>
            <p:nvPr/>
          </p:nvSpPr>
          <p:spPr bwMode="auto">
            <a:xfrm>
              <a:off x="1872" y="3576"/>
              <a:ext cx="1556" cy="32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2800" dirty="0">
                  <a:solidFill>
                    <a:schemeClr val="tx1"/>
                  </a:solidFill>
                  <a:latin typeface="Comic Sans MS" pitchFamily="-107" charset="0"/>
                  <a:ea typeface="+mn-ea"/>
                </a:rPr>
                <a:t>بطليموس</a:t>
              </a:r>
              <a:endParaRPr lang="en-US" sz="2800" dirty="0">
                <a:solidFill>
                  <a:schemeClr val="tx1"/>
                </a:solidFill>
                <a:latin typeface="Comic Sans MS" pitchFamily="-107" charset="0"/>
                <a:ea typeface="+mn-ea"/>
              </a:endParaRPr>
            </a:p>
          </p:txBody>
        </p:sp>
        <p:grpSp>
          <p:nvGrpSpPr>
            <p:cNvPr id="47138" name="Group 95"/>
            <p:cNvGrpSpPr>
              <a:grpSpLocks/>
            </p:cNvGrpSpPr>
            <p:nvPr/>
          </p:nvGrpSpPr>
          <p:grpSpPr bwMode="auto">
            <a:xfrm>
              <a:off x="2087" y="1016"/>
              <a:ext cx="1109" cy="2860"/>
              <a:chOff x="2087" y="1016"/>
              <a:chExt cx="1109" cy="2860"/>
            </a:xfrm>
          </p:grpSpPr>
          <p:sp>
            <p:nvSpPr>
              <p:cNvPr id="162899" name="Text Box 83"/>
              <p:cNvSpPr txBox="1">
                <a:spLocks noChangeArrowheads="1"/>
              </p:cNvSpPr>
              <p:nvPr/>
            </p:nvSpPr>
            <p:spPr bwMode="auto">
              <a:xfrm>
                <a:off x="2087" y="3626"/>
                <a:ext cx="1109" cy="2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endParaRPr lang="en-US" sz="2000">
                  <a:solidFill>
                    <a:schemeClr val="tx1"/>
                  </a:solidFill>
                  <a:latin typeface="Comic Sans MS" pitchFamily="-107" charset="0"/>
                  <a:ea typeface="+mn-ea"/>
                </a:endParaRPr>
              </a:p>
            </p:txBody>
          </p:sp>
          <p:sp>
            <p:nvSpPr>
              <p:cNvPr id="162900" name="Line 84"/>
              <p:cNvSpPr>
                <a:spLocks noChangeShapeType="1"/>
              </p:cNvSpPr>
              <p:nvPr/>
            </p:nvSpPr>
            <p:spPr bwMode="auto">
              <a:xfrm flipH="1">
                <a:off x="2730" y="1016"/>
                <a:ext cx="226" cy="2732"/>
              </a:xfrm>
              <a:prstGeom prst="line">
                <a:avLst/>
              </a:prstGeom>
              <a:noFill/>
              <a:ln w="57150">
                <a:solidFill>
                  <a:srgbClr val="FF3300"/>
                </a:solidFill>
                <a:round/>
                <a:headEnd/>
                <a:tailEnd type="triangle" w="med" len="med"/>
              </a:ln>
              <a:effectLst>
                <a:outerShdw blurRad="63500" dist="71842" dir="2700000" algn="ctr" rotWithShape="0">
                  <a:schemeClr val="bg2">
                    <a:alpha val="74998"/>
                  </a:schemeClr>
                </a:outerShdw>
              </a:effectLst>
            </p:spPr>
            <p:txBody>
              <a:bodyPr wrap="none" anchor="ctr"/>
              <a:lstStyle/>
              <a:p>
                <a:pPr>
                  <a:defRPr/>
                </a:pPr>
                <a:endParaRPr lang="en-US" dirty="0">
                  <a:latin typeface="Comic Sans MS" pitchFamily="-108" charset="0"/>
                  <a:ea typeface="+mn-ea"/>
                </a:endParaRPr>
              </a:p>
            </p:txBody>
          </p:sp>
        </p:grpSp>
      </p:grpSp>
      <p:grpSp>
        <p:nvGrpSpPr>
          <p:cNvPr id="13" name="Group 111"/>
          <p:cNvGrpSpPr>
            <a:grpSpLocks/>
          </p:cNvGrpSpPr>
          <p:nvPr/>
        </p:nvGrpSpPr>
        <p:grpSpPr bwMode="auto">
          <a:xfrm>
            <a:off x="4421188" y="1604963"/>
            <a:ext cx="2341562" cy="2430462"/>
            <a:chOff x="2785" y="1011"/>
            <a:chExt cx="1475" cy="1531"/>
          </a:xfrm>
        </p:grpSpPr>
        <p:sp>
          <p:nvSpPr>
            <p:cNvPr id="162918" name="Text Box 102"/>
            <p:cNvSpPr txBox="1">
              <a:spLocks noChangeArrowheads="1"/>
            </p:cNvSpPr>
            <p:nvPr/>
          </p:nvSpPr>
          <p:spPr bwMode="auto">
            <a:xfrm>
              <a:off x="2785" y="1999"/>
              <a:ext cx="1475" cy="32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2800" dirty="0">
                  <a:solidFill>
                    <a:schemeClr val="tx1"/>
                  </a:solidFill>
                  <a:latin typeface="Comic Sans MS" pitchFamily="-107" charset="0"/>
                  <a:ea typeface="+mn-ea"/>
                </a:rPr>
                <a:t>سلوقس</a:t>
              </a:r>
              <a:endParaRPr lang="en-US" sz="2800" dirty="0">
                <a:solidFill>
                  <a:schemeClr val="tx1"/>
                </a:solidFill>
                <a:latin typeface="Comic Sans MS" pitchFamily="-107" charset="0"/>
                <a:ea typeface="+mn-ea"/>
              </a:endParaRPr>
            </a:p>
          </p:txBody>
        </p:sp>
        <p:grpSp>
          <p:nvGrpSpPr>
            <p:cNvPr id="47134" name="Group 96"/>
            <p:cNvGrpSpPr>
              <a:grpSpLocks/>
            </p:cNvGrpSpPr>
            <p:nvPr/>
          </p:nvGrpSpPr>
          <p:grpSpPr bwMode="auto">
            <a:xfrm>
              <a:off x="2986" y="1011"/>
              <a:ext cx="1109" cy="1531"/>
              <a:chOff x="2986" y="1011"/>
              <a:chExt cx="1109" cy="1531"/>
            </a:xfrm>
          </p:grpSpPr>
          <p:sp>
            <p:nvSpPr>
              <p:cNvPr id="162845" name="Text Box 29"/>
              <p:cNvSpPr txBox="1">
                <a:spLocks noChangeArrowheads="1"/>
              </p:cNvSpPr>
              <p:nvPr/>
            </p:nvSpPr>
            <p:spPr bwMode="auto">
              <a:xfrm>
                <a:off x="2986" y="2292"/>
                <a:ext cx="1109" cy="2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endParaRPr lang="en-US" sz="2000" dirty="0">
                  <a:solidFill>
                    <a:schemeClr val="tx1"/>
                  </a:solidFill>
                  <a:latin typeface="Comic Sans MS" pitchFamily="-107" charset="0"/>
                  <a:ea typeface="+mn-ea"/>
                </a:endParaRPr>
              </a:p>
            </p:txBody>
          </p:sp>
          <p:sp>
            <p:nvSpPr>
              <p:cNvPr id="162855" name="Line 39"/>
              <p:cNvSpPr>
                <a:spLocks noChangeShapeType="1"/>
              </p:cNvSpPr>
              <p:nvPr/>
            </p:nvSpPr>
            <p:spPr bwMode="auto">
              <a:xfrm>
                <a:off x="3139" y="1011"/>
                <a:ext cx="416" cy="1080"/>
              </a:xfrm>
              <a:prstGeom prst="line">
                <a:avLst/>
              </a:prstGeom>
              <a:noFill/>
              <a:ln w="57150">
                <a:solidFill>
                  <a:srgbClr val="FF3300"/>
                </a:solidFill>
                <a:round/>
                <a:headEnd/>
                <a:tailEnd type="triangle" w="med" len="me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endParaRPr>
              </a:p>
            </p:txBody>
          </p:sp>
        </p:grpSp>
      </p:grpSp>
      <p:sp>
        <p:nvSpPr>
          <p:cNvPr id="162901" name="Oval 85"/>
          <p:cNvSpPr>
            <a:spLocks noChangeArrowheads="1"/>
          </p:cNvSpPr>
          <p:nvPr/>
        </p:nvSpPr>
        <p:spPr bwMode="auto">
          <a:xfrm>
            <a:off x="3943350" y="1208088"/>
            <a:ext cx="1233488" cy="419100"/>
          </a:xfrm>
          <a:prstGeom prst="ellipse">
            <a:avLst/>
          </a:prstGeom>
          <a:noFill/>
          <a:ln w="57150">
            <a:solidFill>
              <a:srgbClr val="62D6AC"/>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162930" name="Rectangle 114"/>
          <p:cNvSpPr>
            <a:spLocks noChangeArrowheads="1"/>
          </p:cNvSpPr>
          <p:nvPr/>
        </p:nvSpPr>
        <p:spPr bwMode="auto">
          <a:xfrm>
            <a:off x="519113" y="312738"/>
            <a:ext cx="1239837" cy="17208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lvl1pPr>
              <a:defRPr sz="1600" b="1">
                <a:solidFill>
                  <a:srgbClr val="00DFCA"/>
                </a:solidFill>
                <a:latin typeface="Comic Sans MS" panose="030F0702030302020204" pitchFamily="66" charset="0"/>
                <a:ea typeface="ＭＳ Ｐゴシック" panose="020B0600070205080204" pitchFamily="34" charset="-128"/>
              </a:defRPr>
            </a:lvl1pPr>
            <a:lvl2pPr marL="742950" indent="-285750">
              <a:defRPr sz="1600" b="1">
                <a:solidFill>
                  <a:srgbClr val="00DFCA"/>
                </a:solidFill>
                <a:latin typeface="Comic Sans MS" panose="030F0702030302020204" pitchFamily="66" charset="0"/>
                <a:ea typeface="ＭＳ Ｐゴシック" panose="020B0600070205080204" pitchFamily="34" charset="-128"/>
              </a:defRPr>
            </a:lvl2pPr>
            <a:lvl3pPr marL="1143000" indent="-228600">
              <a:defRPr sz="1600" b="1">
                <a:solidFill>
                  <a:srgbClr val="00DFCA"/>
                </a:solidFill>
                <a:latin typeface="Comic Sans MS" panose="030F0702030302020204" pitchFamily="66" charset="0"/>
                <a:ea typeface="ＭＳ Ｐゴシック" panose="020B0600070205080204" pitchFamily="34" charset="-128"/>
              </a:defRPr>
            </a:lvl3pPr>
            <a:lvl4pPr marL="1600200" indent="-228600">
              <a:defRPr sz="1600" b="1">
                <a:solidFill>
                  <a:srgbClr val="00DFCA"/>
                </a:solidFill>
                <a:latin typeface="Comic Sans MS" panose="030F0702030302020204" pitchFamily="66" charset="0"/>
                <a:ea typeface="ＭＳ Ｐゴシック" panose="020B0600070205080204" pitchFamily="34" charset="-128"/>
              </a:defRPr>
            </a:lvl4pPr>
            <a:lvl5pPr marL="2057400" indent="-228600">
              <a:defRPr sz="1600" b="1">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9pPr>
          </a:lstStyle>
          <a:p>
            <a:pPr>
              <a:defRPr/>
            </a:pPr>
            <a:r>
              <a:rPr lang="ar-SA" altLang="en-US" sz="10600" b="0">
                <a:solidFill>
                  <a:srgbClr val="FFFF00"/>
                </a:solidFill>
                <a:latin typeface="Times" panose="02020603050405020304" pitchFamily="18" charset="0"/>
                <a:cs typeface="Arial" panose="020B0604020202020204" pitchFamily="34" charset="0"/>
              </a:rPr>
              <a:t>٧</a:t>
            </a:r>
            <a:r>
              <a:rPr lang="en-US" altLang="en-US" sz="10600" b="0">
                <a:solidFill>
                  <a:srgbClr val="FFFF00"/>
                </a:solidFill>
                <a:latin typeface="Times" panose="02020603050405020304" pitchFamily="18" charset="0"/>
              </a:rPr>
              <a:t> </a:t>
            </a:r>
            <a:endParaRPr lang="en-US" altLang="en-US" sz="2800" b="0">
              <a:latin typeface="Matura MT Script Capitals" panose="03020802060602070202" pitchFamily="66" charset="0"/>
            </a:endParaRPr>
          </a:p>
        </p:txBody>
      </p:sp>
      <p:grpSp>
        <p:nvGrpSpPr>
          <p:cNvPr id="51" name="Group 109">
            <a:extLst>
              <a:ext uri="{FF2B5EF4-FFF2-40B4-BE49-F238E27FC236}">
                <a16:creationId xmlns:a16="http://schemas.microsoft.com/office/drawing/2014/main" id="{C61DDF34-4AD8-2040-9B07-1CBAE4555680}"/>
              </a:ext>
            </a:extLst>
          </p:cNvPr>
          <p:cNvGrpSpPr>
            <a:grpSpLocks/>
          </p:cNvGrpSpPr>
          <p:nvPr/>
        </p:nvGrpSpPr>
        <p:grpSpPr bwMode="auto">
          <a:xfrm>
            <a:off x="2584450" y="1617665"/>
            <a:ext cx="2295525" cy="976313"/>
            <a:chOff x="1628" y="1019"/>
            <a:chExt cx="1446" cy="615"/>
          </a:xfrm>
        </p:grpSpPr>
        <p:sp>
          <p:nvSpPr>
            <p:cNvPr id="52" name="Text Box 101">
              <a:extLst>
                <a:ext uri="{FF2B5EF4-FFF2-40B4-BE49-F238E27FC236}">
                  <a16:creationId xmlns:a16="http://schemas.microsoft.com/office/drawing/2014/main" id="{655BD765-5010-FC4D-A228-4F2CEBCB081A}"/>
                </a:ext>
              </a:extLst>
            </p:cNvPr>
            <p:cNvSpPr txBox="1">
              <a:spLocks noChangeArrowheads="1"/>
            </p:cNvSpPr>
            <p:nvPr/>
          </p:nvSpPr>
          <p:spPr bwMode="auto">
            <a:xfrm>
              <a:off x="1628" y="1304"/>
              <a:ext cx="1446" cy="33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altLang="en-US" sz="2800" dirty="0">
                  <a:solidFill>
                    <a:schemeClr val="tx1"/>
                  </a:solidFill>
                </a:rPr>
                <a:t>ليسيماخوس</a:t>
              </a:r>
              <a:endParaRPr lang="en-US" sz="2800" dirty="0">
                <a:solidFill>
                  <a:schemeClr val="tx1"/>
                </a:solidFill>
                <a:latin typeface="Comic Sans MS" pitchFamily="-107" charset="0"/>
                <a:ea typeface="+mn-ea"/>
                <a:cs typeface="+mn-cs"/>
              </a:endParaRPr>
            </a:p>
          </p:txBody>
        </p:sp>
        <p:sp>
          <p:nvSpPr>
            <p:cNvPr id="55" name="Line 36">
              <a:extLst>
                <a:ext uri="{FF2B5EF4-FFF2-40B4-BE49-F238E27FC236}">
                  <a16:creationId xmlns:a16="http://schemas.microsoft.com/office/drawing/2014/main" id="{34F7BE7A-43DE-494D-B82C-D605F7746C90}"/>
                </a:ext>
              </a:extLst>
            </p:cNvPr>
            <p:cNvSpPr>
              <a:spLocks noChangeShapeType="1"/>
            </p:cNvSpPr>
            <p:nvPr/>
          </p:nvSpPr>
          <p:spPr bwMode="auto">
            <a:xfrm flipH="1">
              <a:off x="2496" y="1019"/>
              <a:ext cx="293" cy="395"/>
            </a:xfrm>
            <a:prstGeom prst="line">
              <a:avLst/>
            </a:prstGeom>
            <a:noFill/>
            <a:ln w="57150">
              <a:solidFill>
                <a:srgbClr val="FF3300"/>
              </a:solidFill>
              <a:round/>
              <a:headEnd/>
              <a:tailEnd type="triangle" w="med" len="me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162915"/>
                                        </p:tgtEl>
                                        <p:attrNameLst>
                                          <p:attrName>style.visibility</p:attrName>
                                        </p:attrNameLst>
                                      </p:cBhvr>
                                      <p:to>
                                        <p:strVal val="visible"/>
                                      </p:to>
                                    </p:set>
                                    <p:anim calcmode="lin" valueType="num">
                                      <p:cBhvr additive="base">
                                        <p:cTn id="7" dur="500" fill="hold"/>
                                        <p:tgtEl>
                                          <p:spTgt spid="162915"/>
                                        </p:tgtEl>
                                        <p:attrNameLst>
                                          <p:attrName>ppt_x</p:attrName>
                                        </p:attrNameLst>
                                      </p:cBhvr>
                                      <p:tavLst>
                                        <p:tav tm="0">
                                          <p:val>
                                            <p:strVal val="1+#ppt_w/2"/>
                                          </p:val>
                                        </p:tav>
                                        <p:tav tm="100000">
                                          <p:val>
                                            <p:strVal val="#ppt_x"/>
                                          </p:val>
                                        </p:tav>
                                      </p:tavLst>
                                    </p:anim>
                                    <p:anim calcmode="lin" valueType="num">
                                      <p:cBhvr additive="base">
                                        <p:cTn id="8" dur="500" fill="hold"/>
                                        <p:tgtEl>
                                          <p:spTgt spid="162915"/>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62822"/>
                                        </p:tgtEl>
                                        <p:attrNameLst>
                                          <p:attrName>style.visibility</p:attrName>
                                        </p:attrNameLst>
                                      </p:cBhvr>
                                      <p:to>
                                        <p:strVal val="visible"/>
                                      </p:to>
                                    </p:set>
                                    <p:animEffect transition="in" filter="fade">
                                      <p:cBhvr>
                                        <p:cTn id="12" dur="500"/>
                                        <p:tgtEl>
                                          <p:spTgt spid="162822"/>
                                        </p:tgtEl>
                                      </p:cBhvr>
                                    </p:animEffect>
                                  </p:childTnLst>
                                </p:cTn>
                              </p:par>
                            </p:childTnLst>
                          </p:cTn>
                        </p:par>
                        <p:par>
                          <p:cTn id="13" fill="hold" nodeType="afterGroup">
                            <p:stCondLst>
                              <p:cond delay="1000"/>
                            </p:stCondLst>
                            <p:childTnLst>
                              <p:par>
                                <p:cTn id="14" presetID="23" presetClass="entr" presetSubtype="528" fill="hold" grpId="0" nodeType="afterEffect">
                                  <p:stCondLst>
                                    <p:cond delay="0"/>
                                  </p:stCondLst>
                                  <p:childTnLst>
                                    <p:set>
                                      <p:cBhvr>
                                        <p:cTn id="15" dur="1" fill="hold">
                                          <p:stCondLst>
                                            <p:cond delay="0"/>
                                          </p:stCondLst>
                                        </p:cTn>
                                        <p:tgtEl>
                                          <p:spTgt spid="162889"/>
                                        </p:tgtEl>
                                        <p:attrNameLst>
                                          <p:attrName>style.visibility</p:attrName>
                                        </p:attrNameLst>
                                      </p:cBhvr>
                                      <p:to>
                                        <p:strVal val="visible"/>
                                      </p:to>
                                    </p:set>
                                    <p:anim calcmode="lin" valueType="num">
                                      <p:cBhvr>
                                        <p:cTn id="16" dur="500" fill="hold"/>
                                        <p:tgtEl>
                                          <p:spTgt spid="162889"/>
                                        </p:tgtEl>
                                        <p:attrNameLst>
                                          <p:attrName>ppt_w</p:attrName>
                                        </p:attrNameLst>
                                      </p:cBhvr>
                                      <p:tavLst>
                                        <p:tav tm="0">
                                          <p:val>
                                            <p:fltVal val="0"/>
                                          </p:val>
                                        </p:tav>
                                        <p:tav tm="100000">
                                          <p:val>
                                            <p:strVal val="#ppt_w"/>
                                          </p:val>
                                        </p:tav>
                                      </p:tavLst>
                                    </p:anim>
                                    <p:anim calcmode="lin" valueType="num">
                                      <p:cBhvr>
                                        <p:cTn id="17" dur="500" fill="hold"/>
                                        <p:tgtEl>
                                          <p:spTgt spid="162889"/>
                                        </p:tgtEl>
                                        <p:attrNameLst>
                                          <p:attrName>ppt_h</p:attrName>
                                        </p:attrNameLst>
                                      </p:cBhvr>
                                      <p:tavLst>
                                        <p:tav tm="0">
                                          <p:val>
                                            <p:fltVal val="0"/>
                                          </p:val>
                                        </p:tav>
                                        <p:tav tm="100000">
                                          <p:val>
                                            <p:strVal val="#ppt_h"/>
                                          </p:val>
                                        </p:tav>
                                      </p:tavLst>
                                    </p:anim>
                                    <p:anim calcmode="lin" valueType="num">
                                      <p:cBhvr>
                                        <p:cTn id="18" dur="500" fill="hold"/>
                                        <p:tgtEl>
                                          <p:spTgt spid="162889"/>
                                        </p:tgtEl>
                                        <p:attrNameLst>
                                          <p:attrName>ppt_x</p:attrName>
                                        </p:attrNameLst>
                                      </p:cBhvr>
                                      <p:tavLst>
                                        <p:tav tm="0">
                                          <p:val>
                                            <p:fltVal val="0.5"/>
                                          </p:val>
                                        </p:tav>
                                        <p:tav tm="100000">
                                          <p:val>
                                            <p:strVal val="#ppt_x"/>
                                          </p:val>
                                        </p:tav>
                                      </p:tavLst>
                                    </p:anim>
                                    <p:anim calcmode="lin" valueType="num">
                                      <p:cBhvr>
                                        <p:cTn id="19" dur="500" fill="hold"/>
                                        <p:tgtEl>
                                          <p:spTgt spid="162889"/>
                                        </p:tgtEl>
                                        <p:attrNameLst>
                                          <p:attrName>ppt_y</p:attrName>
                                        </p:attrNameLst>
                                      </p:cBhvr>
                                      <p:tavLst>
                                        <p:tav tm="0">
                                          <p:val>
                                            <p:fltVal val="0.5"/>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62823"/>
                                        </p:tgtEl>
                                        <p:attrNameLst>
                                          <p:attrName>style.visibility</p:attrName>
                                        </p:attrNameLst>
                                      </p:cBhvr>
                                      <p:to>
                                        <p:strVal val="visible"/>
                                      </p:to>
                                    </p:set>
                                    <p:animEffect transition="in" filter="fade">
                                      <p:cBhvr>
                                        <p:cTn id="24" dur="1000"/>
                                        <p:tgtEl>
                                          <p:spTgt spid="162823"/>
                                        </p:tgtEl>
                                      </p:cBhvr>
                                    </p:animEffect>
                                  </p:childTnLst>
                                </p:cTn>
                              </p:par>
                            </p:childTnLst>
                          </p:cTn>
                        </p:par>
                        <p:par>
                          <p:cTn id="25" fill="hold" nodeType="afterGroup">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62901"/>
                                        </p:tgtEl>
                                        <p:attrNameLst>
                                          <p:attrName>style.visibility</p:attrName>
                                        </p:attrNameLst>
                                      </p:cBhvr>
                                      <p:to>
                                        <p:strVal val="visible"/>
                                      </p:to>
                                    </p:set>
                                    <p:animEffect transition="in" filter="fade">
                                      <p:cBhvr>
                                        <p:cTn id="28" dur="1000"/>
                                        <p:tgtEl>
                                          <p:spTgt spid="162901"/>
                                        </p:tgtEl>
                                      </p:cBhvr>
                                    </p:animEffect>
                                  </p:childTnLst>
                                </p:cTn>
                              </p:par>
                            </p:childTnLst>
                          </p:cTn>
                        </p:par>
                        <p:par>
                          <p:cTn id="29" fill="hold" nodeType="afterGroup">
                            <p:stCondLst>
                              <p:cond delay="2000"/>
                            </p:stCondLst>
                            <p:childTnLst>
                              <p:par>
                                <p:cTn id="30" presetID="23" presetClass="entr" presetSubtype="528" fill="hold" grpId="0" nodeType="afterEffect">
                                  <p:stCondLst>
                                    <p:cond delay="0"/>
                                  </p:stCondLst>
                                  <p:childTnLst>
                                    <p:set>
                                      <p:cBhvr>
                                        <p:cTn id="31" dur="1" fill="hold">
                                          <p:stCondLst>
                                            <p:cond delay="0"/>
                                          </p:stCondLst>
                                        </p:cTn>
                                        <p:tgtEl>
                                          <p:spTgt spid="162890"/>
                                        </p:tgtEl>
                                        <p:attrNameLst>
                                          <p:attrName>style.visibility</p:attrName>
                                        </p:attrNameLst>
                                      </p:cBhvr>
                                      <p:to>
                                        <p:strVal val="visible"/>
                                      </p:to>
                                    </p:set>
                                    <p:anim calcmode="lin" valueType="num">
                                      <p:cBhvr>
                                        <p:cTn id="32" dur="500" fill="hold"/>
                                        <p:tgtEl>
                                          <p:spTgt spid="162890"/>
                                        </p:tgtEl>
                                        <p:attrNameLst>
                                          <p:attrName>ppt_w</p:attrName>
                                        </p:attrNameLst>
                                      </p:cBhvr>
                                      <p:tavLst>
                                        <p:tav tm="0">
                                          <p:val>
                                            <p:fltVal val="0"/>
                                          </p:val>
                                        </p:tav>
                                        <p:tav tm="100000">
                                          <p:val>
                                            <p:strVal val="#ppt_w"/>
                                          </p:val>
                                        </p:tav>
                                      </p:tavLst>
                                    </p:anim>
                                    <p:anim calcmode="lin" valueType="num">
                                      <p:cBhvr>
                                        <p:cTn id="33" dur="500" fill="hold"/>
                                        <p:tgtEl>
                                          <p:spTgt spid="162890"/>
                                        </p:tgtEl>
                                        <p:attrNameLst>
                                          <p:attrName>ppt_h</p:attrName>
                                        </p:attrNameLst>
                                      </p:cBhvr>
                                      <p:tavLst>
                                        <p:tav tm="0">
                                          <p:val>
                                            <p:fltVal val="0"/>
                                          </p:val>
                                        </p:tav>
                                        <p:tav tm="100000">
                                          <p:val>
                                            <p:strVal val="#ppt_h"/>
                                          </p:val>
                                        </p:tav>
                                      </p:tavLst>
                                    </p:anim>
                                    <p:anim calcmode="lin" valueType="num">
                                      <p:cBhvr>
                                        <p:cTn id="34" dur="500" fill="hold"/>
                                        <p:tgtEl>
                                          <p:spTgt spid="162890"/>
                                        </p:tgtEl>
                                        <p:attrNameLst>
                                          <p:attrName>ppt_x</p:attrName>
                                        </p:attrNameLst>
                                      </p:cBhvr>
                                      <p:tavLst>
                                        <p:tav tm="0">
                                          <p:val>
                                            <p:fltVal val="0.5"/>
                                          </p:val>
                                        </p:tav>
                                        <p:tav tm="100000">
                                          <p:val>
                                            <p:strVal val="#ppt_x"/>
                                          </p:val>
                                        </p:tav>
                                      </p:tavLst>
                                    </p:anim>
                                    <p:anim calcmode="lin" valueType="num">
                                      <p:cBhvr>
                                        <p:cTn id="35" dur="500" fill="hold"/>
                                        <p:tgtEl>
                                          <p:spTgt spid="162890"/>
                                        </p:tgtEl>
                                        <p:attrNameLst>
                                          <p:attrName>ppt_y</p:attrName>
                                        </p:attrNameLst>
                                      </p:cBhvr>
                                      <p:tavLst>
                                        <p:tav tm="0">
                                          <p:val>
                                            <p:fltVal val="0.5"/>
                                          </p:val>
                                        </p:tav>
                                        <p:tav tm="100000">
                                          <p:val>
                                            <p:strVal val="#ppt_y"/>
                                          </p:val>
                                        </p:tav>
                                      </p:tavLst>
                                    </p:anim>
                                  </p:childTnLst>
                                </p:cTn>
                              </p:par>
                            </p:childTnLst>
                          </p:cTn>
                        </p:par>
                        <p:par>
                          <p:cTn id="36" fill="hold" nodeType="afterGroup">
                            <p:stCondLst>
                              <p:cond delay="2500"/>
                            </p:stCondLst>
                            <p:childTnLst>
                              <p:par>
                                <p:cTn id="37" presetID="23" presetClass="entr" presetSubtype="272" fill="hold" nodeType="after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p:cTn id="39" dur="500" fill="hold"/>
                                        <p:tgtEl>
                                          <p:spTgt spid="5"/>
                                        </p:tgtEl>
                                        <p:attrNameLst>
                                          <p:attrName>ppt_w</p:attrName>
                                        </p:attrNameLst>
                                      </p:cBhvr>
                                      <p:tavLst>
                                        <p:tav tm="0">
                                          <p:val>
                                            <p:strVal val="2/3*#ppt_w"/>
                                          </p:val>
                                        </p:tav>
                                        <p:tav tm="100000">
                                          <p:val>
                                            <p:strVal val="#ppt_w"/>
                                          </p:val>
                                        </p:tav>
                                      </p:tavLst>
                                    </p:anim>
                                    <p:anim calcmode="lin" valueType="num">
                                      <p:cBhvr>
                                        <p:cTn id="40" dur="500" fill="hold"/>
                                        <p:tgtEl>
                                          <p:spTgt spid="5"/>
                                        </p:tgtEl>
                                        <p:attrNameLst>
                                          <p:attrName>ppt_h</p:attrName>
                                        </p:attrNameLst>
                                      </p:cBhvr>
                                      <p:tavLst>
                                        <p:tav tm="0">
                                          <p:val>
                                            <p:strVal val="2/3*#ppt_h"/>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23" presetClass="entr" presetSubtype="272" fill="hold" nodeType="clickEffect">
                                  <p:stCondLst>
                                    <p:cond delay="0"/>
                                  </p:stCondLst>
                                  <p:childTnLst>
                                    <p:set>
                                      <p:cBhvr>
                                        <p:cTn id="44" dur="1" fill="hold">
                                          <p:stCondLst>
                                            <p:cond delay="0"/>
                                          </p:stCondLst>
                                        </p:cTn>
                                        <p:tgtEl>
                                          <p:spTgt spid="6"/>
                                        </p:tgtEl>
                                        <p:attrNameLst>
                                          <p:attrName>style.visibility</p:attrName>
                                        </p:attrNameLst>
                                      </p:cBhvr>
                                      <p:to>
                                        <p:strVal val="visible"/>
                                      </p:to>
                                    </p:set>
                                    <p:anim calcmode="lin" valueType="num">
                                      <p:cBhvr>
                                        <p:cTn id="45" dur="500" fill="hold"/>
                                        <p:tgtEl>
                                          <p:spTgt spid="6"/>
                                        </p:tgtEl>
                                        <p:attrNameLst>
                                          <p:attrName>ppt_w</p:attrName>
                                        </p:attrNameLst>
                                      </p:cBhvr>
                                      <p:tavLst>
                                        <p:tav tm="0">
                                          <p:val>
                                            <p:strVal val="2/3*#ppt_w"/>
                                          </p:val>
                                        </p:tav>
                                        <p:tav tm="100000">
                                          <p:val>
                                            <p:strVal val="#ppt_w"/>
                                          </p:val>
                                        </p:tav>
                                      </p:tavLst>
                                    </p:anim>
                                    <p:anim calcmode="lin" valueType="num">
                                      <p:cBhvr>
                                        <p:cTn id="46" dur="500" fill="hold"/>
                                        <p:tgtEl>
                                          <p:spTgt spid="6"/>
                                        </p:tgtEl>
                                        <p:attrNameLst>
                                          <p:attrName>ppt_h</p:attrName>
                                        </p:attrNameLst>
                                      </p:cBhvr>
                                      <p:tavLst>
                                        <p:tav tm="0">
                                          <p:val>
                                            <p:strVal val="2/3*#ppt_h"/>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ID="23" presetClass="entr" presetSubtype="272" fill="hold" nodeType="clickEffect">
                                  <p:stCondLst>
                                    <p:cond delay="0"/>
                                  </p:stCondLst>
                                  <p:childTnLst>
                                    <p:set>
                                      <p:cBhvr>
                                        <p:cTn id="50" dur="1" fill="hold">
                                          <p:stCondLst>
                                            <p:cond delay="0"/>
                                          </p:stCondLst>
                                        </p:cTn>
                                        <p:tgtEl>
                                          <p:spTgt spid="2"/>
                                        </p:tgtEl>
                                        <p:attrNameLst>
                                          <p:attrName>style.visibility</p:attrName>
                                        </p:attrNameLst>
                                      </p:cBhvr>
                                      <p:to>
                                        <p:strVal val="visible"/>
                                      </p:to>
                                    </p:set>
                                    <p:anim calcmode="lin" valueType="num">
                                      <p:cBhvr>
                                        <p:cTn id="51" dur="500" fill="hold"/>
                                        <p:tgtEl>
                                          <p:spTgt spid="2"/>
                                        </p:tgtEl>
                                        <p:attrNameLst>
                                          <p:attrName>ppt_w</p:attrName>
                                        </p:attrNameLst>
                                      </p:cBhvr>
                                      <p:tavLst>
                                        <p:tav tm="0">
                                          <p:val>
                                            <p:strVal val="2/3*#ppt_w"/>
                                          </p:val>
                                        </p:tav>
                                        <p:tav tm="100000">
                                          <p:val>
                                            <p:strVal val="#ppt_w"/>
                                          </p:val>
                                        </p:tav>
                                      </p:tavLst>
                                    </p:anim>
                                    <p:anim calcmode="lin" valueType="num">
                                      <p:cBhvr>
                                        <p:cTn id="52" dur="500" fill="hold"/>
                                        <p:tgtEl>
                                          <p:spTgt spid="2"/>
                                        </p:tgtEl>
                                        <p:attrNameLst>
                                          <p:attrName>ppt_h</p:attrName>
                                        </p:attrNameLst>
                                      </p:cBhvr>
                                      <p:tavLst>
                                        <p:tav tm="0">
                                          <p:val>
                                            <p:strVal val="2/3*#ppt_h"/>
                                          </p:val>
                                        </p:tav>
                                        <p:tav tm="100000">
                                          <p:val>
                                            <p:strVal val="#ppt_h"/>
                                          </p:val>
                                        </p:tav>
                                      </p:tavLst>
                                    </p:anim>
                                  </p:childTnLst>
                                </p:cTn>
                              </p:par>
                            </p:childTnLst>
                          </p:cTn>
                        </p:par>
                      </p:childTnLst>
                    </p:cTn>
                  </p:par>
                  <p:par>
                    <p:cTn id="53" fill="hold">
                      <p:stCondLst>
                        <p:cond delay="indefinite"/>
                      </p:stCondLst>
                      <p:childTnLst>
                        <p:par>
                          <p:cTn id="54" fill="hold">
                            <p:stCondLst>
                              <p:cond delay="0"/>
                            </p:stCondLst>
                            <p:childTnLst>
                              <p:par>
                                <p:cTn id="55" presetID="23" presetClass="entr" presetSubtype="272" fill="hold" nodeType="clickEffect">
                                  <p:stCondLst>
                                    <p:cond delay="0"/>
                                  </p:stCondLst>
                                  <p:childTnLst>
                                    <p:set>
                                      <p:cBhvr>
                                        <p:cTn id="56" dur="1" fill="hold">
                                          <p:stCondLst>
                                            <p:cond delay="0"/>
                                          </p:stCondLst>
                                        </p:cTn>
                                        <p:tgtEl>
                                          <p:spTgt spid="3"/>
                                        </p:tgtEl>
                                        <p:attrNameLst>
                                          <p:attrName>style.visibility</p:attrName>
                                        </p:attrNameLst>
                                      </p:cBhvr>
                                      <p:to>
                                        <p:strVal val="visible"/>
                                      </p:to>
                                    </p:set>
                                    <p:anim calcmode="lin" valueType="num">
                                      <p:cBhvr>
                                        <p:cTn id="57" dur="500" fill="hold"/>
                                        <p:tgtEl>
                                          <p:spTgt spid="3"/>
                                        </p:tgtEl>
                                        <p:attrNameLst>
                                          <p:attrName>ppt_w</p:attrName>
                                        </p:attrNameLst>
                                      </p:cBhvr>
                                      <p:tavLst>
                                        <p:tav tm="0">
                                          <p:val>
                                            <p:strVal val="2/3*#ppt_w"/>
                                          </p:val>
                                        </p:tav>
                                        <p:tav tm="100000">
                                          <p:val>
                                            <p:strVal val="#ppt_w"/>
                                          </p:val>
                                        </p:tav>
                                      </p:tavLst>
                                    </p:anim>
                                    <p:anim calcmode="lin" valueType="num">
                                      <p:cBhvr>
                                        <p:cTn id="58" dur="500" fill="hold"/>
                                        <p:tgtEl>
                                          <p:spTgt spid="3"/>
                                        </p:tgtEl>
                                        <p:attrNameLst>
                                          <p:attrName>ppt_h</p:attrName>
                                        </p:attrNameLst>
                                      </p:cBhvr>
                                      <p:tavLst>
                                        <p:tav tm="0">
                                          <p:val>
                                            <p:strVal val="2/3*#ppt_h"/>
                                          </p:val>
                                        </p:tav>
                                        <p:tav tm="100000">
                                          <p:val>
                                            <p:strVal val="#ppt_h"/>
                                          </p:val>
                                        </p:tav>
                                      </p:tavLst>
                                    </p:anim>
                                  </p:childTnLst>
                                </p:cTn>
                              </p:par>
                            </p:childTnLst>
                          </p:cTn>
                        </p:par>
                      </p:childTnLst>
                    </p:cTn>
                  </p:par>
                  <p:par>
                    <p:cTn id="59" fill="hold">
                      <p:stCondLst>
                        <p:cond delay="indefinite"/>
                      </p:stCondLst>
                      <p:childTnLst>
                        <p:par>
                          <p:cTn id="60" fill="hold">
                            <p:stCondLst>
                              <p:cond delay="0"/>
                            </p:stCondLst>
                            <p:childTnLst>
                              <p:par>
                                <p:cTn id="61" presetID="23" presetClass="entr" presetSubtype="272" fill="hold" nodeType="clickEffect">
                                  <p:stCondLst>
                                    <p:cond delay="0"/>
                                  </p:stCondLst>
                                  <p:childTnLst>
                                    <p:set>
                                      <p:cBhvr>
                                        <p:cTn id="62" dur="1" fill="hold">
                                          <p:stCondLst>
                                            <p:cond delay="0"/>
                                          </p:stCondLst>
                                        </p:cTn>
                                        <p:tgtEl>
                                          <p:spTgt spid="4"/>
                                        </p:tgtEl>
                                        <p:attrNameLst>
                                          <p:attrName>style.visibility</p:attrName>
                                        </p:attrNameLst>
                                      </p:cBhvr>
                                      <p:to>
                                        <p:strVal val="visible"/>
                                      </p:to>
                                    </p:set>
                                    <p:anim calcmode="lin" valueType="num">
                                      <p:cBhvr>
                                        <p:cTn id="63" dur="500" fill="hold"/>
                                        <p:tgtEl>
                                          <p:spTgt spid="4"/>
                                        </p:tgtEl>
                                        <p:attrNameLst>
                                          <p:attrName>ppt_w</p:attrName>
                                        </p:attrNameLst>
                                      </p:cBhvr>
                                      <p:tavLst>
                                        <p:tav tm="0">
                                          <p:val>
                                            <p:strVal val="2/3*#ppt_w"/>
                                          </p:val>
                                        </p:tav>
                                        <p:tav tm="100000">
                                          <p:val>
                                            <p:strVal val="#ppt_w"/>
                                          </p:val>
                                        </p:tav>
                                      </p:tavLst>
                                    </p:anim>
                                    <p:anim calcmode="lin" valueType="num">
                                      <p:cBhvr>
                                        <p:cTn id="64" dur="500" fill="hold"/>
                                        <p:tgtEl>
                                          <p:spTgt spid="4"/>
                                        </p:tgtEl>
                                        <p:attrNameLst>
                                          <p:attrName>ppt_h</p:attrName>
                                        </p:attrNameLst>
                                      </p:cBhvr>
                                      <p:tavLst>
                                        <p:tav tm="0">
                                          <p:val>
                                            <p:strVal val="2/3*#ppt_h"/>
                                          </p:val>
                                        </p:tav>
                                        <p:tav tm="100000">
                                          <p:val>
                                            <p:strVal val="#ppt_h"/>
                                          </p:val>
                                        </p:tav>
                                      </p:tavLst>
                                    </p:anim>
                                  </p:childTnLst>
                                </p:cTn>
                              </p:par>
                            </p:childTnLst>
                          </p:cTn>
                        </p:par>
                      </p:childTnLst>
                    </p:cTn>
                  </p:par>
                  <p:par>
                    <p:cTn id="65" fill="hold">
                      <p:stCondLst>
                        <p:cond delay="indefinite"/>
                      </p:stCondLst>
                      <p:childTnLst>
                        <p:par>
                          <p:cTn id="66" fill="hold">
                            <p:stCondLst>
                              <p:cond delay="0"/>
                            </p:stCondLst>
                            <p:childTnLst>
                              <p:par>
                                <p:cTn id="67" presetID="22" presetClass="entr" presetSubtype="2" fill="hold" nodeType="clickEffect">
                                  <p:stCondLst>
                                    <p:cond delay="0"/>
                                  </p:stCondLst>
                                  <p:childTnLst>
                                    <p:set>
                                      <p:cBhvr>
                                        <p:cTn id="68" dur="1" fill="hold">
                                          <p:stCondLst>
                                            <p:cond delay="0"/>
                                          </p:stCondLst>
                                        </p:cTn>
                                        <p:tgtEl>
                                          <p:spTgt spid="7"/>
                                        </p:tgtEl>
                                        <p:attrNameLst>
                                          <p:attrName>style.visibility</p:attrName>
                                        </p:attrNameLst>
                                      </p:cBhvr>
                                      <p:to>
                                        <p:strVal val="visible"/>
                                      </p:to>
                                    </p:set>
                                    <p:animEffect transition="in" filter="wipe(right)">
                                      <p:cBhvr>
                                        <p:cTn id="69" dur="500"/>
                                        <p:tgtEl>
                                          <p:spTgt spid="7"/>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1" fill="hold" nodeType="clickEffect">
                                  <p:stCondLst>
                                    <p:cond delay="0"/>
                                  </p:stCondLst>
                                  <p:childTnLst>
                                    <p:set>
                                      <p:cBhvr>
                                        <p:cTn id="73" dur="1" fill="hold">
                                          <p:stCondLst>
                                            <p:cond delay="0"/>
                                          </p:stCondLst>
                                        </p:cTn>
                                        <p:tgtEl>
                                          <p:spTgt spid="51"/>
                                        </p:tgtEl>
                                        <p:attrNameLst>
                                          <p:attrName>style.visibility</p:attrName>
                                        </p:attrNameLst>
                                      </p:cBhvr>
                                      <p:to>
                                        <p:strVal val="visible"/>
                                      </p:to>
                                    </p:set>
                                    <p:animEffect transition="in" filter="wipe(up)">
                                      <p:cBhvr>
                                        <p:cTn id="74" dur="500"/>
                                        <p:tgtEl>
                                          <p:spTgt spid="51"/>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1" fill="hold" nodeType="clickEffect">
                                  <p:stCondLst>
                                    <p:cond delay="0"/>
                                  </p:stCondLst>
                                  <p:childTnLst>
                                    <p:set>
                                      <p:cBhvr>
                                        <p:cTn id="78" dur="1" fill="hold">
                                          <p:stCondLst>
                                            <p:cond delay="0"/>
                                          </p:stCondLst>
                                        </p:cTn>
                                        <p:tgtEl>
                                          <p:spTgt spid="13"/>
                                        </p:tgtEl>
                                        <p:attrNameLst>
                                          <p:attrName>style.visibility</p:attrName>
                                        </p:attrNameLst>
                                      </p:cBhvr>
                                      <p:to>
                                        <p:strVal val="visible"/>
                                      </p:to>
                                    </p:set>
                                    <p:animEffect transition="in" filter="wipe(up)">
                                      <p:cBhvr>
                                        <p:cTn id="79" dur="500"/>
                                        <p:tgtEl>
                                          <p:spTgt spid="13"/>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22" presetClass="entr" presetSubtype="1" fill="hold" nodeType="clickEffect">
                                  <p:stCondLst>
                                    <p:cond delay="0"/>
                                  </p:stCondLst>
                                  <p:childTnLst>
                                    <p:set>
                                      <p:cBhvr>
                                        <p:cTn id="83" dur="1" fill="hold">
                                          <p:stCondLst>
                                            <p:cond delay="0"/>
                                          </p:stCondLst>
                                        </p:cTn>
                                        <p:tgtEl>
                                          <p:spTgt spid="11"/>
                                        </p:tgtEl>
                                        <p:attrNameLst>
                                          <p:attrName>style.visibility</p:attrName>
                                        </p:attrNameLst>
                                      </p:cBhvr>
                                      <p:to>
                                        <p:strVal val="visible"/>
                                      </p:to>
                                    </p:set>
                                    <p:animEffect transition="in" filter="wipe(up)">
                                      <p:cBhvr>
                                        <p:cTn id="8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22" grpId="0" autoUpdateAnimBg="0"/>
      <p:bldP spid="162823" grpId="0" autoUpdateAnimBg="0"/>
      <p:bldP spid="162889" grpId="0" animBg="1" autoUpdateAnimBg="0"/>
      <p:bldP spid="162890" grpId="0" animBg="1"/>
      <p:bldP spid="162915" grpId="0" animBg="1" autoUpdateAnimBg="0"/>
      <p:bldP spid="16290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4" name="Text Box 4"/>
          <p:cNvSpPr txBox="1">
            <a:spLocks noChangeArrowheads="1"/>
          </p:cNvSpPr>
          <p:nvPr/>
        </p:nvSpPr>
        <p:spPr bwMode="auto">
          <a:xfrm>
            <a:off x="2109788" y="657225"/>
            <a:ext cx="6451600" cy="3968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tabLst>
                <a:tab pos="3489325" algn="l"/>
              </a:tabLst>
              <a:defRPr/>
            </a:pPr>
            <a:r>
              <a:rPr lang="ar-JO" sz="2000" dirty="0">
                <a:solidFill>
                  <a:srgbClr val="187534"/>
                </a:solidFill>
                <a:latin typeface="Comic Sans MS" pitchFamily="-107" charset="0"/>
                <a:ea typeface="+mn-ea"/>
              </a:rPr>
              <a:t>توفي الإسكندر ... في ٣٣  ... في ٣٠٠ ق. م</a:t>
            </a:r>
          </a:p>
        </p:txBody>
      </p:sp>
      <p:sp>
        <p:nvSpPr>
          <p:cNvPr id="522245" name="Text Box 5"/>
          <p:cNvSpPr txBox="1">
            <a:spLocks noChangeArrowheads="1"/>
          </p:cNvSpPr>
          <p:nvPr/>
        </p:nvSpPr>
        <p:spPr bwMode="auto">
          <a:xfrm>
            <a:off x="2114550" y="1195388"/>
            <a:ext cx="6451600" cy="3968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ar-JO" sz="2000" dirty="0">
                <a:solidFill>
                  <a:srgbClr val="187534"/>
                </a:solidFill>
                <a:latin typeface="Comic Sans MS" pitchFamily="-107" charset="0"/>
                <a:ea typeface="+mn-ea"/>
              </a:rPr>
              <a:t>تم تقسيم إمبراطوريته بين جنرالاته الأربعة.</a:t>
            </a:r>
            <a:endParaRPr lang="en-US" sz="2000" dirty="0">
              <a:solidFill>
                <a:srgbClr val="187534"/>
              </a:solidFill>
              <a:latin typeface="Comic Sans MS" pitchFamily="-107" charset="0"/>
              <a:ea typeface="+mn-ea"/>
            </a:endParaRPr>
          </a:p>
        </p:txBody>
      </p:sp>
      <p:sp>
        <p:nvSpPr>
          <p:cNvPr id="522247" name="Oval 7"/>
          <p:cNvSpPr>
            <a:spLocks noChangeArrowheads="1"/>
          </p:cNvSpPr>
          <p:nvPr/>
        </p:nvSpPr>
        <p:spPr bwMode="auto">
          <a:xfrm>
            <a:off x="2651125" y="1668463"/>
            <a:ext cx="2154238" cy="1179512"/>
          </a:xfrm>
          <a:prstGeom prst="ellipse">
            <a:avLst/>
          </a:prstGeom>
          <a:noFill/>
          <a:ln w="76200">
            <a:solidFill>
              <a:srgbClr val="187534"/>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522248" name="Text Box 8"/>
          <p:cNvSpPr txBox="1">
            <a:spLocks noChangeArrowheads="1"/>
          </p:cNvSpPr>
          <p:nvPr/>
        </p:nvSpPr>
        <p:spPr bwMode="auto">
          <a:xfrm>
            <a:off x="2689225" y="1830388"/>
            <a:ext cx="2189163" cy="3968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2000" dirty="0">
                <a:solidFill>
                  <a:srgbClr val="187534"/>
                </a:solidFill>
                <a:latin typeface="Comic Sans MS" pitchFamily="-107" charset="0"/>
                <a:ea typeface="+mn-ea"/>
              </a:rPr>
              <a:t>آسيا الصغرى:</a:t>
            </a:r>
            <a:endParaRPr lang="en-US" sz="2000" dirty="0">
              <a:solidFill>
                <a:srgbClr val="187534"/>
              </a:solidFill>
              <a:latin typeface="Comic Sans MS" pitchFamily="-107" charset="0"/>
              <a:ea typeface="+mn-ea"/>
            </a:endParaRPr>
          </a:p>
        </p:txBody>
      </p:sp>
      <p:grpSp>
        <p:nvGrpSpPr>
          <p:cNvPr id="49158" name="Group 9"/>
          <p:cNvGrpSpPr>
            <a:grpSpLocks/>
          </p:cNvGrpSpPr>
          <p:nvPr/>
        </p:nvGrpSpPr>
        <p:grpSpPr bwMode="auto">
          <a:xfrm>
            <a:off x="4541838" y="2706688"/>
            <a:ext cx="2154237" cy="1179512"/>
            <a:chOff x="1523" y="1631"/>
            <a:chExt cx="1357" cy="743"/>
          </a:xfrm>
        </p:grpSpPr>
        <p:sp>
          <p:nvSpPr>
            <p:cNvPr id="522250" name="Oval 10"/>
            <p:cNvSpPr>
              <a:spLocks noChangeArrowheads="1"/>
            </p:cNvSpPr>
            <p:nvPr/>
          </p:nvSpPr>
          <p:spPr bwMode="auto">
            <a:xfrm>
              <a:off x="1523" y="1631"/>
              <a:ext cx="1357" cy="743"/>
            </a:xfrm>
            <a:prstGeom prst="ellipse">
              <a:avLst/>
            </a:prstGeom>
            <a:noFill/>
            <a:ln w="76200">
              <a:solidFill>
                <a:srgbClr val="33CC3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522251" name="Text Box 11"/>
            <p:cNvSpPr txBox="1">
              <a:spLocks noChangeArrowheads="1"/>
            </p:cNvSpPr>
            <p:nvPr/>
          </p:nvSpPr>
          <p:spPr bwMode="auto">
            <a:xfrm>
              <a:off x="1658" y="1693"/>
              <a:ext cx="1109" cy="2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2000" dirty="0">
                  <a:solidFill>
                    <a:srgbClr val="FFFF00"/>
                  </a:solidFill>
                  <a:latin typeface="Comic Sans MS" pitchFamily="-107" charset="0"/>
                  <a:ea typeface="+mn-ea"/>
                </a:rPr>
                <a:t>سوريا:</a:t>
              </a:r>
              <a:endParaRPr lang="en-US" sz="2000" dirty="0">
                <a:solidFill>
                  <a:srgbClr val="FFFF00"/>
                </a:solidFill>
                <a:latin typeface="Comic Sans MS" pitchFamily="-107" charset="0"/>
                <a:ea typeface="+mn-ea"/>
              </a:endParaRPr>
            </a:p>
          </p:txBody>
        </p:sp>
      </p:grpSp>
      <p:grpSp>
        <p:nvGrpSpPr>
          <p:cNvPr id="49159" name="Group 12"/>
          <p:cNvGrpSpPr>
            <a:grpSpLocks/>
          </p:cNvGrpSpPr>
          <p:nvPr/>
        </p:nvGrpSpPr>
        <p:grpSpPr bwMode="auto">
          <a:xfrm>
            <a:off x="3097213" y="5238750"/>
            <a:ext cx="2154237" cy="1179513"/>
            <a:chOff x="818" y="3477"/>
            <a:chExt cx="1357" cy="743"/>
          </a:xfrm>
        </p:grpSpPr>
        <p:sp>
          <p:nvSpPr>
            <p:cNvPr id="522253" name="Oval 13"/>
            <p:cNvSpPr>
              <a:spLocks noChangeArrowheads="1"/>
            </p:cNvSpPr>
            <p:nvPr/>
          </p:nvSpPr>
          <p:spPr bwMode="auto">
            <a:xfrm>
              <a:off x="818" y="3477"/>
              <a:ext cx="1357" cy="743"/>
            </a:xfrm>
            <a:prstGeom prst="ellipse">
              <a:avLst/>
            </a:prstGeom>
            <a:noFill/>
            <a:ln w="76200">
              <a:solidFill>
                <a:srgbClr val="33CC3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522254" name="Text Box 14"/>
            <p:cNvSpPr txBox="1">
              <a:spLocks noChangeArrowheads="1"/>
            </p:cNvSpPr>
            <p:nvPr/>
          </p:nvSpPr>
          <p:spPr bwMode="auto">
            <a:xfrm>
              <a:off x="954" y="3527"/>
              <a:ext cx="1109" cy="2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2000" dirty="0">
                  <a:solidFill>
                    <a:srgbClr val="FFFF00"/>
                  </a:solidFill>
                  <a:latin typeface="Comic Sans MS" pitchFamily="-107" charset="0"/>
                  <a:ea typeface="+mn-ea"/>
                </a:rPr>
                <a:t>مصر</a:t>
              </a:r>
              <a:endParaRPr lang="en-US" sz="2000" dirty="0">
                <a:solidFill>
                  <a:srgbClr val="FFFF00"/>
                </a:solidFill>
                <a:latin typeface="Comic Sans MS" pitchFamily="-107" charset="0"/>
                <a:ea typeface="+mn-ea"/>
              </a:endParaRPr>
            </a:p>
          </p:txBody>
        </p:sp>
      </p:grpSp>
      <p:grpSp>
        <p:nvGrpSpPr>
          <p:cNvPr id="49160" name="Group 15"/>
          <p:cNvGrpSpPr>
            <a:grpSpLocks/>
          </p:cNvGrpSpPr>
          <p:nvPr/>
        </p:nvGrpSpPr>
        <p:grpSpPr bwMode="auto">
          <a:xfrm>
            <a:off x="1128713" y="2857500"/>
            <a:ext cx="3067050" cy="2605088"/>
            <a:chOff x="711" y="1800"/>
            <a:chExt cx="1932" cy="1641"/>
          </a:xfrm>
        </p:grpSpPr>
        <p:sp>
          <p:nvSpPr>
            <p:cNvPr id="522256" name="Arc 16"/>
            <p:cNvSpPr>
              <a:spLocks/>
            </p:cNvSpPr>
            <p:nvPr/>
          </p:nvSpPr>
          <p:spPr bwMode="auto">
            <a:xfrm rot="5287382">
              <a:off x="932" y="1731"/>
              <a:ext cx="1641" cy="1780"/>
            </a:xfrm>
            <a:custGeom>
              <a:avLst/>
              <a:gdLst>
                <a:gd name="G0" fmla="+- 21600 0 0"/>
                <a:gd name="G1" fmla="+- 21600 0 0"/>
                <a:gd name="G2" fmla="+- 21600 0 0"/>
                <a:gd name="T0" fmla="*/ 3624 w 43191"/>
                <a:gd name="T1" fmla="*/ 33575 h 33575"/>
                <a:gd name="T2" fmla="*/ 43191 w 43191"/>
                <a:gd name="T3" fmla="*/ 21006 h 33575"/>
                <a:gd name="T4" fmla="*/ 21600 w 43191"/>
                <a:gd name="T5" fmla="*/ 21600 h 33575"/>
              </a:gdLst>
              <a:ahLst/>
              <a:cxnLst>
                <a:cxn ang="0">
                  <a:pos x="T0" y="T1"/>
                </a:cxn>
                <a:cxn ang="0">
                  <a:pos x="T2" y="T3"/>
                </a:cxn>
                <a:cxn ang="0">
                  <a:pos x="T4" y="T5"/>
                </a:cxn>
              </a:cxnLst>
              <a:rect l="0" t="0" r="r" b="b"/>
              <a:pathLst>
                <a:path w="43191" h="33575" fill="none" extrusionOk="0">
                  <a:moveTo>
                    <a:pt x="3623" y="33575"/>
                  </a:moveTo>
                  <a:cubicBezTo>
                    <a:pt x="1260" y="30028"/>
                    <a:pt x="0" y="25861"/>
                    <a:pt x="0" y="21600"/>
                  </a:cubicBezTo>
                  <a:cubicBezTo>
                    <a:pt x="0" y="9670"/>
                    <a:pt x="9670" y="0"/>
                    <a:pt x="21600" y="0"/>
                  </a:cubicBezTo>
                  <a:cubicBezTo>
                    <a:pt x="33297" y="0"/>
                    <a:pt x="42870" y="9312"/>
                    <a:pt x="43191" y="21005"/>
                  </a:cubicBezTo>
                </a:path>
                <a:path w="43191" h="33575" stroke="0" extrusionOk="0">
                  <a:moveTo>
                    <a:pt x="3623" y="33575"/>
                  </a:moveTo>
                  <a:cubicBezTo>
                    <a:pt x="1260" y="30028"/>
                    <a:pt x="0" y="25861"/>
                    <a:pt x="0" y="21600"/>
                  </a:cubicBezTo>
                  <a:cubicBezTo>
                    <a:pt x="0" y="9670"/>
                    <a:pt x="9670" y="0"/>
                    <a:pt x="21600" y="0"/>
                  </a:cubicBezTo>
                  <a:cubicBezTo>
                    <a:pt x="33297" y="0"/>
                    <a:pt x="42870" y="9312"/>
                    <a:pt x="43191" y="21005"/>
                  </a:cubicBezTo>
                  <a:lnTo>
                    <a:pt x="21600" y="21600"/>
                  </a:lnTo>
                  <a:close/>
                </a:path>
              </a:pathLst>
            </a:custGeom>
            <a:noFill/>
            <a:ln w="76200">
              <a:solidFill>
                <a:srgbClr val="0033CC"/>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522257" name="Text Box 17"/>
            <p:cNvSpPr txBox="1">
              <a:spLocks noChangeArrowheads="1"/>
            </p:cNvSpPr>
            <p:nvPr/>
          </p:nvSpPr>
          <p:spPr bwMode="auto">
            <a:xfrm rot="-1434223">
              <a:off x="711" y="2498"/>
              <a:ext cx="1674" cy="44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2000">
                  <a:latin typeface="Comic Sans MS" pitchFamily="-107" charset="0"/>
                  <a:ea typeface="+mn-ea"/>
                </a:rPr>
                <a:t>MEDITERRANEAN SEA</a:t>
              </a:r>
            </a:p>
          </p:txBody>
        </p:sp>
      </p:grpSp>
      <p:sp>
        <p:nvSpPr>
          <p:cNvPr id="49161" name="AutoShape 23"/>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ltLang="en-US"/>
          </a:p>
        </p:txBody>
      </p:sp>
      <p:sp>
        <p:nvSpPr>
          <p:cNvPr id="49162" name="Rectangle 24"/>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ltLang="en-US"/>
          </a:p>
        </p:txBody>
      </p:sp>
      <p:sp>
        <p:nvSpPr>
          <p:cNvPr id="49163" name="AutoShape 25"/>
          <p:cNvSpPr>
            <a:spLocks noChangeArrowheads="1"/>
          </p:cNvSpPr>
          <p:nvPr/>
        </p:nvSpPr>
        <p:spPr bwMode="auto">
          <a:xfrm>
            <a:off x="7983538" y="3478213"/>
            <a:ext cx="692150" cy="358775"/>
          </a:xfrm>
          <a:prstGeom prst="roundRect">
            <a:avLst>
              <a:gd name="adj" fmla="val 16667"/>
            </a:avLst>
          </a:prstGeom>
          <a:solidFill>
            <a:srgbClr val="FFFF00"/>
          </a:solidFill>
          <a:ln w="9525">
            <a:noFill/>
            <a:round/>
            <a:headEnd/>
            <a:tailEnd/>
          </a:ln>
        </p:spPr>
        <p:txBody>
          <a:bodyPr wrap="none" anchor="ctr"/>
          <a:lstStyle/>
          <a:p>
            <a:endParaRPr lang="en-US" altLang="en-US"/>
          </a:p>
        </p:txBody>
      </p:sp>
      <p:sp>
        <p:nvSpPr>
          <p:cNvPr id="49164" name="Line 26"/>
          <p:cNvSpPr>
            <a:spLocks noChangeShapeType="1"/>
          </p:cNvSpPr>
          <p:nvPr/>
        </p:nvSpPr>
        <p:spPr bwMode="auto">
          <a:xfrm>
            <a:off x="8005763" y="3740150"/>
            <a:ext cx="863600" cy="0"/>
          </a:xfrm>
          <a:prstGeom prst="line">
            <a:avLst/>
          </a:prstGeom>
          <a:noFill/>
          <a:ln w="12700">
            <a:solidFill>
              <a:srgbClr val="000000"/>
            </a:solidFill>
            <a:round/>
            <a:headEnd/>
            <a:tailEnd/>
          </a:ln>
        </p:spPr>
        <p:txBody>
          <a:bodyPr wrap="none" anchor="ctr"/>
          <a:lstStyle/>
          <a:p>
            <a:endParaRPr lang="ar-JO"/>
          </a:p>
        </p:txBody>
      </p:sp>
      <p:sp>
        <p:nvSpPr>
          <p:cNvPr id="49165" name="Line 27"/>
          <p:cNvSpPr>
            <a:spLocks noChangeShapeType="1"/>
          </p:cNvSpPr>
          <p:nvPr/>
        </p:nvSpPr>
        <p:spPr bwMode="auto">
          <a:xfrm>
            <a:off x="8005763" y="3892550"/>
            <a:ext cx="863600" cy="0"/>
          </a:xfrm>
          <a:prstGeom prst="line">
            <a:avLst/>
          </a:prstGeom>
          <a:noFill/>
          <a:ln w="12700">
            <a:solidFill>
              <a:srgbClr val="000000"/>
            </a:solidFill>
            <a:round/>
            <a:headEnd/>
            <a:tailEnd/>
          </a:ln>
        </p:spPr>
        <p:txBody>
          <a:bodyPr wrap="none" anchor="ctr"/>
          <a:lstStyle/>
          <a:p>
            <a:endParaRPr lang="ar-JO"/>
          </a:p>
        </p:txBody>
      </p:sp>
      <p:sp>
        <p:nvSpPr>
          <p:cNvPr id="49166" name="Rectangle 28"/>
          <p:cNvSpPr>
            <a:spLocks noChangeArrowheads="1"/>
          </p:cNvSpPr>
          <p:nvPr/>
        </p:nvSpPr>
        <p:spPr bwMode="auto">
          <a:xfrm>
            <a:off x="7931150" y="3568700"/>
            <a:ext cx="728663" cy="228600"/>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Helvetica" pitchFamily="34" charset="0"/>
              </a:rPr>
              <a:t>الإسكندر الأكبر</a:t>
            </a:r>
            <a:endParaRPr lang="en-US" altLang="en-US" sz="900">
              <a:solidFill>
                <a:srgbClr val="000000"/>
              </a:solidFill>
              <a:latin typeface="Helvetica" pitchFamily="34" charset="0"/>
            </a:endParaRPr>
          </a:p>
        </p:txBody>
      </p:sp>
      <p:sp>
        <p:nvSpPr>
          <p:cNvPr id="49167" name="Rectangle 29"/>
          <p:cNvSpPr>
            <a:spLocks noChangeArrowheads="1"/>
          </p:cNvSpPr>
          <p:nvPr/>
        </p:nvSpPr>
        <p:spPr bwMode="auto">
          <a:xfrm>
            <a:off x="7970838" y="3429000"/>
            <a:ext cx="449262" cy="228600"/>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Chicago"/>
              </a:rPr>
              <a:t>الصمت</a:t>
            </a:r>
            <a:endParaRPr lang="en-US" altLang="en-US" sz="900">
              <a:solidFill>
                <a:srgbClr val="000000"/>
              </a:solidFill>
              <a:latin typeface="Chicago"/>
            </a:endParaRPr>
          </a:p>
        </p:txBody>
      </p:sp>
      <p:sp>
        <p:nvSpPr>
          <p:cNvPr id="49168" name="Text Box 30"/>
          <p:cNvSpPr txBox="1">
            <a:spLocks noChangeArrowheads="1"/>
          </p:cNvSpPr>
          <p:nvPr/>
        </p:nvSpPr>
        <p:spPr bwMode="auto">
          <a:xfrm>
            <a:off x="8720138" y="90488"/>
            <a:ext cx="260350" cy="396875"/>
          </a:xfrm>
          <a:prstGeom prst="rect">
            <a:avLst/>
          </a:prstGeom>
          <a:noFill/>
          <a:ln w="9525">
            <a:noFill/>
            <a:miter lim="800000"/>
            <a:headEnd/>
            <a:tailEnd/>
          </a:ln>
        </p:spPr>
        <p:txBody>
          <a:bodyPr wrap="none" anchor="ctr">
            <a:spAutoFit/>
          </a:bodyPr>
          <a:lstStyle/>
          <a:p>
            <a:pPr algn="ctr">
              <a:spcBef>
                <a:spcPct val="50000"/>
              </a:spcBef>
            </a:pPr>
            <a:r>
              <a:rPr lang="en-US" altLang="en-US" sz="2000" b="0">
                <a:solidFill>
                  <a:srgbClr val="FFA27C"/>
                </a:solidFill>
              </a:rPr>
              <a:t> </a:t>
            </a:r>
          </a:p>
        </p:txBody>
      </p:sp>
      <p:sp>
        <p:nvSpPr>
          <p:cNvPr id="49169" name="Text Box 33"/>
          <p:cNvSpPr txBox="1">
            <a:spLocks noChangeArrowheads="1"/>
          </p:cNvSpPr>
          <p:nvPr/>
        </p:nvSpPr>
        <p:spPr bwMode="auto">
          <a:xfrm>
            <a:off x="8539163" y="6467475"/>
            <a:ext cx="390525" cy="339725"/>
          </a:xfrm>
          <a:prstGeom prst="rect">
            <a:avLst/>
          </a:prstGeom>
          <a:noFill/>
          <a:ln w="9525">
            <a:noFill/>
            <a:miter lim="800000"/>
            <a:headEnd/>
            <a:tailEnd/>
          </a:ln>
        </p:spPr>
        <p:txBody>
          <a:bodyPr wrap="none" anchor="ctr">
            <a:spAutoFit/>
          </a:bodyPr>
          <a:lstStyle/>
          <a:p>
            <a:pPr algn="ctr">
              <a:spcBef>
                <a:spcPct val="50000"/>
              </a:spcBef>
            </a:pPr>
            <a:r>
              <a:rPr lang="ar-SA" altLang="en-US">
                <a:solidFill>
                  <a:srgbClr val="FFFFFF"/>
                </a:solidFill>
                <a:cs typeface="Arial" pitchFamily="34" charset="0"/>
              </a:rPr>
              <a:t>٢</a:t>
            </a:r>
            <a:r>
              <a:rPr lang="en-US" altLang="en-US">
                <a:solidFill>
                  <a:srgbClr val="FFFFFF"/>
                </a:solidFill>
              </a:rPr>
              <a:t> </a:t>
            </a:r>
            <a:endParaRPr lang="en-US" altLang="en-US" b="0">
              <a:solidFill>
                <a:srgbClr val="FFFFFF"/>
              </a:solidFill>
            </a:endParaRPr>
          </a:p>
        </p:txBody>
      </p:sp>
      <p:sp>
        <p:nvSpPr>
          <p:cNvPr id="522274" name="Rectangle 34"/>
          <p:cNvSpPr>
            <a:spLocks noChangeArrowheads="1"/>
          </p:cNvSpPr>
          <p:nvPr/>
        </p:nvSpPr>
        <p:spPr bwMode="auto">
          <a:xfrm>
            <a:off x="8091488" y="653097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Comic Sans MS" charset="0"/>
                <a:ea typeface="ＭＳ Ｐゴシック" charset="0"/>
                <a:cs typeface="ＭＳ Ｐゴシック" charset="0"/>
              </a:rPr>
              <a:t>15</a:t>
            </a:r>
          </a:p>
        </p:txBody>
      </p:sp>
      <p:sp>
        <p:nvSpPr>
          <p:cNvPr id="49171" name="Text Box 35"/>
          <p:cNvSpPr txBox="1">
            <a:spLocks noChangeArrowheads="1"/>
          </p:cNvSpPr>
          <p:nvPr/>
        </p:nvSpPr>
        <p:spPr bwMode="auto">
          <a:xfrm>
            <a:off x="6994525" y="6284913"/>
            <a:ext cx="1631950" cy="274637"/>
          </a:xfrm>
          <a:prstGeom prst="rect">
            <a:avLst/>
          </a:prstGeom>
          <a:noFill/>
          <a:ln w="9525">
            <a:noFill/>
            <a:miter lim="800000"/>
            <a:headEnd/>
            <a:tailEnd/>
          </a:ln>
        </p:spPr>
        <p:txBody>
          <a:bodyPr wrap="none" anchor="ctr">
            <a:spAutoFit/>
          </a:bodyPr>
          <a:lstStyle/>
          <a:p>
            <a:pPr algn="ctr">
              <a:spcBef>
                <a:spcPct val="50000"/>
              </a:spcBef>
            </a:pPr>
            <a:r>
              <a:rPr lang="en-US" altLang="en-US" sz="1200">
                <a:solidFill>
                  <a:schemeClr val="tx1"/>
                </a:solidFill>
                <a:latin typeface="Arial" pitchFamily="34" charset="0"/>
              </a:rPr>
              <a:t>Handbook pg. 38-39</a:t>
            </a:r>
          </a:p>
        </p:txBody>
      </p:sp>
      <p:sp>
        <p:nvSpPr>
          <p:cNvPr id="522277" name="Text Box 37"/>
          <p:cNvSpPr txBox="1">
            <a:spLocks noChangeArrowheads="1"/>
          </p:cNvSpPr>
          <p:nvPr/>
        </p:nvSpPr>
        <p:spPr bwMode="auto">
          <a:xfrm>
            <a:off x="2598738" y="2241550"/>
            <a:ext cx="2189162" cy="3968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2000" dirty="0">
                <a:solidFill>
                  <a:srgbClr val="187534"/>
                </a:solidFill>
                <a:latin typeface="Comic Sans MS" pitchFamily="-107" charset="0"/>
                <a:ea typeface="+mn-ea"/>
              </a:rPr>
              <a:t> </a:t>
            </a:r>
            <a:r>
              <a:rPr lang="ar-JO" sz="2000" dirty="0">
                <a:solidFill>
                  <a:srgbClr val="187534"/>
                </a:solidFill>
                <a:latin typeface="Comic Sans MS" pitchFamily="-107" charset="0"/>
                <a:ea typeface="+mn-ea"/>
              </a:rPr>
              <a:t>ليسيناخوس</a:t>
            </a:r>
            <a:endParaRPr lang="en-US" sz="2000" dirty="0">
              <a:solidFill>
                <a:srgbClr val="187534"/>
              </a:solidFill>
              <a:latin typeface="Comic Sans MS" pitchFamily="-107" charset="0"/>
              <a:ea typeface="+mn-ea"/>
            </a:endParaRPr>
          </a:p>
        </p:txBody>
      </p:sp>
      <p:sp>
        <p:nvSpPr>
          <p:cNvPr id="522280" name="Text Box 40"/>
          <p:cNvSpPr txBox="1">
            <a:spLocks noChangeArrowheads="1"/>
          </p:cNvSpPr>
          <p:nvPr/>
        </p:nvSpPr>
        <p:spPr bwMode="auto">
          <a:xfrm>
            <a:off x="4676775" y="3240088"/>
            <a:ext cx="1760538" cy="3968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2000" dirty="0">
                <a:solidFill>
                  <a:schemeClr val="tx1"/>
                </a:solidFill>
                <a:latin typeface="Comic Sans MS" pitchFamily="-107" charset="0"/>
                <a:ea typeface="+mn-ea"/>
              </a:rPr>
              <a:t> </a:t>
            </a:r>
            <a:r>
              <a:rPr lang="ar-JO" sz="2000" dirty="0">
                <a:solidFill>
                  <a:schemeClr val="tx1"/>
                </a:solidFill>
                <a:latin typeface="Comic Sans MS" pitchFamily="-107" charset="0"/>
                <a:ea typeface="+mn-ea"/>
              </a:rPr>
              <a:t>سلوقس</a:t>
            </a:r>
            <a:endParaRPr lang="en-US" sz="2000" dirty="0">
              <a:solidFill>
                <a:schemeClr val="tx1"/>
              </a:solidFill>
              <a:latin typeface="Comic Sans MS" pitchFamily="-107" charset="0"/>
              <a:ea typeface="+mn-ea"/>
            </a:endParaRPr>
          </a:p>
        </p:txBody>
      </p:sp>
      <p:sp>
        <p:nvSpPr>
          <p:cNvPr id="522283" name="Text Box 43"/>
          <p:cNvSpPr txBox="1">
            <a:spLocks noChangeArrowheads="1"/>
          </p:cNvSpPr>
          <p:nvPr/>
        </p:nvSpPr>
        <p:spPr bwMode="auto">
          <a:xfrm>
            <a:off x="3305175" y="5786438"/>
            <a:ext cx="1760538" cy="3968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2000" dirty="0">
                <a:solidFill>
                  <a:schemeClr val="tx1"/>
                </a:solidFill>
                <a:latin typeface="Comic Sans MS" pitchFamily="-107" charset="0"/>
                <a:ea typeface="+mn-ea"/>
              </a:rPr>
              <a:t>بطليموس</a:t>
            </a:r>
            <a:endParaRPr lang="en-US" sz="2000" dirty="0">
              <a:solidFill>
                <a:schemeClr val="tx1"/>
              </a:solidFill>
              <a:latin typeface="Comic Sans MS" pitchFamily="-107" charset="0"/>
              <a:ea typeface="+mn-ea"/>
            </a:endParaRPr>
          </a:p>
        </p:txBody>
      </p:sp>
      <p:sp>
        <p:nvSpPr>
          <p:cNvPr id="522286" name="Oval 46"/>
          <p:cNvSpPr>
            <a:spLocks noChangeArrowheads="1"/>
          </p:cNvSpPr>
          <p:nvPr/>
        </p:nvSpPr>
        <p:spPr bwMode="auto">
          <a:xfrm>
            <a:off x="296863" y="1643063"/>
            <a:ext cx="2154237" cy="1179512"/>
          </a:xfrm>
          <a:prstGeom prst="ellipse">
            <a:avLst/>
          </a:prstGeom>
          <a:noFill/>
          <a:ln w="76200">
            <a:solidFill>
              <a:srgbClr val="187534"/>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522287" name="Text Box 47"/>
          <p:cNvSpPr txBox="1">
            <a:spLocks noChangeArrowheads="1"/>
          </p:cNvSpPr>
          <p:nvPr/>
        </p:nvSpPr>
        <p:spPr bwMode="auto">
          <a:xfrm>
            <a:off x="515938" y="1755775"/>
            <a:ext cx="1760537" cy="3968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2000" dirty="0">
                <a:solidFill>
                  <a:srgbClr val="187534"/>
                </a:solidFill>
                <a:latin typeface="Comic Sans MS" pitchFamily="-107" charset="0"/>
                <a:ea typeface="+mn-ea"/>
              </a:rPr>
              <a:t>اليونان:</a:t>
            </a:r>
            <a:endParaRPr lang="en-US" sz="2000" dirty="0">
              <a:solidFill>
                <a:srgbClr val="187534"/>
              </a:solidFill>
              <a:latin typeface="Comic Sans MS" pitchFamily="-107" charset="0"/>
              <a:ea typeface="+mn-ea"/>
            </a:endParaRPr>
          </a:p>
        </p:txBody>
      </p:sp>
      <p:sp>
        <p:nvSpPr>
          <p:cNvPr id="522289" name="Text Box 49"/>
          <p:cNvSpPr txBox="1">
            <a:spLocks noChangeArrowheads="1"/>
          </p:cNvSpPr>
          <p:nvPr/>
        </p:nvSpPr>
        <p:spPr bwMode="auto">
          <a:xfrm>
            <a:off x="492125" y="2155825"/>
            <a:ext cx="1760538" cy="3968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2000" dirty="0">
                <a:solidFill>
                  <a:srgbClr val="187534"/>
                </a:solidFill>
                <a:latin typeface="Comic Sans MS" pitchFamily="-107" charset="0"/>
                <a:ea typeface="+mn-ea"/>
              </a:rPr>
              <a:t>كاسندر</a:t>
            </a:r>
            <a:endParaRPr lang="en-US" sz="2000" dirty="0">
              <a:solidFill>
                <a:srgbClr val="187534"/>
              </a:solidFill>
              <a:latin typeface="Comic Sans MS" pitchFamily="-107" charset="0"/>
              <a:ea typeface="+mn-ea"/>
            </a:endParaRPr>
          </a:p>
        </p:txBody>
      </p:sp>
      <p:sp>
        <p:nvSpPr>
          <p:cNvPr id="522292" name="Text Box 52"/>
          <p:cNvSpPr txBox="1">
            <a:spLocks noChangeArrowheads="1"/>
          </p:cNvSpPr>
          <p:nvPr/>
        </p:nvSpPr>
        <p:spPr bwMode="auto">
          <a:xfrm>
            <a:off x="6219825" y="2171700"/>
            <a:ext cx="2455863" cy="46196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ar-JO" sz="2400" dirty="0">
                <a:solidFill>
                  <a:srgbClr val="FFFF00"/>
                </a:solidFill>
                <a:latin typeface="Comic Sans MS" pitchFamily="-107" charset="0"/>
                <a:ea typeface="+mn-ea"/>
              </a:rPr>
              <a:t>الأباطرة السلوقيون</a:t>
            </a:r>
            <a:endParaRPr lang="en-US" sz="2400" dirty="0">
              <a:solidFill>
                <a:srgbClr val="FFFF00"/>
              </a:solidFill>
              <a:latin typeface="Comic Sans MS" pitchFamily="-107" charset="0"/>
              <a:ea typeface="+mn-ea"/>
            </a:endParaRPr>
          </a:p>
        </p:txBody>
      </p:sp>
      <p:sp>
        <p:nvSpPr>
          <p:cNvPr id="522293" name="Text Box 53"/>
          <p:cNvSpPr txBox="1">
            <a:spLocks noChangeArrowheads="1"/>
          </p:cNvSpPr>
          <p:nvPr/>
        </p:nvSpPr>
        <p:spPr bwMode="auto">
          <a:xfrm>
            <a:off x="1192213" y="5567363"/>
            <a:ext cx="2357437" cy="46196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r">
              <a:spcBef>
                <a:spcPct val="50000"/>
              </a:spcBef>
              <a:defRPr/>
            </a:pPr>
            <a:r>
              <a:rPr lang="ar-JO" sz="2400" dirty="0">
                <a:solidFill>
                  <a:srgbClr val="FFFF00"/>
                </a:solidFill>
                <a:latin typeface="Comic Sans MS" pitchFamily="-107" charset="0"/>
                <a:ea typeface="+mn-ea"/>
              </a:rPr>
              <a:t>الفراعنة البطالمة</a:t>
            </a:r>
            <a:endParaRPr lang="en-US" sz="2400" dirty="0">
              <a:solidFill>
                <a:srgbClr val="FFFF00"/>
              </a:solidFill>
              <a:latin typeface="Comic Sans MS" pitchFamily="-107" charset="0"/>
              <a:ea typeface="+mn-ea"/>
            </a:endParaRPr>
          </a:p>
        </p:txBody>
      </p:sp>
      <p:grpSp>
        <p:nvGrpSpPr>
          <p:cNvPr id="49180" name="Group 66"/>
          <p:cNvGrpSpPr>
            <a:grpSpLocks/>
          </p:cNvGrpSpPr>
          <p:nvPr/>
        </p:nvGrpSpPr>
        <p:grpSpPr bwMode="auto">
          <a:xfrm>
            <a:off x="4248150" y="4159250"/>
            <a:ext cx="1762125" cy="1009650"/>
            <a:chOff x="1287" y="2624"/>
            <a:chExt cx="1110" cy="636"/>
          </a:xfrm>
        </p:grpSpPr>
        <p:sp>
          <p:nvSpPr>
            <p:cNvPr id="522307" name="Oval 67"/>
            <p:cNvSpPr>
              <a:spLocks noChangeArrowheads="1"/>
            </p:cNvSpPr>
            <p:nvPr/>
          </p:nvSpPr>
          <p:spPr bwMode="auto">
            <a:xfrm>
              <a:off x="1287" y="2624"/>
              <a:ext cx="1064" cy="636"/>
            </a:xfrm>
            <a:prstGeom prst="ellipse">
              <a:avLst/>
            </a:prstGeom>
            <a:noFill/>
            <a:ln w="76200">
              <a:no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522308" name="Text Box 68"/>
            <p:cNvSpPr txBox="1">
              <a:spLocks noChangeArrowheads="1"/>
            </p:cNvSpPr>
            <p:nvPr/>
          </p:nvSpPr>
          <p:spPr bwMode="auto">
            <a:xfrm>
              <a:off x="1397" y="2807"/>
              <a:ext cx="1000" cy="2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endParaRPr lang="en-US">
                <a:solidFill>
                  <a:schemeClr val="tx1"/>
                </a:solidFill>
                <a:latin typeface="Comic Sans MS" pitchFamily="-107" charset="0"/>
                <a:ea typeface="+mn-ea"/>
              </a:endParaRPr>
            </a:p>
          </p:txBody>
        </p:sp>
      </p:grpSp>
      <p:grpSp>
        <p:nvGrpSpPr>
          <p:cNvPr id="6" name="Group 75"/>
          <p:cNvGrpSpPr>
            <a:grpSpLocks/>
          </p:cNvGrpSpPr>
          <p:nvPr/>
        </p:nvGrpSpPr>
        <p:grpSpPr bwMode="auto">
          <a:xfrm>
            <a:off x="3125788" y="3267075"/>
            <a:ext cx="3506787" cy="2814638"/>
            <a:chOff x="1969" y="2058"/>
            <a:chExt cx="2209" cy="1773"/>
          </a:xfrm>
        </p:grpSpPr>
        <p:grpSp>
          <p:nvGrpSpPr>
            <p:cNvPr id="49186" name="Group 74"/>
            <p:cNvGrpSpPr>
              <a:grpSpLocks/>
            </p:cNvGrpSpPr>
            <p:nvPr/>
          </p:nvGrpSpPr>
          <p:grpSpPr bwMode="auto">
            <a:xfrm>
              <a:off x="2581" y="2538"/>
              <a:ext cx="1298" cy="828"/>
              <a:chOff x="2581" y="2538"/>
              <a:chExt cx="1298" cy="828"/>
            </a:xfrm>
          </p:grpSpPr>
          <p:grpSp>
            <p:nvGrpSpPr>
              <p:cNvPr id="49191" name="Group 70"/>
              <p:cNvGrpSpPr>
                <a:grpSpLocks/>
              </p:cNvGrpSpPr>
              <p:nvPr/>
            </p:nvGrpSpPr>
            <p:grpSpPr bwMode="auto">
              <a:xfrm>
                <a:off x="2678" y="2625"/>
                <a:ext cx="1110" cy="636"/>
                <a:chOff x="1287" y="2624"/>
                <a:chExt cx="1110" cy="636"/>
              </a:xfrm>
            </p:grpSpPr>
            <p:sp>
              <p:nvSpPr>
                <p:cNvPr id="522311" name="Oval 71"/>
                <p:cNvSpPr>
                  <a:spLocks noChangeArrowheads="1"/>
                </p:cNvSpPr>
                <p:nvPr/>
              </p:nvSpPr>
              <p:spPr bwMode="auto">
                <a:xfrm>
                  <a:off x="1287" y="2624"/>
                  <a:ext cx="1064" cy="636"/>
                </a:xfrm>
                <a:prstGeom prst="ellipse">
                  <a:avLst/>
                </a:prstGeom>
                <a:noFill/>
                <a:ln w="76200">
                  <a:solidFill>
                    <a:schemeClr val="accent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522312" name="Text Box 72"/>
                <p:cNvSpPr txBox="1">
                  <a:spLocks noChangeArrowheads="1"/>
                </p:cNvSpPr>
                <p:nvPr/>
              </p:nvSpPr>
              <p:spPr bwMode="auto">
                <a:xfrm>
                  <a:off x="1397" y="2807"/>
                  <a:ext cx="1000" cy="291"/>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2400" dirty="0">
                      <a:solidFill>
                        <a:srgbClr val="66FFFF"/>
                      </a:solidFill>
                      <a:latin typeface="Comic Sans MS" pitchFamily="-107" charset="0"/>
                      <a:ea typeface="+mn-ea"/>
                    </a:rPr>
                    <a:t>إسرائيل</a:t>
                  </a:r>
                  <a:endParaRPr lang="en-US" sz="2400" dirty="0">
                    <a:solidFill>
                      <a:srgbClr val="66FFFF"/>
                    </a:solidFill>
                    <a:latin typeface="Comic Sans MS" pitchFamily="-107" charset="0"/>
                    <a:ea typeface="+mn-ea"/>
                  </a:endParaRPr>
                </a:p>
              </p:txBody>
            </p:sp>
          </p:grpSp>
          <p:sp>
            <p:nvSpPr>
              <p:cNvPr id="522313" name="Oval 73"/>
              <p:cNvSpPr>
                <a:spLocks noChangeArrowheads="1"/>
              </p:cNvSpPr>
              <p:nvPr/>
            </p:nvSpPr>
            <p:spPr bwMode="auto">
              <a:xfrm>
                <a:off x="2581" y="2538"/>
                <a:ext cx="1298" cy="828"/>
              </a:xfrm>
              <a:prstGeom prst="ellipse">
                <a:avLst/>
              </a:prstGeom>
              <a:noFill/>
              <a:ln w="76200">
                <a:solidFill>
                  <a:schemeClr val="tx1"/>
                </a:solidFill>
                <a:round/>
                <a:headEnd/>
                <a:tailEnd/>
              </a:ln>
              <a:effectLst>
                <a:outerShdw blurRad="63500" dist="125724" dir="2700000"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grpSp>
        <p:sp>
          <p:nvSpPr>
            <p:cNvPr id="522298" name="Freeform 58"/>
            <p:cNvSpPr>
              <a:spLocks/>
            </p:cNvSpPr>
            <p:nvPr/>
          </p:nvSpPr>
          <p:spPr bwMode="auto">
            <a:xfrm rot="1142504">
              <a:off x="3398" y="3145"/>
              <a:ext cx="355" cy="686"/>
            </a:xfrm>
            <a:custGeom>
              <a:avLst/>
              <a:gdLst/>
              <a:ahLst/>
              <a:cxnLst>
                <a:cxn ang="0">
                  <a:pos x="0" y="686"/>
                </a:cxn>
                <a:cxn ang="0">
                  <a:pos x="93" y="657"/>
                </a:cxn>
                <a:cxn ang="0">
                  <a:pos x="114" y="650"/>
                </a:cxn>
                <a:cxn ang="0">
                  <a:pos x="229" y="557"/>
                </a:cxn>
                <a:cxn ang="0">
                  <a:pos x="272" y="500"/>
                </a:cxn>
                <a:cxn ang="0">
                  <a:pos x="279" y="471"/>
                </a:cxn>
                <a:cxn ang="0">
                  <a:pos x="307" y="428"/>
                </a:cxn>
                <a:cxn ang="0">
                  <a:pos x="343" y="307"/>
                </a:cxn>
                <a:cxn ang="0">
                  <a:pos x="293" y="71"/>
                </a:cxn>
                <a:cxn ang="0">
                  <a:pos x="193" y="14"/>
                </a:cxn>
                <a:cxn ang="0">
                  <a:pos x="150" y="0"/>
                </a:cxn>
              </a:cxnLst>
              <a:rect l="0" t="0" r="r" b="b"/>
              <a:pathLst>
                <a:path w="355" h="686">
                  <a:moveTo>
                    <a:pt x="0" y="686"/>
                  </a:moveTo>
                  <a:cubicBezTo>
                    <a:pt x="30" y="674"/>
                    <a:pt x="62" y="667"/>
                    <a:pt x="93" y="657"/>
                  </a:cubicBezTo>
                  <a:cubicBezTo>
                    <a:pt x="100" y="654"/>
                    <a:pt x="114" y="650"/>
                    <a:pt x="114" y="650"/>
                  </a:cubicBezTo>
                  <a:cubicBezTo>
                    <a:pt x="148" y="617"/>
                    <a:pt x="200" y="595"/>
                    <a:pt x="229" y="557"/>
                  </a:cubicBezTo>
                  <a:cubicBezTo>
                    <a:pt x="277" y="492"/>
                    <a:pt x="237" y="532"/>
                    <a:pt x="272" y="500"/>
                  </a:cubicBezTo>
                  <a:cubicBezTo>
                    <a:pt x="274" y="490"/>
                    <a:pt x="274" y="479"/>
                    <a:pt x="279" y="471"/>
                  </a:cubicBezTo>
                  <a:cubicBezTo>
                    <a:pt x="286" y="455"/>
                    <a:pt x="301" y="444"/>
                    <a:pt x="307" y="428"/>
                  </a:cubicBezTo>
                  <a:cubicBezTo>
                    <a:pt x="320" y="387"/>
                    <a:pt x="333" y="348"/>
                    <a:pt x="343" y="307"/>
                  </a:cubicBezTo>
                  <a:cubicBezTo>
                    <a:pt x="338" y="216"/>
                    <a:pt x="355" y="135"/>
                    <a:pt x="293" y="71"/>
                  </a:cubicBezTo>
                  <a:cubicBezTo>
                    <a:pt x="267" y="44"/>
                    <a:pt x="226" y="28"/>
                    <a:pt x="193" y="14"/>
                  </a:cubicBezTo>
                  <a:cubicBezTo>
                    <a:pt x="179" y="7"/>
                    <a:pt x="150" y="0"/>
                    <a:pt x="150" y="0"/>
                  </a:cubicBezTo>
                </a:path>
              </a:pathLst>
            </a:custGeom>
            <a:noFill/>
            <a:ln w="57150" cap="flat" cmpd="sng">
              <a:solidFill>
                <a:srgbClr val="FFFF00"/>
              </a:solidFill>
              <a:prstDash val="solid"/>
              <a:round/>
              <a:headEnd type="none" w="med" len="med"/>
              <a:tailEnd type="triangle" w="med" len="me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522297" name="Freeform 57"/>
            <p:cNvSpPr>
              <a:spLocks/>
            </p:cNvSpPr>
            <p:nvPr/>
          </p:nvSpPr>
          <p:spPr bwMode="auto">
            <a:xfrm>
              <a:off x="3821" y="2277"/>
              <a:ext cx="357" cy="601"/>
            </a:xfrm>
            <a:custGeom>
              <a:avLst/>
              <a:gdLst/>
              <a:ahLst/>
              <a:cxnLst>
                <a:cxn ang="0">
                  <a:pos x="336" y="0"/>
                </a:cxn>
                <a:cxn ang="0">
                  <a:pos x="350" y="43"/>
                </a:cxn>
                <a:cxn ang="0">
                  <a:pos x="357" y="65"/>
                </a:cxn>
                <a:cxn ang="0">
                  <a:pos x="350" y="215"/>
                </a:cxn>
                <a:cxn ang="0">
                  <a:pos x="221" y="436"/>
                </a:cxn>
                <a:cxn ang="0">
                  <a:pos x="64" y="565"/>
                </a:cxn>
                <a:cxn ang="0">
                  <a:pos x="21" y="593"/>
                </a:cxn>
                <a:cxn ang="0">
                  <a:pos x="0" y="601"/>
                </a:cxn>
              </a:cxnLst>
              <a:rect l="0" t="0" r="r" b="b"/>
              <a:pathLst>
                <a:path w="357" h="601">
                  <a:moveTo>
                    <a:pt x="336" y="0"/>
                  </a:moveTo>
                  <a:cubicBezTo>
                    <a:pt x="340" y="14"/>
                    <a:pt x="345" y="28"/>
                    <a:pt x="350" y="43"/>
                  </a:cubicBezTo>
                  <a:cubicBezTo>
                    <a:pt x="352" y="50"/>
                    <a:pt x="357" y="65"/>
                    <a:pt x="357" y="65"/>
                  </a:cubicBezTo>
                  <a:cubicBezTo>
                    <a:pt x="354" y="115"/>
                    <a:pt x="355" y="165"/>
                    <a:pt x="350" y="215"/>
                  </a:cubicBezTo>
                  <a:cubicBezTo>
                    <a:pt x="342" y="280"/>
                    <a:pt x="272" y="402"/>
                    <a:pt x="221" y="436"/>
                  </a:cubicBezTo>
                  <a:cubicBezTo>
                    <a:pt x="187" y="482"/>
                    <a:pt x="119" y="547"/>
                    <a:pt x="64" y="565"/>
                  </a:cubicBezTo>
                  <a:cubicBezTo>
                    <a:pt x="49" y="574"/>
                    <a:pt x="36" y="586"/>
                    <a:pt x="21" y="593"/>
                  </a:cubicBezTo>
                  <a:cubicBezTo>
                    <a:pt x="14" y="595"/>
                    <a:pt x="0" y="601"/>
                    <a:pt x="0" y="601"/>
                  </a:cubicBezTo>
                </a:path>
              </a:pathLst>
            </a:custGeom>
            <a:noFill/>
            <a:ln w="57150" cap="flat" cmpd="sng">
              <a:solidFill>
                <a:srgbClr val="FFFF00"/>
              </a:solidFill>
              <a:prstDash val="solid"/>
              <a:round/>
              <a:headEnd type="none" w="med" len="med"/>
              <a:tailEnd type="triangle" w="med" len="me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522303" name="Freeform 63"/>
            <p:cNvSpPr>
              <a:spLocks/>
            </p:cNvSpPr>
            <p:nvPr/>
          </p:nvSpPr>
          <p:spPr bwMode="auto">
            <a:xfrm rot="1974329" flipH="1">
              <a:off x="2586" y="2058"/>
              <a:ext cx="329" cy="601"/>
            </a:xfrm>
            <a:custGeom>
              <a:avLst/>
              <a:gdLst/>
              <a:ahLst/>
              <a:cxnLst>
                <a:cxn ang="0">
                  <a:pos x="336" y="0"/>
                </a:cxn>
                <a:cxn ang="0">
                  <a:pos x="350" y="43"/>
                </a:cxn>
                <a:cxn ang="0">
                  <a:pos x="357" y="65"/>
                </a:cxn>
                <a:cxn ang="0">
                  <a:pos x="350" y="215"/>
                </a:cxn>
                <a:cxn ang="0">
                  <a:pos x="221" y="436"/>
                </a:cxn>
                <a:cxn ang="0">
                  <a:pos x="64" y="565"/>
                </a:cxn>
                <a:cxn ang="0">
                  <a:pos x="21" y="593"/>
                </a:cxn>
                <a:cxn ang="0">
                  <a:pos x="0" y="601"/>
                </a:cxn>
              </a:cxnLst>
              <a:rect l="0" t="0" r="r" b="b"/>
              <a:pathLst>
                <a:path w="357" h="601">
                  <a:moveTo>
                    <a:pt x="336" y="0"/>
                  </a:moveTo>
                  <a:cubicBezTo>
                    <a:pt x="340" y="14"/>
                    <a:pt x="345" y="28"/>
                    <a:pt x="350" y="43"/>
                  </a:cubicBezTo>
                  <a:cubicBezTo>
                    <a:pt x="352" y="50"/>
                    <a:pt x="357" y="65"/>
                    <a:pt x="357" y="65"/>
                  </a:cubicBezTo>
                  <a:cubicBezTo>
                    <a:pt x="354" y="115"/>
                    <a:pt x="355" y="165"/>
                    <a:pt x="350" y="215"/>
                  </a:cubicBezTo>
                  <a:cubicBezTo>
                    <a:pt x="342" y="280"/>
                    <a:pt x="272" y="402"/>
                    <a:pt x="221" y="436"/>
                  </a:cubicBezTo>
                  <a:cubicBezTo>
                    <a:pt x="187" y="482"/>
                    <a:pt x="119" y="547"/>
                    <a:pt x="64" y="565"/>
                  </a:cubicBezTo>
                  <a:cubicBezTo>
                    <a:pt x="49" y="574"/>
                    <a:pt x="36" y="586"/>
                    <a:pt x="21" y="593"/>
                  </a:cubicBezTo>
                  <a:cubicBezTo>
                    <a:pt x="14" y="595"/>
                    <a:pt x="0" y="601"/>
                    <a:pt x="0" y="601"/>
                  </a:cubicBezTo>
                </a:path>
              </a:pathLst>
            </a:custGeom>
            <a:noFill/>
            <a:ln w="57150" cap="flat" cmpd="sng">
              <a:solidFill>
                <a:srgbClr val="FFFF00"/>
              </a:solidFill>
              <a:prstDash val="solid"/>
              <a:round/>
              <a:headEnd type="none" w="med" len="med"/>
              <a:tailEnd type="triangle" w="med" len="me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522304" name="Freeform 64"/>
            <p:cNvSpPr>
              <a:spLocks/>
            </p:cNvSpPr>
            <p:nvPr/>
          </p:nvSpPr>
          <p:spPr bwMode="auto">
            <a:xfrm rot="3224292" flipH="1">
              <a:off x="2163" y="2680"/>
              <a:ext cx="327" cy="686"/>
            </a:xfrm>
            <a:custGeom>
              <a:avLst/>
              <a:gdLst/>
              <a:ahLst/>
              <a:cxnLst>
                <a:cxn ang="0">
                  <a:pos x="0" y="686"/>
                </a:cxn>
                <a:cxn ang="0">
                  <a:pos x="93" y="657"/>
                </a:cxn>
                <a:cxn ang="0">
                  <a:pos x="114" y="650"/>
                </a:cxn>
                <a:cxn ang="0">
                  <a:pos x="229" y="557"/>
                </a:cxn>
                <a:cxn ang="0">
                  <a:pos x="272" y="500"/>
                </a:cxn>
                <a:cxn ang="0">
                  <a:pos x="279" y="471"/>
                </a:cxn>
                <a:cxn ang="0">
                  <a:pos x="307" y="428"/>
                </a:cxn>
                <a:cxn ang="0">
                  <a:pos x="343" y="307"/>
                </a:cxn>
                <a:cxn ang="0">
                  <a:pos x="293" y="71"/>
                </a:cxn>
                <a:cxn ang="0">
                  <a:pos x="193" y="14"/>
                </a:cxn>
                <a:cxn ang="0">
                  <a:pos x="150" y="0"/>
                </a:cxn>
              </a:cxnLst>
              <a:rect l="0" t="0" r="r" b="b"/>
              <a:pathLst>
                <a:path w="355" h="686">
                  <a:moveTo>
                    <a:pt x="0" y="686"/>
                  </a:moveTo>
                  <a:cubicBezTo>
                    <a:pt x="30" y="674"/>
                    <a:pt x="62" y="667"/>
                    <a:pt x="93" y="657"/>
                  </a:cubicBezTo>
                  <a:cubicBezTo>
                    <a:pt x="100" y="654"/>
                    <a:pt x="114" y="650"/>
                    <a:pt x="114" y="650"/>
                  </a:cubicBezTo>
                  <a:cubicBezTo>
                    <a:pt x="148" y="617"/>
                    <a:pt x="200" y="595"/>
                    <a:pt x="229" y="557"/>
                  </a:cubicBezTo>
                  <a:cubicBezTo>
                    <a:pt x="277" y="492"/>
                    <a:pt x="237" y="532"/>
                    <a:pt x="272" y="500"/>
                  </a:cubicBezTo>
                  <a:cubicBezTo>
                    <a:pt x="274" y="490"/>
                    <a:pt x="274" y="479"/>
                    <a:pt x="279" y="471"/>
                  </a:cubicBezTo>
                  <a:cubicBezTo>
                    <a:pt x="286" y="455"/>
                    <a:pt x="301" y="444"/>
                    <a:pt x="307" y="428"/>
                  </a:cubicBezTo>
                  <a:cubicBezTo>
                    <a:pt x="320" y="387"/>
                    <a:pt x="333" y="348"/>
                    <a:pt x="343" y="307"/>
                  </a:cubicBezTo>
                  <a:cubicBezTo>
                    <a:pt x="338" y="216"/>
                    <a:pt x="355" y="135"/>
                    <a:pt x="293" y="71"/>
                  </a:cubicBezTo>
                  <a:cubicBezTo>
                    <a:pt x="267" y="44"/>
                    <a:pt x="226" y="28"/>
                    <a:pt x="193" y="14"/>
                  </a:cubicBezTo>
                  <a:cubicBezTo>
                    <a:pt x="179" y="7"/>
                    <a:pt x="150" y="0"/>
                    <a:pt x="150" y="0"/>
                  </a:cubicBezTo>
                </a:path>
              </a:pathLst>
            </a:custGeom>
            <a:noFill/>
            <a:ln w="57150" cap="flat" cmpd="sng">
              <a:solidFill>
                <a:srgbClr val="FFFF00"/>
              </a:solidFill>
              <a:prstDash val="solid"/>
              <a:round/>
              <a:headEnd type="none" w="med" len="med"/>
              <a:tailEnd type="triangle" w="med" len="me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grpSp>
      <p:grpSp>
        <p:nvGrpSpPr>
          <p:cNvPr id="9" name="Group 80"/>
          <p:cNvGrpSpPr>
            <a:grpSpLocks/>
          </p:cNvGrpSpPr>
          <p:nvPr/>
        </p:nvGrpSpPr>
        <p:grpSpPr bwMode="auto">
          <a:xfrm>
            <a:off x="647700" y="2879725"/>
            <a:ext cx="3540125" cy="2540000"/>
            <a:chOff x="415" y="1818"/>
            <a:chExt cx="2230" cy="1600"/>
          </a:xfrm>
        </p:grpSpPr>
        <p:sp>
          <p:nvSpPr>
            <p:cNvPr id="522317" name="Oval 77"/>
            <p:cNvSpPr>
              <a:spLocks noChangeArrowheads="1"/>
            </p:cNvSpPr>
            <p:nvPr/>
          </p:nvSpPr>
          <p:spPr bwMode="auto">
            <a:xfrm>
              <a:off x="415" y="1818"/>
              <a:ext cx="2230" cy="1600"/>
            </a:xfrm>
            <a:prstGeom prst="ellipse">
              <a:avLst/>
            </a:prstGeom>
            <a:gradFill rotWithShape="0">
              <a:gsLst>
                <a:gs pos="0">
                  <a:srgbClr val="FF0000">
                    <a:gamma/>
                    <a:shade val="0"/>
                    <a:invGamma/>
                  </a:srgbClr>
                </a:gs>
                <a:gs pos="50000">
                  <a:srgbClr val="FF0000"/>
                </a:gs>
                <a:gs pos="100000">
                  <a:srgbClr val="FF0000">
                    <a:gamma/>
                    <a:shade val="0"/>
                    <a:invGamma/>
                  </a:srgbClr>
                </a:gs>
              </a:gsLst>
              <a:lin ang="5400000" scaled="1"/>
            </a:gradFill>
            <a:ln w="76200">
              <a:solidFill>
                <a:srgbClr val="FF0000"/>
              </a:solidFill>
              <a:round/>
              <a:headEnd/>
              <a:tailEnd/>
            </a:ln>
            <a:effectLst>
              <a:outerShdw blurRad="63500" dist="113592" dir="3806097"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522316" name="Text Box 76"/>
            <p:cNvSpPr txBox="1">
              <a:spLocks noChangeArrowheads="1"/>
            </p:cNvSpPr>
            <p:nvPr/>
          </p:nvSpPr>
          <p:spPr bwMode="auto">
            <a:xfrm>
              <a:off x="571" y="2064"/>
              <a:ext cx="1932" cy="368"/>
            </a:xfrm>
            <a:prstGeom prst="rect">
              <a:avLst/>
            </a:prstGeom>
            <a:noFill/>
            <a:ln w="12700">
              <a:noFill/>
              <a:miter lim="800000"/>
              <a:headEnd/>
              <a:tailEnd/>
            </a:ln>
            <a:effectLst>
              <a:outerShdw blurRad="63500" dist="96720" dir="4008085"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fr-FR" sz="3200" i="1" dirty="0">
                  <a:solidFill>
                    <a:schemeClr val="tx1"/>
                  </a:solidFill>
                  <a:latin typeface="Accordance" panose="00000400000000000000" pitchFamily="2" charset="-79"/>
                  <a:ea typeface="Accordance" panose="00000400000000000000" pitchFamily="2" charset="-79"/>
                  <a:cs typeface="Accordance" panose="00000400000000000000" pitchFamily="2" charset="-79"/>
                </a:rPr>
                <a:t>‘’</a:t>
              </a:r>
              <a:r>
                <a:rPr lang="ar-JO" sz="3200" i="1" dirty="0">
                  <a:solidFill>
                    <a:schemeClr val="tx1"/>
                  </a:solidFill>
                  <a:latin typeface="Accordance" panose="00000400000000000000" pitchFamily="2" charset="-79"/>
                  <a:ea typeface="Accordance" panose="00000400000000000000" pitchFamily="2" charset="-79"/>
                  <a:cs typeface="Accordance" panose="00000400000000000000" pitchFamily="2" charset="-79"/>
                </a:rPr>
                <a:t>سُرّة الأرض</a:t>
              </a:r>
              <a:r>
                <a:rPr lang="en-US" sz="3200" i="1" dirty="0">
                  <a:solidFill>
                    <a:schemeClr val="tx1"/>
                  </a:solidFill>
                  <a:latin typeface="Accordance" panose="00000400000000000000" pitchFamily="2" charset="-79"/>
                  <a:ea typeface="Accordance" panose="00000400000000000000" pitchFamily="2" charset="-79"/>
                  <a:cs typeface="Accordance" panose="00000400000000000000" pitchFamily="2" charset="-79"/>
                </a:rPr>
                <a:t>’’</a:t>
              </a:r>
            </a:p>
          </p:txBody>
        </p:sp>
      </p:grpSp>
      <p:sp>
        <p:nvSpPr>
          <p:cNvPr id="522322" name="Rectangle 82"/>
          <p:cNvSpPr>
            <a:spLocks noChangeArrowheads="1"/>
          </p:cNvSpPr>
          <p:nvPr/>
        </p:nvSpPr>
        <p:spPr bwMode="auto">
          <a:xfrm>
            <a:off x="519113" y="312738"/>
            <a:ext cx="1239837" cy="17208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lvl1pPr>
              <a:defRPr sz="1600" b="1">
                <a:solidFill>
                  <a:srgbClr val="00DFCA"/>
                </a:solidFill>
                <a:latin typeface="Comic Sans MS" panose="030F0702030302020204" pitchFamily="66" charset="0"/>
                <a:ea typeface="ＭＳ Ｐゴシック" panose="020B0600070205080204" pitchFamily="34" charset="-128"/>
              </a:defRPr>
            </a:lvl1pPr>
            <a:lvl2pPr marL="742950" indent="-285750">
              <a:defRPr sz="1600" b="1">
                <a:solidFill>
                  <a:srgbClr val="00DFCA"/>
                </a:solidFill>
                <a:latin typeface="Comic Sans MS" panose="030F0702030302020204" pitchFamily="66" charset="0"/>
                <a:ea typeface="ＭＳ Ｐゴシック" panose="020B0600070205080204" pitchFamily="34" charset="-128"/>
              </a:defRPr>
            </a:lvl2pPr>
            <a:lvl3pPr marL="1143000" indent="-228600">
              <a:defRPr sz="1600" b="1">
                <a:solidFill>
                  <a:srgbClr val="00DFCA"/>
                </a:solidFill>
                <a:latin typeface="Comic Sans MS" panose="030F0702030302020204" pitchFamily="66" charset="0"/>
                <a:ea typeface="ＭＳ Ｐゴシック" panose="020B0600070205080204" pitchFamily="34" charset="-128"/>
              </a:defRPr>
            </a:lvl3pPr>
            <a:lvl4pPr marL="1600200" indent="-228600">
              <a:defRPr sz="1600" b="1">
                <a:solidFill>
                  <a:srgbClr val="00DFCA"/>
                </a:solidFill>
                <a:latin typeface="Comic Sans MS" panose="030F0702030302020204" pitchFamily="66" charset="0"/>
                <a:ea typeface="ＭＳ Ｐゴシック" panose="020B0600070205080204" pitchFamily="34" charset="-128"/>
              </a:defRPr>
            </a:lvl4pPr>
            <a:lvl5pPr marL="2057400" indent="-228600">
              <a:defRPr sz="1600" b="1">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9pPr>
          </a:lstStyle>
          <a:p>
            <a:pPr>
              <a:defRPr/>
            </a:pPr>
            <a:r>
              <a:rPr lang="ar-SA" altLang="en-US" sz="10600" b="0">
                <a:solidFill>
                  <a:srgbClr val="FFFF00"/>
                </a:solidFill>
                <a:latin typeface="Times" panose="02020603050405020304" pitchFamily="18" charset="0"/>
                <a:cs typeface="Arial" panose="020B0604020202020204" pitchFamily="34" charset="0"/>
              </a:rPr>
              <a:t>٧</a:t>
            </a:r>
            <a:r>
              <a:rPr lang="en-US" altLang="en-US" sz="10600" b="0">
                <a:solidFill>
                  <a:srgbClr val="FFFF00"/>
                </a:solidFill>
                <a:latin typeface="Times" panose="02020603050405020304" pitchFamily="18" charset="0"/>
              </a:rPr>
              <a:t> </a:t>
            </a:r>
            <a:endParaRPr lang="en-US" altLang="en-US" sz="2800" b="0">
              <a:latin typeface="Matura MT Script Capitals" panose="03020802060602070202" pitchFamily="66"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0" fill="hold"/>
                                        <p:tgtEl>
                                          <p:spTgt spid="6"/>
                                        </p:tgtEl>
                                        <p:attrNameLst>
                                          <p:attrName>ppt_w</p:attrName>
                                        </p:attrNameLst>
                                      </p:cBhvr>
                                      <p:tavLst>
                                        <p:tav tm="0" fmla="#ppt_w*sin(2.5*pi*$)">
                                          <p:val>
                                            <p:fltVal val="0"/>
                                          </p:val>
                                        </p:tav>
                                        <p:tav tm="100000">
                                          <p:val>
                                            <p:fltVal val="1"/>
                                          </p:val>
                                        </p:tav>
                                      </p:tavLst>
                                    </p:anim>
                                    <p:anim calcmode="lin" valueType="num">
                                      <p:cBhvr>
                                        <p:cTn id="8" dur="5000" fill="hold"/>
                                        <p:tgtEl>
                                          <p:spTgt spid="6"/>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0"/>
                            </p:stCondLst>
                            <p:childTnLst>
                              <p:par>
                                <p:cTn id="10" presetID="23" presetClass="entr" presetSubtype="272"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strVal val="2/3*#ppt_w"/>
                                          </p:val>
                                        </p:tav>
                                        <p:tav tm="100000">
                                          <p:val>
                                            <p:strVal val="#ppt_w"/>
                                          </p:val>
                                        </p:tav>
                                      </p:tavLst>
                                    </p:anim>
                                    <p:anim calcmode="lin" valueType="num">
                                      <p:cBhvr>
                                        <p:cTn id="13" dur="500" fill="hold"/>
                                        <p:tgtEl>
                                          <p:spTgt spid="9"/>
                                        </p:tgtEl>
                                        <p:attrNameLst>
                                          <p:attrName>ppt_h</p:attrName>
                                        </p:attrNameLst>
                                      </p:cBhvr>
                                      <p:tavLst>
                                        <p:tav tm="0">
                                          <p:val>
                                            <p:strVal val="2/3*#ppt_h"/>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522292"/>
                                        </p:tgtEl>
                                        <p:attrNameLst>
                                          <p:attrName>style.visibility</p:attrName>
                                        </p:attrNameLst>
                                      </p:cBhvr>
                                      <p:to>
                                        <p:strVal val="visible"/>
                                      </p:to>
                                    </p:set>
                                    <p:anim calcmode="lin" valueType="num">
                                      <p:cBhvr additive="base">
                                        <p:cTn id="18" dur="500" fill="hold"/>
                                        <p:tgtEl>
                                          <p:spTgt spid="522292"/>
                                        </p:tgtEl>
                                        <p:attrNameLst>
                                          <p:attrName>ppt_x</p:attrName>
                                        </p:attrNameLst>
                                      </p:cBhvr>
                                      <p:tavLst>
                                        <p:tav tm="0">
                                          <p:val>
                                            <p:strVal val="1+#ppt_w/2"/>
                                          </p:val>
                                        </p:tav>
                                        <p:tav tm="100000">
                                          <p:val>
                                            <p:strVal val="#ppt_x"/>
                                          </p:val>
                                        </p:tav>
                                      </p:tavLst>
                                    </p:anim>
                                    <p:anim calcmode="lin" valueType="num">
                                      <p:cBhvr additive="base">
                                        <p:cTn id="19" dur="500" fill="hold"/>
                                        <p:tgtEl>
                                          <p:spTgt spid="522292"/>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522293"/>
                                        </p:tgtEl>
                                        <p:attrNameLst>
                                          <p:attrName>style.visibility</p:attrName>
                                        </p:attrNameLst>
                                      </p:cBhvr>
                                      <p:to>
                                        <p:strVal val="visible"/>
                                      </p:to>
                                    </p:set>
                                    <p:anim calcmode="lin" valueType="num">
                                      <p:cBhvr additive="base">
                                        <p:cTn id="24" dur="500" fill="hold"/>
                                        <p:tgtEl>
                                          <p:spTgt spid="522293"/>
                                        </p:tgtEl>
                                        <p:attrNameLst>
                                          <p:attrName>ppt_x</p:attrName>
                                        </p:attrNameLst>
                                      </p:cBhvr>
                                      <p:tavLst>
                                        <p:tav tm="0">
                                          <p:val>
                                            <p:strVal val="1+#ppt_w/2"/>
                                          </p:val>
                                        </p:tav>
                                        <p:tav tm="100000">
                                          <p:val>
                                            <p:strVal val="#ppt_x"/>
                                          </p:val>
                                        </p:tav>
                                      </p:tavLst>
                                    </p:anim>
                                    <p:anim calcmode="lin" valueType="num">
                                      <p:cBhvr additive="base">
                                        <p:cTn id="25" dur="500" fill="hold"/>
                                        <p:tgtEl>
                                          <p:spTgt spid="52229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92" grpId="0" autoUpdateAnimBg="0"/>
      <p:bldP spid="522293"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7" name="Text Box 3"/>
          <p:cNvSpPr txBox="1">
            <a:spLocks noChangeArrowheads="1"/>
          </p:cNvSpPr>
          <p:nvPr/>
        </p:nvSpPr>
        <p:spPr bwMode="auto">
          <a:xfrm>
            <a:off x="231775" y="5534025"/>
            <a:ext cx="8721725" cy="7699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en-US" sz="4400" dirty="0">
                <a:solidFill>
                  <a:srgbClr val="0099CC"/>
                </a:solidFill>
                <a:latin typeface="Accordance" panose="00000400000000000000" pitchFamily="2" charset="-79"/>
                <a:ea typeface="Accordance" panose="00000400000000000000" pitchFamily="2" charset="-79"/>
                <a:cs typeface="Accordance" panose="00000400000000000000" pitchFamily="2" charset="-79"/>
              </a:rPr>
              <a:t>(</a:t>
            </a:r>
            <a:r>
              <a:rPr lang="ar-JO" sz="4000" dirty="0">
                <a:solidFill>
                  <a:srgbClr val="0099CC"/>
                </a:solidFill>
                <a:latin typeface="Accordance" panose="00000400000000000000" pitchFamily="2" charset="-79"/>
                <a:ea typeface="Accordance" panose="00000400000000000000" pitchFamily="2" charset="-79"/>
                <a:cs typeface="Accordance" panose="00000400000000000000" pitchFamily="2" charset="-79"/>
              </a:rPr>
              <a:t>العهد القديم</a:t>
            </a:r>
            <a:r>
              <a:rPr lang="en-US" sz="4400" dirty="0">
                <a:solidFill>
                  <a:srgbClr val="0099CC"/>
                </a:solidFill>
                <a:latin typeface="Accordance" panose="00000400000000000000" pitchFamily="2" charset="-79"/>
                <a:ea typeface="Accordance" panose="00000400000000000000" pitchFamily="2" charset="-79"/>
                <a:cs typeface="Accordance" panose="00000400000000000000" pitchFamily="2" charset="-79"/>
              </a:rPr>
              <a:t>)</a:t>
            </a:r>
            <a:r>
              <a:rPr lang="en-US" sz="4400" dirty="0">
                <a:solidFill>
                  <a:srgbClr val="FFFF00"/>
                </a:solidFill>
                <a:latin typeface="Accordance" panose="00000400000000000000" pitchFamily="2" charset="-79"/>
                <a:ea typeface="Accordance" panose="00000400000000000000" pitchFamily="2" charset="-79"/>
                <a:cs typeface="Accordance" panose="00000400000000000000" pitchFamily="2" charset="-79"/>
              </a:rPr>
              <a:t> </a:t>
            </a:r>
            <a:r>
              <a:rPr lang="ar-JO" sz="3600" dirty="0">
                <a:solidFill>
                  <a:srgbClr val="FFFF00"/>
                </a:solidFill>
                <a:latin typeface="Accordance" panose="00000400000000000000" pitchFamily="2" charset="-79"/>
                <a:ea typeface="Accordance" panose="00000400000000000000" pitchFamily="2" charset="-79"/>
                <a:cs typeface="Accordance" panose="00000400000000000000" pitchFamily="2" charset="-79"/>
              </a:rPr>
              <a:t>حوالي ٤٠٠ سنة</a:t>
            </a:r>
            <a:r>
              <a:rPr lang="en-US" sz="4400" dirty="0">
                <a:solidFill>
                  <a:srgbClr val="66FF33"/>
                </a:solidFill>
                <a:latin typeface="Accordance" panose="00000400000000000000" pitchFamily="2" charset="-79"/>
                <a:ea typeface="Accordance" panose="00000400000000000000" pitchFamily="2" charset="-79"/>
                <a:cs typeface="Accordance" panose="00000400000000000000" pitchFamily="2" charset="-79"/>
              </a:rPr>
              <a:t>(</a:t>
            </a:r>
            <a:r>
              <a:rPr lang="ar-JO" sz="4000" dirty="0">
                <a:solidFill>
                  <a:srgbClr val="66FF33"/>
                </a:solidFill>
                <a:latin typeface="Accordance" panose="00000400000000000000" pitchFamily="2" charset="-79"/>
                <a:ea typeface="Accordance" panose="00000400000000000000" pitchFamily="2" charset="-79"/>
                <a:cs typeface="Accordance" panose="00000400000000000000" pitchFamily="2" charset="-79"/>
              </a:rPr>
              <a:t>العهد الجديد</a:t>
            </a:r>
            <a:r>
              <a:rPr lang="en-US" sz="4400" dirty="0">
                <a:solidFill>
                  <a:srgbClr val="66FF33"/>
                </a:solidFill>
                <a:latin typeface="Accordance" panose="00000400000000000000" pitchFamily="2" charset="-79"/>
                <a:ea typeface="Accordance" panose="00000400000000000000" pitchFamily="2" charset="-79"/>
                <a:cs typeface="Accordance" panose="00000400000000000000" pitchFamily="2" charset="-79"/>
              </a:rPr>
              <a:t>)</a:t>
            </a:r>
            <a:endParaRPr lang="en-US" sz="4400" dirty="0">
              <a:solidFill>
                <a:srgbClr val="FFFF00"/>
              </a:solidFill>
              <a:latin typeface="Accordance" panose="00000400000000000000" pitchFamily="2" charset="-79"/>
              <a:ea typeface="Accordance" panose="00000400000000000000" pitchFamily="2" charset="-79"/>
              <a:cs typeface="Accordance" panose="00000400000000000000" pitchFamily="2" charset="-79"/>
            </a:endParaRPr>
          </a:p>
        </p:txBody>
      </p:sp>
      <p:sp>
        <p:nvSpPr>
          <p:cNvPr id="502788" name="AutoShape 4"/>
          <p:cNvSpPr>
            <a:spLocks noChangeArrowheads="1"/>
          </p:cNvSpPr>
          <p:nvPr/>
        </p:nvSpPr>
        <p:spPr bwMode="auto">
          <a:xfrm>
            <a:off x="1019175" y="4554538"/>
            <a:ext cx="8081963" cy="1082675"/>
          </a:xfrm>
          <a:prstGeom prst="curvedDownArrow">
            <a:avLst>
              <a:gd name="adj1" fmla="val 96973"/>
              <a:gd name="adj2" fmla="val 242675"/>
              <a:gd name="adj3" fmla="val 33333"/>
            </a:avLst>
          </a:prstGeom>
          <a:gradFill rotWithShape="0">
            <a:gsLst>
              <a:gs pos="0">
                <a:schemeClr val="accent1"/>
              </a:gs>
              <a:gs pos="50000">
                <a:schemeClr val="accent1">
                  <a:gamma/>
                  <a:shade val="0"/>
                  <a:invGamma/>
                </a:schemeClr>
              </a:gs>
              <a:gs pos="100000">
                <a:schemeClr val="accent1"/>
              </a:gs>
            </a:gsLst>
            <a:lin ang="5400000" scaled="1"/>
          </a:gradFill>
          <a:ln w="38100">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51204" name="Text Box 11"/>
          <p:cNvSpPr txBox="1">
            <a:spLocks noChangeArrowheads="1"/>
          </p:cNvSpPr>
          <p:nvPr/>
        </p:nvSpPr>
        <p:spPr bwMode="auto">
          <a:xfrm>
            <a:off x="8680450" y="90488"/>
            <a:ext cx="336550" cy="396875"/>
          </a:xfrm>
          <a:prstGeom prst="rect">
            <a:avLst/>
          </a:prstGeom>
          <a:noFill/>
          <a:ln w="9525">
            <a:noFill/>
            <a:miter lim="800000"/>
            <a:headEnd/>
            <a:tailEnd/>
          </a:ln>
        </p:spPr>
        <p:txBody>
          <a:bodyPr wrap="none" anchor="ctr">
            <a:spAutoFit/>
          </a:bodyPr>
          <a:lstStyle/>
          <a:p>
            <a:pPr algn="ctr">
              <a:spcBef>
                <a:spcPct val="50000"/>
              </a:spcBef>
            </a:pPr>
            <a:r>
              <a:rPr lang="en-US" altLang="en-US" sz="2000" b="0">
                <a:solidFill>
                  <a:srgbClr val="FFA27C"/>
                </a:solidFill>
              </a:rPr>
              <a:t>  </a:t>
            </a:r>
          </a:p>
        </p:txBody>
      </p:sp>
      <p:sp>
        <p:nvSpPr>
          <p:cNvPr id="51205" name="Text Box 12"/>
          <p:cNvSpPr txBox="1">
            <a:spLocks noChangeArrowheads="1"/>
          </p:cNvSpPr>
          <p:nvPr/>
        </p:nvSpPr>
        <p:spPr bwMode="auto">
          <a:xfrm>
            <a:off x="8545513" y="6459538"/>
            <a:ext cx="390525" cy="339725"/>
          </a:xfrm>
          <a:prstGeom prst="rect">
            <a:avLst/>
          </a:prstGeom>
          <a:noFill/>
          <a:ln w="9525">
            <a:noFill/>
            <a:miter lim="800000"/>
            <a:headEnd/>
            <a:tailEnd/>
          </a:ln>
        </p:spPr>
        <p:txBody>
          <a:bodyPr wrap="none" anchor="ctr">
            <a:spAutoFit/>
          </a:bodyPr>
          <a:lstStyle/>
          <a:p>
            <a:pPr algn="ctr">
              <a:spcBef>
                <a:spcPct val="50000"/>
              </a:spcBef>
            </a:pPr>
            <a:r>
              <a:rPr lang="ar-SA" altLang="en-US">
                <a:solidFill>
                  <a:srgbClr val="FFFFFF"/>
                </a:solidFill>
                <a:cs typeface="Arial" pitchFamily="34" charset="0"/>
              </a:rPr>
              <a:t>٣</a:t>
            </a:r>
            <a:r>
              <a:rPr lang="en-US" altLang="en-US">
                <a:solidFill>
                  <a:srgbClr val="FFFFFF"/>
                </a:solidFill>
              </a:rPr>
              <a:t> </a:t>
            </a:r>
            <a:endParaRPr lang="en-US" altLang="en-US" b="0">
              <a:solidFill>
                <a:srgbClr val="FFFFFF"/>
              </a:solidFill>
              <a:latin typeface="Arial" pitchFamily="34" charset="0"/>
            </a:endParaRPr>
          </a:p>
        </p:txBody>
      </p:sp>
      <p:sp>
        <p:nvSpPr>
          <p:cNvPr id="502797" name="Rectangle 13"/>
          <p:cNvSpPr>
            <a:spLocks noChangeArrowheads="1"/>
          </p:cNvSpPr>
          <p:nvPr/>
        </p:nvSpPr>
        <p:spPr bwMode="auto">
          <a:xfrm>
            <a:off x="8091488" y="653097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Comic Sans MS" charset="0"/>
                <a:ea typeface="ＭＳ Ｐゴシック" charset="0"/>
                <a:cs typeface="ＭＳ Ｐゴシック" charset="0"/>
              </a:rPr>
              <a:t>16</a:t>
            </a:r>
          </a:p>
        </p:txBody>
      </p:sp>
      <p:sp>
        <p:nvSpPr>
          <p:cNvPr id="51207" name="Text Box 14"/>
          <p:cNvSpPr txBox="1">
            <a:spLocks noChangeArrowheads="1"/>
          </p:cNvSpPr>
          <p:nvPr/>
        </p:nvSpPr>
        <p:spPr bwMode="auto">
          <a:xfrm>
            <a:off x="6994525" y="6284913"/>
            <a:ext cx="1631950" cy="274637"/>
          </a:xfrm>
          <a:prstGeom prst="rect">
            <a:avLst/>
          </a:prstGeom>
          <a:noFill/>
          <a:ln w="9525">
            <a:noFill/>
            <a:miter lim="800000"/>
            <a:headEnd/>
            <a:tailEnd/>
          </a:ln>
        </p:spPr>
        <p:txBody>
          <a:bodyPr wrap="none" anchor="ctr">
            <a:spAutoFit/>
          </a:bodyPr>
          <a:lstStyle/>
          <a:p>
            <a:pPr algn="ctr">
              <a:spcBef>
                <a:spcPct val="50000"/>
              </a:spcBef>
            </a:pPr>
            <a:r>
              <a:rPr lang="en-US" altLang="en-US" sz="1200">
                <a:solidFill>
                  <a:schemeClr val="tx1"/>
                </a:solidFill>
                <a:latin typeface="Arial" pitchFamily="34" charset="0"/>
              </a:rPr>
              <a:t>Handbook pg. 38-39</a:t>
            </a:r>
          </a:p>
        </p:txBody>
      </p:sp>
      <p:sp>
        <p:nvSpPr>
          <p:cNvPr id="502799" name="Text Box 15"/>
          <p:cNvSpPr txBox="1">
            <a:spLocks noChangeArrowheads="1"/>
          </p:cNvSpPr>
          <p:nvPr/>
        </p:nvSpPr>
        <p:spPr bwMode="auto">
          <a:xfrm>
            <a:off x="152400" y="2436813"/>
            <a:ext cx="8785225" cy="1169987"/>
          </a:xfrm>
          <a:prstGeom prst="rect">
            <a:avLst/>
          </a:prstGeom>
          <a:noFill/>
          <a:ln w="12700">
            <a:noFill/>
            <a:miter lim="800000"/>
            <a:headEnd/>
            <a:tailEnd/>
          </a:ln>
          <a:effectLst/>
        </p:spPr>
        <p:txBody>
          <a:bodyPr>
            <a:spAutoFit/>
          </a:bodyPr>
          <a:lstStyle/>
          <a:p>
            <a:pPr algn="ctr" rtl="1">
              <a:spcBef>
                <a:spcPct val="50000"/>
              </a:spcBef>
              <a:defRPr/>
            </a:pPr>
            <a:r>
              <a:rPr lang="ar-JO" sz="2800" dirty="0">
                <a:solidFill>
                  <a:srgbClr val="FFFF00"/>
                </a:solidFill>
                <a:effectLst>
                  <a:outerShdw blurRad="50800" dist="101600" dir="2700000" algn="tl" rotWithShape="0">
                    <a:srgbClr val="000000"/>
                  </a:outerShdw>
                </a:effectLst>
                <a:latin typeface="Comic Sans MS" charset="0"/>
                <a:ea typeface="+mn-ea"/>
              </a:rPr>
              <a:t>البروتستانت: لا وحي إلهي في هذه الكتب.</a:t>
            </a:r>
          </a:p>
          <a:p>
            <a:pPr algn="ctr" rtl="1">
              <a:spcBef>
                <a:spcPct val="50000"/>
              </a:spcBef>
              <a:defRPr/>
            </a:pPr>
            <a:r>
              <a:rPr lang="ar-JO" sz="2800" dirty="0">
                <a:solidFill>
                  <a:srgbClr val="FFFF00"/>
                </a:solidFill>
                <a:effectLst>
                  <a:outerShdw blurRad="50800" dist="101600" dir="2700000" algn="tl" rotWithShape="0">
                    <a:srgbClr val="000000"/>
                  </a:outerShdw>
                </a:effectLst>
                <a:latin typeface="Comic Sans MS" charset="0"/>
                <a:ea typeface="+mn-ea"/>
              </a:rPr>
              <a:t>اعترف الروم الكاثوليك بـ ٧ فقط عام ١٥٤٦.</a:t>
            </a:r>
            <a:endParaRPr lang="en-US" sz="2800" dirty="0">
              <a:solidFill>
                <a:srgbClr val="FFFF00"/>
              </a:solidFill>
              <a:effectLst>
                <a:outerShdw blurRad="50800" dist="101600" dir="2700000" algn="tl" rotWithShape="0">
                  <a:srgbClr val="000000"/>
                </a:outerShdw>
              </a:effectLst>
              <a:latin typeface="Comic Sans MS" charset="0"/>
              <a:ea typeface="+mn-ea"/>
            </a:endParaRPr>
          </a:p>
        </p:txBody>
      </p:sp>
      <p:sp>
        <p:nvSpPr>
          <p:cNvPr id="502800" name="Text Box 16"/>
          <p:cNvSpPr txBox="1">
            <a:spLocks noChangeArrowheads="1"/>
          </p:cNvSpPr>
          <p:nvPr/>
        </p:nvSpPr>
        <p:spPr bwMode="auto">
          <a:xfrm>
            <a:off x="1725613" y="371475"/>
            <a:ext cx="6997700" cy="923925"/>
          </a:xfrm>
          <a:prstGeom prst="rect">
            <a:avLst/>
          </a:prstGeom>
          <a:noFill/>
          <a:ln w="12700">
            <a:noFill/>
            <a:miter lim="800000"/>
            <a:headEnd/>
            <a:tailEnd/>
          </a:ln>
          <a:effectLst>
            <a:outerShdw blurRad="63500" dist="125724" dir="2700000" algn="ctr" rotWithShape="0">
              <a:schemeClr val="bg2">
                <a:alpha val="74998"/>
              </a:schemeClr>
            </a:outerShdw>
          </a:effectLst>
        </p:spPr>
        <p:txBody>
          <a:bodyPr>
            <a:spAutoFit/>
          </a:bodyPr>
          <a:lstStyle/>
          <a:p>
            <a:pPr algn="ctr">
              <a:spcBef>
                <a:spcPct val="50000"/>
              </a:spcBef>
              <a:defRPr/>
            </a:pPr>
            <a:r>
              <a:rPr lang="ar-JO" sz="5400" dirty="0">
                <a:solidFill>
                  <a:srgbClr val="FAFCFF"/>
                </a:solidFill>
                <a:latin typeface="Comic Sans MS" pitchFamily="-107" charset="0"/>
                <a:ea typeface="+mn-ea"/>
              </a:rPr>
              <a:t>الـ ١٥ سفر من الأبوكريفا</a:t>
            </a:r>
            <a:endParaRPr lang="en-US" sz="5400" dirty="0">
              <a:solidFill>
                <a:srgbClr val="FAFCFF"/>
              </a:solidFill>
              <a:latin typeface="Comic Sans MS" pitchFamily="-107" charset="0"/>
              <a:ea typeface="+mn-ea"/>
            </a:endParaRPr>
          </a:p>
        </p:txBody>
      </p:sp>
      <p:sp>
        <p:nvSpPr>
          <p:cNvPr id="502805" name="Rectangle 21"/>
          <p:cNvSpPr>
            <a:spLocks noChangeArrowheads="1"/>
          </p:cNvSpPr>
          <p:nvPr/>
        </p:nvSpPr>
        <p:spPr bwMode="auto">
          <a:xfrm>
            <a:off x="519113" y="312738"/>
            <a:ext cx="1239837" cy="17208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lvl1pPr>
              <a:defRPr sz="1600" b="1">
                <a:solidFill>
                  <a:srgbClr val="00DFCA"/>
                </a:solidFill>
                <a:latin typeface="Comic Sans MS" panose="030F0702030302020204" pitchFamily="66" charset="0"/>
                <a:ea typeface="ＭＳ Ｐゴシック" panose="020B0600070205080204" pitchFamily="34" charset="-128"/>
              </a:defRPr>
            </a:lvl1pPr>
            <a:lvl2pPr marL="742950" indent="-285750">
              <a:defRPr sz="1600" b="1">
                <a:solidFill>
                  <a:srgbClr val="00DFCA"/>
                </a:solidFill>
                <a:latin typeface="Comic Sans MS" panose="030F0702030302020204" pitchFamily="66" charset="0"/>
                <a:ea typeface="ＭＳ Ｐゴシック" panose="020B0600070205080204" pitchFamily="34" charset="-128"/>
              </a:defRPr>
            </a:lvl2pPr>
            <a:lvl3pPr marL="1143000" indent="-228600">
              <a:defRPr sz="1600" b="1">
                <a:solidFill>
                  <a:srgbClr val="00DFCA"/>
                </a:solidFill>
                <a:latin typeface="Comic Sans MS" panose="030F0702030302020204" pitchFamily="66" charset="0"/>
                <a:ea typeface="ＭＳ Ｐゴシック" panose="020B0600070205080204" pitchFamily="34" charset="-128"/>
              </a:defRPr>
            </a:lvl3pPr>
            <a:lvl4pPr marL="1600200" indent="-228600">
              <a:defRPr sz="1600" b="1">
                <a:solidFill>
                  <a:srgbClr val="00DFCA"/>
                </a:solidFill>
                <a:latin typeface="Comic Sans MS" panose="030F0702030302020204" pitchFamily="66" charset="0"/>
                <a:ea typeface="ＭＳ Ｐゴシック" panose="020B0600070205080204" pitchFamily="34" charset="-128"/>
              </a:defRPr>
            </a:lvl4pPr>
            <a:lvl5pPr marL="2057400" indent="-228600">
              <a:defRPr sz="1600" b="1">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9pPr>
          </a:lstStyle>
          <a:p>
            <a:pPr>
              <a:defRPr/>
            </a:pPr>
            <a:r>
              <a:rPr lang="ar-SA" altLang="en-US" sz="10600" b="0">
                <a:solidFill>
                  <a:srgbClr val="FFFF00"/>
                </a:solidFill>
                <a:latin typeface="Times" panose="02020603050405020304" pitchFamily="18" charset="0"/>
                <a:cs typeface="Arial" panose="020B0604020202020204" pitchFamily="34" charset="0"/>
              </a:rPr>
              <a:t>٧</a:t>
            </a:r>
            <a:r>
              <a:rPr lang="en-US" altLang="en-US" sz="10600" b="0">
                <a:solidFill>
                  <a:srgbClr val="FFFF00"/>
                </a:solidFill>
                <a:latin typeface="Times" panose="02020603050405020304" pitchFamily="18" charset="0"/>
              </a:rPr>
              <a:t> </a:t>
            </a:r>
            <a:endParaRPr lang="en-US" altLang="en-US" sz="2800" b="0">
              <a:latin typeface="Matura MT Script Capitals" panose="03020802060602070202" pitchFamily="66"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02787"/>
                                        </p:tgtEl>
                                        <p:attrNameLst>
                                          <p:attrName>style.visibility</p:attrName>
                                        </p:attrNameLst>
                                      </p:cBhvr>
                                      <p:to>
                                        <p:strVal val="visible"/>
                                      </p:to>
                                    </p:set>
                                    <p:animEffect transition="in" filter="wipe(left)">
                                      <p:cBhvr>
                                        <p:cTn id="7" dur="500"/>
                                        <p:tgtEl>
                                          <p:spTgt spid="502787"/>
                                        </p:tgtEl>
                                      </p:cBhvr>
                                    </p:animEffect>
                                  </p:childTnLst>
                                </p:cTn>
                              </p:par>
                            </p:childTnLst>
                          </p:cTn>
                        </p:par>
                        <p:par>
                          <p:cTn id="8" fill="hold" nodeType="afterGroup">
                            <p:stCondLst>
                              <p:cond delay="500"/>
                            </p:stCondLst>
                            <p:childTnLst>
                              <p:par>
                                <p:cTn id="9" presetID="22" presetClass="entr" presetSubtype="8" fill="hold" grpId="0" nodeType="afterEffect">
                                  <p:stCondLst>
                                    <p:cond delay="100"/>
                                  </p:stCondLst>
                                  <p:childTnLst>
                                    <p:set>
                                      <p:cBhvr>
                                        <p:cTn id="10" dur="1" fill="hold">
                                          <p:stCondLst>
                                            <p:cond delay="0"/>
                                          </p:stCondLst>
                                        </p:cTn>
                                        <p:tgtEl>
                                          <p:spTgt spid="502788"/>
                                        </p:tgtEl>
                                        <p:attrNameLst>
                                          <p:attrName>style.visibility</p:attrName>
                                        </p:attrNameLst>
                                      </p:cBhvr>
                                      <p:to>
                                        <p:strVal val="visible"/>
                                      </p:to>
                                    </p:set>
                                    <p:animEffect transition="in" filter="wipe(left)">
                                      <p:cBhvr>
                                        <p:cTn id="11" dur="500"/>
                                        <p:tgtEl>
                                          <p:spTgt spid="50278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02800"/>
                                        </p:tgtEl>
                                        <p:attrNameLst>
                                          <p:attrName>style.visibility</p:attrName>
                                        </p:attrNameLst>
                                      </p:cBhvr>
                                      <p:to>
                                        <p:strVal val="visible"/>
                                      </p:to>
                                    </p:set>
                                    <p:animEffect transition="in" filter="fade">
                                      <p:cBhvr>
                                        <p:cTn id="16" dur="1000"/>
                                        <p:tgtEl>
                                          <p:spTgt spid="502800"/>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502799">
                                            <p:txEl>
                                              <p:pRg st="0" end="0"/>
                                            </p:txEl>
                                          </p:spTgt>
                                        </p:tgtEl>
                                        <p:attrNameLst>
                                          <p:attrName>style.visibility</p:attrName>
                                        </p:attrNameLst>
                                      </p:cBhvr>
                                      <p:to>
                                        <p:strVal val="visible"/>
                                      </p:to>
                                    </p:set>
                                    <p:anim calcmode="lin" valueType="num">
                                      <p:cBhvr>
                                        <p:cTn id="21" dur="1000" fill="hold"/>
                                        <p:tgtEl>
                                          <p:spTgt spid="502799">
                                            <p:txEl>
                                              <p:pRg st="0" end="0"/>
                                            </p:txEl>
                                          </p:spTgt>
                                        </p:tgtEl>
                                        <p:attrNameLst>
                                          <p:attrName>ppt_w</p:attrName>
                                        </p:attrNameLst>
                                      </p:cBhvr>
                                      <p:tavLst>
                                        <p:tav tm="0">
                                          <p:val>
                                            <p:strVal val="#ppt_w*0.70"/>
                                          </p:val>
                                        </p:tav>
                                        <p:tav tm="100000">
                                          <p:val>
                                            <p:strVal val="#ppt_w"/>
                                          </p:val>
                                        </p:tav>
                                      </p:tavLst>
                                    </p:anim>
                                    <p:anim calcmode="lin" valueType="num">
                                      <p:cBhvr>
                                        <p:cTn id="22" dur="1000" fill="hold"/>
                                        <p:tgtEl>
                                          <p:spTgt spid="502799">
                                            <p:txEl>
                                              <p:pRg st="0" end="0"/>
                                            </p:txEl>
                                          </p:spTgt>
                                        </p:tgtEl>
                                        <p:attrNameLst>
                                          <p:attrName>ppt_h</p:attrName>
                                        </p:attrNameLst>
                                      </p:cBhvr>
                                      <p:tavLst>
                                        <p:tav tm="0">
                                          <p:val>
                                            <p:strVal val="#ppt_h"/>
                                          </p:val>
                                        </p:tav>
                                        <p:tav tm="100000">
                                          <p:val>
                                            <p:strVal val="#ppt_h"/>
                                          </p:val>
                                        </p:tav>
                                      </p:tavLst>
                                    </p:anim>
                                    <p:animEffect transition="in" filter="fade">
                                      <p:cBhvr>
                                        <p:cTn id="23" dur="1000"/>
                                        <p:tgtEl>
                                          <p:spTgt spid="502799">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502799">
                                            <p:txEl>
                                              <p:pRg st="1" end="1"/>
                                            </p:txEl>
                                          </p:spTgt>
                                        </p:tgtEl>
                                        <p:attrNameLst>
                                          <p:attrName>style.visibility</p:attrName>
                                        </p:attrNameLst>
                                      </p:cBhvr>
                                      <p:to>
                                        <p:strVal val="visible"/>
                                      </p:to>
                                    </p:set>
                                    <p:anim calcmode="lin" valueType="num">
                                      <p:cBhvr>
                                        <p:cTn id="28" dur="1000" fill="hold"/>
                                        <p:tgtEl>
                                          <p:spTgt spid="502799">
                                            <p:txEl>
                                              <p:pRg st="1" end="1"/>
                                            </p:txEl>
                                          </p:spTgt>
                                        </p:tgtEl>
                                        <p:attrNameLst>
                                          <p:attrName>ppt_w</p:attrName>
                                        </p:attrNameLst>
                                      </p:cBhvr>
                                      <p:tavLst>
                                        <p:tav tm="0">
                                          <p:val>
                                            <p:strVal val="#ppt_w*0.70"/>
                                          </p:val>
                                        </p:tav>
                                        <p:tav tm="100000">
                                          <p:val>
                                            <p:strVal val="#ppt_w"/>
                                          </p:val>
                                        </p:tav>
                                      </p:tavLst>
                                    </p:anim>
                                    <p:anim calcmode="lin" valueType="num">
                                      <p:cBhvr>
                                        <p:cTn id="29" dur="1000" fill="hold"/>
                                        <p:tgtEl>
                                          <p:spTgt spid="502799">
                                            <p:txEl>
                                              <p:pRg st="1" end="1"/>
                                            </p:txEl>
                                          </p:spTgt>
                                        </p:tgtEl>
                                        <p:attrNameLst>
                                          <p:attrName>ppt_h</p:attrName>
                                        </p:attrNameLst>
                                      </p:cBhvr>
                                      <p:tavLst>
                                        <p:tav tm="0">
                                          <p:val>
                                            <p:strVal val="#ppt_h"/>
                                          </p:val>
                                        </p:tav>
                                        <p:tav tm="100000">
                                          <p:val>
                                            <p:strVal val="#ppt_h"/>
                                          </p:val>
                                        </p:tav>
                                      </p:tavLst>
                                    </p:anim>
                                    <p:animEffect transition="in" filter="fade">
                                      <p:cBhvr>
                                        <p:cTn id="30" dur="1000"/>
                                        <p:tgtEl>
                                          <p:spTgt spid="50279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2787" grpId="0" autoUpdateAnimBg="0"/>
      <p:bldP spid="502788" grpId="0" animBg="1"/>
      <p:bldP spid="502799" grpId="0" build="p"/>
      <p:bldP spid="502800"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60" name="Text Box 32"/>
          <p:cNvSpPr txBox="1">
            <a:spLocks noChangeArrowheads="1"/>
          </p:cNvSpPr>
          <p:nvPr/>
        </p:nvSpPr>
        <p:spPr bwMode="auto">
          <a:xfrm>
            <a:off x="1638300" y="447675"/>
            <a:ext cx="7235825" cy="523875"/>
          </a:xfrm>
          <a:prstGeom prst="rect">
            <a:avLst/>
          </a:prstGeom>
          <a:noFill/>
          <a:ln w="12700">
            <a:noFill/>
            <a:miter lim="800000"/>
            <a:headEnd/>
            <a:tailEnd/>
          </a:ln>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rtl="1">
              <a:spcBef>
                <a:spcPct val="50000"/>
              </a:spcBef>
              <a:defRPr/>
            </a:pPr>
            <a:r>
              <a:rPr lang="ar-JO" sz="2800" dirty="0">
                <a:solidFill>
                  <a:srgbClr val="FFFF00"/>
                </a:solidFill>
                <a:effectLst>
                  <a:outerShdw blurRad="50800" dist="101600" dir="2700000" algn="tl" rotWithShape="0">
                    <a:srgbClr val="000000"/>
                  </a:outerShdw>
                </a:effectLst>
                <a:latin typeface="Accordance" panose="00000400000000000000" pitchFamily="2" charset="-79"/>
                <a:ea typeface="Accordance" panose="00000400000000000000" pitchFamily="2" charset="-79"/>
                <a:cs typeface="Accordance" panose="00000400000000000000" pitchFamily="2" charset="-79"/>
              </a:rPr>
              <a:t>الـ ١٥ سفر من الأبوكريفا</a:t>
            </a:r>
          </a:p>
        </p:txBody>
      </p:sp>
      <p:sp>
        <p:nvSpPr>
          <p:cNvPr id="432161" name="Text Box 33"/>
          <p:cNvSpPr txBox="1">
            <a:spLocks noChangeArrowheads="1"/>
          </p:cNvSpPr>
          <p:nvPr/>
        </p:nvSpPr>
        <p:spPr bwMode="auto">
          <a:xfrm>
            <a:off x="1808163" y="957263"/>
            <a:ext cx="6950075" cy="5016500"/>
          </a:xfrm>
          <a:prstGeom prst="rect">
            <a:avLst/>
          </a:prstGeom>
          <a:noFill/>
          <a:ln w="12700">
            <a:noFill/>
            <a:miter lim="800000"/>
            <a:headEnd/>
            <a:tailEnd/>
          </a:ln>
          <a:effectLst/>
        </p:spPr>
        <p:txBody>
          <a:bodyPr>
            <a:spAutoFit/>
          </a:bodyPr>
          <a:lstStyle/>
          <a:p>
            <a:pPr>
              <a:defRPr/>
            </a:pPr>
            <a:r>
              <a:rPr lang="ar-JO" sz="2000" dirty="0">
                <a:solidFill>
                  <a:srgbClr val="FFFF00"/>
                </a:solidFill>
                <a:effectLst>
                  <a:outerShdw blurRad="50800" dist="101600" dir="2700000" algn="tl" rotWithShape="0">
                    <a:srgbClr val="000000"/>
                  </a:outerShdw>
                </a:effectLst>
                <a:latin typeface="Accordance" panose="00000400000000000000" pitchFamily="2" charset="-79"/>
                <a:ea typeface="Accordance" panose="00000400000000000000" pitchFamily="2" charset="-79"/>
                <a:cs typeface="Accordance" panose="00000400000000000000" pitchFamily="2" charset="-79"/>
              </a:rPr>
              <a:t>سيدراس الأول</a:t>
            </a:r>
            <a:endParaRPr lang="en-US" sz="2000" dirty="0">
              <a:solidFill>
                <a:srgbClr val="FFFF00"/>
              </a:solidFill>
              <a:effectLst>
                <a:outerShdw blurRad="50800" dist="101600" dir="2700000" algn="tl" rotWithShape="0">
                  <a:srgbClr val="000000"/>
                </a:outerShdw>
              </a:effectLst>
              <a:latin typeface="Accordance" panose="00000400000000000000" pitchFamily="2" charset="-79"/>
              <a:ea typeface="Accordance" panose="00000400000000000000" pitchFamily="2" charset="-79"/>
              <a:cs typeface="Accordance" panose="00000400000000000000" pitchFamily="2" charset="-79"/>
            </a:endParaRPr>
          </a:p>
          <a:p>
            <a:pPr>
              <a:defRPr/>
            </a:pPr>
            <a:r>
              <a:rPr lang="ar-JO" sz="2000" dirty="0">
                <a:solidFill>
                  <a:srgbClr val="FFFF00"/>
                </a:solidFill>
                <a:effectLst>
                  <a:outerShdw blurRad="50800" dist="101600" dir="2700000" algn="tl" rotWithShape="0">
                    <a:srgbClr val="000000"/>
                  </a:outerShdw>
                </a:effectLst>
                <a:latin typeface="Helvetica" pitchFamily="-107" charset="0"/>
                <a:ea typeface="+mn-ea"/>
              </a:rPr>
              <a:t>سيدراس الثاني     </a:t>
            </a:r>
            <a:endParaRPr lang="en-US" sz="2000" dirty="0">
              <a:solidFill>
                <a:srgbClr val="FFFF00"/>
              </a:solidFill>
              <a:effectLst>
                <a:outerShdw blurRad="50800" dist="101600" dir="2700000" algn="tl" rotWithShape="0">
                  <a:srgbClr val="000000"/>
                </a:outerShdw>
              </a:effectLst>
              <a:latin typeface="Helvetica" pitchFamily="-107" charset="0"/>
              <a:ea typeface="+mn-ea"/>
            </a:endParaRPr>
          </a:p>
          <a:p>
            <a:pPr>
              <a:defRPr/>
            </a:pPr>
            <a:r>
              <a:rPr lang="ar-JO" sz="2000" dirty="0">
                <a:solidFill>
                  <a:srgbClr val="FFFF00"/>
                </a:solidFill>
                <a:effectLst>
                  <a:outerShdw blurRad="50800" dist="101600" dir="2700000" algn="tl" rotWithShape="0">
                    <a:srgbClr val="000000"/>
                  </a:outerShdw>
                </a:effectLst>
                <a:latin typeface="Helvetica" pitchFamily="-107" charset="0"/>
                <a:ea typeface="+mn-ea"/>
              </a:rPr>
              <a:t>       طوبيا       </a:t>
            </a:r>
            <a:endParaRPr lang="en-US" sz="2000" dirty="0">
              <a:solidFill>
                <a:srgbClr val="FFFF00"/>
              </a:solidFill>
              <a:effectLst>
                <a:outerShdw blurRad="50800" dist="101600" dir="2700000" algn="tl" rotWithShape="0">
                  <a:srgbClr val="000000"/>
                </a:outerShdw>
              </a:effectLst>
              <a:latin typeface="Helvetica" pitchFamily="-107" charset="0"/>
              <a:ea typeface="+mn-ea"/>
            </a:endParaRPr>
          </a:p>
          <a:p>
            <a:pPr>
              <a:defRPr/>
            </a:pPr>
            <a:r>
              <a:rPr lang="en-US" sz="2000" dirty="0">
                <a:solidFill>
                  <a:srgbClr val="FFFF00"/>
                </a:solidFill>
                <a:effectLst>
                  <a:outerShdw blurRad="50800" dist="101600" dir="2700000" algn="tl" rotWithShape="0">
                    <a:srgbClr val="000000"/>
                  </a:outerShdw>
                </a:effectLst>
                <a:latin typeface="Helvetica" pitchFamily="-107" charset="0"/>
                <a:ea typeface="+mn-ea"/>
              </a:rPr>
              <a:t>   </a:t>
            </a:r>
            <a:r>
              <a:rPr lang="ar-JO" sz="2000" dirty="0">
                <a:solidFill>
                  <a:srgbClr val="FFFF00"/>
                </a:solidFill>
                <a:effectLst>
                  <a:outerShdw blurRad="50800" dist="101600" dir="2700000" algn="tl" rotWithShape="0">
                    <a:srgbClr val="000000"/>
                  </a:outerShdw>
                </a:effectLst>
                <a:latin typeface="Helvetica" pitchFamily="-107" charset="0"/>
                <a:ea typeface="+mn-ea"/>
              </a:rPr>
              <a:t>    </a:t>
            </a:r>
            <a:r>
              <a:rPr lang="en-US" sz="2000" dirty="0">
                <a:solidFill>
                  <a:srgbClr val="FFFF00"/>
                </a:solidFill>
                <a:effectLst>
                  <a:outerShdw blurRad="50800" dist="101600" dir="2700000" algn="tl" rotWithShape="0">
                    <a:srgbClr val="000000"/>
                  </a:outerShdw>
                </a:effectLst>
                <a:latin typeface="Helvetica" pitchFamily="-107" charset="0"/>
                <a:ea typeface="+mn-ea"/>
              </a:rPr>
              <a:t> </a:t>
            </a:r>
            <a:r>
              <a:rPr lang="ar-JO" sz="2000" dirty="0">
                <a:solidFill>
                  <a:srgbClr val="FFFF00"/>
                </a:solidFill>
                <a:effectLst>
                  <a:outerShdw blurRad="50800" dist="101600" dir="2700000" algn="tl" rotWithShape="0">
                    <a:srgbClr val="000000"/>
                  </a:outerShdw>
                </a:effectLst>
                <a:latin typeface="Helvetica" pitchFamily="-107" charset="0"/>
                <a:ea typeface="+mn-ea"/>
              </a:rPr>
              <a:t>  يهوديت</a:t>
            </a:r>
            <a:endParaRPr lang="en-US" sz="2000" dirty="0">
              <a:solidFill>
                <a:srgbClr val="FFFF00"/>
              </a:solidFill>
              <a:effectLst>
                <a:outerShdw blurRad="50800" dist="101600" dir="2700000" algn="tl" rotWithShape="0">
                  <a:srgbClr val="000000"/>
                </a:outerShdw>
              </a:effectLst>
              <a:latin typeface="Helvetica" pitchFamily="-107" charset="0"/>
              <a:ea typeface="+mn-ea"/>
            </a:endParaRPr>
          </a:p>
          <a:p>
            <a:pPr>
              <a:defRPr/>
            </a:pPr>
            <a:r>
              <a:rPr lang="ar-JO" sz="2000" dirty="0">
                <a:solidFill>
                  <a:srgbClr val="FFFF00"/>
                </a:solidFill>
                <a:effectLst>
                  <a:outerShdw blurRad="50800" dist="101600" dir="2700000" algn="tl" rotWithShape="0">
                    <a:srgbClr val="000000"/>
                  </a:outerShdw>
                </a:effectLst>
                <a:latin typeface="Helvetica" pitchFamily="-107" charset="0"/>
                <a:ea typeface="+mn-ea"/>
              </a:rPr>
              <a:t>تتمة سفر أستير         </a:t>
            </a:r>
            <a:endParaRPr lang="en-US" sz="2000" dirty="0">
              <a:solidFill>
                <a:srgbClr val="FFFF00"/>
              </a:solidFill>
              <a:effectLst>
                <a:outerShdw blurRad="50800" dist="101600" dir="2700000" algn="tl" rotWithShape="0">
                  <a:srgbClr val="000000"/>
                </a:outerShdw>
              </a:effectLst>
              <a:latin typeface="Helvetica" pitchFamily="-107" charset="0"/>
              <a:ea typeface="+mn-ea"/>
            </a:endParaRPr>
          </a:p>
          <a:p>
            <a:pPr>
              <a:defRPr/>
            </a:pPr>
            <a:r>
              <a:rPr lang="ar-JO" sz="2000" dirty="0">
                <a:solidFill>
                  <a:srgbClr val="FFFF00"/>
                </a:solidFill>
                <a:effectLst>
                  <a:outerShdw blurRad="50800" dist="101600" dir="2700000" algn="tl" rotWithShape="0">
                    <a:srgbClr val="000000"/>
                  </a:outerShdw>
                </a:effectLst>
                <a:latin typeface="Helvetica" pitchFamily="-107" charset="0"/>
                <a:ea typeface="+mn-ea"/>
              </a:rPr>
              <a:t>حكمة سُليمان          </a:t>
            </a:r>
            <a:endParaRPr lang="en-US" sz="2000" dirty="0">
              <a:solidFill>
                <a:srgbClr val="FFFF00"/>
              </a:solidFill>
              <a:effectLst>
                <a:outerShdw blurRad="50800" dist="101600" dir="2700000" algn="tl" rotWithShape="0">
                  <a:srgbClr val="000000"/>
                </a:outerShdw>
              </a:effectLst>
              <a:latin typeface="Helvetica" pitchFamily="-107" charset="0"/>
              <a:ea typeface="+mn-ea"/>
            </a:endParaRPr>
          </a:p>
          <a:p>
            <a:pPr>
              <a:defRPr/>
            </a:pPr>
            <a:r>
              <a:rPr lang="ar-JO" sz="2000" dirty="0">
                <a:solidFill>
                  <a:srgbClr val="FFFF00"/>
                </a:solidFill>
                <a:effectLst>
                  <a:outerShdw blurRad="50800" dist="101600" dir="2700000" algn="tl" rotWithShape="0">
                    <a:srgbClr val="000000"/>
                  </a:outerShdw>
                </a:effectLst>
                <a:latin typeface="Helvetica" pitchFamily="-107" charset="0"/>
                <a:ea typeface="+mn-ea"/>
              </a:rPr>
              <a:t>حكمة يشوع بن سيراخ           </a:t>
            </a:r>
            <a:endParaRPr lang="en-US" sz="2000" dirty="0">
              <a:solidFill>
                <a:srgbClr val="FFFF00"/>
              </a:solidFill>
              <a:effectLst>
                <a:outerShdw blurRad="50800" dist="101600" dir="2700000" algn="tl" rotWithShape="0">
                  <a:srgbClr val="000000"/>
                </a:outerShdw>
              </a:effectLst>
              <a:latin typeface="Helvetica" pitchFamily="-107" charset="0"/>
              <a:ea typeface="+mn-ea"/>
            </a:endParaRPr>
          </a:p>
          <a:p>
            <a:pPr>
              <a:defRPr/>
            </a:pPr>
            <a:r>
              <a:rPr lang="en-US" sz="2000" dirty="0">
                <a:solidFill>
                  <a:srgbClr val="FFFF00"/>
                </a:solidFill>
                <a:effectLst>
                  <a:outerShdw blurRad="50800" dist="101600" dir="2700000" algn="tl" rotWithShape="0">
                    <a:srgbClr val="000000"/>
                  </a:outerShdw>
                </a:effectLst>
                <a:latin typeface="Helvetica" pitchFamily="-107" charset="0"/>
                <a:ea typeface="+mn-ea"/>
              </a:rPr>
              <a:t>    </a:t>
            </a:r>
            <a:r>
              <a:rPr lang="ar-JO" sz="2000" dirty="0">
                <a:solidFill>
                  <a:srgbClr val="FFFF00"/>
                </a:solidFill>
                <a:effectLst>
                  <a:outerShdw blurRad="50800" dist="101600" dir="2700000" algn="tl" rotWithShape="0">
                    <a:srgbClr val="000000"/>
                  </a:outerShdw>
                </a:effectLst>
                <a:latin typeface="Helvetica" pitchFamily="-107" charset="0"/>
                <a:ea typeface="+mn-ea"/>
              </a:rPr>
              <a:t>      </a:t>
            </a:r>
            <a:r>
              <a:rPr lang="en-US" sz="2000" dirty="0">
                <a:solidFill>
                  <a:srgbClr val="FFFF00"/>
                </a:solidFill>
                <a:effectLst>
                  <a:outerShdw blurRad="50800" dist="101600" dir="2700000" algn="tl" rotWithShape="0">
                    <a:srgbClr val="000000"/>
                  </a:outerShdw>
                </a:effectLst>
                <a:latin typeface="Helvetica" pitchFamily="-107" charset="0"/>
                <a:ea typeface="+mn-ea"/>
              </a:rPr>
              <a:t>  </a:t>
            </a:r>
            <a:r>
              <a:rPr lang="ar-JO" sz="2000" dirty="0">
                <a:solidFill>
                  <a:srgbClr val="FFFF00"/>
                </a:solidFill>
                <a:effectLst>
                  <a:outerShdw blurRad="50800" dist="101600" dir="2700000" algn="tl" rotWithShape="0">
                    <a:srgbClr val="000000"/>
                  </a:outerShdw>
                </a:effectLst>
                <a:latin typeface="Helvetica" pitchFamily="-107" charset="0"/>
                <a:ea typeface="+mn-ea"/>
              </a:rPr>
              <a:t>باروخ</a:t>
            </a:r>
            <a:endParaRPr lang="en-US" sz="2000" dirty="0">
              <a:solidFill>
                <a:srgbClr val="FFFF00"/>
              </a:solidFill>
              <a:effectLst>
                <a:outerShdw blurRad="50800" dist="101600" dir="2700000" algn="tl" rotWithShape="0">
                  <a:srgbClr val="000000"/>
                </a:outerShdw>
              </a:effectLst>
              <a:latin typeface="Helvetica" pitchFamily="-107" charset="0"/>
              <a:ea typeface="+mn-ea"/>
            </a:endParaRPr>
          </a:p>
          <a:p>
            <a:pPr>
              <a:defRPr/>
            </a:pPr>
            <a:r>
              <a:rPr lang="ar-JO" sz="2000" dirty="0">
                <a:solidFill>
                  <a:srgbClr val="FFFF00"/>
                </a:solidFill>
                <a:effectLst>
                  <a:outerShdw blurRad="50800" dist="101600" dir="2700000" algn="tl" rotWithShape="0">
                    <a:srgbClr val="000000"/>
                  </a:outerShdw>
                </a:effectLst>
                <a:latin typeface="Helvetica" pitchFamily="-107" charset="0"/>
                <a:ea typeface="+mn-ea"/>
              </a:rPr>
              <a:t>رسالة إرميا             </a:t>
            </a:r>
            <a:endParaRPr lang="en-US" sz="2000" dirty="0">
              <a:solidFill>
                <a:srgbClr val="FFFF00"/>
              </a:solidFill>
              <a:effectLst>
                <a:outerShdw blurRad="50800" dist="101600" dir="2700000" algn="tl" rotWithShape="0">
                  <a:srgbClr val="000000"/>
                </a:outerShdw>
              </a:effectLst>
              <a:latin typeface="Helvetica" pitchFamily="-107" charset="0"/>
              <a:ea typeface="+mn-ea"/>
            </a:endParaRPr>
          </a:p>
          <a:p>
            <a:pPr>
              <a:defRPr/>
            </a:pPr>
            <a:r>
              <a:rPr lang="ar-JO" sz="2000" dirty="0">
                <a:solidFill>
                  <a:srgbClr val="FFFF00"/>
                </a:solidFill>
                <a:effectLst>
                  <a:outerShdw blurRad="50800" dist="101600" dir="2700000" algn="tl" rotWithShape="0">
                    <a:srgbClr val="000000"/>
                  </a:outerShdw>
                </a:effectLst>
                <a:latin typeface="Helvetica" pitchFamily="-107" charset="0"/>
                <a:ea typeface="+mn-ea"/>
              </a:rPr>
              <a:t>صلاة عزريا              </a:t>
            </a:r>
            <a:endParaRPr lang="en-US" sz="2000" dirty="0">
              <a:solidFill>
                <a:srgbClr val="FFFF00"/>
              </a:solidFill>
              <a:effectLst>
                <a:outerShdw blurRad="50800" dist="101600" dir="2700000" algn="tl" rotWithShape="0">
                  <a:srgbClr val="000000"/>
                </a:outerShdw>
              </a:effectLst>
              <a:latin typeface="Helvetica" pitchFamily="-107" charset="0"/>
              <a:ea typeface="+mn-ea"/>
            </a:endParaRPr>
          </a:p>
          <a:p>
            <a:pPr>
              <a:defRPr/>
            </a:pPr>
            <a:r>
              <a:rPr lang="ar-JO" sz="2000" dirty="0">
                <a:solidFill>
                  <a:srgbClr val="FFFF00"/>
                </a:solidFill>
                <a:effectLst>
                  <a:outerShdw blurRad="50800" dist="101600" dir="2700000" algn="tl" rotWithShape="0">
                    <a:srgbClr val="000000"/>
                  </a:outerShdw>
                </a:effectLst>
                <a:latin typeface="Helvetica" pitchFamily="-107" charset="0"/>
                <a:ea typeface="+mn-ea"/>
              </a:rPr>
              <a:t>تسبيحة الثلاثة فتية                </a:t>
            </a:r>
            <a:endParaRPr lang="en-US" sz="2000" dirty="0">
              <a:solidFill>
                <a:srgbClr val="FFFF00"/>
              </a:solidFill>
              <a:effectLst>
                <a:outerShdw blurRad="50800" dist="101600" dir="2700000" algn="tl" rotWithShape="0">
                  <a:srgbClr val="000000"/>
                </a:outerShdw>
              </a:effectLst>
              <a:latin typeface="Helvetica" pitchFamily="-107" charset="0"/>
              <a:ea typeface="+mn-ea"/>
            </a:endParaRPr>
          </a:p>
          <a:p>
            <a:pPr>
              <a:defRPr/>
            </a:pPr>
            <a:r>
              <a:rPr lang="en-US" sz="2000" dirty="0">
                <a:solidFill>
                  <a:srgbClr val="FFFF00"/>
                </a:solidFill>
                <a:effectLst>
                  <a:outerShdw blurRad="50800" dist="101600" dir="2700000" algn="tl" rotWithShape="0">
                    <a:srgbClr val="000000"/>
                  </a:outerShdw>
                </a:effectLst>
                <a:latin typeface="Helvetica" pitchFamily="-107" charset="0"/>
                <a:ea typeface="+mn-ea"/>
              </a:rPr>
              <a:t>     </a:t>
            </a:r>
            <a:r>
              <a:rPr lang="ar-JO" sz="2000" dirty="0">
                <a:solidFill>
                  <a:srgbClr val="FFFF00"/>
                </a:solidFill>
                <a:effectLst>
                  <a:outerShdw blurRad="50800" dist="101600" dir="2700000" algn="tl" rotWithShape="0">
                    <a:srgbClr val="000000"/>
                  </a:outerShdw>
                </a:effectLst>
                <a:latin typeface="Helvetica" pitchFamily="-107" charset="0"/>
                <a:ea typeface="+mn-ea"/>
              </a:rPr>
              <a:t>       </a:t>
            </a:r>
            <a:r>
              <a:rPr lang="en-US" sz="2000" dirty="0">
                <a:solidFill>
                  <a:srgbClr val="FFFF00"/>
                </a:solidFill>
                <a:effectLst>
                  <a:outerShdw blurRad="50800" dist="101600" dir="2700000" algn="tl" rotWithShape="0">
                    <a:srgbClr val="000000"/>
                  </a:outerShdw>
                </a:effectLst>
                <a:latin typeface="Helvetica" pitchFamily="-107" charset="0"/>
                <a:ea typeface="+mn-ea"/>
              </a:rPr>
              <a:t> </a:t>
            </a:r>
            <a:r>
              <a:rPr lang="ar-JO" sz="2000" dirty="0">
                <a:solidFill>
                  <a:srgbClr val="FFFF00"/>
                </a:solidFill>
                <a:effectLst>
                  <a:outerShdw blurRad="50800" dist="101600" dir="2700000" algn="tl" rotWithShape="0">
                    <a:srgbClr val="000000"/>
                  </a:outerShdw>
                </a:effectLst>
                <a:latin typeface="Helvetica" pitchFamily="-107" charset="0"/>
                <a:ea typeface="+mn-ea"/>
              </a:rPr>
              <a:t>  </a:t>
            </a:r>
            <a:r>
              <a:rPr lang="en-US" sz="2000" dirty="0">
                <a:solidFill>
                  <a:srgbClr val="FFFF00"/>
                </a:solidFill>
                <a:effectLst>
                  <a:outerShdw blurRad="50800" dist="101600" dir="2700000" algn="tl" rotWithShape="0">
                    <a:srgbClr val="000000"/>
                  </a:outerShdw>
                </a:effectLst>
                <a:latin typeface="Helvetica" pitchFamily="-107" charset="0"/>
                <a:ea typeface="+mn-ea"/>
              </a:rPr>
              <a:t>  </a:t>
            </a:r>
            <a:r>
              <a:rPr lang="ar-JO" sz="2000" dirty="0">
                <a:solidFill>
                  <a:srgbClr val="FFFF00"/>
                </a:solidFill>
                <a:effectLst>
                  <a:outerShdw blurRad="50800" dist="101600" dir="2700000" algn="tl" rotWithShape="0">
                    <a:srgbClr val="000000"/>
                  </a:outerShdw>
                </a:effectLst>
                <a:latin typeface="Helvetica" pitchFamily="-107" charset="0"/>
                <a:ea typeface="+mn-ea"/>
              </a:rPr>
              <a:t>سوسّنة والشيخين</a:t>
            </a:r>
            <a:endParaRPr lang="en-US" sz="2000" dirty="0">
              <a:solidFill>
                <a:srgbClr val="FFFF00"/>
              </a:solidFill>
              <a:effectLst>
                <a:outerShdw blurRad="50800" dist="101600" dir="2700000" algn="tl" rotWithShape="0">
                  <a:srgbClr val="000000"/>
                </a:outerShdw>
              </a:effectLst>
              <a:latin typeface="Helvetica" pitchFamily="-107" charset="0"/>
              <a:ea typeface="+mn-ea"/>
            </a:endParaRPr>
          </a:p>
          <a:p>
            <a:pPr>
              <a:defRPr/>
            </a:pPr>
            <a:r>
              <a:rPr lang="ar-JO" sz="2000" dirty="0">
                <a:solidFill>
                  <a:srgbClr val="FFFF00"/>
                </a:solidFill>
                <a:effectLst>
                  <a:outerShdw blurRad="50800" dist="101600" dir="2700000" algn="tl" rotWithShape="0">
                    <a:srgbClr val="000000"/>
                  </a:outerShdw>
                </a:effectLst>
                <a:latin typeface="Helvetica" pitchFamily="-107" charset="0"/>
                <a:ea typeface="+mn-ea"/>
              </a:rPr>
              <a:t>بل والتنين                   </a:t>
            </a:r>
            <a:endParaRPr lang="en-US" sz="2000" dirty="0">
              <a:solidFill>
                <a:srgbClr val="FFFF00"/>
              </a:solidFill>
              <a:effectLst>
                <a:outerShdw blurRad="50800" dist="101600" dir="2700000" algn="tl" rotWithShape="0">
                  <a:srgbClr val="000000"/>
                </a:outerShdw>
              </a:effectLst>
              <a:latin typeface="Helvetica" pitchFamily="-107" charset="0"/>
              <a:ea typeface="+mn-ea"/>
            </a:endParaRPr>
          </a:p>
          <a:p>
            <a:pPr>
              <a:defRPr/>
            </a:pPr>
            <a:r>
              <a:rPr lang="ar-JO" sz="2000" dirty="0">
                <a:solidFill>
                  <a:srgbClr val="FFFF00"/>
                </a:solidFill>
                <a:effectLst>
                  <a:outerShdw blurRad="50800" dist="101600" dir="2700000" algn="tl" rotWithShape="0">
                    <a:srgbClr val="000000"/>
                  </a:outerShdw>
                </a:effectLst>
                <a:latin typeface="Helvetica" pitchFamily="-107" charset="0"/>
                <a:ea typeface="+mn-ea"/>
              </a:rPr>
              <a:t>صلاة منسّى                      </a:t>
            </a:r>
            <a:endParaRPr lang="en-US" sz="2000" dirty="0">
              <a:solidFill>
                <a:srgbClr val="FFFF00"/>
              </a:solidFill>
              <a:effectLst>
                <a:outerShdw blurRad="50800" dist="101600" dir="2700000" algn="tl" rotWithShape="0">
                  <a:srgbClr val="000000"/>
                </a:outerShdw>
              </a:effectLst>
              <a:latin typeface="Helvetica" pitchFamily="-107" charset="0"/>
              <a:ea typeface="+mn-ea"/>
            </a:endParaRPr>
          </a:p>
          <a:p>
            <a:pPr>
              <a:defRPr/>
            </a:pPr>
            <a:r>
              <a:rPr lang="ar-JO" sz="2000" dirty="0">
                <a:solidFill>
                  <a:srgbClr val="FFFF00"/>
                </a:solidFill>
                <a:effectLst>
                  <a:outerShdw blurRad="50800" dist="101600" dir="2700000" algn="tl" rotWithShape="0">
                    <a:srgbClr val="000000"/>
                  </a:outerShdw>
                </a:effectLst>
                <a:latin typeface="Helvetica" pitchFamily="-107" charset="0"/>
                <a:ea typeface="+mn-ea"/>
              </a:rPr>
              <a:t>مكابين الأول                        </a:t>
            </a:r>
            <a:endParaRPr lang="en-US" sz="2000" dirty="0">
              <a:solidFill>
                <a:srgbClr val="FFFF00"/>
              </a:solidFill>
              <a:effectLst>
                <a:outerShdw blurRad="50800" dist="101600" dir="2700000" algn="tl" rotWithShape="0">
                  <a:srgbClr val="000000"/>
                </a:outerShdw>
              </a:effectLst>
              <a:latin typeface="Helvetica" pitchFamily="-107" charset="0"/>
              <a:ea typeface="+mn-ea"/>
            </a:endParaRPr>
          </a:p>
          <a:p>
            <a:pPr>
              <a:defRPr/>
            </a:pPr>
            <a:r>
              <a:rPr lang="ar-JO" sz="2000" dirty="0">
                <a:solidFill>
                  <a:srgbClr val="FFFF00"/>
                </a:solidFill>
                <a:effectLst>
                  <a:outerShdw blurRad="50800" dist="101600" dir="2700000" algn="tl" rotWithShape="0">
                    <a:srgbClr val="000000"/>
                  </a:outerShdw>
                </a:effectLst>
                <a:latin typeface="Helvetica" pitchFamily="-107" charset="0"/>
                <a:ea typeface="+mn-ea"/>
              </a:rPr>
              <a:t>مكابين الثاني                         </a:t>
            </a:r>
            <a:endParaRPr lang="en-US" sz="2000" dirty="0">
              <a:solidFill>
                <a:srgbClr val="FFFF00"/>
              </a:solidFill>
              <a:effectLst>
                <a:outerShdw blurRad="50800" dist="101600" dir="2700000" algn="tl" rotWithShape="0">
                  <a:srgbClr val="000000"/>
                </a:outerShdw>
              </a:effectLst>
              <a:latin typeface="Helvetica" pitchFamily="-107" charset="0"/>
              <a:ea typeface="+mn-ea"/>
            </a:endParaRPr>
          </a:p>
        </p:txBody>
      </p:sp>
      <p:sp>
        <p:nvSpPr>
          <p:cNvPr id="53252" name="AutoShape 45"/>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ltLang="en-US"/>
          </a:p>
        </p:txBody>
      </p:sp>
      <p:sp>
        <p:nvSpPr>
          <p:cNvPr id="53253" name="Rectangle 46"/>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ltLang="en-US"/>
          </a:p>
        </p:txBody>
      </p:sp>
      <p:sp>
        <p:nvSpPr>
          <p:cNvPr id="53254" name="AutoShape 47"/>
          <p:cNvSpPr>
            <a:spLocks noChangeArrowheads="1"/>
          </p:cNvSpPr>
          <p:nvPr/>
        </p:nvSpPr>
        <p:spPr bwMode="auto">
          <a:xfrm>
            <a:off x="7983538" y="3478213"/>
            <a:ext cx="692150" cy="358775"/>
          </a:xfrm>
          <a:prstGeom prst="roundRect">
            <a:avLst>
              <a:gd name="adj" fmla="val 16667"/>
            </a:avLst>
          </a:prstGeom>
          <a:solidFill>
            <a:srgbClr val="FFFF00"/>
          </a:solidFill>
          <a:ln w="9525">
            <a:noFill/>
            <a:round/>
            <a:headEnd/>
            <a:tailEnd/>
          </a:ln>
        </p:spPr>
        <p:txBody>
          <a:bodyPr wrap="none" anchor="ctr"/>
          <a:lstStyle/>
          <a:p>
            <a:endParaRPr lang="en-US" altLang="en-US"/>
          </a:p>
        </p:txBody>
      </p:sp>
      <p:sp>
        <p:nvSpPr>
          <p:cNvPr id="53255" name="Line 48"/>
          <p:cNvSpPr>
            <a:spLocks noChangeShapeType="1"/>
          </p:cNvSpPr>
          <p:nvPr/>
        </p:nvSpPr>
        <p:spPr bwMode="auto">
          <a:xfrm>
            <a:off x="8005763" y="3740150"/>
            <a:ext cx="863600" cy="0"/>
          </a:xfrm>
          <a:prstGeom prst="line">
            <a:avLst/>
          </a:prstGeom>
          <a:noFill/>
          <a:ln w="12700">
            <a:solidFill>
              <a:srgbClr val="000000"/>
            </a:solidFill>
            <a:round/>
            <a:headEnd/>
            <a:tailEnd/>
          </a:ln>
        </p:spPr>
        <p:txBody>
          <a:bodyPr wrap="none" anchor="ctr"/>
          <a:lstStyle/>
          <a:p>
            <a:endParaRPr lang="ar-JO"/>
          </a:p>
        </p:txBody>
      </p:sp>
      <p:sp>
        <p:nvSpPr>
          <p:cNvPr id="53256" name="Line 49"/>
          <p:cNvSpPr>
            <a:spLocks noChangeShapeType="1"/>
          </p:cNvSpPr>
          <p:nvPr/>
        </p:nvSpPr>
        <p:spPr bwMode="auto">
          <a:xfrm>
            <a:off x="8005763" y="3892550"/>
            <a:ext cx="863600" cy="0"/>
          </a:xfrm>
          <a:prstGeom prst="line">
            <a:avLst/>
          </a:prstGeom>
          <a:noFill/>
          <a:ln w="12700">
            <a:solidFill>
              <a:srgbClr val="000000"/>
            </a:solidFill>
            <a:round/>
            <a:headEnd/>
            <a:tailEnd/>
          </a:ln>
        </p:spPr>
        <p:txBody>
          <a:bodyPr wrap="none" anchor="ctr"/>
          <a:lstStyle/>
          <a:p>
            <a:endParaRPr lang="ar-JO"/>
          </a:p>
        </p:txBody>
      </p:sp>
      <p:sp>
        <p:nvSpPr>
          <p:cNvPr id="53257" name="Rectangle 51"/>
          <p:cNvSpPr>
            <a:spLocks noChangeArrowheads="1"/>
          </p:cNvSpPr>
          <p:nvPr/>
        </p:nvSpPr>
        <p:spPr bwMode="auto">
          <a:xfrm>
            <a:off x="7931150" y="3568700"/>
            <a:ext cx="728663" cy="228600"/>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Helvetica" pitchFamily="34" charset="0"/>
              </a:rPr>
              <a:t>الإسكندر الأكبر</a:t>
            </a:r>
            <a:endParaRPr lang="en-US" altLang="en-US" sz="900">
              <a:solidFill>
                <a:srgbClr val="000000"/>
              </a:solidFill>
              <a:latin typeface="Helvetica" pitchFamily="34" charset="0"/>
            </a:endParaRPr>
          </a:p>
        </p:txBody>
      </p:sp>
      <p:sp>
        <p:nvSpPr>
          <p:cNvPr id="53258" name="Rectangle 52"/>
          <p:cNvSpPr>
            <a:spLocks noChangeArrowheads="1"/>
          </p:cNvSpPr>
          <p:nvPr/>
        </p:nvSpPr>
        <p:spPr bwMode="auto">
          <a:xfrm>
            <a:off x="7970838" y="3429000"/>
            <a:ext cx="449262" cy="228600"/>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Chicago"/>
              </a:rPr>
              <a:t>الصمت</a:t>
            </a:r>
            <a:endParaRPr lang="en-US" altLang="en-US" sz="900">
              <a:solidFill>
                <a:srgbClr val="000000"/>
              </a:solidFill>
              <a:latin typeface="Chicago"/>
            </a:endParaRPr>
          </a:p>
        </p:txBody>
      </p:sp>
      <p:sp>
        <p:nvSpPr>
          <p:cNvPr id="53259" name="Text Box 53"/>
          <p:cNvSpPr txBox="1">
            <a:spLocks noChangeArrowheads="1"/>
          </p:cNvSpPr>
          <p:nvPr/>
        </p:nvSpPr>
        <p:spPr bwMode="auto">
          <a:xfrm>
            <a:off x="8720138" y="90488"/>
            <a:ext cx="260350" cy="396875"/>
          </a:xfrm>
          <a:prstGeom prst="rect">
            <a:avLst/>
          </a:prstGeom>
          <a:noFill/>
          <a:ln w="9525">
            <a:noFill/>
            <a:miter lim="800000"/>
            <a:headEnd/>
            <a:tailEnd/>
          </a:ln>
        </p:spPr>
        <p:txBody>
          <a:bodyPr wrap="none" anchor="ctr">
            <a:spAutoFit/>
          </a:bodyPr>
          <a:lstStyle/>
          <a:p>
            <a:pPr algn="ctr">
              <a:spcBef>
                <a:spcPct val="50000"/>
              </a:spcBef>
            </a:pPr>
            <a:r>
              <a:rPr lang="en-US" altLang="en-US" sz="2000" b="0">
                <a:solidFill>
                  <a:srgbClr val="FFA27C"/>
                </a:solidFill>
              </a:rPr>
              <a:t> </a:t>
            </a:r>
          </a:p>
        </p:txBody>
      </p:sp>
      <p:sp>
        <p:nvSpPr>
          <p:cNvPr id="432183" name="Oval 55"/>
          <p:cNvSpPr>
            <a:spLocks noChangeArrowheads="1"/>
          </p:cNvSpPr>
          <p:nvPr/>
        </p:nvSpPr>
        <p:spPr bwMode="auto">
          <a:xfrm>
            <a:off x="2727325" y="5148263"/>
            <a:ext cx="3321050" cy="825500"/>
          </a:xfrm>
          <a:prstGeom prst="ellipse">
            <a:avLst/>
          </a:prstGeom>
          <a:noFill/>
          <a:ln w="76200">
            <a:solidFill>
              <a:schemeClr val="tx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432186" name="Rectangle 58"/>
          <p:cNvSpPr>
            <a:spLocks noChangeArrowheads="1"/>
          </p:cNvSpPr>
          <p:nvPr/>
        </p:nvSpPr>
        <p:spPr bwMode="auto">
          <a:xfrm>
            <a:off x="8091488" y="653097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Comic Sans MS" charset="0"/>
                <a:ea typeface="ＭＳ Ｐゴシック" charset="0"/>
                <a:cs typeface="ＭＳ Ｐゴシック" charset="0"/>
              </a:rPr>
              <a:t>17</a:t>
            </a:r>
          </a:p>
        </p:txBody>
      </p:sp>
      <p:sp>
        <p:nvSpPr>
          <p:cNvPr id="432187" name="Oval 59"/>
          <p:cNvSpPr>
            <a:spLocks noChangeArrowheads="1"/>
          </p:cNvSpPr>
          <p:nvPr/>
        </p:nvSpPr>
        <p:spPr bwMode="auto">
          <a:xfrm>
            <a:off x="2927350" y="5191125"/>
            <a:ext cx="2679700" cy="444500"/>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lgn="ctr">
              <a:defRPr/>
            </a:pPr>
            <a:endParaRPr lang="en-US">
              <a:solidFill>
                <a:srgbClr val="62D6AC"/>
              </a:solidFill>
              <a:latin typeface="Comic Sans MS" pitchFamily="-107" charset="0"/>
              <a:ea typeface="+mn-ea"/>
            </a:endParaRPr>
          </a:p>
        </p:txBody>
      </p:sp>
      <p:sp>
        <p:nvSpPr>
          <p:cNvPr id="53263" name="Text Box 60"/>
          <p:cNvSpPr txBox="1">
            <a:spLocks noChangeArrowheads="1"/>
          </p:cNvSpPr>
          <p:nvPr/>
        </p:nvSpPr>
        <p:spPr bwMode="auto">
          <a:xfrm>
            <a:off x="8531225" y="6467475"/>
            <a:ext cx="390525" cy="339725"/>
          </a:xfrm>
          <a:prstGeom prst="rect">
            <a:avLst/>
          </a:prstGeom>
          <a:noFill/>
          <a:ln w="9525">
            <a:noFill/>
            <a:miter lim="800000"/>
            <a:headEnd/>
            <a:tailEnd/>
          </a:ln>
        </p:spPr>
        <p:txBody>
          <a:bodyPr wrap="none" anchor="ctr">
            <a:spAutoFit/>
          </a:bodyPr>
          <a:lstStyle/>
          <a:p>
            <a:pPr algn="ctr">
              <a:spcBef>
                <a:spcPct val="50000"/>
              </a:spcBef>
            </a:pPr>
            <a:r>
              <a:rPr lang="ar-SA" altLang="en-US">
                <a:solidFill>
                  <a:srgbClr val="FFFFFF"/>
                </a:solidFill>
                <a:cs typeface="Arial" pitchFamily="34" charset="0"/>
              </a:rPr>
              <a:t>١</a:t>
            </a:r>
            <a:r>
              <a:rPr lang="en-US" altLang="en-US">
                <a:solidFill>
                  <a:srgbClr val="FFFFFF"/>
                </a:solidFill>
              </a:rPr>
              <a:t> </a:t>
            </a:r>
            <a:endParaRPr lang="en-US" altLang="en-US" b="0">
              <a:solidFill>
                <a:srgbClr val="FFFFFF"/>
              </a:solidFill>
            </a:endParaRPr>
          </a:p>
        </p:txBody>
      </p:sp>
      <p:sp>
        <p:nvSpPr>
          <p:cNvPr id="53264" name="Text Box 61"/>
          <p:cNvSpPr txBox="1">
            <a:spLocks noChangeArrowheads="1"/>
          </p:cNvSpPr>
          <p:nvPr/>
        </p:nvSpPr>
        <p:spPr bwMode="auto">
          <a:xfrm>
            <a:off x="6994525" y="6284913"/>
            <a:ext cx="1631950" cy="274637"/>
          </a:xfrm>
          <a:prstGeom prst="rect">
            <a:avLst/>
          </a:prstGeom>
          <a:noFill/>
          <a:ln w="9525">
            <a:noFill/>
            <a:miter lim="800000"/>
            <a:headEnd/>
            <a:tailEnd/>
          </a:ln>
        </p:spPr>
        <p:txBody>
          <a:bodyPr wrap="none" anchor="ctr">
            <a:spAutoFit/>
          </a:bodyPr>
          <a:lstStyle/>
          <a:p>
            <a:pPr algn="ctr">
              <a:spcBef>
                <a:spcPct val="50000"/>
              </a:spcBef>
            </a:pPr>
            <a:r>
              <a:rPr lang="en-US" altLang="en-US" sz="1200">
                <a:solidFill>
                  <a:schemeClr val="tx1"/>
                </a:solidFill>
                <a:latin typeface="Arial" pitchFamily="34" charset="0"/>
              </a:rPr>
              <a:t>Handbook pg. 38-39</a:t>
            </a:r>
          </a:p>
        </p:txBody>
      </p:sp>
      <p:sp>
        <p:nvSpPr>
          <p:cNvPr id="432191" name="Rectangle 63"/>
          <p:cNvSpPr>
            <a:spLocks noChangeArrowheads="1"/>
          </p:cNvSpPr>
          <p:nvPr/>
        </p:nvSpPr>
        <p:spPr bwMode="auto">
          <a:xfrm>
            <a:off x="519113" y="312738"/>
            <a:ext cx="1239837" cy="17208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lvl1pPr>
              <a:defRPr sz="1600" b="1">
                <a:solidFill>
                  <a:srgbClr val="00DFCA"/>
                </a:solidFill>
                <a:latin typeface="Comic Sans MS" panose="030F0702030302020204" pitchFamily="66" charset="0"/>
                <a:ea typeface="ＭＳ Ｐゴシック" panose="020B0600070205080204" pitchFamily="34" charset="-128"/>
              </a:defRPr>
            </a:lvl1pPr>
            <a:lvl2pPr marL="742950" indent="-285750">
              <a:defRPr sz="1600" b="1">
                <a:solidFill>
                  <a:srgbClr val="00DFCA"/>
                </a:solidFill>
                <a:latin typeface="Comic Sans MS" panose="030F0702030302020204" pitchFamily="66" charset="0"/>
                <a:ea typeface="ＭＳ Ｐゴシック" panose="020B0600070205080204" pitchFamily="34" charset="-128"/>
              </a:defRPr>
            </a:lvl2pPr>
            <a:lvl3pPr marL="1143000" indent="-228600">
              <a:defRPr sz="1600" b="1">
                <a:solidFill>
                  <a:srgbClr val="00DFCA"/>
                </a:solidFill>
                <a:latin typeface="Comic Sans MS" panose="030F0702030302020204" pitchFamily="66" charset="0"/>
                <a:ea typeface="ＭＳ Ｐゴシック" panose="020B0600070205080204" pitchFamily="34" charset="-128"/>
              </a:defRPr>
            </a:lvl3pPr>
            <a:lvl4pPr marL="1600200" indent="-228600">
              <a:defRPr sz="1600" b="1">
                <a:solidFill>
                  <a:srgbClr val="00DFCA"/>
                </a:solidFill>
                <a:latin typeface="Comic Sans MS" panose="030F0702030302020204" pitchFamily="66" charset="0"/>
                <a:ea typeface="ＭＳ Ｐゴシック" panose="020B0600070205080204" pitchFamily="34" charset="-128"/>
              </a:defRPr>
            </a:lvl4pPr>
            <a:lvl5pPr marL="2057400" indent="-228600">
              <a:defRPr sz="1600" b="1">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9pPr>
          </a:lstStyle>
          <a:p>
            <a:pPr>
              <a:defRPr/>
            </a:pPr>
            <a:r>
              <a:rPr lang="ar-SA" altLang="en-US" sz="10600" b="0">
                <a:solidFill>
                  <a:srgbClr val="FFFF00"/>
                </a:solidFill>
                <a:latin typeface="Times" panose="02020603050405020304" pitchFamily="18" charset="0"/>
                <a:cs typeface="Arial" panose="020B0604020202020204" pitchFamily="34" charset="0"/>
              </a:rPr>
              <a:t>٧</a:t>
            </a:r>
            <a:r>
              <a:rPr lang="en-US" altLang="en-US" sz="10600" b="0">
                <a:solidFill>
                  <a:srgbClr val="FFFF00"/>
                </a:solidFill>
                <a:latin typeface="Times" panose="02020603050405020304" pitchFamily="18" charset="0"/>
              </a:rPr>
              <a:t> </a:t>
            </a:r>
            <a:endParaRPr lang="en-US" altLang="en-US" sz="2800" b="0">
              <a:latin typeface="Matura MT Script Capitals" panose="03020802060602070202" pitchFamily="66"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432160"/>
                                        </p:tgtEl>
                                        <p:attrNameLst>
                                          <p:attrName>style.visibility</p:attrName>
                                        </p:attrNameLst>
                                      </p:cBhvr>
                                      <p:to>
                                        <p:strVal val="visible"/>
                                      </p:to>
                                    </p:set>
                                    <p:anim calcmode="lin" valueType="num">
                                      <p:cBhvr>
                                        <p:cTn id="7" dur="500" fill="hold"/>
                                        <p:tgtEl>
                                          <p:spTgt spid="432160"/>
                                        </p:tgtEl>
                                        <p:attrNameLst>
                                          <p:attrName>ppt_w</p:attrName>
                                        </p:attrNameLst>
                                      </p:cBhvr>
                                      <p:tavLst>
                                        <p:tav tm="0">
                                          <p:val>
                                            <p:fltVal val="0"/>
                                          </p:val>
                                        </p:tav>
                                        <p:tav tm="100000">
                                          <p:val>
                                            <p:strVal val="#ppt_w"/>
                                          </p:val>
                                        </p:tav>
                                      </p:tavLst>
                                    </p:anim>
                                    <p:anim calcmode="lin" valueType="num">
                                      <p:cBhvr>
                                        <p:cTn id="8" dur="500" fill="hold"/>
                                        <p:tgtEl>
                                          <p:spTgt spid="432160"/>
                                        </p:tgtEl>
                                        <p:attrNameLst>
                                          <p:attrName>ppt_h</p:attrName>
                                        </p:attrNameLst>
                                      </p:cBhvr>
                                      <p:tavLst>
                                        <p:tav tm="0">
                                          <p:val>
                                            <p:fltVal val="0"/>
                                          </p:val>
                                        </p:tav>
                                        <p:tav tm="100000">
                                          <p:val>
                                            <p:strVal val="#ppt_h"/>
                                          </p:val>
                                        </p:tav>
                                      </p:tavLst>
                                    </p:anim>
                                    <p:anim calcmode="lin" valueType="num">
                                      <p:cBhvr>
                                        <p:cTn id="9" dur="500" fill="hold"/>
                                        <p:tgtEl>
                                          <p:spTgt spid="432160"/>
                                        </p:tgtEl>
                                        <p:attrNameLst>
                                          <p:attrName>ppt_x</p:attrName>
                                        </p:attrNameLst>
                                      </p:cBhvr>
                                      <p:tavLst>
                                        <p:tav tm="0">
                                          <p:val>
                                            <p:fltVal val="0.5"/>
                                          </p:val>
                                        </p:tav>
                                        <p:tav tm="100000">
                                          <p:val>
                                            <p:strVal val="#ppt_x"/>
                                          </p:val>
                                        </p:tav>
                                      </p:tavLst>
                                    </p:anim>
                                    <p:anim calcmode="lin" valueType="num">
                                      <p:cBhvr>
                                        <p:cTn id="10" dur="500" fill="hold"/>
                                        <p:tgtEl>
                                          <p:spTgt spid="432160"/>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4" presetClass="entr" presetSubtype="32" fill="hold" grpId="0" nodeType="afterEffect">
                                  <p:stCondLst>
                                    <p:cond delay="0"/>
                                  </p:stCondLst>
                                  <p:childTnLst>
                                    <p:set>
                                      <p:cBhvr>
                                        <p:cTn id="13" dur="1" fill="hold">
                                          <p:stCondLst>
                                            <p:cond delay="0"/>
                                          </p:stCondLst>
                                        </p:cTn>
                                        <p:tgtEl>
                                          <p:spTgt spid="432161">
                                            <p:txEl>
                                              <p:pRg st="0" end="0"/>
                                            </p:txEl>
                                          </p:spTgt>
                                        </p:tgtEl>
                                        <p:attrNameLst>
                                          <p:attrName>style.visibility</p:attrName>
                                        </p:attrNameLst>
                                      </p:cBhvr>
                                      <p:to>
                                        <p:strVal val="visible"/>
                                      </p:to>
                                    </p:set>
                                    <p:animEffect transition="in" filter="box(out)">
                                      <p:cBhvr>
                                        <p:cTn id="14" dur="500"/>
                                        <p:tgtEl>
                                          <p:spTgt spid="432161">
                                            <p:txEl>
                                              <p:pRg st="0" end="0"/>
                                            </p:txEl>
                                          </p:spTgt>
                                        </p:tgtEl>
                                      </p:cBhvr>
                                    </p:animEffect>
                                  </p:childTnLst>
                                </p:cTn>
                              </p:par>
                            </p:childTnLst>
                          </p:cTn>
                        </p:par>
                        <p:par>
                          <p:cTn id="15" fill="hold" nodeType="afterGroup">
                            <p:stCondLst>
                              <p:cond delay="1000"/>
                            </p:stCondLst>
                            <p:childTnLst>
                              <p:par>
                                <p:cTn id="16" presetID="4" presetClass="entr" presetSubtype="32" fill="hold" grpId="0" nodeType="afterEffect">
                                  <p:stCondLst>
                                    <p:cond delay="0"/>
                                  </p:stCondLst>
                                  <p:childTnLst>
                                    <p:set>
                                      <p:cBhvr>
                                        <p:cTn id="17" dur="1" fill="hold">
                                          <p:stCondLst>
                                            <p:cond delay="0"/>
                                          </p:stCondLst>
                                        </p:cTn>
                                        <p:tgtEl>
                                          <p:spTgt spid="432161">
                                            <p:txEl>
                                              <p:pRg st="1" end="1"/>
                                            </p:txEl>
                                          </p:spTgt>
                                        </p:tgtEl>
                                        <p:attrNameLst>
                                          <p:attrName>style.visibility</p:attrName>
                                        </p:attrNameLst>
                                      </p:cBhvr>
                                      <p:to>
                                        <p:strVal val="visible"/>
                                      </p:to>
                                    </p:set>
                                    <p:animEffect transition="in" filter="box(out)">
                                      <p:cBhvr>
                                        <p:cTn id="18" dur="500"/>
                                        <p:tgtEl>
                                          <p:spTgt spid="432161">
                                            <p:txEl>
                                              <p:pRg st="1" end="1"/>
                                            </p:txEl>
                                          </p:spTgt>
                                        </p:tgtEl>
                                      </p:cBhvr>
                                    </p:animEffect>
                                  </p:childTnLst>
                                </p:cTn>
                              </p:par>
                            </p:childTnLst>
                          </p:cTn>
                        </p:par>
                        <p:par>
                          <p:cTn id="19" fill="hold" nodeType="afterGroup">
                            <p:stCondLst>
                              <p:cond delay="1500"/>
                            </p:stCondLst>
                            <p:childTnLst>
                              <p:par>
                                <p:cTn id="20" presetID="4" presetClass="entr" presetSubtype="32" fill="hold" grpId="0" nodeType="afterEffect">
                                  <p:stCondLst>
                                    <p:cond delay="0"/>
                                  </p:stCondLst>
                                  <p:childTnLst>
                                    <p:set>
                                      <p:cBhvr>
                                        <p:cTn id="21" dur="1" fill="hold">
                                          <p:stCondLst>
                                            <p:cond delay="0"/>
                                          </p:stCondLst>
                                        </p:cTn>
                                        <p:tgtEl>
                                          <p:spTgt spid="432161">
                                            <p:txEl>
                                              <p:pRg st="2" end="2"/>
                                            </p:txEl>
                                          </p:spTgt>
                                        </p:tgtEl>
                                        <p:attrNameLst>
                                          <p:attrName>style.visibility</p:attrName>
                                        </p:attrNameLst>
                                      </p:cBhvr>
                                      <p:to>
                                        <p:strVal val="visible"/>
                                      </p:to>
                                    </p:set>
                                    <p:animEffect transition="in" filter="box(out)">
                                      <p:cBhvr>
                                        <p:cTn id="22" dur="500"/>
                                        <p:tgtEl>
                                          <p:spTgt spid="432161">
                                            <p:txEl>
                                              <p:pRg st="2" end="2"/>
                                            </p:txEl>
                                          </p:spTgt>
                                        </p:tgtEl>
                                      </p:cBhvr>
                                    </p:animEffect>
                                  </p:childTnLst>
                                </p:cTn>
                              </p:par>
                            </p:childTnLst>
                          </p:cTn>
                        </p:par>
                        <p:par>
                          <p:cTn id="23" fill="hold" nodeType="afterGroup">
                            <p:stCondLst>
                              <p:cond delay="2000"/>
                            </p:stCondLst>
                            <p:childTnLst>
                              <p:par>
                                <p:cTn id="24" presetID="4" presetClass="entr" presetSubtype="32" fill="hold" grpId="0" nodeType="afterEffect">
                                  <p:stCondLst>
                                    <p:cond delay="0"/>
                                  </p:stCondLst>
                                  <p:childTnLst>
                                    <p:set>
                                      <p:cBhvr>
                                        <p:cTn id="25" dur="1" fill="hold">
                                          <p:stCondLst>
                                            <p:cond delay="0"/>
                                          </p:stCondLst>
                                        </p:cTn>
                                        <p:tgtEl>
                                          <p:spTgt spid="432161">
                                            <p:txEl>
                                              <p:pRg st="3" end="3"/>
                                            </p:txEl>
                                          </p:spTgt>
                                        </p:tgtEl>
                                        <p:attrNameLst>
                                          <p:attrName>style.visibility</p:attrName>
                                        </p:attrNameLst>
                                      </p:cBhvr>
                                      <p:to>
                                        <p:strVal val="visible"/>
                                      </p:to>
                                    </p:set>
                                    <p:animEffect transition="in" filter="box(out)">
                                      <p:cBhvr>
                                        <p:cTn id="26" dur="500"/>
                                        <p:tgtEl>
                                          <p:spTgt spid="432161">
                                            <p:txEl>
                                              <p:pRg st="3" end="3"/>
                                            </p:txEl>
                                          </p:spTgt>
                                        </p:tgtEl>
                                      </p:cBhvr>
                                    </p:animEffect>
                                  </p:childTnLst>
                                </p:cTn>
                              </p:par>
                            </p:childTnLst>
                          </p:cTn>
                        </p:par>
                        <p:par>
                          <p:cTn id="27" fill="hold" nodeType="afterGroup">
                            <p:stCondLst>
                              <p:cond delay="2500"/>
                            </p:stCondLst>
                            <p:childTnLst>
                              <p:par>
                                <p:cTn id="28" presetID="4" presetClass="entr" presetSubtype="32" fill="hold" grpId="0" nodeType="afterEffect">
                                  <p:stCondLst>
                                    <p:cond delay="0"/>
                                  </p:stCondLst>
                                  <p:childTnLst>
                                    <p:set>
                                      <p:cBhvr>
                                        <p:cTn id="29" dur="1" fill="hold">
                                          <p:stCondLst>
                                            <p:cond delay="0"/>
                                          </p:stCondLst>
                                        </p:cTn>
                                        <p:tgtEl>
                                          <p:spTgt spid="432161">
                                            <p:txEl>
                                              <p:pRg st="4" end="4"/>
                                            </p:txEl>
                                          </p:spTgt>
                                        </p:tgtEl>
                                        <p:attrNameLst>
                                          <p:attrName>style.visibility</p:attrName>
                                        </p:attrNameLst>
                                      </p:cBhvr>
                                      <p:to>
                                        <p:strVal val="visible"/>
                                      </p:to>
                                    </p:set>
                                    <p:animEffect transition="in" filter="box(out)">
                                      <p:cBhvr>
                                        <p:cTn id="30" dur="500"/>
                                        <p:tgtEl>
                                          <p:spTgt spid="432161">
                                            <p:txEl>
                                              <p:pRg st="4" end="4"/>
                                            </p:txEl>
                                          </p:spTgt>
                                        </p:tgtEl>
                                      </p:cBhvr>
                                    </p:animEffect>
                                  </p:childTnLst>
                                </p:cTn>
                              </p:par>
                            </p:childTnLst>
                          </p:cTn>
                        </p:par>
                        <p:par>
                          <p:cTn id="31" fill="hold" nodeType="afterGroup">
                            <p:stCondLst>
                              <p:cond delay="3000"/>
                            </p:stCondLst>
                            <p:childTnLst>
                              <p:par>
                                <p:cTn id="32" presetID="4" presetClass="entr" presetSubtype="32" fill="hold" grpId="0" nodeType="afterEffect">
                                  <p:stCondLst>
                                    <p:cond delay="0"/>
                                  </p:stCondLst>
                                  <p:childTnLst>
                                    <p:set>
                                      <p:cBhvr>
                                        <p:cTn id="33" dur="1" fill="hold">
                                          <p:stCondLst>
                                            <p:cond delay="0"/>
                                          </p:stCondLst>
                                        </p:cTn>
                                        <p:tgtEl>
                                          <p:spTgt spid="432161">
                                            <p:txEl>
                                              <p:pRg st="5" end="5"/>
                                            </p:txEl>
                                          </p:spTgt>
                                        </p:tgtEl>
                                        <p:attrNameLst>
                                          <p:attrName>style.visibility</p:attrName>
                                        </p:attrNameLst>
                                      </p:cBhvr>
                                      <p:to>
                                        <p:strVal val="visible"/>
                                      </p:to>
                                    </p:set>
                                    <p:animEffect transition="in" filter="box(out)">
                                      <p:cBhvr>
                                        <p:cTn id="34" dur="500"/>
                                        <p:tgtEl>
                                          <p:spTgt spid="432161">
                                            <p:txEl>
                                              <p:pRg st="5" end="5"/>
                                            </p:txEl>
                                          </p:spTgt>
                                        </p:tgtEl>
                                      </p:cBhvr>
                                    </p:animEffect>
                                  </p:childTnLst>
                                </p:cTn>
                              </p:par>
                            </p:childTnLst>
                          </p:cTn>
                        </p:par>
                        <p:par>
                          <p:cTn id="35" fill="hold" nodeType="afterGroup">
                            <p:stCondLst>
                              <p:cond delay="3500"/>
                            </p:stCondLst>
                            <p:childTnLst>
                              <p:par>
                                <p:cTn id="36" presetID="4" presetClass="entr" presetSubtype="32" fill="hold" grpId="0" nodeType="afterEffect">
                                  <p:stCondLst>
                                    <p:cond delay="0"/>
                                  </p:stCondLst>
                                  <p:childTnLst>
                                    <p:set>
                                      <p:cBhvr>
                                        <p:cTn id="37" dur="1" fill="hold">
                                          <p:stCondLst>
                                            <p:cond delay="0"/>
                                          </p:stCondLst>
                                        </p:cTn>
                                        <p:tgtEl>
                                          <p:spTgt spid="432161">
                                            <p:txEl>
                                              <p:pRg st="6" end="6"/>
                                            </p:txEl>
                                          </p:spTgt>
                                        </p:tgtEl>
                                        <p:attrNameLst>
                                          <p:attrName>style.visibility</p:attrName>
                                        </p:attrNameLst>
                                      </p:cBhvr>
                                      <p:to>
                                        <p:strVal val="visible"/>
                                      </p:to>
                                    </p:set>
                                    <p:animEffect transition="in" filter="box(out)">
                                      <p:cBhvr>
                                        <p:cTn id="38" dur="500"/>
                                        <p:tgtEl>
                                          <p:spTgt spid="432161">
                                            <p:txEl>
                                              <p:pRg st="6" end="6"/>
                                            </p:txEl>
                                          </p:spTgt>
                                        </p:tgtEl>
                                      </p:cBhvr>
                                    </p:animEffect>
                                  </p:childTnLst>
                                </p:cTn>
                              </p:par>
                            </p:childTnLst>
                          </p:cTn>
                        </p:par>
                        <p:par>
                          <p:cTn id="39" fill="hold" nodeType="afterGroup">
                            <p:stCondLst>
                              <p:cond delay="4000"/>
                            </p:stCondLst>
                            <p:childTnLst>
                              <p:par>
                                <p:cTn id="40" presetID="4" presetClass="entr" presetSubtype="32" fill="hold" grpId="0" nodeType="afterEffect">
                                  <p:stCondLst>
                                    <p:cond delay="0"/>
                                  </p:stCondLst>
                                  <p:childTnLst>
                                    <p:set>
                                      <p:cBhvr>
                                        <p:cTn id="41" dur="1" fill="hold">
                                          <p:stCondLst>
                                            <p:cond delay="0"/>
                                          </p:stCondLst>
                                        </p:cTn>
                                        <p:tgtEl>
                                          <p:spTgt spid="432161">
                                            <p:txEl>
                                              <p:pRg st="7" end="7"/>
                                            </p:txEl>
                                          </p:spTgt>
                                        </p:tgtEl>
                                        <p:attrNameLst>
                                          <p:attrName>style.visibility</p:attrName>
                                        </p:attrNameLst>
                                      </p:cBhvr>
                                      <p:to>
                                        <p:strVal val="visible"/>
                                      </p:to>
                                    </p:set>
                                    <p:animEffect transition="in" filter="box(out)">
                                      <p:cBhvr>
                                        <p:cTn id="42" dur="500"/>
                                        <p:tgtEl>
                                          <p:spTgt spid="432161">
                                            <p:txEl>
                                              <p:pRg st="7" end="7"/>
                                            </p:txEl>
                                          </p:spTgt>
                                        </p:tgtEl>
                                      </p:cBhvr>
                                    </p:animEffect>
                                  </p:childTnLst>
                                </p:cTn>
                              </p:par>
                            </p:childTnLst>
                          </p:cTn>
                        </p:par>
                        <p:par>
                          <p:cTn id="43" fill="hold" nodeType="afterGroup">
                            <p:stCondLst>
                              <p:cond delay="4500"/>
                            </p:stCondLst>
                            <p:childTnLst>
                              <p:par>
                                <p:cTn id="44" presetID="4" presetClass="entr" presetSubtype="32" fill="hold" grpId="0" nodeType="afterEffect">
                                  <p:stCondLst>
                                    <p:cond delay="0"/>
                                  </p:stCondLst>
                                  <p:childTnLst>
                                    <p:set>
                                      <p:cBhvr>
                                        <p:cTn id="45" dur="1" fill="hold">
                                          <p:stCondLst>
                                            <p:cond delay="0"/>
                                          </p:stCondLst>
                                        </p:cTn>
                                        <p:tgtEl>
                                          <p:spTgt spid="432161">
                                            <p:txEl>
                                              <p:pRg st="8" end="8"/>
                                            </p:txEl>
                                          </p:spTgt>
                                        </p:tgtEl>
                                        <p:attrNameLst>
                                          <p:attrName>style.visibility</p:attrName>
                                        </p:attrNameLst>
                                      </p:cBhvr>
                                      <p:to>
                                        <p:strVal val="visible"/>
                                      </p:to>
                                    </p:set>
                                    <p:animEffect transition="in" filter="box(out)">
                                      <p:cBhvr>
                                        <p:cTn id="46" dur="500"/>
                                        <p:tgtEl>
                                          <p:spTgt spid="432161">
                                            <p:txEl>
                                              <p:pRg st="8" end="8"/>
                                            </p:txEl>
                                          </p:spTgt>
                                        </p:tgtEl>
                                      </p:cBhvr>
                                    </p:animEffect>
                                  </p:childTnLst>
                                </p:cTn>
                              </p:par>
                            </p:childTnLst>
                          </p:cTn>
                        </p:par>
                        <p:par>
                          <p:cTn id="47" fill="hold" nodeType="afterGroup">
                            <p:stCondLst>
                              <p:cond delay="5000"/>
                            </p:stCondLst>
                            <p:childTnLst>
                              <p:par>
                                <p:cTn id="48" presetID="4" presetClass="entr" presetSubtype="32" fill="hold" grpId="0" nodeType="afterEffect">
                                  <p:stCondLst>
                                    <p:cond delay="0"/>
                                  </p:stCondLst>
                                  <p:childTnLst>
                                    <p:set>
                                      <p:cBhvr>
                                        <p:cTn id="49" dur="1" fill="hold">
                                          <p:stCondLst>
                                            <p:cond delay="0"/>
                                          </p:stCondLst>
                                        </p:cTn>
                                        <p:tgtEl>
                                          <p:spTgt spid="432161">
                                            <p:txEl>
                                              <p:pRg st="9" end="9"/>
                                            </p:txEl>
                                          </p:spTgt>
                                        </p:tgtEl>
                                        <p:attrNameLst>
                                          <p:attrName>style.visibility</p:attrName>
                                        </p:attrNameLst>
                                      </p:cBhvr>
                                      <p:to>
                                        <p:strVal val="visible"/>
                                      </p:to>
                                    </p:set>
                                    <p:animEffect transition="in" filter="box(out)">
                                      <p:cBhvr>
                                        <p:cTn id="50" dur="500"/>
                                        <p:tgtEl>
                                          <p:spTgt spid="432161">
                                            <p:txEl>
                                              <p:pRg st="9" end="9"/>
                                            </p:txEl>
                                          </p:spTgt>
                                        </p:tgtEl>
                                      </p:cBhvr>
                                    </p:animEffect>
                                  </p:childTnLst>
                                </p:cTn>
                              </p:par>
                            </p:childTnLst>
                          </p:cTn>
                        </p:par>
                        <p:par>
                          <p:cTn id="51" fill="hold" nodeType="afterGroup">
                            <p:stCondLst>
                              <p:cond delay="5500"/>
                            </p:stCondLst>
                            <p:childTnLst>
                              <p:par>
                                <p:cTn id="52" presetID="4" presetClass="entr" presetSubtype="32" fill="hold" grpId="0" nodeType="afterEffect">
                                  <p:stCondLst>
                                    <p:cond delay="0"/>
                                  </p:stCondLst>
                                  <p:childTnLst>
                                    <p:set>
                                      <p:cBhvr>
                                        <p:cTn id="53" dur="1" fill="hold">
                                          <p:stCondLst>
                                            <p:cond delay="0"/>
                                          </p:stCondLst>
                                        </p:cTn>
                                        <p:tgtEl>
                                          <p:spTgt spid="432161">
                                            <p:txEl>
                                              <p:pRg st="10" end="10"/>
                                            </p:txEl>
                                          </p:spTgt>
                                        </p:tgtEl>
                                        <p:attrNameLst>
                                          <p:attrName>style.visibility</p:attrName>
                                        </p:attrNameLst>
                                      </p:cBhvr>
                                      <p:to>
                                        <p:strVal val="visible"/>
                                      </p:to>
                                    </p:set>
                                    <p:animEffect transition="in" filter="box(out)">
                                      <p:cBhvr>
                                        <p:cTn id="54" dur="500"/>
                                        <p:tgtEl>
                                          <p:spTgt spid="432161">
                                            <p:txEl>
                                              <p:pRg st="10" end="10"/>
                                            </p:txEl>
                                          </p:spTgt>
                                        </p:tgtEl>
                                      </p:cBhvr>
                                    </p:animEffect>
                                  </p:childTnLst>
                                </p:cTn>
                              </p:par>
                            </p:childTnLst>
                          </p:cTn>
                        </p:par>
                        <p:par>
                          <p:cTn id="55" fill="hold" nodeType="afterGroup">
                            <p:stCondLst>
                              <p:cond delay="6000"/>
                            </p:stCondLst>
                            <p:childTnLst>
                              <p:par>
                                <p:cTn id="56" presetID="4" presetClass="entr" presetSubtype="32" fill="hold" grpId="0" nodeType="afterEffect">
                                  <p:stCondLst>
                                    <p:cond delay="0"/>
                                  </p:stCondLst>
                                  <p:childTnLst>
                                    <p:set>
                                      <p:cBhvr>
                                        <p:cTn id="57" dur="1" fill="hold">
                                          <p:stCondLst>
                                            <p:cond delay="0"/>
                                          </p:stCondLst>
                                        </p:cTn>
                                        <p:tgtEl>
                                          <p:spTgt spid="432161">
                                            <p:txEl>
                                              <p:pRg st="11" end="11"/>
                                            </p:txEl>
                                          </p:spTgt>
                                        </p:tgtEl>
                                        <p:attrNameLst>
                                          <p:attrName>style.visibility</p:attrName>
                                        </p:attrNameLst>
                                      </p:cBhvr>
                                      <p:to>
                                        <p:strVal val="visible"/>
                                      </p:to>
                                    </p:set>
                                    <p:animEffect transition="in" filter="box(out)">
                                      <p:cBhvr>
                                        <p:cTn id="58" dur="500"/>
                                        <p:tgtEl>
                                          <p:spTgt spid="432161">
                                            <p:txEl>
                                              <p:pRg st="11" end="11"/>
                                            </p:txEl>
                                          </p:spTgt>
                                        </p:tgtEl>
                                      </p:cBhvr>
                                    </p:animEffect>
                                  </p:childTnLst>
                                </p:cTn>
                              </p:par>
                            </p:childTnLst>
                          </p:cTn>
                        </p:par>
                        <p:par>
                          <p:cTn id="59" fill="hold" nodeType="afterGroup">
                            <p:stCondLst>
                              <p:cond delay="6500"/>
                            </p:stCondLst>
                            <p:childTnLst>
                              <p:par>
                                <p:cTn id="60" presetID="4" presetClass="entr" presetSubtype="32" fill="hold" grpId="0" nodeType="afterEffect">
                                  <p:stCondLst>
                                    <p:cond delay="0"/>
                                  </p:stCondLst>
                                  <p:childTnLst>
                                    <p:set>
                                      <p:cBhvr>
                                        <p:cTn id="61" dur="1" fill="hold">
                                          <p:stCondLst>
                                            <p:cond delay="0"/>
                                          </p:stCondLst>
                                        </p:cTn>
                                        <p:tgtEl>
                                          <p:spTgt spid="432161">
                                            <p:txEl>
                                              <p:pRg st="12" end="12"/>
                                            </p:txEl>
                                          </p:spTgt>
                                        </p:tgtEl>
                                        <p:attrNameLst>
                                          <p:attrName>style.visibility</p:attrName>
                                        </p:attrNameLst>
                                      </p:cBhvr>
                                      <p:to>
                                        <p:strVal val="visible"/>
                                      </p:to>
                                    </p:set>
                                    <p:animEffect transition="in" filter="box(out)">
                                      <p:cBhvr>
                                        <p:cTn id="62" dur="500"/>
                                        <p:tgtEl>
                                          <p:spTgt spid="432161">
                                            <p:txEl>
                                              <p:pRg st="12" end="12"/>
                                            </p:txEl>
                                          </p:spTgt>
                                        </p:tgtEl>
                                      </p:cBhvr>
                                    </p:animEffect>
                                  </p:childTnLst>
                                </p:cTn>
                              </p:par>
                            </p:childTnLst>
                          </p:cTn>
                        </p:par>
                        <p:par>
                          <p:cTn id="63" fill="hold" nodeType="afterGroup">
                            <p:stCondLst>
                              <p:cond delay="7000"/>
                            </p:stCondLst>
                            <p:childTnLst>
                              <p:par>
                                <p:cTn id="64" presetID="4" presetClass="entr" presetSubtype="32" fill="hold" grpId="0" nodeType="afterEffect">
                                  <p:stCondLst>
                                    <p:cond delay="0"/>
                                  </p:stCondLst>
                                  <p:childTnLst>
                                    <p:set>
                                      <p:cBhvr>
                                        <p:cTn id="65" dur="1" fill="hold">
                                          <p:stCondLst>
                                            <p:cond delay="0"/>
                                          </p:stCondLst>
                                        </p:cTn>
                                        <p:tgtEl>
                                          <p:spTgt spid="432161">
                                            <p:txEl>
                                              <p:pRg st="13" end="13"/>
                                            </p:txEl>
                                          </p:spTgt>
                                        </p:tgtEl>
                                        <p:attrNameLst>
                                          <p:attrName>style.visibility</p:attrName>
                                        </p:attrNameLst>
                                      </p:cBhvr>
                                      <p:to>
                                        <p:strVal val="visible"/>
                                      </p:to>
                                    </p:set>
                                    <p:animEffect transition="in" filter="box(out)">
                                      <p:cBhvr>
                                        <p:cTn id="66" dur="500"/>
                                        <p:tgtEl>
                                          <p:spTgt spid="432161">
                                            <p:txEl>
                                              <p:pRg st="13" end="13"/>
                                            </p:txEl>
                                          </p:spTgt>
                                        </p:tgtEl>
                                      </p:cBhvr>
                                    </p:animEffect>
                                  </p:childTnLst>
                                </p:cTn>
                              </p:par>
                            </p:childTnLst>
                          </p:cTn>
                        </p:par>
                        <p:par>
                          <p:cTn id="67" fill="hold" nodeType="afterGroup">
                            <p:stCondLst>
                              <p:cond delay="7500"/>
                            </p:stCondLst>
                            <p:childTnLst>
                              <p:par>
                                <p:cTn id="68" presetID="4" presetClass="entr" presetSubtype="32" fill="hold" grpId="0" nodeType="afterEffect">
                                  <p:stCondLst>
                                    <p:cond delay="0"/>
                                  </p:stCondLst>
                                  <p:childTnLst>
                                    <p:set>
                                      <p:cBhvr>
                                        <p:cTn id="69" dur="1" fill="hold">
                                          <p:stCondLst>
                                            <p:cond delay="0"/>
                                          </p:stCondLst>
                                        </p:cTn>
                                        <p:tgtEl>
                                          <p:spTgt spid="432161">
                                            <p:txEl>
                                              <p:pRg st="14" end="14"/>
                                            </p:txEl>
                                          </p:spTgt>
                                        </p:tgtEl>
                                        <p:attrNameLst>
                                          <p:attrName>style.visibility</p:attrName>
                                        </p:attrNameLst>
                                      </p:cBhvr>
                                      <p:to>
                                        <p:strVal val="visible"/>
                                      </p:to>
                                    </p:set>
                                    <p:animEffect transition="in" filter="box(out)">
                                      <p:cBhvr>
                                        <p:cTn id="70" dur="500"/>
                                        <p:tgtEl>
                                          <p:spTgt spid="432161">
                                            <p:txEl>
                                              <p:pRg st="14" end="14"/>
                                            </p:txEl>
                                          </p:spTgt>
                                        </p:tgtEl>
                                      </p:cBhvr>
                                    </p:animEffect>
                                  </p:childTnLst>
                                </p:cTn>
                              </p:par>
                            </p:childTnLst>
                          </p:cTn>
                        </p:par>
                        <p:par>
                          <p:cTn id="71" fill="hold" nodeType="afterGroup">
                            <p:stCondLst>
                              <p:cond delay="8000"/>
                            </p:stCondLst>
                            <p:childTnLst>
                              <p:par>
                                <p:cTn id="72" presetID="4" presetClass="entr" presetSubtype="32" fill="hold" grpId="0" nodeType="afterEffect">
                                  <p:stCondLst>
                                    <p:cond delay="0"/>
                                  </p:stCondLst>
                                  <p:childTnLst>
                                    <p:set>
                                      <p:cBhvr>
                                        <p:cTn id="73" dur="1" fill="hold">
                                          <p:stCondLst>
                                            <p:cond delay="0"/>
                                          </p:stCondLst>
                                        </p:cTn>
                                        <p:tgtEl>
                                          <p:spTgt spid="432161">
                                            <p:txEl>
                                              <p:pRg st="15" end="15"/>
                                            </p:txEl>
                                          </p:spTgt>
                                        </p:tgtEl>
                                        <p:attrNameLst>
                                          <p:attrName>style.visibility</p:attrName>
                                        </p:attrNameLst>
                                      </p:cBhvr>
                                      <p:to>
                                        <p:strVal val="visible"/>
                                      </p:to>
                                    </p:set>
                                    <p:animEffect transition="in" filter="box(out)">
                                      <p:cBhvr>
                                        <p:cTn id="74" dur="500"/>
                                        <p:tgtEl>
                                          <p:spTgt spid="432161">
                                            <p:txEl>
                                              <p:pRg st="15" end="15"/>
                                            </p:txEl>
                                          </p:spTgt>
                                        </p:tgtEl>
                                      </p:cBhvr>
                                    </p:animEffect>
                                  </p:childTnLst>
                                </p:cTn>
                              </p:par>
                            </p:childTnLst>
                          </p:cTn>
                        </p:par>
                        <p:par>
                          <p:cTn id="75" fill="hold" nodeType="afterGroup">
                            <p:stCondLst>
                              <p:cond delay="8500"/>
                            </p:stCondLst>
                            <p:childTnLst>
                              <p:par>
                                <p:cTn id="76" presetID="23" presetClass="entr" presetSubtype="528" fill="hold" grpId="0" nodeType="afterEffect">
                                  <p:stCondLst>
                                    <p:cond delay="0"/>
                                  </p:stCondLst>
                                  <p:childTnLst>
                                    <p:set>
                                      <p:cBhvr>
                                        <p:cTn id="77" dur="1" fill="hold">
                                          <p:stCondLst>
                                            <p:cond delay="0"/>
                                          </p:stCondLst>
                                        </p:cTn>
                                        <p:tgtEl>
                                          <p:spTgt spid="432183"/>
                                        </p:tgtEl>
                                        <p:attrNameLst>
                                          <p:attrName>style.visibility</p:attrName>
                                        </p:attrNameLst>
                                      </p:cBhvr>
                                      <p:to>
                                        <p:strVal val="visible"/>
                                      </p:to>
                                    </p:set>
                                    <p:anim calcmode="lin" valueType="num">
                                      <p:cBhvr>
                                        <p:cTn id="78" dur="500" fill="hold"/>
                                        <p:tgtEl>
                                          <p:spTgt spid="432183"/>
                                        </p:tgtEl>
                                        <p:attrNameLst>
                                          <p:attrName>ppt_w</p:attrName>
                                        </p:attrNameLst>
                                      </p:cBhvr>
                                      <p:tavLst>
                                        <p:tav tm="0">
                                          <p:val>
                                            <p:fltVal val="0"/>
                                          </p:val>
                                        </p:tav>
                                        <p:tav tm="100000">
                                          <p:val>
                                            <p:strVal val="#ppt_w"/>
                                          </p:val>
                                        </p:tav>
                                      </p:tavLst>
                                    </p:anim>
                                    <p:anim calcmode="lin" valueType="num">
                                      <p:cBhvr>
                                        <p:cTn id="79" dur="500" fill="hold"/>
                                        <p:tgtEl>
                                          <p:spTgt spid="432183"/>
                                        </p:tgtEl>
                                        <p:attrNameLst>
                                          <p:attrName>ppt_h</p:attrName>
                                        </p:attrNameLst>
                                      </p:cBhvr>
                                      <p:tavLst>
                                        <p:tav tm="0">
                                          <p:val>
                                            <p:fltVal val="0"/>
                                          </p:val>
                                        </p:tav>
                                        <p:tav tm="100000">
                                          <p:val>
                                            <p:strVal val="#ppt_h"/>
                                          </p:val>
                                        </p:tav>
                                      </p:tavLst>
                                    </p:anim>
                                    <p:anim calcmode="lin" valueType="num">
                                      <p:cBhvr>
                                        <p:cTn id="80" dur="500" fill="hold"/>
                                        <p:tgtEl>
                                          <p:spTgt spid="432183"/>
                                        </p:tgtEl>
                                        <p:attrNameLst>
                                          <p:attrName>ppt_x</p:attrName>
                                        </p:attrNameLst>
                                      </p:cBhvr>
                                      <p:tavLst>
                                        <p:tav tm="0">
                                          <p:val>
                                            <p:fltVal val="0.5"/>
                                          </p:val>
                                        </p:tav>
                                        <p:tav tm="100000">
                                          <p:val>
                                            <p:strVal val="#ppt_x"/>
                                          </p:val>
                                        </p:tav>
                                      </p:tavLst>
                                    </p:anim>
                                    <p:anim calcmode="lin" valueType="num">
                                      <p:cBhvr>
                                        <p:cTn id="81" dur="500" fill="hold"/>
                                        <p:tgtEl>
                                          <p:spTgt spid="432183"/>
                                        </p:tgtEl>
                                        <p:attrNameLst>
                                          <p:attrName>ppt_y</p:attrName>
                                        </p:attrNameLst>
                                      </p:cBhvr>
                                      <p:tavLst>
                                        <p:tav tm="0">
                                          <p:val>
                                            <p:fltVal val="0.5"/>
                                          </p:val>
                                        </p:tav>
                                        <p:tav tm="100000">
                                          <p:val>
                                            <p:strVal val="#ppt_y"/>
                                          </p:val>
                                        </p:tav>
                                      </p:tavLst>
                                    </p:anim>
                                  </p:childTnLst>
                                  <p:subTnLst>
                                    <p:set>
                                      <p:cBhvr override="childStyle">
                                        <p:cTn dur="1" fill="hold" display="0" masterRel="nextClick" afterEffect="1"/>
                                        <p:tgtEl>
                                          <p:spTgt spid="432183"/>
                                        </p:tgtEl>
                                        <p:attrNameLst>
                                          <p:attrName>style.visibility</p:attrName>
                                        </p:attrNameLst>
                                      </p:cBhvr>
                                      <p:to>
                                        <p:strVal val="hidden"/>
                                      </p:to>
                                    </p:set>
                                  </p:subTnLst>
                                </p:cTn>
                              </p:par>
                            </p:childTnLst>
                          </p:cTn>
                        </p:par>
                      </p:childTnLst>
                    </p:cTn>
                  </p:par>
                  <p:par>
                    <p:cTn id="82" fill="hold" nodeType="clickPar">
                      <p:stCondLst>
                        <p:cond delay="indefinite"/>
                      </p:stCondLst>
                      <p:childTnLst>
                        <p:par>
                          <p:cTn id="83" fill="hold" nodeType="withGroup">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432187"/>
                                        </p:tgtEl>
                                        <p:attrNameLst>
                                          <p:attrName>style.visibility</p:attrName>
                                        </p:attrNameLst>
                                      </p:cBhvr>
                                      <p:to>
                                        <p:strVal val="visible"/>
                                      </p:to>
                                    </p:set>
                                    <p:animEffect transition="in" filter="fade">
                                      <p:cBhvr>
                                        <p:cTn id="86" dur="500"/>
                                        <p:tgtEl>
                                          <p:spTgt spid="432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2160" grpId="0" autoUpdateAnimBg="0"/>
      <p:bldP spid="432161" grpId="0" build="p" autoUpdateAnimBg="0" advAuto="0"/>
      <p:bldP spid="432183" grpId="0" animBg="1"/>
      <p:bldP spid="43218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876" y="-101832"/>
            <a:ext cx="9234884" cy="6959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 Box 11"/>
          <p:cNvSpPr txBox="1">
            <a:spLocks noChangeArrowheads="1"/>
          </p:cNvSpPr>
          <p:nvPr/>
        </p:nvSpPr>
        <p:spPr bwMode="auto">
          <a:xfrm rot="21121774">
            <a:off x="-95076" y="1916318"/>
            <a:ext cx="9144000" cy="3046988"/>
          </a:xfrm>
          <a:prstGeom prst="rect">
            <a:avLst/>
          </a:prstGeom>
          <a:noFill/>
          <a:ln w="9525">
            <a:noFill/>
            <a:miter lim="800000"/>
            <a:headEnd/>
            <a:tailEnd/>
          </a:ln>
          <a:effectLst>
            <a:outerShdw dist="35921" dir="2700000" algn="ctr" rotWithShape="0">
              <a:srgbClr val="808080">
                <a:alpha val="74997"/>
              </a:srgbClr>
            </a:outerShdw>
          </a:effectLst>
        </p:spPr>
        <p:txBody>
          <a:bodyPr>
            <a:spAutoFit/>
            <a:scene3d>
              <a:camera prst="perspectiveFront" fov="1800000">
                <a:rot lat="1140000" lon="1620000" rev="0"/>
              </a:camera>
              <a:lightRig rig="threePt" dir="t"/>
            </a:scene3d>
            <a:sp3d z="6350"/>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9600" b="1" i="1" u="none" strike="noStrike" kern="1200" cap="none" spc="0" normalizeH="0" baseline="0" noProof="0" dirty="0">
                <a:ln>
                  <a:noFill/>
                </a:ln>
                <a:solidFill>
                  <a:srgbClr val="F6FE0A"/>
                </a:solidFill>
                <a:effectLst/>
                <a:uLnTx/>
                <a:uFillTx/>
                <a:latin typeface="Times" charset="0"/>
                <a:ea typeface="ＭＳ Ｐゴシック" charset="0"/>
                <a:sym typeface="Times Roman" pitchFamily="2" charset="0"/>
              </a:rPr>
              <a:t>الكتاب المقدس بشكل أساسي</a:t>
            </a:r>
            <a:endParaRPr kumimoji="0" lang="en-US" sz="9600" b="0" i="1" u="none" strike="noStrike" kern="1200" cap="none" spc="0" normalizeH="0" baseline="0" noProof="0" dirty="0">
              <a:ln>
                <a:noFill/>
              </a:ln>
              <a:solidFill>
                <a:srgbClr val="F6FE0A"/>
              </a:solidFill>
              <a:effectLst/>
              <a:uLnTx/>
              <a:uFillTx/>
              <a:latin typeface="Times" charset="0"/>
              <a:ea typeface="ＭＳ Ｐゴシック" charset="0"/>
              <a:sym typeface="Times Roman" pitchFamily="2" charset="0"/>
            </a:endParaRPr>
          </a:p>
        </p:txBody>
      </p:sp>
      <p:sp>
        <p:nvSpPr>
          <p:cNvPr id="175107" name="Text Box 22"/>
          <p:cNvSpPr txBox="1">
            <a:spLocks noChangeArrowheads="1"/>
          </p:cNvSpPr>
          <p:nvPr/>
        </p:nvSpPr>
        <p:spPr bwMode="auto">
          <a:xfrm>
            <a:off x="18876" y="5446628"/>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charset="0"/>
                <a:ea typeface="ＭＳ Ｐゴシック" charset="0"/>
                <a:sym typeface="Times Roman" pitchFamily="2" charset="0"/>
              </a:rPr>
              <a:t>©2006 TBBMI</a:t>
            </a:r>
          </a:p>
        </p:txBody>
      </p:sp>
    </p:spTree>
    <p:extLst>
      <p:ext uri="{BB962C8B-B14F-4D97-AF65-F5344CB8AC3E}">
        <p14:creationId xmlns:p14="http://schemas.microsoft.com/office/powerpoint/2010/main" val="537487173"/>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2" name="Text Box 4"/>
          <p:cNvSpPr txBox="1">
            <a:spLocks noChangeArrowheads="1"/>
          </p:cNvSpPr>
          <p:nvPr/>
        </p:nvSpPr>
        <p:spPr bwMode="auto">
          <a:xfrm>
            <a:off x="2087563" y="477838"/>
            <a:ext cx="5781675" cy="3968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ar-JO" sz="2000" dirty="0">
                <a:solidFill>
                  <a:srgbClr val="FFFF00"/>
                </a:solidFill>
                <a:latin typeface="Accordance" panose="00000400000000000000" pitchFamily="2" charset="-79"/>
                <a:ea typeface="Accordance" panose="00000400000000000000" pitchFamily="2" charset="-79"/>
                <a:cs typeface="Accordance" panose="00000400000000000000" pitchFamily="2" charset="-79"/>
              </a:rPr>
              <a:t>الـ ١٥ سفر من الأبوكريفا</a:t>
            </a:r>
          </a:p>
        </p:txBody>
      </p:sp>
      <p:sp>
        <p:nvSpPr>
          <p:cNvPr id="55299" name="Text Box 5"/>
          <p:cNvSpPr txBox="1">
            <a:spLocks noChangeArrowheads="1"/>
          </p:cNvSpPr>
          <p:nvPr/>
        </p:nvSpPr>
        <p:spPr bwMode="auto">
          <a:xfrm>
            <a:off x="1808163" y="868363"/>
            <a:ext cx="6950075" cy="5016500"/>
          </a:xfrm>
          <a:prstGeom prst="rect">
            <a:avLst/>
          </a:prstGeom>
          <a:noFill/>
          <a:ln w="9525">
            <a:noFill/>
            <a:miter lim="800000"/>
            <a:headEnd/>
            <a:tailEnd/>
          </a:ln>
        </p:spPr>
        <p:txBody>
          <a:bodyPr>
            <a:spAutoFit/>
          </a:bodyPr>
          <a:lstStyle/>
          <a:p>
            <a:r>
              <a:rPr lang="ar-JO" altLang="en-US" sz="2000">
                <a:solidFill>
                  <a:schemeClr val="bg1"/>
                </a:solidFill>
                <a:latin typeface="Helvetica" pitchFamily="34" charset="0"/>
              </a:rPr>
              <a:t>سيدراس الأول</a:t>
            </a:r>
          </a:p>
          <a:p>
            <a:r>
              <a:rPr lang="ar-JO" altLang="en-US" sz="2000">
                <a:solidFill>
                  <a:schemeClr val="bg1"/>
                </a:solidFill>
                <a:latin typeface="Helvetica" pitchFamily="34" charset="0"/>
              </a:rPr>
              <a:t>سيدراس الثاني     </a:t>
            </a:r>
          </a:p>
          <a:p>
            <a:r>
              <a:rPr lang="ar-JO" altLang="en-US" sz="2000">
                <a:solidFill>
                  <a:schemeClr val="bg1"/>
                </a:solidFill>
                <a:latin typeface="Helvetica" pitchFamily="34" charset="0"/>
              </a:rPr>
              <a:t>       طوبيا         </a:t>
            </a:r>
          </a:p>
          <a:p>
            <a:r>
              <a:rPr lang="ar-JO" altLang="en-US" sz="2000">
                <a:solidFill>
                  <a:schemeClr val="bg1"/>
                </a:solidFill>
                <a:latin typeface="Helvetica" pitchFamily="34" charset="0"/>
              </a:rPr>
              <a:t>          يهودت         </a:t>
            </a:r>
          </a:p>
          <a:p>
            <a:r>
              <a:rPr lang="ar-JO" altLang="en-US" sz="2000">
                <a:solidFill>
                  <a:schemeClr val="bg1"/>
                </a:solidFill>
                <a:latin typeface="Helvetica" pitchFamily="34" charset="0"/>
              </a:rPr>
              <a:t>تتمة سفر أستير             </a:t>
            </a:r>
          </a:p>
          <a:p>
            <a:r>
              <a:rPr lang="ar-JO" altLang="en-US" sz="2000">
                <a:solidFill>
                  <a:schemeClr val="bg1"/>
                </a:solidFill>
                <a:latin typeface="Helvetica" pitchFamily="34" charset="0"/>
              </a:rPr>
              <a:t>حكمة سُليمان              </a:t>
            </a:r>
          </a:p>
          <a:p>
            <a:r>
              <a:rPr lang="ar-JO" altLang="en-US" sz="2000">
                <a:solidFill>
                  <a:schemeClr val="bg1"/>
                </a:solidFill>
                <a:latin typeface="Helvetica" pitchFamily="34" charset="0"/>
              </a:rPr>
              <a:t>حكمة يشوع بن سيراخ               </a:t>
            </a:r>
          </a:p>
          <a:p>
            <a:r>
              <a:rPr lang="ar-JO" altLang="en-US" sz="2000">
                <a:solidFill>
                  <a:schemeClr val="bg1"/>
                </a:solidFill>
                <a:latin typeface="Helvetica" pitchFamily="34" charset="0"/>
              </a:rPr>
              <a:t>            باروخ                 </a:t>
            </a:r>
          </a:p>
          <a:p>
            <a:r>
              <a:rPr lang="ar-JO" altLang="en-US" sz="2000">
                <a:solidFill>
                  <a:schemeClr val="bg1"/>
                </a:solidFill>
                <a:latin typeface="Helvetica" pitchFamily="34" charset="0"/>
              </a:rPr>
              <a:t>رسالة إرميا                  </a:t>
            </a:r>
          </a:p>
          <a:p>
            <a:r>
              <a:rPr lang="ar-JO" altLang="en-US" sz="2000">
                <a:solidFill>
                  <a:schemeClr val="bg1"/>
                </a:solidFill>
                <a:latin typeface="Helvetica" pitchFamily="34" charset="0"/>
              </a:rPr>
              <a:t>صلاة عزريا                    </a:t>
            </a:r>
          </a:p>
          <a:p>
            <a:r>
              <a:rPr lang="ar-JO" altLang="en-US" sz="2000">
                <a:solidFill>
                  <a:schemeClr val="bg1"/>
                </a:solidFill>
                <a:latin typeface="Helvetica" pitchFamily="34" charset="0"/>
              </a:rPr>
              <a:t>تسبيحة الثلاثة فتية                     </a:t>
            </a:r>
          </a:p>
          <a:p>
            <a:r>
              <a:rPr lang="ar-JO" altLang="en-US" sz="2000">
                <a:solidFill>
                  <a:schemeClr val="bg1"/>
                </a:solidFill>
                <a:latin typeface="Helvetica" pitchFamily="34" charset="0"/>
              </a:rPr>
              <a:t>                 سوسّنة والشيخين                       </a:t>
            </a:r>
          </a:p>
          <a:p>
            <a:r>
              <a:rPr lang="ar-JO" altLang="en-US" sz="2000">
                <a:solidFill>
                  <a:schemeClr val="bg1"/>
                </a:solidFill>
                <a:latin typeface="Helvetica" pitchFamily="34" charset="0"/>
              </a:rPr>
              <a:t>بل والتنين                         </a:t>
            </a:r>
          </a:p>
          <a:p>
            <a:r>
              <a:rPr lang="ar-JO" altLang="en-US" sz="2000">
                <a:solidFill>
                  <a:schemeClr val="bg1"/>
                </a:solidFill>
                <a:latin typeface="Helvetica" pitchFamily="34" charset="0"/>
              </a:rPr>
              <a:t>صلاة منسّى                            </a:t>
            </a:r>
          </a:p>
          <a:p>
            <a:r>
              <a:rPr lang="ar-JO" altLang="en-US" sz="2000">
                <a:solidFill>
                  <a:schemeClr val="bg1"/>
                </a:solidFill>
                <a:latin typeface="Helvetica" pitchFamily="34" charset="0"/>
              </a:rPr>
              <a:t>مكابين الأول                              </a:t>
            </a:r>
          </a:p>
          <a:p>
            <a:r>
              <a:rPr lang="ar-JO" altLang="en-US" sz="2000">
                <a:solidFill>
                  <a:schemeClr val="bg1"/>
                </a:solidFill>
                <a:latin typeface="Helvetica" pitchFamily="34" charset="0"/>
              </a:rPr>
              <a:t>مكابين الثاني                              </a:t>
            </a:r>
            <a:endParaRPr lang="en-US" altLang="en-US" sz="2000">
              <a:solidFill>
                <a:schemeClr val="bg1"/>
              </a:solidFill>
              <a:latin typeface="Helvetica" pitchFamily="34" charset="0"/>
            </a:endParaRPr>
          </a:p>
        </p:txBody>
      </p:sp>
      <p:sp>
        <p:nvSpPr>
          <p:cNvPr id="55300" name="AutoShape 6"/>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ltLang="en-US"/>
          </a:p>
        </p:txBody>
      </p:sp>
      <p:sp>
        <p:nvSpPr>
          <p:cNvPr id="55301" name="Rectangle 7"/>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ltLang="en-US"/>
          </a:p>
        </p:txBody>
      </p:sp>
      <p:sp>
        <p:nvSpPr>
          <p:cNvPr id="55302" name="AutoShape 8"/>
          <p:cNvSpPr>
            <a:spLocks noChangeArrowheads="1"/>
          </p:cNvSpPr>
          <p:nvPr/>
        </p:nvSpPr>
        <p:spPr bwMode="auto">
          <a:xfrm>
            <a:off x="7983538" y="3478213"/>
            <a:ext cx="692150" cy="358775"/>
          </a:xfrm>
          <a:prstGeom prst="roundRect">
            <a:avLst>
              <a:gd name="adj" fmla="val 16667"/>
            </a:avLst>
          </a:prstGeom>
          <a:solidFill>
            <a:srgbClr val="FFFF00"/>
          </a:solidFill>
          <a:ln w="9525">
            <a:noFill/>
            <a:round/>
            <a:headEnd/>
            <a:tailEnd/>
          </a:ln>
        </p:spPr>
        <p:txBody>
          <a:bodyPr wrap="none" anchor="ctr"/>
          <a:lstStyle/>
          <a:p>
            <a:endParaRPr lang="en-US" altLang="en-US"/>
          </a:p>
        </p:txBody>
      </p:sp>
      <p:sp>
        <p:nvSpPr>
          <p:cNvPr id="55303" name="Line 9"/>
          <p:cNvSpPr>
            <a:spLocks noChangeShapeType="1"/>
          </p:cNvSpPr>
          <p:nvPr/>
        </p:nvSpPr>
        <p:spPr bwMode="auto">
          <a:xfrm>
            <a:off x="8005763" y="3740150"/>
            <a:ext cx="863600" cy="0"/>
          </a:xfrm>
          <a:prstGeom prst="line">
            <a:avLst/>
          </a:prstGeom>
          <a:noFill/>
          <a:ln w="12700">
            <a:solidFill>
              <a:srgbClr val="000000"/>
            </a:solidFill>
            <a:round/>
            <a:headEnd/>
            <a:tailEnd/>
          </a:ln>
        </p:spPr>
        <p:txBody>
          <a:bodyPr wrap="none" anchor="ctr"/>
          <a:lstStyle/>
          <a:p>
            <a:endParaRPr lang="ar-JO"/>
          </a:p>
        </p:txBody>
      </p:sp>
      <p:sp>
        <p:nvSpPr>
          <p:cNvPr id="55304" name="Line 10"/>
          <p:cNvSpPr>
            <a:spLocks noChangeShapeType="1"/>
          </p:cNvSpPr>
          <p:nvPr/>
        </p:nvSpPr>
        <p:spPr bwMode="auto">
          <a:xfrm>
            <a:off x="8005763" y="3892550"/>
            <a:ext cx="863600" cy="0"/>
          </a:xfrm>
          <a:prstGeom prst="line">
            <a:avLst/>
          </a:prstGeom>
          <a:noFill/>
          <a:ln w="12700">
            <a:solidFill>
              <a:srgbClr val="000000"/>
            </a:solidFill>
            <a:round/>
            <a:headEnd/>
            <a:tailEnd/>
          </a:ln>
        </p:spPr>
        <p:txBody>
          <a:bodyPr wrap="none" anchor="ctr"/>
          <a:lstStyle/>
          <a:p>
            <a:endParaRPr lang="ar-JO"/>
          </a:p>
        </p:txBody>
      </p:sp>
      <p:sp>
        <p:nvSpPr>
          <p:cNvPr id="55305" name="Rectangle 11"/>
          <p:cNvSpPr>
            <a:spLocks noChangeArrowheads="1"/>
          </p:cNvSpPr>
          <p:nvPr/>
        </p:nvSpPr>
        <p:spPr bwMode="auto">
          <a:xfrm>
            <a:off x="7931150" y="3568700"/>
            <a:ext cx="728663" cy="228600"/>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Helvetica" pitchFamily="34" charset="0"/>
              </a:rPr>
              <a:t>الإسكندر الأكبر</a:t>
            </a:r>
            <a:endParaRPr lang="en-US" altLang="en-US" sz="900">
              <a:solidFill>
                <a:srgbClr val="000000"/>
              </a:solidFill>
              <a:latin typeface="Helvetica" pitchFamily="34" charset="0"/>
            </a:endParaRPr>
          </a:p>
        </p:txBody>
      </p:sp>
      <p:sp>
        <p:nvSpPr>
          <p:cNvPr id="55306" name="Rectangle 12"/>
          <p:cNvSpPr>
            <a:spLocks noChangeArrowheads="1"/>
          </p:cNvSpPr>
          <p:nvPr/>
        </p:nvSpPr>
        <p:spPr bwMode="auto">
          <a:xfrm>
            <a:off x="7970838" y="3429000"/>
            <a:ext cx="449262" cy="228600"/>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Chicago"/>
              </a:rPr>
              <a:t>الصمت</a:t>
            </a:r>
            <a:endParaRPr lang="en-US" altLang="en-US" sz="900">
              <a:solidFill>
                <a:srgbClr val="000000"/>
              </a:solidFill>
              <a:latin typeface="Chicago"/>
            </a:endParaRPr>
          </a:p>
        </p:txBody>
      </p:sp>
      <p:sp>
        <p:nvSpPr>
          <p:cNvPr id="55307" name="Text Box 13"/>
          <p:cNvSpPr txBox="1">
            <a:spLocks noChangeArrowheads="1"/>
          </p:cNvSpPr>
          <p:nvPr/>
        </p:nvSpPr>
        <p:spPr bwMode="auto">
          <a:xfrm>
            <a:off x="8720138" y="90488"/>
            <a:ext cx="260350" cy="396875"/>
          </a:xfrm>
          <a:prstGeom prst="rect">
            <a:avLst/>
          </a:prstGeom>
          <a:noFill/>
          <a:ln w="9525">
            <a:noFill/>
            <a:miter lim="800000"/>
            <a:headEnd/>
            <a:tailEnd/>
          </a:ln>
        </p:spPr>
        <p:txBody>
          <a:bodyPr wrap="none" anchor="ctr">
            <a:spAutoFit/>
          </a:bodyPr>
          <a:lstStyle/>
          <a:p>
            <a:pPr algn="ctr">
              <a:spcBef>
                <a:spcPct val="50000"/>
              </a:spcBef>
            </a:pPr>
            <a:r>
              <a:rPr lang="en-US" altLang="en-US" sz="2000" b="0">
                <a:solidFill>
                  <a:srgbClr val="FFA27C"/>
                </a:solidFill>
              </a:rPr>
              <a:t> </a:t>
            </a:r>
          </a:p>
        </p:txBody>
      </p:sp>
      <p:sp>
        <p:nvSpPr>
          <p:cNvPr id="55308" name="Text Box 16"/>
          <p:cNvSpPr txBox="1">
            <a:spLocks noChangeArrowheads="1"/>
          </p:cNvSpPr>
          <p:nvPr/>
        </p:nvSpPr>
        <p:spPr bwMode="auto">
          <a:xfrm>
            <a:off x="8662988" y="6453188"/>
            <a:ext cx="184150" cy="304800"/>
          </a:xfrm>
          <a:prstGeom prst="rect">
            <a:avLst/>
          </a:prstGeom>
          <a:noFill/>
          <a:ln w="9525">
            <a:noFill/>
            <a:miter lim="800000"/>
            <a:headEnd/>
            <a:tailEnd/>
          </a:ln>
        </p:spPr>
        <p:txBody>
          <a:bodyPr wrap="none" anchor="ctr">
            <a:spAutoFit/>
          </a:bodyPr>
          <a:lstStyle/>
          <a:p>
            <a:pPr algn="ctr">
              <a:spcBef>
                <a:spcPct val="50000"/>
              </a:spcBef>
            </a:pPr>
            <a:endParaRPr lang="en-US" altLang="en-US" sz="1400" b="0">
              <a:solidFill>
                <a:srgbClr val="FFFFFF"/>
              </a:solidFill>
              <a:latin typeface="Arial" pitchFamily="34" charset="0"/>
            </a:endParaRPr>
          </a:p>
        </p:txBody>
      </p:sp>
      <p:sp>
        <p:nvSpPr>
          <p:cNvPr id="457745" name="Text Box 17"/>
          <p:cNvSpPr txBox="1">
            <a:spLocks noChangeArrowheads="1"/>
          </p:cNvSpPr>
          <p:nvPr/>
        </p:nvSpPr>
        <p:spPr bwMode="auto">
          <a:xfrm>
            <a:off x="623888" y="1814513"/>
            <a:ext cx="7467600" cy="1190625"/>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rtl="1">
              <a:spcBef>
                <a:spcPct val="50000"/>
              </a:spcBef>
              <a:defRPr/>
            </a:pPr>
            <a:r>
              <a:rPr lang="ar-JO" sz="3600" dirty="0">
                <a:solidFill>
                  <a:srgbClr val="62D6AC"/>
                </a:solidFill>
                <a:latin typeface="Accordance" panose="00000400000000000000" pitchFamily="2" charset="-79"/>
                <a:ea typeface="Accordance" panose="00000400000000000000" pitchFamily="2" charset="-79"/>
                <a:cs typeface="Accordance" panose="00000400000000000000" pitchFamily="2" charset="-79"/>
              </a:rPr>
              <a:t>اثنان من المصادر التاريخية التقليدية لهذه الفترة الزمنية ...</a:t>
            </a:r>
            <a:endParaRPr lang="en-US" sz="3600" dirty="0">
              <a:solidFill>
                <a:srgbClr val="62D6AC"/>
              </a:solidFill>
              <a:latin typeface="Accordance" panose="00000400000000000000" pitchFamily="2" charset="-79"/>
              <a:ea typeface="Accordance" panose="00000400000000000000" pitchFamily="2" charset="-79"/>
              <a:cs typeface="Accordance" panose="00000400000000000000" pitchFamily="2" charset="-79"/>
            </a:endParaRPr>
          </a:p>
        </p:txBody>
      </p:sp>
      <p:sp>
        <p:nvSpPr>
          <p:cNvPr id="457746" name="Text Box 18"/>
          <p:cNvSpPr txBox="1">
            <a:spLocks noChangeArrowheads="1"/>
          </p:cNvSpPr>
          <p:nvPr/>
        </p:nvSpPr>
        <p:spPr bwMode="auto">
          <a:xfrm>
            <a:off x="914400" y="3541713"/>
            <a:ext cx="6477000" cy="641350"/>
          </a:xfrm>
          <a:prstGeom prst="rect">
            <a:avLst/>
          </a:prstGeom>
          <a:noFill/>
          <a:ln w="12700">
            <a:noFill/>
            <a:miter lim="800000"/>
            <a:headEnd/>
            <a:tailEnd/>
          </a:ln>
          <a:effectLst>
            <a:outerShdw blurRad="63500" dist="81320" dir="3080412" algn="ctr" rotWithShape="0">
              <a:schemeClr val="bg2">
                <a:alpha val="74998"/>
              </a:schemeClr>
            </a:outerShdw>
          </a:effectLst>
        </p:spPr>
        <p:txBody>
          <a:bodyPr>
            <a:spAutoFit/>
          </a:bodyPr>
          <a:lstStyle/>
          <a:p>
            <a:pPr algn="ctr">
              <a:spcBef>
                <a:spcPct val="50000"/>
              </a:spcBef>
              <a:defRPr/>
            </a:pPr>
            <a:r>
              <a:rPr lang="ar-JO" sz="3600" dirty="0">
                <a:solidFill>
                  <a:srgbClr val="FFFF00"/>
                </a:solidFill>
                <a:latin typeface="Comic Sans MS" pitchFamily="-107" charset="0"/>
                <a:ea typeface="+mn-ea"/>
              </a:rPr>
              <a:t>المكابيين الأول</a:t>
            </a:r>
            <a:endParaRPr lang="en-US" sz="3600" dirty="0">
              <a:solidFill>
                <a:srgbClr val="FFFF00"/>
              </a:solidFill>
              <a:latin typeface="Comic Sans MS" pitchFamily="-107" charset="0"/>
              <a:ea typeface="+mn-ea"/>
            </a:endParaRPr>
          </a:p>
        </p:txBody>
      </p:sp>
      <p:sp>
        <p:nvSpPr>
          <p:cNvPr id="457747" name="Rectangle 19"/>
          <p:cNvSpPr>
            <a:spLocks noChangeArrowheads="1"/>
          </p:cNvSpPr>
          <p:nvPr/>
        </p:nvSpPr>
        <p:spPr bwMode="auto">
          <a:xfrm>
            <a:off x="8091488" y="65278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Comic Sans MS" charset="0"/>
                <a:ea typeface="ＭＳ Ｐゴシック" charset="0"/>
                <a:cs typeface="ＭＳ Ｐゴシック" charset="0"/>
              </a:rPr>
              <a:t>18</a:t>
            </a:r>
          </a:p>
        </p:txBody>
      </p:sp>
      <p:sp>
        <p:nvSpPr>
          <p:cNvPr id="55312" name="Text Box 20"/>
          <p:cNvSpPr txBox="1">
            <a:spLocks noChangeArrowheads="1"/>
          </p:cNvSpPr>
          <p:nvPr/>
        </p:nvSpPr>
        <p:spPr bwMode="auto">
          <a:xfrm>
            <a:off x="6994525" y="6284913"/>
            <a:ext cx="1631950" cy="274637"/>
          </a:xfrm>
          <a:prstGeom prst="rect">
            <a:avLst/>
          </a:prstGeom>
          <a:noFill/>
          <a:ln w="9525">
            <a:noFill/>
            <a:miter lim="800000"/>
            <a:headEnd/>
            <a:tailEnd/>
          </a:ln>
        </p:spPr>
        <p:txBody>
          <a:bodyPr wrap="none" anchor="ctr">
            <a:spAutoFit/>
          </a:bodyPr>
          <a:lstStyle/>
          <a:p>
            <a:pPr algn="ctr">
              <a:spcBef>
                <a:spcPct val="50000"/>
              </a:spcBef>
            </a:pPr>
            <a:r>
              <a:rPr lang="en-US" altLang="en-US" sz="1200">
                <a:solidFill>
                  <a:schemeClr val="tx1"/>
                </a:solidFill>
                <a:latin typeface="Arial" pitchFamily="34" charset="0"/>
              </a:rPr>
              <a:t>Handbook pg. 38-39</a:t>
            </a:r>
          </a:p>
        </p:txBody>
      </p:sp>
      <p:sp>
        <p:nvSpPr>
          <p:cNvPr id="457749" name="Text Box 21"/>
          <p:cNvSpPr txBox="1">
            <a:spLocks noChangeArrowheads="1"/>
          </p:cNvSpPr>
          <p:nvPr/>
        </p:nvSpPr>
        <p:spPr bwMode="auto">
          <a:xfrm>
            <a:off x="623888" y="4618038"/>
            <a:ext cx="7037387" cy="64135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ar-JO" sz="3600" dirty="0">
                <a:solidFill>
                  <a:srgbClr val="FFFF00"/>
                </a:solidFill>
                <a:latin typeface="Comic Sans MS" pitchFamily="-107" charset="0"/>
                <a:ea typeface="+mn-ea"/>
              </a:rPr>
              <a:t>كتابات يوسيفوس</a:t>
            </a:r>
            <a:endParaRPr lang="en-US" sz="3600" dirty="0">
              <a:solidFill>
                <a:srgbClr val="FFFF00"/>
              </a:solidFill>
              <a:latin typeface="Comic Sans MS" pitchFamily="-107" charset="0"/>
              <a:ea typeface="+mn-ea"/>
            </a:endParaRPr>
          </a:p>
        </p:txBody>
      </p:sp>
      <p:grpSp>
        <p:nvGrpSpPr>
          <p:cNvPr id="55314" name="Group 22"/>
          <p:cNvGrpSpPr>
            <a:grpSpLocks/>
          </p:cNvGrpSpPr>
          <p:nvPr/>
        </p:nvGrpSpPr>
        <p:grpSpPr bwMode="auto">
          <a:xfrm>
            <a:off x="519113" y="312738"/>
            <a:ext cx="1239837" cy="1720850"/>
            <a:chOff x="327" y="161"/>
            <a:chExt cx="781" cy="1084"/>
          </a:xfrm>
        </p:grpSpPr>
        <p:sp>
          <p:nvSpPr>
            <p:cNvPr id="457751" name="Rectangle 23"/>
            <p:cNvSpPr>
              <a:spLocks noChangeArrowheads="1"/>
            </p:cNvSpPr>
            <p:nvPr/>
          </p:nvSpPr>
          <p:spPr bwMode="auto">
            <a:xfrm>
              <a:off x="327" y="161"/>
              <a:ext cx="781" cy="108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lvl1pPr>
                <a:defRPr sz="1600" b="1">
                  <a:solidFill>
                    <a:srgbClr val="00DFCA"/>
                  </a:solidFill>
                  <a:latin typeface="Comic Sans MS" panose="030F0702030302020204" pitchFamily="66" charset="0"/>
                  <a:ea typeface="ＭＳ Ｐゴシック" panose="020B0600070205080204" pitchFamily="34" charset="-128"/>
                </a:defRPr>
              </a:lvl1pPr>
              <a:lvl2pPr marL="742950" indent="-285750">
                <a:defRPr sz="1600" b="1">
                  <a:solidFill>
                    <a:srgbClr val="00DFCA"/>
                  </a:solidFill>
                  <a:latin typeface="Comic Sans MS" panose="030F0702030302020204" pitchFamily="66" charset="0"/>
                  <a:ea typeface="ＭＳ Ｐゴシック" panose="020B0600070205080204" pitchFamily="34" charset="-128"/>
                </a:defRPr>
              </a:lvl2pPr>
              <a:lvl3pPr marL="1143000" indent="-228600">
                <a:defRPr sz="1600" b="1">
                  <a:solidFill>
                    <a:srgbClr val="00DFCA"/>
                  </a:solidFill>
                  <a:latin typeface="Comic Sans MS" panose="030F0702030302020204" pitchFamily="66" charset="0"/>
                  <a:ea typeface="ＭＳ Ｐゴシック" panose="020B0600070205080204" pitchFamily="34" charset="-128"/>
                </a:defRPr>
              </a:lvl3pPr>
              <a:lvl4pPr marL="1600200" indent="-228600">
                <a:defRPr sz="1600" b="1">
                  <a:solidFill>
                    <a:srgbClr val="00DFCA"/>
                  </a:solidFill>
                  <a:latin typeface="Comic Sans MS" panose="030F0702030302020204" pitchFamily="66" charset="0"/>
                  <a:ea typeface="ＭＳ Ｐゴシック" panose="020B0600070205080204" pitchFamily="34" charset="-128"/>
                </a:defRPr>
              </a:lvl4pPr>
              <a:lvl5pPr marL="2057400" indent="-228600">
                <a:defRPr sz="1600" b="1">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9pPr>
            </a:lstStyle>
            <a:p>
              <a:pPr>
                <a:defRPr/>
              </a:pPr>
              <a:r>
                <a:rPr lang="ar-SA" altLang="en-US" sz="10600" b="0">
                  <a:solidFill>
                    <a:srgbClr val="FFFF00"/>
                  </a:solidFill>
                  <a:latin typeface="Times" panose="02020603050405020304" pitchFamily="18" charset="0"/>
                  <a:cs typeface="Arial" panose="020B0604020202020204" pitchFamily="34" charset="0"/>
                </a:rPr>
                <a:t>٧</a:t>
              </a:r>
              <a:r>
                <a:rPr lang="en-US" altLang="en-US" sz="10600" b="0">
                  <a:solidFill>
                    <a:srgbClr val="FFFF00"/>
                  </a:solidFill>
                  <a:latin typeface="Times" panose="02020603050405020304" pitchFamily="18" charset="0"/>
                </a:rPr>
                <a:t> </a:t>
              </a:r>
              <a:endParaRPr lang="en-US" altLang="en-US" sz="2800" b="0">
                <a:latin typeface="Matura MT Script Capitals" panose="03020802060602070202" pitchFamily="66" charset="0"/>
              </a:endParaRPr>
            </a:p>
          </p:txBody>
        </p:sp>
        <p:sp>
          <p:nvSpPr>
            <p:cNvPr id="457752" name="Line 24"/>
            <p:cNvSpPr>
              <a:spLocks noChangeShapeType="1"/>
            </p:cNvSpPr>
            <p:nvPr/>
          </p:nvSpPr>
          <p:spPr bwMode="auto">
            <a:xfrm flipV="1">
              <a:off x="468" y="809"/>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57746"/>
                                        </p:tgtEl>
                                        <p:attrNameLst>
                                          <p:attrName>style.visibility</p:attrName>
                                        </p:attrNameLst>
                                      </p:cBhvr>
                                      <p:to>
                                        <p:strVal val="visible"/>
                                      </p:to>
                                    </p:set>
                                    <p:animEffect transition="in" filter="wipe(left)">
                                      <p:cBhvr>
                                        <p:cTn id="7" dur="500"/>
                                        <p:tgtEl>
                                          <p:spTgt spid="457746"/>
                                        </p:tgtEl>
                                      </p:cBhvr>
                                    </p:animEffect>
                                  </p:childTnLst>
                                </p:cTn>
                              </p:par>
                            </p:childTnLst>
                          </p:cTn>
                        </p:par>
                        <p:par>
                          <p:cTn id="8" fill="hold" nodeType="afterGroup">
                            <p:stCondLst>
                              <p:cond delay="500"/>
                            </p:stCondLst>
                            <p:childTnLst>
                              <p:par>
                                <p:cTn id="9" presetID="22" presetClass="entr" presetSubtype="8" fill="hold" grpId="0" nodeType="afterEffect">
                                  <p:stCondLst>
                                    <p:cond delay="1000"/>
                                  </p:stCondLst>
                                  <p:childTnLst>
                                    <p:set>
                                      <p:cBhvr>
                                        <p:cTn id="10" dur="1" fill="hold">
                                          <p:stCondLst>
                                            <p:cond delay="0"/>
                                          </p:stCondLst>
                                        </p:cTn>
                                        <p:tgtEl>
                                          <p:spTgt spid="457749"/>
                                        </p:tgtEl>
                                        <p:attrNameLst>
                                          <p:attrName>style.visibility</p:attrName>
                                        </p:attrNameLst>
                                      </p:cBhvr>
                                      <p:to>
                                        <p:strVal val="visible"/>
                                      </p:to>
                                    </p:set>
                                    <p:animEffect transition="in" filter="wipe(left)">
                                      <p:cBhvr>
                                        <p:cTn id="11" dur="500"/>
                                        <p:tgtEl>
                                          <p:spTgt spid="4577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7746" grpId="0" autoUpdateAnimBg="0"/>
      <p:bldP spid="457749"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48" name="Text Box 16"/>
          <p:cNvSpPr txBox="1">
            <a:spLocks noChangeArrowheads="1"/>
          </p:cNvSpPr>
          <p:nvPr/>
        </p:nvSpPr>
        <p:spPr bwMode="auto">
          <a:xfrm>
            <a:off x="1557338" y="936625"/>
            <a:ext cx="2713037" cy="400050"/>
          </a:xfrm>
          <a:prstGeom prst="rect">
            <a:avLst/>
          </a:prstGeom>
          <a:noFill/>
          <a:ln w="12700">
            <a:noFill/>
            <a:miter lim="800000"/>
            <a:headEnd/>
            <a:tailEnd/>
          </a:ln>
          <a:effectLst>
            <a:outerShdw blurRad="63500" dist="46662" dir="2115817" algn="ctr" rotWithShape="0">
              <a:schemeClr val="bg2">
                <a:alpha val="74998"/>
              </a:schemeClr>
            </a:outerShdw>
          </a:effectLst>
        </p:spPr>
        <p:txBody>
          <a:bodyPr>
            <a:spAutoFit/>
          </a:bodyPr>
          <a:lstStyle/>
          <a:p>
            <a:pPr algn="ctr">
              <a:defRPr/>
            </a:pPr>
            <a:r>
              <a:rPr lang="ar-JO" sz="2000" i="1" dirty="0">
                <a:solidFill>
                  <a:schemeClr val="hlink"/>
                </a:solidFill>
                <a:latin typeface="Helvetica" pitchFamily="-107" charset="0"/>
                <a:ea typeface="+mn-ea"/>
              </a:rPr>
              <a:t>عصر الإسكندر العظيم:</a:t>
            </a:r>
          </a:p>
        </p:txBody>
      </p:sp>
      <p:sp>
        <p:nvSpPr>
          <p:cNvPr id="453650" name="Text Box 18"/>
          <p:cNvSpPr txBox="1">
            <a:spLocks noChangeArrowheads="1"/>
          </p:cNvSpPr>
          <p:nvPr/>
        </p:nvSpPr>
        <p:spPr bwMode="auto">
          <a:xfrm>
            <a:off x="8758238" y="90488"/>
            <a:ext cx="184150" cy="396875"/>
          </a:xfrm>
          <a:prstGeom prst="rect">
            <a:avLst/>
          </a:prstGeom>
          <a:noFill/>
          <a:ln w="12700">
            <a:noFill/>
            <a:miter lim="800000"/>
            <a:headEnd/>
            <a:tailEnd/>
          </a:ln>
          <a:effectLst>
            <a:outerShdw blurRad="63500" dist="12700" dir="16200000" algn="ctr" rotWithShape="0">
              <a:schemeClr val="bg2">
                <a:alpha val="74998"/>
              </a:schemeClr>
            </a:outerShdw>
          </a:effectLst>
        </p:spPr>
        <p:txBody>
          <a:bodyPr wrap="none" anchor="ctr">
            <a:spAutoFit/>
          </a:bodyPr>
          <a:lstStyle/>
          <a:p>
            <a:pPr algn="ctr">
              <a:spcBef>
                <a:spcPct val="50000"/>
              </a:spcBef>
              <a:defRPr/>
            </a:pPr>
            <a:endParaRPr lang="en-US" sz="2000" b="0">
              <a:solidFill>
                <a:srgbClr val="FFA27C"/>
              </a:solidFill>
              <a:latin typeface="Comic Sans MS" pitchFamily="-107" charset="0"/>
              <a:ea typeface="+mn-ea"/>
            </a:endParaRPr>
          </a:p>
        </p:txBody>
      </p:sp>
      <p:sp>
        <p:nvSpPr>
          <p:cNvPr id="57348" name="Text Box 24"/>
          <p:cNvSpPr txBox="1">
            <a:spLocks noChangeArrowheads="1"/>
          </p:cNvSpPr>
          <p:nvPr/>
        </p:nvSpPr>
        <p:spPr bwMode="auto">
          <a:xfrm>
            <a:off x="8472488" y="6462713"/>
            <a:ext cx="431800" cy="336550"/>
          </a:xfrm>
          <a:prstGeom prst="rect">
            <a:avLst/>
          </a:prstGeom>
          <a:noFill/>
          <a:ln w="9525">
            <a:noFill/>
            <a:miter lim="800000"/>
            <a:headEnd/>
            <a:tailEnd/>
          </a:ln>
        </p:spPr>
        <p:txBody>
          <a:bodyPr wrap="none" anchor="ctr">
            <a:spAutoFit/>
          </a:bodyPr>
          <a:lstStyle/>
          <a:p>
            <a:pPr algn="ctr">
              <a:spcBef>
                <a:spcPct val="50000"/>
              </a:spcBef>
            </a:pPr>
            <a:r>
              <a:rPr lang="ar-SA" altLang="en-US">
                <a:solidFill>
                  <a:srgbClr val="FFFFFF"/>
                </a:solidFill>
                <a:cs typeface="Arial" pitchFamily="34" charset="0"/>
              </a:rPr>
              <a:t>١٢</a:t>
            </a:r>
            <a:endParaRPr lang="en-US" altLang="en-US" b="0">
              <a:solidFill>
                <a:srgbClr val="FFFFFF"/>
              </a:solidFill>
            </a:endParaRPr>
          </a:p>
        </p:txBody>
      </p:sp>
      <p:sp>
        <p:nvSpPr>
          <p:cNvPr id="453658" name="Rectangle 26"/>
          <p:cNvSpPr>
            <a:spLocks noChangeArrowheads="1"/>
          </p:cNvSpPr>
          <p:nvPr/>
        </p:nvSpPr>
        <p:spPr bwMode="auto">
          <a:xfrm>
            <a:off x="8091488" y="65278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Comic Sans MS" charset="0"/>
                <a:ea typeface="ＭＳ Ｐゴシック" charset="0"/>
                <a:cs typeface="ＭＳ Ｐゴシック" charset="0"/>
              </a:rPr>
              <a:t>19</a:t>
            </a:r>
          </a:p>
        </p:txBody>
      </p:sp>
      <p:sp>
        <p:nvSpPr>
          <p:cNvPr id="57350" name="Text Box 28"/>
          <p:cNvSpPr txBox="1">
            <a:spLocks noChangeArrowheads="1"/>
          </p:cNvSpPr>
          <p:nvPr/>
        </p:nvSpPr>
        <p:spPr bwMode="auto">
          <a:xfrm>
            <a:off x="6994525" y="6284913"/>
            <a:ext cx="1631950" cy="274637"/>
          </a:xfrm>
          <a:prstGeom prst="rect">
            <a:avLst/>
          </a:prstGeom>
          <a:noFill/>
          <a:ln w="9525">
            <a:noFill/>
            <a:miter lim="800000"/>
            <a:headEnd/>
            <a:tailEnd/>
          </a:ln>
        </p:spPr>
        <p:txBody>
          <a:bodyPr wrap="none" anchor="ctr">
            <a:spAutoFit/>
          </a:bodyPr>
          <a:lstStyle/>
          <a:p>
            <a:pPr algn="ctr">
              <a:spcBef>
                <a:spcPct val="50000"/>
              </a:spcBef>
            </a:pPr>
            <a:r>
              <a:rPr lang="en-US" altLang="en-US" sz="1200">
                <a:solidFill>
                  <a:schemeClr val="tx1"/>
                </a:solidFill>
                <a:latin typeface="Arial" pitchFamily="34" charset="0"/>
              </a:rPr>
              <a:t>Handbook pg. 38-39</a:t>
            </a:r>
          </a:p>
        </p:txBody>
      </p:sp>
      <p:pic>
        <p:nvPicPr>
          <p:cNvPr id="453661" name="Picture 29"/>
          <p:cNvPicPr>
            <a:picLocks noChangeAspect="1" noChangeArrowheads="1"/>
          </p:cNvPicPr>
          <p:nvPr/>
        </p:nvPicPr>
        <p:blipFill>
          <a:blip r:embed="rId3" cstate="screen"/>
          <a:srcRect l="10577" t="27530" r="23973" b="14717"/>
          <a:stretch>
            <a:fillRect/>
          </a:stretch>
        </p:blipFill>
        <p:spPr bwMode="auto">
          <a:xfrm>
            <a:off x="3976688" y="723900"/>
            <a:ext cx="2986087" cy="1974850"/>
          </a:xfrm>
          <a:prstGeom prst="rect">
            <a:avLst/>
          </a:prstGeom>
          <a:noFill/>
          <a:ln w="76200">
            <a:solidFill>
              <a:schemeClr val="accent2"/>
            </a:solidFill>
            <a:miter lim="800000"/>
            <a:headEnd/>
            <a:tailEnd/>
          </a:ln>
          <a:effectLst>
            <a:outerShdw blurRad="63500" dist="117088" dir="2963922" algn="ctr" rotWithShape="0">
              <a:schemeClr val="bg2">
                <a:alpha val="74997"/>
              </a:schemeClr>
            </a:outerShdw>
          </a:effectLst>
        </p:spPr>
      </p:pic>
      <p:pic>
        <p:nvPicPr>
          <p:cNvPr id="453662" name="Picture 30"/>
          <p:cNvPicPr>
            <a:picLocks noChangeAspect="1" noChangeArrowheads="1"/>
          </p:cNvPicPr>
          <p:nvPr/>
        </p:nvPicPr>
        <p:blipFill>
          <a:blip r:embed="rId4" cstate="screen"/>
          <a:srcRect b="12105"/>
          <a:stretch>
            <a:fillRect/>
          </a:stretch>
        </p:blipFill>
        <p:spPr bwMode="auto">
          <a:xfrm>
            <a:off x="5056188" y="2001838"/>
            <a:ext cx="3621087" cy="2386012"/>
          </a:xfrm>
          <a:prstGeom prst="rect">
            <a:avLst/>
          </a:prstGeom>
          <a:noFill/>
          <a:ln w="76200">
            <a:solidFill>
              <a:schemeClr val="accent2"/>
            </a:solidFill>
            <a:miter lim="800000"/>
            <a:headEnd/>
            <a:tailEnd/>
          </a:ln>
          <a:effectLst>
            <a:outerShdw blurRad="63500" dist="117088" dir="2963922" algn="ctr" rotWithShape="0">
              <a:schemeClr val="bg2">
                <a:alpha val="74997"/>
              </a:schemeClr>
            </a:outerShdw>
          </a:effectLst>
        </p:spPr>
      </p:pic>
      <p:sp>
        <p:nvSpPr>
          <p:cNvPr id="453659" name="Text Box 27"/>
          <p:cNvSpPr txBox="1">
            <a:spLocks noChangeArrowheads="1"/>
          </p:cNvSpPr>
          <p:nvPr/>
        </p:nvSpPr>
        <p:spPr bwMode="auto">
          <a:xfrm>
            <a:off x="4899025" y="238125"/>
            <a:ext cx="3989388" cy="522288"/>
          </a:xfrm>
          <a:prstGeom prst="rect">
            <a:avLst/>
          </a:prstGeom>
          <a:solidFill>
            <a:schemeClr val="accent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spcBef>
                <a:spcPct val="50000"/>
              </a:spcBef>
              <a:defRPr/>
            </a:pPr>
            <a:r>
              <a:rPr lang="ar-JO" sz="2800" dirty="0">
                <a:solidFill>
                  <a:srgbClr val="FFFF00"/>
                </a:solidFill>
                <a:latin typeface="Comic Sans MS" pitchFamily="-107" charset="0"/>
                <a:ea typeface="+mn-ea"/>
              </a:rPr>
              <a:t>المساعدة في الدراسة # ٠٥ </a:t>
            </a:r>
          </a:p>
        </p:txBody>
      </p:sp>
      <p:pic>
        <p:nvPicPr>
          <p:cNvPr id="453664" name="Picture 32"/>
          <p:cNvPicPr>
            <a:picLocks noChangeAspect="1" noChangeArrowheads="1"/>
          </p:cNvPicPr>
          <p:nvPr/>
        </p:nvPicPr>
        <p:blipFill>
          <a:blip r:embed="rId5" cstate="screen"/>
          <a:srcRect l="14404" t="23677" r="5742" b="16017"/>
          <a:stretch>
            <a:fillRect/>
          </a:stretch>
        </p:blipFill>
        <p:spPr bwMode="auto">
          <a:xfrm>
            <a:off x="4651375" y="4184650"/>
            <a:ext cx="3490913" cy="1974850"/>
          </a:xfrm>
          <a:prstGeom prst="rect">
            <a:avLst/>
          </a:prstGeom>
          <a:noFill/>
          <a:ln w="76200">
            <a:solidFill>
              <a:schemeClr val="accent2"/>
            </a:solidFill>
            <a:miter lim="800000"/>
            <a:headEnd/>
            <a:tailEnd/>
          </a:ln>
          <a:effectLst>
            <a:outerShdw blurRad="63500" dist="117088" dir="2963922" algn="ctr" rotWithShape="0">
              <a:schemeClr val="bg2">
                <a:alpha val="74997"/>
              </a:schemeClr>
            </a:outerShdw>
          </a:effectLst>
        </p:spPr>
      </p:pic>
      <p:grpSp>
        <p:nvGrpSpPr>
          <p:cNvPr id="57355" name="Group 6"/>
          <p:cNvGrpSpPr>
            <a:grpSpLocks/>
          </p:cNvGrpSpPr>
          <p:nvPr/>
        </p:nvGrpSpPr>
        <p:grpSpPr bwMode="auto">
          <a:xfrm>
            <a:off x="7962900" y="3452813"/>
            <a:ext cx="952500" cy="527050"/>
            <a:chOff x="4152" y="2783"/>
            <a:chExt cx="600" cy="332"/>
          </a:xfrm>
        </p:grpSpPr>
        <p:sp>
          <p:nvSpPr>
            <p:cNvPr id="57364" name="AutoShape 7"/>
            <p:cNvSpPr>
              <a:spLocks noChangeArrowheads="1"/>
            </p:cNvSpPr>
            <p:nvPr/>
          </p:nvSpPr>
          <p:spPr bwMode="auto">
            <a:xfrm>
              <a:off x="4153" y="2783"/>
              <a:ext cx="460" cy="226"/>
            </a:xfrm>
            <a:prstGeom prst="roundRect">
              <a:avLst>
                <a:gd name="adj" fmla="val 16667"/>
              </a:avLst>
            </a:prstGeom>
            <a:solidFill>
              <a:srgbClr val="E7EC26"/>
            </a:solidFill>
            <a:ln w="38100">
              <a:solidFill>
                <a:schemeClr val="bg2"/>
              </a:solidFill>
              <a:round/>
              <a:headEnd/>
              <a:tailEnd/>
            </a:ln>
          </p:spPr>
          <p:txBody>
            <a:bodyPr wrap="none" anchor="ctr"/>
            <a:lstStyle/>
            <a:p>
              <a:endParaRPr lang="en-US" altLang="en-US"/>
            </a:p>
          </p:txBody>
        </p:sp>
        <p:sp>
          <p:nvSpPr>
            <p:cNvPr id="57365" name="Rectangle 8"/>
            <p:cNvSpPr>
              <a:spLocks noChangeArrowheads="1"/>
            </p:cNvSpPr>
            <p:nvPr/>
          </p:nvSpPr>
          <p:spPr bwMode="auto">
            <a:xfrm>
              <a:off x="4152" y="2866"/>
              <a:ext cx="600" cy="249"/>
            </a:xfrm>
            <a:prstGeom prst="rect">
              <a:avLst/>
            </a:prstGeom>
            <a:solidFill>
              <a:srgbClr val="FFFF00"/>
            </a:solidFill>
            <a:ln w="38100">
              <a:solidFill>
                <a:srgbClr val="000000"/>
              </a:solidFill>
              <a:miter lim="800000"/>
              <a:headEnd/>
              <a:tailEnd/>
            </a:ln>
          </p:spPr>
          <p:txBody>
            <a:bodyPr wrap="none" anchor="ctr"/>
            <a:lstStyle/>
            <a:p>
              <a:endParaRPr lang="en-US" altLang="en-US"/>
            </a:p>
          </p:txBody>
        </p:sp>
        <p:sp>
          <p:nvSpPr>
            <p:cNvPr id="57366" name="AutoShape 9"/>
            <p:cNvSpPr>
              <a:spLocks noChangeArrowheads="1"/>
            </p:cNvSpPr>
            <p:nvPr/>
          </p:nvSpPr>
          <p:spPr bwMode="auto">
            <a:xfrm>
              <a:off x="4165" y="2799"/>
              <a:ext cx="436" cy="226"/>
            </a:xfrm>
            <a:prstGeom prst="roundRect">
              <a:avLst>
                <a:gd name="adj" fmla="val 16667"/>
              </a:avLst>
            </a:prstGeom>
            <a:solidFill>
              <a:srgbClr val="E7EC26"/>
            </a:solidFill>
            <a:ln w="9525">
              <a:noFill/>
              <a:round/>
              <a:headEnd/>
              <a:tailEnd/>
            </a:ln>
          </p:spPr>
          <p:txBody>
            <a:bodyPr wrap="none" anchor="ctr"/>
            <a:lstStyle/>
            <a:p>
              <a:endParaRPr lang="en-US" altLang="en-US"/>
            </a:p>
          </p:txBody>
        </p:sp>
      </p:grpSp>
      <p:sp>
        <p:nvSpPr>
          <p:cNvPr id="57356" name="Line 10"/>
          <p:cNvSpPr>
            <a:spLocks noChangeShapeType="1"/>
          </p:cNvSpPr>
          <p:nvPr/>
        </p:nvSpPr>
        <p:spPr bwMode="auto">
          <a:xfrm>
            <a:off x="8005763" y="3740150"/>
            <a:ext cx="863600" cy="0"/>
          </a:xfrm>
          <a:prstGeom prst="line">
            <a:avLst/>
          </a:prstGeom>
          <a:noFill/>
          <a:ln w="12700">
            <a:solidFill>
              <a:srgbClr val="000000"/>
            </a:solidFill>
            <a:round/>
            <a:headEnd/>
            <a:tailEnd/>
          </a:ln>
        </p:spPr>
        <p:txBody>
          <a:bodyPr wrap="none" anchor="ctr"/>
          <a:lstStyle/>
          <a:p>
            <a:endParaRPr lang="ar-JO"/>
          </a:p>
        </p:txBody>
      </p:sp>
      <p:sp>
        <p:nvSpPr>
          <p:cNvPr id="57357" name="Line 11"/>
          <p:cNvSpPr>
            <a:spLocks noChangeShapeType="1"/>
          </p:cNvSpPr>
          <p:nvPr/>
        </p:nvSpPr>
        <p:spPr bwMode="auto">
          <a:xfrm>
            <a:off x="8005763" y="3892550"/>
            <a:ext cx="863600" cy="0"/>
          </a:xfrm>
          <a:prstGeom prst="line">
            <a:avLst/>
          </a:prstGeom>
          <a:noFill/>
          <a:ln w="12700">
            <a:solidFill>
              <a:srgbClr val="000000"/>
            </a:solidFill>
            <a:round/>
            <a:headEnd/>
            <a:tailEnd/>
          </a:ln>
        </p:spPr>
        <p:txBody>
          <a:bodyPr wrap="none" anchor="ctr"/>
          <a:lstStyle/>
          <a:p>
            <a:endParaRPr lang="ar-JO"/>
          </a:p>
        </p:txBody>
      </p:sp>
      <p:sp>
        <p:nvSpPr>
          <p:cNvPr id="57358" name="Rectangle 12"/>
          <p:cNvSpPr>
            <a:spLocks noChangeArrowheads="1"/>
          </p:cNvSpPr>
          <p:nvPr/>
        </p:nvSpPr>
        <p:spPr bwMode="auto">
          <a:xfrm>
            <a:off x="7905750" y="3724275"/>
            <a:ext cx="827088" cy="228600"/>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Helvetica" pitchFamily="34" charset="0"/>
              </a:rPr>
              <a:t>الأنظمة الرومانية</a:t>
            </a:r>
          </a:p>
        </p:txBody>
      </p:sp>
      <p:sp>
        <p:nvSpPr>
          <p:cNvPr id="57359" name="Rectangle 13"/>
          <p:cNvSpPr>
            <a:spLocks noChangeArrowheads="1"/>
          </p:cNvSpPr>
          <p:nvPr/>
        </p:nvSpPr>
        <p:spPr bwMode="auto">
          <a:xfrm>
            <a:off x="7931150" y="3568700"/>
            <a:ext cx="763588" cy="228600"/>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Helvetica" pitchFamily="34" charset="0"/>
              </a:rPr>
              <a:t>اللإسكندر الأكبر</a:t>
            </a:r>
            <a:endParaRPr lang="en-US" altLang="en-US" sz="900">
              <a:solidFill>
                <a:srgbClr val="000000"/>
              </a:solidFill>
              <a:latin typeface="Helvetica" pitchFamily="34" charset="0"/>
            </a:endParaRPr>
          </a:p>
        </p:txBody>
      </p:sp>
      <p:sp>
        <p:nvSpPr>
          <p:cNvPr id="57360" name="Rectangle 14"/>
          <p:cNvSpPr>
            <a:spLocks noChangeArrowheads="1"/>
          </p:cNvSpPr>
          <p:nvPr/>
        </p:nvSpPr>
        <p:spPr bwMode="auto">
          <a:xfrm>
            <a:off x="7970838" y="3429000"/>
            <a:ext cx="449262" cy="228600"/>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Chicago"/>
              </a:rPr>
              <a:t>الصمت</a:t>
            </a:r>
            <a:endParaRPr lang="en-US" altLang="en-US" sz="900">
              <a:solidFill>
                <a:srgbClr val="000000"/>
              </a:solidFill>
              <a:latin typeface="Chicago"/>
            </a:endParaRPr>
          </a:p>
        </p:txBody>
      </p:sp>
      <p:sp>
        <p:nvSpPr>
          <p:cNvPr id="453653" name="Oval 21"/>
          <p:cNvSpPr>
            <a:spLocks noChangeArrowheads="1"/>
          </p:cNvSpPr>
          <p:nvPr/>
        </p:nvSpPr>
        <p:spPr bwMode="auto">
          <a:xfrm>
            <a:off x="1257300" y="776288"/>
            <a:ext cx="3140075" cy="1257300"/>
          </a:xfrm>
          <a:prstGeom prst="ellipse">
            <a:avLst/>
          </a:prstGeom>
          <a:noFill/>
          <a:ln w="76200">
            <a:solidFill>
              <a:schemeClr val="tx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453666" name="Rectangle 34"/>
          <p:cNvSpPr>
            <a:spLocks noChangeArrowheads="1"/>
          </p:cNvSpPr>
          <p:nvPr/>
        </p:nvSpPr>
        <p:spPr bwMode="auto">
          <a:xfrm>
            <a:off x="519113" y="312738"/>
            <a:ext cx="1239837" cy="17208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lvl1pPr>
              <a:defRPr sz="1600" b="1">
                <a:solidFill>
                  <a:srgbClr val="00DFCA"/>
                </a:solidFill>
                <a:latin typeface="Comic Sans MS" panose="030F0702030302020204" pitchFamily="66" charset="0"/>
                <a:ea typeface="ＭＳ Ｐゴシック" panose="020B0600070205080204" pitchFamily="34" charset="-128"/>
              </a:defRPr>
            </a:lvl1pPr>
            <a:lvl2pPr marL="742950" indent="-285750">
              <a:defRPr sz="1600" b="1">
                <a:solidFill>
                  <a:srgbClr val="00DFCA"/>
                </a:solidFill>
                <a:latin typeface="Comic Sans MS" panose="030F0702030302020204" pitchFamily="66" charset="0"/>
                <a:ea typeface="ＭＳ Ｐゴシック" panose="020B0600070205080204" pitchFamily="34" charset="-128"/>
              </a:defRPr>
            </a:lvl2pPr>
            <a:lvl3pPr marL="1143000" indent="-228600">
              <a:defRPr sz="1600" b="1">
                <a:solidFill>
                  <a:srgbClr val="00DFCA"/>
                </a:solidFill>
                <a:latin typeface="Comic Sans MS" panose="030F0702030302020204" pitchFamily="66" charset="0"/>
                <a:ea typeface="ＭＳ Ｐゴシック" panose="020B0600070205080204" pitchFamily="34" charset="-128"/>
              </a:defRPr>
            </a:lvl3pPr>
            <a:lvl4pPr marL="1600200" indent="-228600">
              <a:defRPr sz="1600" b="1">
                <a:solidFill>
                  <a:srgbClr val="00DFCA"/>
                </a:solidFill>
                <a:latin typeface="Comic Sans MS" panose="030F0702030302020204" pitchFamily="66" charset="0"/>
                <a:ea typeface="ＭＳ Ｐゴシック" panose="020B0600070205080204" pitchFamily="34" charset="-128"/>
              </a:defRPr>
            </a:lvl4pPr>
            <a:lvl5pPr marL="2057400" indent="-228600">
              <a:defRPr sz="1600" b="1">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9pPr>
          </a:lstStyle>
          <a:p>
            <a:pPr>
              <a:defRPr/>
            </a:pPr>
            <a:r>
              <a:rPr lang="ar-SA" altLang="en-US" sz="10600" b="0">
                <a:solidFill>
                  <a:srgbClr val="FFFF00"/>
                </a:solidFill>
                <a:latin typeface="Times" panose="02020603050405020304" pitchFamily="18" charset="0"/>
                <a:cs typeface="Arial" panose="020B0604020202020204" pitchFamily="34" charset="0"/>
              </a:rPr>
              <a:t>٧</a:t>
            </a:r>
            <a:r>
              <a:rPr lang="en-US" altLang="en-US" sz="10600" b="0">
                <a:solidFill>
                  <a:srgbClr val="FFFF00"/>
                </a:solidFill>
                <a:latin typeface="Times" panose="02020603050405020304" pitchFamily="18" charset="0"/>
              </a:rPr>
              <a:t> </a:t>
            </a:r>
            <a:endParaRPr lang="en-US" altLang="en-US" sz="2800" b="0">
              <a:latin typeface="Matura MT Script Capitals" panose="03020802060602070202" pitchFamily="66" charset="0"/>
            </a:endParaRPr>
          </a:p>
        </p:txBody>
      </p:sp>
      <p:sp>
        <p:nvSpPr>
          <p:cNvPr id="453634" name="Rectangle 2"/>
          <p:cNvSpPr>
            <a:spLocks noChangeArrowheads="1"/>
          </p:cNvSpPr>
          <p:nvPr/>
        </p:nvSpPr>
        <p:spPr bwMode="auto">
          <a:xfrm>
            <a:off x="61913" y="2184400"/>
            <a:ext cx="5018087" cy="3770313"/>
          </a:xfrm>
          <a:prstGeom prst="rect">
            <a:avLst/>
          </a:prstGeom>
          <a:noFill/>
          <a:ln w="12700">
            <a:noFill/>
            <a:miter lim="800000"/>
            <a:headEnd/>
            <a:tailEnd/>
          </a:ln>
          <a:effectLst/>
        </p:spPr>
        <p:txBody>
          <a:bodyPr lIns="90487" tIns="44450" rIns="90487" bIns="44450">
            <a:spAutoFit/>
          </a:bodyPr>
          <a:lstStyle/>
          <a:p>
            <a:pPr algn="ctr">
              <a:lnSpc>
                <a:spcPct val="120000"/>
              </a:lnSpc>
              <a:defRPr/>
            </a:pPr>
            <a:r>
              <a:rPr lang="ar-JO" dirty="0">
                <a:solidFill>
                  <a:srgbClr val="FFFF00"/>
                </a:solidFill>
                <a:effectLst>
                  <a:outerShdw blurRad="50800" dist="101600" dir="2700000" algn="tl" rotWithShape="0">
                    <a:srgbClr val="000000"/>
                  </a:outerShdw>
                </a:effectLst>
                <a:latin typeface="Accordance" panose="00000400000000000000" pitchFamily="2" charset="-79"/>
                <a:ea typeface="Accordance" panose="00000400000000000000" pitchFamily="2" charset="-79"/>
                <a:cs typeface="Accordance" panose="00000400000000000000" pitchFamily="2" charset="-79"/>
              </a:rPr>
              <a:t>أرسطو: مدرس الكسندر</a:t>
            </a:r>
          </a:p>
          <a:p>
            <a:pPr algn="ctr">
              <a:lnSpc>
                <a:spcPct val="120000"/>
              </a:lnSpc>
              <a:defRPr/>
            </a:pPr>
            <a:r>
              <a:rPr lang="ar-JO" dirty="0">
                <a:solidFill>
                  <a:srgbClr val="FFFF00"/>
                </a:solidFill>
                <a:effectLst>
                  <a:outerShdw blurRad="50800" dist="101600" dir="2700000" algn="tl" rotWithShape="0">
                    <a:srgbClr val="000000"/>
                  </a:outerShdw>
                </a:effectLst>
                <a:latin typeface="Accordance" panose="00000400000000000000" pitchFamily="2" charset="-79"/>
                <a:ea typeface="Accordance" panose="00000400000000000000" pitchFamily="2" charset="-79"/>
                <a:cs typeface="Accordance" panose="00000400000000000000" pitchFamily="2" charset="-79"/>
              </a:rPr>
              <a:t>أرسطو: نظرية الموسيقى</a:t>
            </a:r>
          </a:p>
          <a:p>
            <a:pPr algn="ctr">
              <a:lnSpc>
                <a:spcPct val="120000"/>
              </a:lnSpc>
              <a:defRPr/>
            </a:pPr>
            <a:r>
              <a:rPr lang="ar-JO" dirty="0">
                <a:solidFill>
                  <a:srgbClr val="FFFF00"/>
                </a:solidFill>
                <a:effectLst>
                  <a:outerShdw blurRad="50800" dist="101600" dir="2700000" algn="tl" rotWithShape="0">
                    <a:srgbClr val="000000"/>
                  </a:outerShdw>
                </a:effectLst>
                <a:latin typeface="Accordance" panose="00000400000000000000" pitchFamily="2" charset="-79"/>
                <a:ea typeface="Accordance" panose="00000400000000000000" pitchFamily="2" charset="-79"/>
                <a:cs typeface="Accordance" panose="00000400000000000000" pitchFamily="2" charset="-79"/>
              </a:rPr>
              <a:t>سور الصين العظيم</a:t>
            </a:r>
          </a:p>
          <a:p>
            <a:pPr algn="ctr">
              <a:lnSpc>
                <a:spcPct val="120000"/>
              </a:lnSpc>
              <a:defRPr/>
            </a:pPr>
            <a:r>
              <a:rPr lang="ar-JO" dirty="0">
                <a:solidFill>
                  <a:srgbClr val="FFFF00"/>
                </a:solidFill>
                <a:effectLst>
                  <a:outerShdw blurRad="50800" dist="101600" dir="2700000" algn="tl" rotWithShape="0">
                    <a:srgbClr val="000000"/>
                  </a:outerShdw>
                </a:effectLst>
                <a:latin typeface="Accordance" panose="00000400000000000000" pitchFamily="2" charset="-79"/>
                <a:ea typeface="Accordance" panose="00000400000000000000" pitchFamily="2" charset="-79"/>
                <a:cs typeface="Accordance" panose="00000400000000000000" pitchFamily="2" charset="-79"/>
              </a:rPr>
              <a:t>الحديد المستخدم في الصين</a:t>
            </a:r>
          </a:p>
          <a:p>
            <a:pPr algn="ctr">
              <a:lnSpc>
                <a:spcPct val="120000"/>
              </a:lnSpc>
              <a:defRPr/>
            </a:pPr>
            <a:r>
              <a:rPr lang="ar-JO" dirty="0">
                <a:solidFill>
                  <a:srgbClr val="FFFF00"/>
                </a:solidFill>
                <a:effectLst>
                  <a:outerShdw blurRad="50800" dist="101600" dir="2700000" algn="tl" rotWithShape="0">
                    <a:srgbClr val="000000"/>
                  </a:outerShdw>
                </a:effectLst>
                <a:latin typeface="Accordance" panose="00000400000000000000" pitchFamily="2" charset="-79"/>
                <a:ea typeface="Accordance" panose="00000400000000000000" pitchFamily="2" charset="-79"/>
                <a:cs typeface="Accordance" panose="00000400000000000000" pitchFamily="2" charset="-79"/>
              </a:rPr>
              <a:t>الإسكندرية: مركز التعلم اليوناني</a:t>
            </a:r>
          </a:p>
          <a:p>
            <a:pPr algn="ctr">
              <a:lnSpc>
                <a:spcPct val="120000"/>
              </a:lnSpc>
              <a:defRPr/>
            </a:pPr>
            <a:r>
              <a:rPr lang="ar-JO" dirty="0">
                <a:solidFill>
                  <a:srgbClr val="FFFF00"/>
                </a:solidFill>
                <a:effectLst>
                  <a:outerShdw blurRad="50800" dist="101600" dir="2700000" algn="tl" rotWithShape="0">
                    <a:srgbClr val="000000"/>
                  </a:outerShdw>
                </a:effectLst>
                <a:latin typeface="Accordance" panose="00000400000000000000" pitchFamily="2" charset="-79"/>
                <a:ea typeface="Accordance" panose="00000400000000000000" pitchFamily="2" charset="-79"/>
                <a:cs typeface="Accordance" panose="00000400000000000000" pitchFamily="2" charset="-79"/>
              </a:rPr>
              <a:t>يوكليد: عمل قياسي في الهندسة</a:t>
            </a:r>
          </a:p>
          <a:p>
            <a:pPr algn="ctr">
              <a:lnSpc>
                <a:spcPct val="120000"/>
              </a:lnSpc>
              <a:defRPr/>
            </a:pPr>
            <a:r>
              <a:rPr lang="ar-JO" dirty="0">
                <a:solidFill>
                  <a:srgbClr val="FFFF00"/>
                </a:solidFill>
                <a:effectLst>
                  <a:outerShdw blurRad="50800" dist="101600" dir="2700000" algn="tl" rotWithShape="0">
                    <a:srgbClr val="000000"/>
                  </a:outerShdw>
                </a:effectLst>
                <a:latin typeface="Accordance" panose="00000400000000000000" pitchFamily="2" charset="-79"/>
                <a:ea typeface="Accordance" panose="00000400000000000000" pitchFamily="2" charset="-79"/>
                <a:cs typeface="Accordance" panose="00000400000000000000" pitchFamily="2" charset="-79"/>
              </a:rPr>
              <a:t>أول عملات رومانية</a:t>
            </a:r>
          </a:p>
          <a:p>
            <a:pPr algn="ctr">
              <a:lnSpc>
                <a:spcPct val="120000"/>
              </a:lnSpc>
              <a:defRPr/>
            </a:pPr>
            <a:r>
              <a:rPr lang="ar-JO" dirty="0">
                <a:solidFill>
                  <a:srgbClr val="FFFF00"/>
                </a:solidFill>
                <a:effectLst>
                  <a:outerShdw blurRad="50800" dist="101600" dir="2700000" algn="tl" rotWithShape="0">
                    <a:srgbClr val="000000"/>
                  </a:outerShdw>
                </a:effectLst>
                <a:latin typeface="Accordance" panose="00000400000000000000" pitchFamily="2" charset="-79"/>
                <a:ea typeface="Accordance" panose="00000400000000000000" pitchFamily="2" charset="-79"/>
                <a:cs typeface="Accordance" panose="00000400000000000000" pitchFamily="2" charset="-79"/>
              </a:rPr>
              <a:t>كورنثوس تصبح مركزًا للتجارة</a:t>
            </a:r>
            <a:endParaRPr lang="en-US" dirty="0">
              <a:solidFill>
                <a:srgbClr val="FFFF00"/>
              </a:solidFill>
              <a:effectLst>
                <a:outerShdw blurRad="50800" dist="101600" dir="2700000" algn="tl" rotWithShape="0">
                  <a:srgbClr val="000000"/>
                </a:outerShdw>
              </a:effectLst>
              <a:latin typeface="Accordance" panose="00000400000000000000" pitchFamily="2" charset="-79"/>
              <a:ea typeface="Accordance" panose="00000400000000000000" pitchFamily="2" charset="-79"/>
              <a:cs typeface="Accordance" panose="00000400000000000000" pitchFamily="2" charset="-79"/>
            </a:endParaRPr>
          </a:p>
          <a:p>
            <a:pPr algn="ctr">
              <a:lnSpc>
                <a:spcPct val="120000"/>
              </a:lnSpc>
              <a:defRPr/>
            </a:pPr>
            <a:r>
              <a:rPr lang="ar-JO" dirty="0">
                <a:solidFill>
                  <a:srgbClr val="FFFF00"/>
                </a:solidFill>
                <a:effectLst>
                  <a:outerShdw blurRad="50800" dist="101600" dir="2700000" algn="tl" rotWithShape="0">
                    <a:srgbClr val="000000"/>
                  </a:outerShdw>
                </a:effectLst>
                <a:latin typeface="Accordance" panose="00000400000000000000" pitchFamily="2" charset="-79"/>
                <a:ea typeface="Accordance" panose="00000400000000000000" pitchFamily="2" charset="-79"/>
                <a:cs typeface="Accordance" panose="00000400000000000000" pitchFamily="2" charset="-79"/>
              </a:rPr>
              <a:t>المراكز التجارية اليهودية في مصر</a:t>
            </a:r>
          </a:p>
          <a:p>
            <a:pPr algn="ctr">
              <a:lnSpc>
                <a:spcPct val="120000"/>
              </a:lnSpc>
              <a:defRPr/>
            </a:pPr>
            <a:r>
              <a:rPr lang="ar-JO" dirty="0">
                <a:solidFill>
                  <a:srgbClr val="FFFF00"/>
                </a:solidFill>
                <a:effectLst>
                  <a:outerShdw blurRad="50800" dist="101600" dir="2700000" algn="tl" rotWithShape="0">
                    <a:srgbClr val="000000"/>
                  </a:outerShdw>
                </a:effectLst>
                <a:latin typeface="Accordance" panose="00000400000000000000" pitchFamily="2" charset="-79"/>
                <a:ea typeface="Accordance" panose="00000400000000000000" pitchFamily="2" charset="-79"/>
                <a:cs typeface="Accordance" panose="00000400000000000000" pitchFamily="2" charset="-79"/>
              </a:rPr>
              <a:t>المدن اليونانية</a:t>
            </a:r>
          </a:p>
          <a:p>
            <a:pPr algn="ctr">
              <a:lnSpc>
                <a:spcPct val="120000"/>
              </a:lnSpc>
              <a:defRPr/>
            </a:pPr>
            <a:r>
              <a:rPr lang="ar-JO" dirty="0">
                <a:solidFill>
                  <a:srgbClr val="FFFF00"/>
                </a:solidFill>
                <a:effectLst>
                  <a:outerShdw blurRad="50800" dist="101600" dir="2700000" algn="tl" rotWithShape="0">
                    <a:srgbClr val="000000"/>
                  </a:outerShdw>
                </a:effectLst>
                <a:latin typeface="Accordance" panose="00000400000000000000" pitchFamily="2" charset="-79"/>
                <a:ea typeface="Accordance" panose="00000400000000000000" pitchFamily="2" charset="-79"/>
                <a:cs typeface="Accordance" panose="00000400000000000000" pitchFamily="2" charset="-79"/>
              </a:rPr>
              <a:t>أسلوب العيش اليوناني</a:t>
            </a:r>
          </a:p>
          <a:p>
            <a:pPr algn="ctr">
              <a:lnSpc>
                <a:spcPct val="120000"/>
              </a:lnSpc>
              <a:defRPr/>
            </a:pPr>
            <a:r>
              <a:rPr lang="ar-JO" sz="2400" dirty="0">
                <a:solidFill>
                  <a:schemeClr val="hlink"/>
                </a:solidFill>
                <a:effectLst>
                  <a:outerShdw blurRad="50800" dist="101600" dir="2700000" algn="tl" rotWithShape="0">
                    <a:srgbClr val="000000"/>
                  </a:outerShdw>
                </a:effectLst>
                <a:latin typeface="Accordance" panose="00000400000000000000" pitchFamily="2" charset="-79"/>
                <a:ea typeface="Accordance" panose="00000400000000000000" pitchFamily="2" charset="-79"/>
                <a:cs typeface="Accordance" panose="00000400000000000000" pitchFamily="2" charset="-79"/>
              </a:rPr>
              <a:t>اللغة اليونانية</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453653"/>
                                        </p:tgtEl>
                                        <p:attrNameLst>
                                          <p:attrName>style.visibility</p:attrName>
                                        </p:attrNameLst>
                                      </p:cBhvr>
                                      <p:to>
                                        <p:strVal val="visible"/>
                                      </p:to>
                                    </p:set>
                                    <p:anim calcmode="lin" valueType="num">
                                      <p:cBhvr>
                                        <p:cTn id="7" dur="500" fill="hold"/>
                                        <p:tgtEl>
                                          <p:spTgt spid="453653"/>
                                        </p:tgtEl>
                                        <p:attrNameLst>
                                          <p:attrName>ppt_w</p:attrName>
                                        </p:attrNameLst>
                                      </p:cBhvr>
                                      <p:tavLst>
                                        <p:tav tm="0">
                                          <p:val>
                                            <p:fltVal val="0"/>
                                          </p:val>
                                        </p:tav>
                                        <p:tav tm="100000">
                                          <p:val>
                                            <p:strVal val="#ppt_w"/>
                                          </p:val>
                                        </p:tav>
                                      </p:tavLst>
                                    </p:anim>
                                    <p:anim calcmode="lin" valueType="num">
                                      <p:cBhvr>
                                        <p:cTn id="8" dur="500" fill="hold"/>
                                        <p:tgtEl>
                                          <p:spTgt spid="453653"/>
                                        </p:tgtEl>
                                        <p:attrNameLst>
                                          <p:attrName>ppt_h</p:attrName>
                                        </p:attrNameLst>
                                      </p:cBhvr>
                                      <p:tavLst>
                                        <p:tav tm="0">
                                          <p:val>
                                            <p:fltVal val="0"/>
                                          </p:val>
                                        </p:tav>
                                        <p:tav tm="100000">
                                          <p:val>
                                            <p:strVal val="#ppt_h"/>
                                          </p:val>
                                        </p:tav>
                                      </p:tavLst>
                                    </p:anim>
                                    <p:anim calcmode="lin" valueType="num">
                                      <p:cBhvr>
                                        <p:cTn id="9" dur="500" fill="hold"/>
                                        <p:tgtEl>
                                          <p:spTgt spid="453653"/>
                                        </p:tgtEl>
                                        <p:attrNameLst>
                                          <p:attrName>ppt_x</p:attrName>
                                        </p:attrNameLst>
                                      </p:cBhvr>
                                      <p:tavLst>
                                        <p:tav tm="0">
                                          <p:val>
                                            <p:fltVal val="0.5"/>
                                          </p:val>
                                        </p:tav>
                                        <p:tav tm="100000">
                                          <p:val>
                                            <p:strVal val="#ppt_x"/>
                                          </p:val>
                                        </p:tav>
                                      </p:tavLst>
                                    </p:anim>
                                    <p:anim calcmode="lin" valueType="num">
                                      <p:cBhvr>
                                        <p:cTn id="10" dur="500" fill="hold"/>
                                        <p:tgtEl>
                                          <p:spTgt spid="453653"/>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10" presetClass="entr" presetSubtype="0" fill="hold" nodeType="afterEffect">
                                  <p:stCondLst>
                                    <p:cond delay="0"/>
                                  </p:stCondLst>
                                  <p:childTnLst>
                                    <p:set>
                                      <p:cBhvr>
                                        <p:cTn id="13" dur="1" fill="hold">
                                          <p:stCondLst>
                                            <p:cond delay="0"/>
                                          </p:stCondLst>
                                        </p:cTn>
                                        <p:tgtEl>
                                          <p:spTgt spid="453661"/>
                                        </p:tgtEl>
                                        <p:attrNameLst>
                                          <p:attrName>style.visibility</p:attrName>
                                        </p:attrNameLst>
                                      </p:cBhvr>
                                      <p:to>
                                        <p:strVal val="visible"/>
                                      </p:to>
                                    </p:set>
                                    <p:animEffect transition="in" filter="fade">
                                      <p:cBhvr>
                                        <p:cTn id="14" dur="1000"/>
                                        <p:tgtEl>
                                          <p:spTgt spid="453661"/>
                                        </p:tgtEl>
                                      </p:cBhvr>
                                    </p:animEffect>
                                  </p:childTnLst>
                                </p:cTn>
                              </p:par>
                            </p:childTnLst>
                          </p:cTn>
                        </p:par>
                        <p:par>
                          <p:cTn id="15" fill="hold" nodeType="afterGroup">
                            <p:stCondLst>
                              <p:cond delay="1500"/>
                            </p:stCondLst>
                            <p:childTnLst>
                              <p:par>
                                <p:cTn id="16" presetID="10" presetClass="entr" presetSubtype="0" fill="hold" nodeType="afterEffect">
                                  <p:stCondLst>
                                    <p:cond delay="0"/>
                                  </p:stCondLst>
                                  <p:childTnLst>
                                    <p:set>
                                      <p:cBhvr>
                                        <p:cTn id="17" dur="1" fill="hold">
                                          <p:stCondLst>
                                            <p:cond delay="0"/>
                                          </p:stCondLst>
                                        </p:cTn>
                                        <p:tgtEl>
                                          <p:spTgt spid="453662"/>
                                        </p:tgtEl>
                                        <p:attrNameLst>
                                          <p:attrName>style.visibility</p:attrName>
                                        </p:attrNameLst>
                                      </p:cBhvr>
                                      <p:to>
                                        <p:strVal val="visible"/>
                                      </p:to>
                                    </p:set>
                                    <p:animEffect transition="in" filter="fade">
                                      <p:cBhvr>
                                        <p:cTn id="18" dur="1000"/>
                                        <p:tgtEl>
                                          <p:spTgt spid="453662"/>
                                        </p:tgtEl>
                                      </p:cBhvr>
                                    </p:animEffect>
                                  </p:childTnLst>
                                </p:cTn>
                              </p:par>
                            </p:childTnLst>
                          </p:cTn>
                        </p:par>
                        <p:par>
                          <p:cTn id="19" fill="hold" nodeType="afterGroup">
                            <p:stCondLst>
                              <p:cond delay="2500"/>
                            </p:stCondLst>
                            <p:childTnLst>
                              <p:par>
                                <p:cTn id="20" presetID="10" presetClass="entr" presetSubtype="0" fill="hold" nodeType="afterEffect">
                                  <p:stCondLst>
                                    <p:cond delay="0"/>
                                  </p:stCondLst>
                                  <p:childTnLst>
                                    <p:set>
                                      <p:cBhvr>
                                        <p:cTn id="21" dur="1" fill="hold">
                                          <p:stCondLst>
                                            <p:cond delay="0"/>
                                          </p:stCondLst>
                                        </p:cTn>
                                        <p:tgtEl>
                                          <p:spTgt spid="453664"/>
                                        </p:tgtEl>
                                        <p:attrNameLst>
                                          <p:attrName>style.visibility</p:attrName>
                                        </p:attrNameLst>
                                      </p:cBhvr>
                                      <p:to>
                                        <p:strVal val="visible"/>
                                      </p:to>
                                    </p:set>
                                    <p:animEffect transition="in" filter="fade">
                                      <p:cBhvr>
                                        <p:cTn id="22" dur="1000"/>
                                        <p:tgtEl>
                                          <p:spTgt spid="45366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453634">
                                            <p:txEl>
                                              <p:pRg st="0" end="0"/>
                                            </p:txEl>
                                          </p:spTgt>
                                        </p:tgtEl>
                                        <p:attrNameLst>
                                          <p:attrName>style.visibility</p:attrName>
                                        </p:attrNameLst>
                                      </p:cBhvr>
                                      <p:to>
                                        <p:strVal val="visible"/>
                                      </p:to>
                                    </p:set>
                                    <p:animEffect transition="in" filter="box(out)">
                                      <p:cBhvr>
                                        <p:cTn id="27" dur="500"/>
                                        <p:tgtEl>
                                          <p:spTgt spid="453634">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32" fill="hold" grpId="0" nodeType="clickEffect">
                                  <p:stCondLst>
                                    <p:cond delay="0"/>
                                  </p:stCondLst>
                                  <p:childTnLst>
                                    <p:set>
                                      <p:cBhvr>
                                        <p:cTn id="31" dur="1" fill="hold">
                                          <p:stCondLst>
                                            <p:cond delay="0"/>
                                          </p:stCondLst>
                                        </p:cTn>
                                        <p:tgtEl>
                                          <p:spTgt spid="453634">
                                            <p:txEl>
                                              <p:pRg st="1" end="1"/>
                                            </p:txEl>
                                          </p:spTgt>
                                        </p:tgtEl>
                                        <p:attrNameLst>
                                          <p:attrName>style.visibility</p:attrName>
                                        </p:attrNameLst>
                                      </p:cBhvr>
                                      <p:to>
                                        <p:strVal val="visible"/>
                                      </p:to>
                                    </p:set>
                                    <p:animEffect transition="in" filter="box(out)">
                                      <p:cBhvr>
                                        <p:cTn id="32" dur="500"/>
                                        <p:tgtEl>
                                          <p:spTgt spid="453634">
                                            <p:txEl>
                                              <p:pRg st="1" end="1"/>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32" fill="hold" grpId="0" nodeType="clickEffect">
                                  <p:stCondLst>
                                    <p:cond delay="0"/>
                                  </p:stCondLst>
                                  <p:childTnLst>
                                    <p:set>
                                      <p:cBhvr>
                                        <p:cTn id="36" dur="1" fill="hold">
                                          <p:stCondLst>
                                            <p:cond delay="0"/>
                                          </p:stCondLst>
                                        </p:cTn>
                                        <p:tgtEl>
                                          <p:spTgt spid="453634">
                                            <p:txEl>
                                              <p:pRg st="2" end="2"/>
                                            </p:txEl>
                                          </p:spTgt>
                                        </p:tgtEl>
                                        <p:attrNameLst>
                                          <p:attrName>style.visibility</p:attrName>
                                        </p:attrNameLst>
                                      </p:cBhvr>
                                      <p:to>
                                        <p:strVal val="visible"/>
                                      </p:to>
                                    </p:set>
                                    <p:animEffect transition="in" filter="box(out)">
                                      <p:cBhvr>
                                        <p:cTn id="37" dur="500"/>
                                        <p:tgtEl>
                                          <p:spTgt spid="453634">
                                            <p:txEl>
                                              <p:pRg st="2" end="2"/>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32" fill="hold" grpId="0" nodeType="clickEffect">
                                  <p:stCondLst>
                                    <p:cond delay="0"/>
                                  </p:stCondLst>
                                  <p:childTnLst>
                                    <p:set>
                                      <p:cBhvr>
                                        <p:cTn id="41" dur="1" fill="hold">
                                          <p:stCondLst>
                                            <p:cond delay="0"/>
                                          </p:stCondLst>
                                        </p:cTn>
                                        <p:tgtEl>
                                          <p:spTgt spid="453634">
                                            <p:txEl>
                                              <p:pRg st="3" end="3"/>
                                            </p:txEl>
                                          </p:spTgt>
                                        </p:tgtEl>
                                        <p:attrNameLst>
                                          <p:attrName>style.visibility</p:attrName>
                                        </p:attrNameLst>
                                      </p:cBhvr>
                                      <p:to>
                                        <p:strVal val="visible"/>
                                      </p:to>
                                    </p:set>
                                    <p:animEffect transition="in" filter="box(out)">
                                      <p:cBhvr>
                                        <p:cTn id="42" dur="500"/>
                                        <p:tgtEl>
                                          <p:spTgt spid="453634">
                                            <p:txEl>
                                              <p:pRg st="3" end="3"/>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 presetClass="entr" presetSubtype="32" fill="hold" grpId="0" nodeType="clickEffect">
                                  <p:stCondLst>
                                    <p:cond delay="0"/>
                                  </p:stCondLst>
                                  <p:childTnLst>
                                    <p:set>
                                      <p:cBhvr>
                                        <p:cTn id="46" dur="1" fill="hold">
                                          <p:stCondLst>
                                            <p:cond delay="0"/>
                                          </p:stCondLst>
                                        </p:cTn>
                                        <p:tgtEl>
                                          <p:spTgt spid="453634">
                                            <p:txEl>
                                              <p:pRg st="4" end="4"/>
                                            </p:txEl>
                                          </p:spTgt>
                                        </p:tgtEl>
                                        <p:attrNameLst>
                                          <p:attrName>style.visibility</p:attrName>
                                        </p:attrNameLst>
                                      </p:cBhvr>
                                      <p:to>
                                        <p:strVal val="visible"/>
                                      </p:to>
                                    </p:set>
                                    <p:animEffect transition="in" filter="box(out)">
                                      <p:cBhvr>
                                        <p:cTn id="47" dur="500"/>
                                        <p:tgtEl>
                                          <p:spTgt spid="453634">
                                            <p:txEl>
                                              <p:pRg st="4" end="4"/>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4" presetClass="entr" presetSubtype="32" fill="hold" grpId="0" nodeType="clickEffect">
                                  <p:stCondLst>
                                    <p:cond delay="0"/>
                                  </p:stCondLst>
                                  <p:childTnLst>
                                    <p:set>
                                      <p:cBhvr>
                                        <p:cTn id="51" dur="1" fill="hold">
                                          <p:stCondLst>
                                            <p:cond delay="0"/>
                                          </p:stCondLst>
                                        </p:cTn>
                                        <p:tgtEl>
                                          <p:spTgt spid="453634">
                                            <p:txEl>
                                              <p:pRg st="5" end="5"/>
                                            </p:txEl>
                                          </p:spTgt>
                                        </p:tgtEl>
                                        <p:attrNameLst>
                                          <p:attrName>style.visibility</p:attrName>
                                        </p:attrNameLst>
                                      </p:cBhvr>
                                      <p:to>
                                        <p:strVal val="visible"/>
                                      </p:to>
                                    </p:set>
                                    <p:animEffect transition="in" filter="box(out)">
                                      <p:cBhvr>
                                        <p:cTn id="52" dur="500"/>
                                        <p:tgtEl>
                                          <p:spTgt spid="453634">
                                            <p:txEl>
                                              <p:pRg st="5" end="5"/>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4" presetClass="entr" presetSubtype="32" fill="hold" grpId="0" nodeType="clickEffect">
                                  <p:stCondLst>
                                    <p:cond delay="0"/>
                                  </p:stCondLst>
                                  <p:childTnLst>
                                    <p:set>
                                      <p:cBhvr>
                                        <p:cTn id="56" dur="1" fill="hold">
                                          <p:stCondLst>
                                            <p:cond delay="0"/>
                                          </p:stCondLst>
                                        </p:cTn>
                                        <p:tgtEl>
                                          <p:spTgt spid="453634">
                                            <p:txEl>
                                              <p:pRg st="6" end="6"/>
                                            </p:txEl>
                                          </p:spTgt>
                                        </p:tgtEl>
                                        <p:attrNameLst>
                                          <p:attrName>style.visibility</p:attrName>
                                        </p:attrNameLst>
                                      </p:cBhvr>
                                      <p:to>
                                        <p:strVal val="visible"/>
                                      </p:to>
                                    </p:set>
                                    <p:animEffect transition="in" filter="box(out)">
                                      <p:cBhvr>
                                        <p:cTn id="57" dur="500"/>
                                        <p:tgtEl>
                                          <p:spTgt spid="453634">
                                            <p:txEl>
                                              <p:pRg st="6" end="6"/>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4" presetClass="entr" presetSubtype="32" fill="hold" grpId="0" nodeType="clickEffect">
                                  <p:stCondLst>
                                    <p:cond delay="0"/>
                                  </p:stCondLst>
                                  <p:childTnLst>
                                    <p:set>
                                      <p:cBhvr>
                                        <p:cTn id="61" dur="1" fill="hold">
                                          <p:stCondLst>
                                            <p:cond delay="0"/>
                                          </p:stCondLst>
                                        </p:cTn>
                                        <p:tgtEl>
                                          <p:spTgt spid="453634">
                                            <p:txEl>
                                              <p:pRg st="7" end="7"/>
                                            </p:txEl>
                                          </p:spTgt>
                                        </p:tgtEl>
                                        <p:attrNameLst>
                                          <p:attrName>style.visibility</p:attrName>
                                        </p:attrNameLst>
                                      </p:cBhvr>
                                      <p:to>
                                        <p:strVal val="visible"/>
                                      </p:to>
                                    </p:set>
                                    <p:animEffect transition="in" filter="box(out)">
                                      <p:cBhvr>
                                        <p:cTn id="62" dur="500"/>
                                        <p:tgtEl>
                                          <p:spTgt spid="453634">
                                            <p:txEl>
                                              <p:pRg st="7" end="7"/>
                                            </p:txEl>
                                          </p:spTgt>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4" presetClass="entr" presetSubtype="32" fill="hold" grpId="0" nodeType="clickEffect">
                                  <p:stCondLst>
                                    <p:cond delay="0"/>
                                  </p:stCondLst>
                                  <p:childTnLst>
                                    <p:set>
                                      <p:cBhvr>
                                        <p:cTn id="66" dur="1" fill="hold">
                                          <p:stCondLst>
                                            <p:cond delay="0"/>
                                          </p:stCondLst>
                                        </p:cTn>
                                        <p:tgtEl>
                                          <p:spTgt spid="453634">
                                            <p:txEl>
                                              <p:pRg st="8" end="8"/>
                                            </p:txEl>
                                          </p:spTgt>
                                        </p:tgtEl>
                                        <p:attrNameLst>
                                          <p:attrName>style.visibility</p:attrName>
                                        </p:attrNameLst>
                                      </p:cBhvr>
                                      <p:to>
                                        <p:strVal val="visible"/>
                                      </p:to>
                                    </p:set>
                                    <p:animEffect transition="in" filter="box(out)">
                                      <p:cBhvr>
                                        <p:cTn id="67" dur="500"/>
                                        <p:tgtEl>
                                          <p:spTgt spid="453634">
                                            <p:txEl>
                                              <p:pRg st="8" end="8"/>
                                            </p:txEl>
                                          </p:spTgt>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4" presetClass="entr" presetSubtype="32" fill="hold" grpId="0" nodeType="clickEffect">
                                  <p:stCondLst>
                                    <p:cond delay="0"/>
                                  </p:stCondLst>
                                  <p:childTnLst>
                                    <p:set>
                                      <p:cBhvr>
                                        <p:cTn id="71" dur="1" fill="hold">
                                          <p:stCondLst>
                                            <p:cond delay="0"/>
                                          </p:stCondLst>
                                        </p:cTn>
                                        <p:tgtEl>
                                          <p:spTgt spid="453634">
                                            <p:txEl>
                                              <p:pRg st="9" end="9"/>
                                            </p:txEl>
                                          </p:spTgt>
                                        </p:tgtEl>
                                        <p:attrNameLst>
                                          <p:attrName>style.visibility</p:attrName>
                                        </p:attrNameLst>
                                      </p:cBhvr>
                                      <p:to>
                                        <p:strVal val="visible"/>
                                      </p:to>
                                    </p:set>
                                    <p:animEffect transition="in" filter="box(out)">
                                      <p:cBhvr>
                                        <p:cTn id="72" dur="500"/>
                                        <p:tgtEl>
                                          <p:spTgt spid="453634">
                                            <p:txEl>
                                              <p:pRg st="9" end="9"/>
                                            </p:txEl>
                                          </p:spTgt>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4" presetClass="entr" presetSubtype="32" fill="hold" grpId="0" nodeType="clickEffect">
                                  <p:stCondLst>
                                    <p:cond delay="0"/>
                                  </p:stCondLst>
                                  <p:childTnLst>
                                    <p:set>
                                      <p:cBhvr>
                                        <p:cTn id="76" dur="1" fill="hold">
                                          <p:stCondLst>
                                            <p:cond delay="0"/>
                                          </p:stCondLst>
                                        </p:cTn>
                                        <p:tgtEl>
                                          <p:spTgt spid="453634">
                                            <p:txEl>
                                              <p:pRg st="10" end="10"/>
                                            </p:txEl>
                                          </p:spTgt>
                                        </p:tgtEl>
                                        <p:attrNameLst>
                                          <p:attrName>style.visibility</p:attrName>
                                        </p:attrNameLst>
                                      </p:cBhvr>
                                      <p:to>
                                        <p:strVal val="visible"/>
                                      </p:to>
                                    </p:set>
                                    <p:animEffect transition="in" filter="box(out)">
                                      <p:cBhvr>
                                        <p:cTn id="77" dur="500"/>
                                        <p:tgtEl>
                                          <p:spTgt spid="453634">
                                            <p:txEl>
                                              <p:pRg st="10" end="10"/>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55" presetClass="entr" presetSubtype="0" fill="hold" nodeType="clickEffect">
                                  <p:stCondLst>
                                    <p:cond delay="0"/>
                                  </p:stCondLst>
                                  <p:childTnLst>
                                    <p:set>
                                      <p:cBhvr>
                                        <p:cTn id="81" dur="1" fill="hold">
                                          <p:stCondLst>
                                            <p:cond delay="0"/>
                                          </p:stCondLst>
                                        </p:cTn>
                                        <p:tgtEl>
                                          <p:spTgt spid="453634">
                                            <p:txEl>
                                              <p:pRg st="11" end="11"/>
                                            </p:txEl>
                                          </p:spTgt>
                                        </p:tgtEl>
                                        <p:attrNameLst>
                                          <p:attrName>style.visibility</p:attrName>
                                        </p:attrNameLst>
                                      </p:cBhvr>
                                      <p:to>
                                        <p:strVal val="visible"/>
                                      </p:to>
                                    </p:set>
                                    <p:anim calcmode="lin" valueType="num">
                                      <p:cBhvr>
                                        <p:cTn id="82" dur="1000" fill="hold"/>
                                        <p:tgtEl>
                                          <p:spTgt spid="453634">
                                            <p:txEl>
                                              <p:pRg st="11" end="11"/>
                                            </p:txEl>
                                          </p:spTgt>
                                        </p:tgtEl>
                                        <p:attrNameLst>
                                          <p:attrName>ppt_w</p:attrName>
                                        </p:attrNameLst>
                                      </p:cBhvr>
                                      <p:tavLst>
                                        <p:tav tm="0">
                                          <p:val>
                                            <p:strVal val="#ppt_w*0.70"/>
                                          </p:val>
                                        </p:tav>
                                        <p:tav tm="100000">
                                          <p:val>
                                            <p:strVal val="#ppt_w"/>
                                          </p:val>
                                        </p:tav>
                                      </p:tavLst>
                                    </p:anim>
                                    <p:anim calcmode="lin" valueType="num">
                                      <p:cBhvr>
                                        <p:cTn id="83" dur="1000" fill="hold"/>
                                        <p:tgtEl>
                                          <p:spTgt spid="453634">
                                            <p:txEl>
                                              <p:pRg st="11" end="11"/>
                                            </p:txEl>
                                          </p:spTgt>
                                        </p:tgtEl>
                                        <p:attrNameLst>
                                          <p:attrName>ppt_h</p:attrName>
                                        </p:attrNameLst>
                                      </p:cBhvr>
                                      <p:tavLst>
                                        <p:tav tm="0">
                                          <p:val>
                                            <p:strVal val="#ppt_h"/>
                                          </p:val>
                                        </p:tav>
                                        <p:tav tm="100000">
                                          <p:val>
                                            <p:strVal val="#ppt_h"/>
                                          </p:val>
                                        </p:tav>
                                      </p:tavLst>
                                    </p:anim>
                                    <p:animEffect transition="in" filter="fade">
                                      <p:cBhvr>
                                        <p:cTn id="84" dur="1000"/>
                                        <p:tgtEl>
                                          <p:spTgt spid="453634">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3653" grpId="0" animBg="1"/>
      <p:bldP spid="453634" grpId="0"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817" name="Picture 49" descr="Pompei street with elevated stepping stones, wk 031001"/>
          <p:cNvPicPr preferRelativeResize="0">
            <a:picLocks noChangeAspect="1" noChangeArrowheads="1"/>
          </p:cNvPicPr>
          <p:nvPr>
            <p:custDataLst>
              <p:tags r:id="rId1"/>
            </p:custDataLst>
          </p:nvPr>
        </p:nvPicPr>
        <p:blipFill>
          <a:blip r:embed="rId7" cstate="screen"/>
          <a:srcRect/>
          <a:stretch>
            <a:fillRect/>
          </a:stretch>
        </p:blipFill>
        <p:spPr bwMode="auto">
          <a:xfrm>
            <a:off x="4214813" y="654050"/>
            <a:ext cx="3954462" cy="2965450"/>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p:spPr>
      </p:pic>
      <p:pic>
        <p:nvPicPr>
          <p:cNvPr id="288816" name="Picture 48" descr="Temple of the Divus Romulus"/>
          <p:cNvPicPr preferRelativeResize="0">
            <a:picLocks noChangeAspect="1" noChangeArrowheads="1"/>
          </p:cNvPicPr>
          <p:nvPr>
            <p:custDataLst>
              <p:tags r:id="rId2"/>
            </p:custDataLst>
          </p:nvPr>
        </p:nvPicPr>
        <p:blipFill>
          <a:blip r:embed="rId8" cstate="screen"/>
          <a:srcRect/>
          <a:stretch>
            <a:fillRect/>
          </a:stretch>
        </p:blipFill>
        <p:spPr bwMode="auto">
          <a:xfrm>
            <a:off x="1050925" y="3421063"/>
            <a:ext cx="3221038" cy="2414587"/>
          </a:xfrm>
          <a:prstGeom prst="rect">
            <a:avLst/>
          </a:prstGeom>
          <a:noFill/>
          <a:ln w="76200">
            <a:solidFill>
              <a:schemeClr val="accent2"/>
            </a:solidFill>
            <a:miter lim="800000"/>
            <a:headEnd/>
            <a:tailEnd/>
          </a:ln>
          <a:effectLst>
            <a:outerShdw blurRad="63500" dist="125724" dir="2700000" algn="ctr" rotWithShape="0">
              <a:schemeClr val="bg2">
                <a:alpha val="74998"/>
              </a:schemeClr>
            </a:outerShdw>
          </a:effectLst>
        </p:spPr>
      </p:pic>
      <p:pic>
        <p:nvPicPr>
          <p:cNvPr id="288815" name="Picture 47" descr="Forum with Temples of Saturn and Vespasian"/>
          <p:cNvPicPr preferRelativeResize="0">
            <a:picLocks noChangeAspect="1" noChangeArrowheads="1"/>
          </p:cNvPicPr>
          <p:nvPr>
            <p:custDataLst>
              <p:tags r:id="rId3"/>
            </p:custDataLst>
          </p:nvPr>
        </p:nvPicPr>
        <p:blipFill>
          <a:blip r:embed="rId9" cstate="screen"/>
          <a:srcRect/>
          <a:stretch>
            <a:fillRect/>
          </a:stretch>
        </p:blipFill>
        <p:spPr bwMode="auto">
          <a:xfrm>
            <a:off x="882650" y="398463"/>
            <a:ext cx="3603625" cy="2701925"/>
          </a:xfrm>
          <a:prstGeom prst="rect">
            <a:avLst/>
          </a:prstGeom>
          <a:noFill/>
          <a:ln w="76200">
            <a:solidFill>
              <a:schemeClr val="accent2"/>
            </a:solidFill>
            <a:miter lim="800000"/>
            <a:headEnd/>
            <a:tailEnd/>
          </a:ln>
          <a:effectLst>
            <a:outerShdw blurRad="63500" dist="125724" dir="2700000" algn="ctr" rotWithShape="0">
              <a:schemeClr val="bg2">
                <a:alpha val="74998"/>
              </a:schemeClr>
            </a:outerShdw>
          </a:effectLst>
        </p:spPr>
      </p:pic>
      <p:pic>
        <p:nvPicPr>
          <p:cNvPr id="288814" name="Picture 46" descr="Forum Arch of Severus, Temple of Saturn"/>
          <p:cNvPicPr preferRelativeResize="0">
            <a:picLocks noChangeAspect="1" noChangeArrowheads="1"/>
          </p:cNvPicPr>
          <p:nvPr>
            <p:custDataLst>
              <p:tags r:id="rId4"/>
            </p:custDataLst>
          </p:nvPr>
        </p:nvPicPr>
        <p:blipFill>
          <a:blip r:embed="rId10" cstate="screen"/>
          <a:srcRect/>
          <a:stretch>
            <a:fillRect/>
          </a:stretch>
        </p:blipFill>
        <p:spPr bwMode="auto">
          <a:xfrm>
            <a:off x="4597400" y="3576638"/>
            <a:ext cx="3938588" cy="2608262"/>
          </a:xfrm>
          <a:prstGeom prst="rect">
            <a:avLst/>
          </a:prstGeom>
          <a:noFill/>
          <a:ln w="76200">
            <a:solidFill>
              <a:schemeClr val="accent2"/>
            </a:solidFill>
            <a:miter lim="800000"/>
            <a:headEnd/>
            <a:tailEnd/>
          </a:ln>
          <a:effectLst>
            <a:outerShdw blurRad="63500" dist="125724" dir="2700000" algn="ctr" rotWithShape="0">
              <a:schemeClr val="bg2">
                <a:alpha val="74998"/>
              </a:schemeClr>
            </a:outerShdw>
          </a:effectLst>
        </p:spPr>
      </p:pic>
      <p:sp>
        <p:nvSpPr>
          <p:cNvPr id="288770" name="Rectangle 2"/>
          <p:cNvSpPr>
            <a:spLocks noChangeArrowheads="1"/>
          </p:cNvSpPr>
          <p:nvPr/>
        </p:nvSpPr>
        <p:spPr bwMode="auto">
          <a:xfrm>
            <a:off x="3130550" y="1377950"/>
            <a:ext cx="3035300" cy="151765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59399" name="Rectangle 3"/>
          <p:cNvSpPr>
            <a:spLocks noChangeArrowheads="1"/>
          </p:cNvSpPr>
          <p:nvPr/>
        </p:nvSpPr>
        <p:spPr bwMode="auto">
          <a:xfrm>
            <a:off x="3078163" y="1676400"/>
            <a:ext cx="3198812" cy="458788"/>
          </a:xfrm>
          <a:prstGeom prst="rect">
            <a:avLst/>
          </a:prstGeom>
          <a:noFill/>
          <a:ln w="9525">
            <a:noFill/>
            <a:miter lim="800000"/>
            <a:headEnd/>
            <a:tailEnd/>
          </a:ln>
        </p:spPr>
        <p:txBody>
          <a:bodyPr lIns="90487" tIns="44450" rIns="90487" bIns="44450">
            <a:spAutoFit/>
          </a:bodyPr>
          <a:lstStyle/>
          <a:p>
            <a:pPr algn="ctr"/>
            <a:r>
              <a:rPr lang="ar-JO" altLang="en-US" sz="2400">
                <a:solidFill>
                  <a:schemeClr val="bg2"/>
                </a:solidFill>
                <a:latin typeface="Times" pitchFamily="18" charset="0"/>
              </a:rPr>
              <a:t>الإسكندر الأكبر</a:t>
            </a:r>
            <a:endParaRPr lang="en-US" altLang="en-US" sz="2400">
              <a:solidFill>
                <a:schemeClr val="bg2"/>
              </a:solidFill>
              <a:latin typeface="Times" pitchFamily="18" charset="0"/>
            </a:endParaRPr>
          </a:p>
        </p:txBody>
      </p:sp>
      <p:sp>
        <p:nvSpPr>
          <p:cNvPr id="59400" name="AutoShape 4"/>
          <p:cNvSpPr>
            <a:spLocks noChangeArrowheads="1"/>
          </p:cNvSpPr>
          <p:nvPr/>
        </p:nvSpPr>
        <p:spPr bwMode="auto">
          <a:xfrm>
            <a:off x="3124200" y="990600"/>
            <a:ext cx="1676400" cy="736600"/>
          </a:xfrm>
          <a:prstGeom prst="roundRect">
            <a:avLst>
              <a:gd name="adj" fmla="val 12495"/>
            </a:avLst>
          </a:prstGeom>
          <a:solidFill>
            <a:schemeClr val="tx2"/>
          </a:solidFill>
          <a:ln w="9525">
            <a:noFill/>
            <a:round/>
            <a:headEnd/>
            <a:tailEnd/>
          </a:ln>
        </p:spPr>
        <p:txBody>
          <a:bodyPr wrap="none" anchor="ctr"/>
          <a:lstStyle/>
          <a:p>
            <a:endParaRPr lang="en-US" altLang="en-US"/>
          </a:p>
        </p:txBody>
      </p:sp>
      <p:sp>
        <p:nvSpPr>
          <p:cNvPr id="59401" name="Rectangle 5"/>
          <p:cNvSpPr>
            <a:spLocks noChangeArrowheads="1"/>
          </p:cNvSpPr>
          <p:nvPr/>
        </p:nvSpPr>
        <p:spPr bwMode="auto">
          <a:xfrm>
            <a:off x="2819400" y="931863"/>
            <a:ext cx="1284288" cy="520700"/>
          </a:xfrm>
          <a:prstGeom prst="rect">
            <a:avLst/>
          </a:prstGeom>
          <a:noFill/>
          <a:ln w="9525">
            <a:noFill/>
            <a:miter lim="800000"/>
            <a:headEnd/>
            <a:tailEnd/>
          </a:ln>
        </p:spPr>
        <p:txBody>
          <a:bodyPr lIns="90487" tIns="44450" rIns="90487" bIns="44450">
            <a:spAutoFit/>
          </a:bodyPr>
          <a:lstStyle/>
          <a:p>
            <a:pPr algn="r" rtl="1"/>
            <a:r>
              <a:rPr lang="ar-JO" altLang="en-US" sz="2800">
                <a:solidFill>
                  <a:schemeClr val="bg2"/>
                </a:solidFill>
                <a:latin typeface="Times" pitchFamily="18" charset="0"/>
              </a:rPr>
              <a:t>االصمت</a:t>
            </a:r>
            <a:endParaRPr lang="en-US" altLang="en-US" sz="2800">
              <a:solidFill>
                <a:schemeClr val="bg2"/>
              </a:solidFill>
              <a:latin typeface="Times" pitchFamily="18" charset="0"/>
            </a:endParaRPr>
          </a:p>
        </p:txBody>
      </p:sp>
      <p:sp>
        <p:nvSpPr>
          <p:cNvPr id="59402" name="Rectangle 6"/>
          <p:cNvSpPr>
            <a:spLocks noChangeArrowheads="1"/>
          </p:cNvSpPr>
          <p:nvPr/>
        </p:nvSpPr>
        <p:spPr bwMode="auto">
          <a:xfrm>
            <a:off x="6926263" y="5405438"/>
            <a:ext cx="1184275" cy="579437"/>
          </a:xfrm>
          <a:prstGeom prst="rect">
            <a:avLst/>
          </a:prstGeom>
          <a:noFill/>
          <a:ln w="9525">
            <a:noFill/>
            <a:miter lim="800000"/>
            <a:headEnd/>
            <a:tailEnd/>
          </a:ln>
        </p:spPr>
        <p:txBody>
          <a:bodyPr wrap="none" anchor="ctr"/>
          <a:lstStyle/>
          <a:p>
            <a:endParaRPr lang="en-US" altLang="en-US"/>
          </a:p>
        </p:txBody>
      </p:sp>
      <p:sp>
        <p:nvSpPr>
          <p:cNvPr id="59403" name="Rectangle 7"/>
          <p:cNvSpPr>
            <a:spLocks noChangeArrowheads="1"/>
          </p:cNvSpPr>
          <p:nvPr/>
        </p:nvSpPr>
        <p:spPr bwMode="auto">
          <a:xfrm>
            <a:off x="3455988" y="2338388"/>
            <a:ext cx="2476500" cy="519112"/>
          </a:xfrm>
          <a:prstGeom prst="rect">
            <a:avLst/>
          </a:prstGeom>
          <a:noFill/>
          <a:ln w="9525">
            <a:noFill/>
            <a:miter lim="800000"/>
            <a:headEnd/>
            <a:tailEnd/>
          </a:ln>
        </p:spPr>
        <p:txBody>
          <a:bodyPr wrap="none" anchor="ctr"/>
          <a:lstStyle/>
          <a:p>
            <a:endParaRPr lang="en-US" altLang="en-US"/>
          </a:p>
        </p:txBody>
      </p:sp>
      <p:sp>
        <p:nvSpPr>
          <p:cNvPr id="59404" name="Line 8"/>
          <p:cNvSpPr>
            <a:spLocks noChangeShapeType="1"/>
          </p:cNvSpPr>
          <p:nvPr/>
        </p:nvSpPr>
        <p:spPr bwMode="auto">
          <a:xfrm>
            <a:off x="3403600" y="2579688"/>
            <a:ext cx="2463800" cy="0"/>
          </a:xfrm>
          <a:prstGeom prst="line">
            <a:avLst/>
          </a:prstGeom>
          <a:noFill/>
          <a:ln w="50800">
            <a:solidFill>
              <a:schemeClr val="bg2"/>
            </a:solidFill>
            <a:round/>
            <a:headEnd/>
            <a:tailEnd/>
          </a:ln>
        </p:spPr>
        <p:txBody>
          <a:bodyPr wrap="none" anchor="ctr"/>
          <a:lstStyle/>
          <a:p>
            <a:endParaRPr lang="ar-JO"/>
          </a:p>
        </p:txBody>
      </p:sp>
      <p:sp>
        <p:nvSpPr>
          <p:cNvPr id="59405" name="Line 12"/>
          <p:cNvSpPr>
            <a:spLocks noChangeShapeType="1"/>
          </p:cNvSpPr>
          <p:nvPr/>
        </p:nvSpPr>
        <p:spPr bwMode="auto">
          <a:xfrm>
            <a:off x="3429000" y="2071688"/>
            <a:ext cx="2463800" cy="0"/>
          </a:xfrm>
          <a:prstGeom prst="line">
            <a:avLst/>
          </a:prstGeom>
          <a:noFill/>
          <a:ln w="50800">
            <a:solidFill>
              <a:schemeClr val="bg2"/>
            </a:solidFill>
            <a:round/>
            <a:headEnd/>
            <a:tailEnd/>
          </a:ln>
        </p:spPr>
        <p:txBody>
          <a:bodyPr wrap="none" anchor="ctr"/>
          <a:lstStyle/>
          <a:p>
            <a:endParaRPr lang="ar-JO"/>
          </a:p>
        </p:txBody>
      </p:sp>
      <p:sp>
        <p:nvSpPr>
          <p:cNvPr id="288785" name="Rectangle 17"/>
          <p:cNvSpPr>
            <a:spLocks noChangeArrowheads="1"/>
          </p:cNvSpPr>
          <p:nvPr/>
        </p:nvSpPr>
        <p:spPr bwMode="auto">
          <a:xfrm>
            <a:off x="3078163" y="2176463"/>
            <a:ext cx="3135312" cy="458787"/>
          </a:xfrm>
          <a:prstGeom prst="rect">
            <a:avLst/>
          </a:prstGeom>
          <a:noFill/>
          <a:ln w="9525">
            <a:noFill/>
            <a:miter lim="800000"/>
            <a:headEnd/>
            <a:tailEnd/>
          </a:ln>
        </p:spPr>
        <p:txBody>
          <a:bodyPr lIns="90487" tIns="44450" rIns="90487" bIns="44450">
            <a:spAutoFit/>
          </a:bodyPr>
          <a:lstStyle/>
          <a:p>
            <a:pPr algn="ctr"/>
            <a:r>
              <a:rPr lang="ar-JO" altLang="en-US" sz="2400">
                <a:solidFill>
                  <a:schemeClr val="accent2"/>
                </a:solidFill>
                <a:latin typeface="Times" pitchFamily="18" charset="0"/>
              </a:rPr>
              <a:t>الأنظمة الرومانية</a:t>
            </a:r>
            <a:endParaRPr lang="en-US" altLang="en-US" sz="2400">
              <a:solidFill>
                <a:schemeClr val="accent2"/>
              </a:solidFill>
              <a:latin typeface="Times" pitchFamily="18" charset="0"/>
            </a:endParaRPr>
          </a:p>
        </p:txBody>
      </p:sp>
      <p:sp>
        <p:nvSpPr>
          <p:cNvPr id="288787" name="Text Box 19"/>
          <p:cNvSpPr txBox="1">
            <a:spLocks noChangeArrowheads="1"/>
          </p:cNvSpPr>
          <p:nvPr/>
        </p:nvSpPr>
        <p:spPr bwMode="auto">
          <a:xfrm>
            <a:off x="788988" y="3138488"/>
            <a:ext cx="7594600" cy="3670300"/>
          </a:xfrm>
          <a:prstGeom prst="rect">
            <a:avLst/>
          </a:prstGeom>
          <a:noFill/>
          <a:ln w="76200">
            <a:noFill/>
            <a:miter lim="800000"/>
            <a:headEnd/>
            <a:tailEnd/>
          </a:ln>
          <a:effectLst/>
        </p:spPr>
        <p:txBody>
          <a:bodyPr>
            <a:spAutoFit/>
          </a:bodyPr>
          <a:lstStyle/>
          <a:p>
            <a:pPr algn="ctr" defTabSz="406400" rtl="1">
              <a:lnSpc>
                <a:spcPct val="65000"/>
              </a:lnSpc>
              <a:spcBef>
                <a:spcPct val="50000"/>
              </a:spcBef>
              <a:defRPr/>
            </a:pPr>
            <a:r>
              <a:rPr lang="ar-JO" sz="3600" dirty="0">
                <a:solidFill>
                  <a:srgbClr val="FFFF00"/>
                </a:solidFill>
                <a:effectLst>
                  <a:outerShdw blurRad="50800" dist="114300" dir="2700000" algn="tl" rotWithShape="0">
                    <a:srgbClr val="000000"/>
                  </a:outerShdw>
                </a:effectLst>
                <a:latin typeface="Comic Sans MS" pitchFamily="-107" charset="0"/>
                <a:ea typeface="+mn-ea"/>
              </a:rPr>
              <a:t>             المدنية&amp; الإدارة العسكرية</a:t>
            </a:r>
            <a:endParaRPr lang="en-US" sz="3600" dirty="0">
              <a:solidFill>
                <a:srgbClr val="FFFF00"/>
              </a:solidFill>
              <a:effectLst>
                <a:outerShdw blurRad="50800" dist="114300" dir="2700000" algn="tl" rotWithShape="0">
                  <a:srgbClr val="000000"/>
                </a:outerShdw>
              </a:effectLst>
              <a:latin typeface="Comic Sans MS" pitchFamily="-107" charset="0"/>
              <a:ea typeface="+mn-ea"/>
            </a:endParaRPr>
          </a:p>
          <a:p>
            <a:pPr algn="just" defTabSz="406400" rtl="1">
              <a:lnSpc>
                <a:spcPct val="65000"/>
              </a:lnSpc>
              <a:spcBef>
                <a:spcPct val="50000"/>
              </a:spcBef>
              <a:defRPr/>
            </a:pPr>
            <a:r>
              <a:rPr lang="en-US" sz="3600" dirty="0">
                <a:solidFill>
                  <a:srgbClr val="FFFF00"/>
                </a:solidFill>
                <a:effectLst>
                  <a:outerShdw blurRad="50800" dist="114300" dir="2700000" algn="tl" rotWithShape="0">
                    <a:srgbClr val="000000"/>
                  </a:outerShdw>
                </a:effectLst>
                <a:latin typeface="Comic Sans MS" pitchFamily="-107" charset="0"/>
                <a:ea typeface="+mn-ea"/>
              </a:rPr>
              <a:t>	 </a:t>
            </a:r>
            <a:r>
              <a:rPr lang="ar-JO" sz="3600" dirty="0">
                <a:solidFill>
                  <a:srgbClr val="FFFF00"/>
                </a:solidFill>
                <a:effectLst>
                  <a:outerShdw blurRad="50800" dist="114300" dir="2700000" algn="tl" rotWithShape="0">
                    <a:srgbClr val="000000"/>
                  </a:outerShdw>
                </a:effectLst>
                <a:latin typeface="Comic Sans MS" pitchFamily="-107" charset="0"/>
                <a:ea typeface="+mn-ea"/>
              </a:rPr>
              <a:t>القانون</a:t>
            </a:r>
            <a:endParaRPr lang="en-US" sz="3600" dirty="0">
              <a:solidFill>
                <a:srgbClr val="FFFF00"/>
              </a:solidFill>
              <a:effectLst>
                <a:outerShdw blurRad="50800" dist="114300" dir="2700000" algn="tl" rotWithShape="0">
                  <a:srgbClr val="000000"/>
                </a:outerShdw>
              </a:effectLst>
              <a:latin typeface="Comic Sans MS" pitchFamily="-107" charset="0"/>
              <a:ea typeface="+mn-ea"/>
            </a:endParaRPr>
          </a:p>
          <a:p>
            <a:pPr algn="r" defTabSz="406400" rtl="1">
              <a:lnSpc>
                <a:spcPct val="65000"/>
              </a:lnSpc>
              <a:spcBef>
                <a:spcPct val="50000"/>
              </a:spcBef>
              <a:defRPr/>
            </a:pPr>
            <a:r>
              <a:rPr lang="ar-JO" sz="3600" dirty="0">
                <a:solidFill>
                  <a:srgbClr val="FFFF00"/>
                </a:solidFill>
                <a:effectLst>
                  <a:outerShdw blurRad="50800" dist="114300" dir="2700000" algn="tl" rotWithShape="0">
                    <a:srgbClr val="000000"/>
                  </a:outerShdw>
                </a:effectLst>
                <a:latin typeface="Comic Sans MS" pitchFamily="-107" charset="0"/>
                <a:ea typeface="+mn-ea"/>
              </a:rPr>
              <a:t>          التواصل              </a:t>
            </a:r>
            <a:endParaRPr lang="en-US" sz="3600" dirty="0">
              <a:solidFill>
                <a:srgbClr val="FFFF00"/>
              </a:solidFill>
              <a:effectLst>
                <a:outerShdw blurRad="50800" dist="114300" dir="2700000" algn="tl" rotWithShape="0">
                  <a:srgbClr val="000000"/>
                </a:outerShdw>
              </a:effectLst>
              <a:latin typeface="Comic Sans MS" pitchFamily="-107" charset="0"/>
              <a:ea typeface="+mn-ea"/>
            </a:endParaRPr>
          </a:p>
          <a:p>
            <a:pPr algn="r" defTabSz="406400" rtl="1">
              <a:lnSpc>
                <a:spcPct val="65000"/>
              </a:lnSpc>
              <a:spcBef>
                <a:spcPct val="50000"/>
              </a:spcBef>
              <a:defRPr/>
            </a:pPr>
            <a:r>
              <a:rPr lang="ar-JO" sz="3600" dirty="0">
                <a:solidFill>
                  <a:srgbClr val="FFFF00"/>
                </a:solidFill>
                <a:effectLst>
                  <a:outerShdw blurRad="50800" dist="114300" dir="2700000" algn="tl" rotWithShape="0">
                    <a:srgbClr val="000000"/>
                  </a:outerShdw>
                </a:effectLst>
                <a:latin typeface="Comic Sans MS" pitchFamily="-107" charset="0"/>
                <a:ea typeface="+mn-ea"/>
              </a:rPr>
              <a:t>                  المواصلات                    </a:t>
            </a:r>
            <a:endParaRPr lang="en-US" sz="3600" dirty="0">
              <a:solidFill>
                <a:srgbClr val="FFFF00"/>
              </a:solidFill>
              <a:effectLst>
                <a:outerShdw blurRad="50800" dist="114300" dir="2700000" algn="tl" rotWithShape="0">
                  <a:srgbClr val="000000"/>
                </a:outerShdw>
              </a:effectLst>
              <a:latin typeface="Comic Sans MS" pitchFamily="-107" charset="0"/>
              <a:ea typeface="+mn-ea"/>
            </a:endParaRPr>
          </a:p>
          <a:p>
            <a:pPr algn="r" defTabSz="406400" rtl="1">
              <a:lnSpc>
                <a:spcPct val="65000"/>
              </a:lnSpc>
              <a:spcBef>
                <a:spcPct val="50000"/>
              </a:spcBef>
              <a:defRPr/>
            </a:pPr>
            <a:r>
              <a:rPr lang="ar-JO" sz="3600" dirty="0">
                <a:solidFill>
                  <a:srgbClr val="FFFF00"/>
                </a:solidFill>
                <a:effectLst>
                  <a:outerShdw blurRad="50800" dist="114300" dir="2700000" algn="tl" rotWithShape="0">
                    <a:srgbClr val="000000"/>
                  </a:outerShdw>
                </a:effectLst>
                <a:latin typeface="Comic Sans MS" pitchFamily="-107" charset="0"/>
                <a:ea typeface="+mn-ea"/>
              </a:rPr>
              <a:t>                         البنوك والضرائب                                    </a:t>
            </a:r>
            <a:endParaRPr lang="en-US" sz="3600" dirty="0">
              <a:solidFill>
                <a:srgbClr val="FFFF00"/>
              </a:solidFill>
              <a:effectLst>
                <a:outerShdw blurRad="50800" dist="114300" dir="2700000" algn="tl" rotWithShape="0">
                  <a:srgbClr val="000000"/>
                </a:outerShdw>
              </a:effectLst>
              <a:latin typeface="Comic Sans MS" pitchFamily="-107" charset="0"/>
              <a:ea typeface="+mn-ea"/>
            </a:endParaRPr>
          </a:p>
          <a:p>
            <a:pPr defTabSz="406400">
              <a:lnSpc>
                <a:spcPct val="65000"/>
              </a:lnSpc>
              <a:spcBef>
                <a:spcPct val="50000"/>
              </a:spcBef>
              <a:defRPr/>
            </a:pPr>
            <a:r>
              <a:rPr lang="ar-JO" sz="3600" dirty="0">
                <a:solidFill>
                  <a:srgbClr val="FFFF00"/>
                </a:solidFill>
                <a:effectLst>
                  <a:outerShdw blurRad="50800" dist="114300" dir="2700000" algn="tl" rotWithShape="0">
                    <a:srgbClr val="000000"/>
                  </a:outerShdw>
                </a:effectLst>
                <a:latin typeface="Comic Sans MS" pitchFamily="-107" charset="0"/>
                <a:ea typeface="+mn-ea"/>
              </a:rPr>
              <a:t>السلام الروماني...  </a:t>
            </a:r>
            <a:endParaRPr lang="en-US" sz="3600" dirty="0">
              <a:solidFill>
                <a:srgbClr val="FFFF00"/>
              </a:solidFill>
              <a:effectLst>
                <a:outerShdw blurRad="50800" dist="114300" dir="2700000" algn="tl" rotWithShape="0">
                  <a:srgbClr val="000000"/>
                </a:outerShdw>
              </a:effectLst>
              <a:latin typeface="Comic Sans MS" pitchFamily="-107" charset="0"/>
              <a:ea typeface="+mn-ea"/>
            </a:endParaRPr>
          </a:p>
        </p:txBody>
      </p:sp>
      <p:sp>
        <p:nvSpPr>
          <p:cNvPr id="59408" name="Text Box 30"/>
          <p:cNvSpPr txBox="1">
            <a:spLocks noChangeArrowheads="1"/>
          </p:cNvSpPr>
          <p:nvPr/>
        </p:nvSpPr>
        <p:spPr bwMode="auto">
          <a:xfrm>
            <a:off x="533400" y="6483350"/>
            <a:ext cx="1993900" cy="336550"/>
          </a:xfrm>
          <a:prstGeom prst="rect">
            <a:avLst/>
          </a:prstGeom>
          <a:noFill/>
          <a:ln w="9525">
            <a:noFill/>
            <a:miter lim="800000"/>
            <a:headEnd/>
            <a:tailEnd/>
          </a:ln>
        </p:spPr>
        <p:txBody>
          <a:bodyPr>
            <a:spAutoFit/>
          </a:bodyPr>
          <a:lstStyle/>
          <a:p>
            <a:pPr>
              <a:spcBef>
                <a:spcPct val="50000"/>
              </a:spcBef>
            </a:pPr>
            <a:endParaRPr lang="en-US" altLang="en-US">
              <a:solidFill>
                <a:schemeClr val="tx1"/>
              </a:solidFill>
            </a:endParaRPr>
          </a:p>
        </p:txBody>
      </p:sp>
      <p:sp>
        <p:nvSpPr>
          <p:cNvPr id="59409" name="AutoShape 32"/>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ltLang="en-US"/>
          </a:p>
        </p:txBody>
      </p:sp>
      <p:sp>
        <p:nvSpPr>
          <p:cNvPr id="59410" name="Rectangle 33"/>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ltLang="en-US"/>
          </a:p>
        </p:txBody>
      </p:sp>
      <p:sp>
        <p:nvSpPr>
          <p:cNvPr id="59411" name="AutoShape 34"/>
          <p:cNvSpPr>
            <a:spLocks noChangeArrowheads="1"/>
          </p:cNvSpPr>
          <p:nvPr/>
        </p:nvSpPr>
        <p:spPr bwMode="auto">
          <a:xfrm>
            <a:off x="7983538" y="3478213"/>
            <a:ext cx="692150" cy="358775"/>
          </a:xfrm>
          <a:prstGeom prst="roundRect">
            <a:avLst>
              <a:gd name="adj" fmla="val 16667"/>
            </a:avLst>
          </a:prstGeom>
          <a:solidFill>
            <a:srgbClr val="FFFF00"/>
          </a:solidFill>
          <a:ln w="9525">
            <a:noFill/>
            <a:round/>
            <a:headEnd/>
            <a:tailEnd/>
          </a:ln>
        </p:spPr>
        <p:txBody>
          <a:bodyPr wrap="none" anchor="ctr"/>
          <a:lstStyle/>
          <a:p>
            <a:endParaRPr lang="en-US" altLang="en-US"/>
          </a:p>
        </p:txBody>
      </p:sp>
      <p:sp>
        <p:nvSpPr>
          <p:cNvPr id="59412" name="Line 35"/>
          <p:cNvSpPr>
            <a:spLocks noChangeShapeType="1"/>
          </p:cNvSpPr>
          <p:nvPr/>
        </p:nvSpPr>
        <p:spPr bwMode="auto">
          <a:xfrm>
            <a:off x="8005763" y="3740150"/>
            <a:ext cx="863600" cy="0"/>
          </a:xfrm>
          <a:prstGeom prst="line">
            <a:avLst/>
          </a:prstGeom>
          <a:noFill/>
          <a:ln w="12700">
            <a:solidFill>
              <a:srgbClr val="000000"/>
            </a:solidFill>
            <a:round/>
            <a:headEnd/>
            <a:tailEnd/>
          </a:ln>
        </p:spPr>
        <p:txBody>
          <a:bodyPr wrap="none" anchor="ctr"/>
          <a:lstStyle/>
          <a:p>
            <a:endParaRPr lang="ar-JO"/>
          </a:p>
        </p:txBody>
      </p:sp>
      <p:sp>
        <p:nvSpPr>
          <p:cNvPr id="59413" name="Line 36"/>
          <p:cNvSpPr>
            <a:spLocks noChangeShapeType="1"/>
          </p:cNvSpPr>
          <p:nvPr/>
        </p:nvSpPr>
        <p:spPr bwMode="auto">
          <a:xfrm>
            <a:off x="8005763" y="3892550"/>
            <a:ext cx="863600" cy="0"/>
          </a:xfrm>
          <a:prstGeom prst="line">
            <a:avLst/>
          </a:prstGeom>
          <a:noFill/>
          <a:ln w="12700">
            <a:solidFill>
              <a:srgbClr val="000000"/>
            </a:solidFill>
            <a:round/>
            <a:headEnd/>
            <a:tailEnd/>
          </a:ln>
        </p:spPr>
        <p:txBody>
          <a:bodyPr wrap="none" anchor="ctr"/>
          <a:lstStyle/>
          <a:p>
            <a:endParaRPr lang="ar-JO"/>
          </a:p>
        </p:txBody>
      </p:sp>
      <p:sp>
        <p:nvSpPr>
          <p:cNvPr id="59414" name="Rectangle 37"/>
          <p:cNvSpPr>
            <a:spLocks noChangeArrowheads="1"/>
          </p:cNvSpPr>
          <p:nvPr/>
        </p:nvSpPr>
        <p:spPr bwMode="auto">
          <a:xfrm>
            <a:off x="7905750" y="3724275"/>
            <a:ext cx="798513" cy="228600"/>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Helvetica" pitchFamily="34" charset="0"/>
              </a:rPr>
              <a:t>النظمة الرومانية</a:t>
            </a:r>
            <a:endParaRPr lang="en-US" altLang="en-US" sz="900">
              <a:solidFill>
                <a:srgbClr val="000000"/>
              </a:solidFill>
              <a:latin typeface="Helvetica" pitchFamily="34" charset="0"/>
            </a:endParaRPr>
          </a:p>
        </p:txBody>
      </p:sp>
      <p:sp>
        <p:nvSpPr>
          <p:cNvPr id="59415" name="Rectangle 38"/>
          <p:cNvSpPr>
            <a:spLocks noChangeArrowheads="1"/>
          </p:cNvSpPr>
          <p:nvPr/>
        </p:nvSpPr>
        <p:spPr bwMode="auto">
          <a:xfrm>
            <a:off x="7931150" y="3568700"/>
            <a:ext cx="728663" cy="228600"/>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Helvetica" pitchFamily="34" charset="0"/>
              </a:rPr>
              <a:t>الإسكندر الأكبر</a:t>
            </a:r>
            <a:endParaRPr lang="en-US" altLang="en-US" sz="900">
              <a:solidFill>
                <a:srgbClr val="000000"/>
              </a:solidFill>
              <a:latin typeface="Helvetica" pitchFamily="34" charset="0"/>
            </a:endParaRPr>
          </a:p>
        </p:txBody>
      </p:sp>
      <p:sp>
        <p:nvSpPr>
          <p:cNvPr id="59416" name="Rectangle 39"/>
          <p:cNvSpPr>
            <a:spLocks noChangeArrowheads="1"/>
          </p:cNvSpPr>
          <p:nvPr/>
        </p:nvSpPr>
        <p:spPr bwMode="auto">
          <a:xfrm>
            <a:off x="7970838" y="3429000"/>
            <a:ext cx="449262" cy="228600"/>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Chicago"/>
              </a:rPr>
              <a:t>الصمت</a:t>
            </a:r>
            <a:endParaRPr lang="en-US" altLang="en-US" sz="900">
              <a:solidFill>
                <a:srgbClr val="000000"/>
              </a:solidFill>
              <a:latin typeface="Chicago"/>
            </a:endParaRPr>
          </a:p>
        </p:txBody>
      </p:sp>
      <p:sp>
        <p:nvSpPr>
          <p:cNvPr id="59417" name="Text Box 40"/>
          <p:cNvSpPr txBox="1">
            <a:spLocks noChangeArrowheads="1"/>
          </p:cNvSpPr>
          <p:nvPr/>
        </p:nvSpPr>
        <p:spPr bwMode="auto">
          <a:xfrm>
            <a:off x="8718550" y="90488"/>
            <a:ext cx="260350" cy="396875"/>
          </a:xfrm>
          <a:prstGeom prst="rect">
            <a:avLst/>
          </a:prstGeom>
          <a:noFill/>
          <a:ln w="9525">
            <a:noFill/>
            <a:miter lim="800000"/>
            <a:headEnd/>
            <a:tailEnd/>
          </a:ln>
        </p:spPr>
        <p:txBody>
          <a:bodyPr wrap="none" anchor="ctr">
            <a:spAutoFit/>
          </a:bodyPr>
          <a:lstStyle/>
          <a:p>
            <a:pPr algn="ctr">
              <a:spcBef>
                <a:spcPct val="50000"/>
              </a:spcBef>
            </a:pPr>
            <a:r>
              <a:rPr lang="en-US" altLang="en-US" sz="2000" b="0">
                <a:solidFill>
                  <a:srgbClr val="FFA27C"/>
                </a:solidFill>
              </a:rPr>
              <a:t> </a:t>
            </a:r>
          </a:p>
        </p:txBody>
      </p:sp>
      <p:sp>
        <p:nvSpPr>
          <p:cNvPr id="59418" name="Text Box 43"/>
          <p:cNvSpPr txBox="1">
            <a:spLocks noChangeArrowheads="1"/>
          </p:cNvSpPr>
          <p:nvPr/>
        </p:nvSpPr>
        <p:spPr bwMode="auto">
          <a:xfrm>
            <a:off x="8543925" y="6461125"/>
            <a:ext cx="390525" cy="339725"/>
          </a:xfrm>
          <a:prstGeom prst="rect">
            <a:avLst/>
          </a:prstGeom>
          <a:noFill/>
          <a:ln w="9525">
            <a:noFill/>
            <a:miter lim="800000"/>
            <a:headEnd/>
            <a:tailEnd/>
          </a:ln>
        </p:spPr>
        <p:txBody>
          <a:bodyPr wrap="none" anchor="ctr">
            <a:spAutoFit/>
          </a:bodyPr>
          <a:lstStyle/>
          <a:p>
            <a:pPr algn="ctr">
              <a:spcBef>
                <a:spcPct val="50000"/>
              </a:spcBef>
            </a:pPr>
            <a:r>
              <a:rPr lang="ar-SA" altLang="en-US">
                <a:solidFill>
                  <a:srgbClr val="FFFFFF"/>
                </a:solidFill>
                <a:cs typeface="Arial" pitchFamily="34" charset="0"/>
              </a:rPr>
              <a:t>٦</a:t>
            </a:r>
            <a:r>
              <a:rPr lang="en-US" altLang="en-US">
                <a:solidFill>
                  <a:srgbClr val="FFFFFF"/>
                </a:solidFill>
              </a:rPr>
              <a:t> </a:t>
            </a:r>
          </a:p>
        </p:txBody>
      </p:sp>
      <p:sp>
        <p:nvSpPr>
          <p:cNvPr id="288812" name="Rectangle 44"/>
          <p:cNvSpPr>
            <a:spLocks noChangeArrowheads="1"/>
          </p:cNvSpPr>
          <p:nvPr/>
        </p:nvSpPr>
        <p:spPr bwMode="auto">
          <a:xfrm>
            <a:off x="8091488" y="65278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Comic Sans MS" charset="0"/>
                <a:ea typeface="ＭＳ Ｐゴシック" charset="0"/>
                <a:cs typeface="ＭＳ Ｐゴシック" charset="0"/>
              </a:rPr>
              <a:t>20</a:t>
            </a:r>
          </a:p>
        </p:txBody>
      </p:sp>
      <p:sp>
        <p:nvSpPr>
          <p:cNvPr id="59420" name="Text Box 45"/>
          <p:cNvSpPr txBox="1">
            <a:spLocks noChangeArrowheads="1"/>
          </p:cNvSpPr>
          <p:nvPr/>
        </p:nvSpPr>
        <p:spPr bwMode="auto">
          <a:xfrm>
            <a:off x="6994525" y="6284913"/>
            <a:ext cx="1631950" cy="274637"/>
          </a:xfrm>
          <a:prstGeom prst="rect">
            <a:avLst/>
          </a:prstGeom>
          <a:noFill/>
          <a:ln w="9525">
            <a:noFill/>
            <a:miter lim="800000"/>
            <a:headEnd/>
            <a:tailEnd/>
          </a:ln>
        </p:spPr>
        <p:txBody>
          <a:bodyPr wrap="none" anchor="ctr">
            <a:spAutoFit/>
          </a:bodyPr>
          <a:lstStyle/>
          <a:p>
            <a:pPr algn="ctr">
              <a:spcBef>
                <a:spcPct val="50000"/>
              </a:spcBef>
            </a:pPr>
            <a:r>
              <a:rPr lang="en-US" altLang="en-US" sz="1200">
                <a:solidFill>
                  <a:schemeClr val="tx1"/>
                </a:solidFill>
                <a:latin typeface="Arial" pitchFamily="34" charset="0"/>
              </a:rPr>
              <a:t>Handbook pg. 38-39</a:t>
            </a:r>
          </a:p>
        </p:txBody>
      </p:sp>
      <p:sp>
        <p:nvSpPr>
          <p:cNvPr id="288818" name="Rectangle 50"/>
          <p:cNvSpPr>
            <a:spLocks noChangeArrowheads="1"/>
          </p:cNvSpPr>
          <p:nvPr/>
        </p:nvSpPr>
        <p:spPr bwMode="auto">
          <a:xfrm>
            <a:off x="4829175" y="919163"/>
            <a:ext cx="1989138" cy="515937"/>
          </a:xfrm>
          <a:prstGeom prst="rect">
            <a:avLst/>
          </a:prstGeom>
          <a:noFill/>
          <a:ln w="12700">
            <a:noFill/>
            <a:miter lim="800000"/>
            <a:headEnd/>
            <a:tailEnd/>
          </a:ln>
          <a:effectLst>
            <a:outerShdw blurRad="63500" dist="29783" dir="3885598" algn="ctr" rotWithShape="0">
              <a:schemeClr val="folHlink">
                <a:alpha val="74998"/>
              </a:schemeClr>
            </a:outerShdw>
          </a:effectLst>
        </p:spPr>
        <p:txBody>
          <a:bodyPr wrap="none" lIns="90487" tIns="44450" rIns="90487" bIns="44450">
            <a:spAutoFit/>
          </a:bodyPr>
          <a:lstStyle/>
          <a:p>
            <a:pPr>
              <a:spcBef>
                <a:spcPct val="50000"/>
              </a:spcBef>
              <a:defRPr/>
            </a:pPr>
            <a:r>
              <a:rPr lang="en-US" sz="2800">
                <a:solidFill>
                  <a:schemeClr val="bg2"/>
                </a:solidFill>
                <a:latin typeface="Times" pitchFamily="-107" charset="0"/>
                <a:ea typeface="+mn-ea"/>
              </a:rPr>
              <a:t>ca. 500 B.C</a:t>
            </a:r>
            <a:r>
              <a:rPr lang="en-US" sz="2800" b="0">
                <a:solidFill>
                  <a:schemeClr val="bg2"/>
                </a:solidFill>
                <a:latin typeface="Times" pitchFamily="-107" charset="0"/>
                <a:ea typeface="+mn-ea"/>
              </a:rPr>
              <a:t>.</a:t>
            </a:r>
          </a:p>
        </p:txBody>
      </p:sp>
      <p:sp>
        <p:nvSpPr>
          <p:cNvPr id="288819" name="Text Box 51"/>
          <p:cNvSpPr txBox="1">
            <a:spLocks noChangeArrowheads="1"/>
          </p:cNvSpPr>
          <p:nvPr/>
        </p:nvSpPr>
        <p:spPr bwMode="auto">
          <a:xfrm>
            <a:off x="1801813" y="23813"/>
            <a:ext cx="5957887" cy="27463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ar-JO" sz="1200" dirty="0">
                <a:solidFill>
                  <a:schemeClr val="tx1"/>
                </a:solidFill>
                <a:latin typeface="Comic Sans MS" pitchFamily="-107" charset="0"/>
                <a:ea typeface="+mn-ea"/>
              </a:rPr>
              <a:t>أع ٢٨: ١١- ١٦</a:t>
            </a:r>
            <a:endParaRPr lang="en-US" sz="1200" dirty="0">
              <a:solidFill>
                <a:schemeClr val="tx1"/>
              </a:solidFill>
              <a:latin typeface="Comic Sans MS" pitchFamily="-107" charset="0"/>
              <a:ea typeface="+mn-ea"/>
            </a:endParaRPr>
          </a:p>
        </p:txBody>
      </p:sp>
      <p:sp>
        <p:nvSpPr>
          <p:cNvPr id="288829" name="Oval 61"/>
          <p:cNvSpPr>
            <a:spLocks noChangeArrowheads="1"/>
          </p:cNvSpPr>
          <p:nvPr/>
        </p:nvSpPr>
        <p:spPr bwMode="auto">
          <a:xfrm>
            <a:off x="2930525" y="2090738"/>
            <a:ext cx="3471863" cy="635000"/>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288785"/>
                                        </p:tgtEl>
                                        <p:attrNameLst>
                                          <p:attrName>style.visibility</p:attrName>
                                        </p:attrNameLst>
                                      </p:cBhvr>
                                      <p:to>
                                        <p:strVal val="visible"/>
                                      </p:to>
                                    </p:set>
                                    <p:anim calcmode="lin" valueType="num">
                                      <p:cBhvr>
                                        <p:cTn id="7" dur="500" fill="hold"/>
                                        <p:tgtEl>
                                          <p:spTgt spid="288785"/>
                                        </p:tgtEl>
                                        <p:attrNameLst>
                                          <p:attrName>ppt_x</p:attrName>
                                        </p:attrNameLst>
                                      </p:cBhvr>
                                      <p:tavLst>
                                        <p:tav tm="0">
                                          <p:val>
                                            <p:strVal val="#ppt_x-#ppt_w/2"/>
                                          </p:val>
                                        </p:tav>
                                        <p:tav tm="100000">
                                          <p:val>
                                            <p:strVal val="#ppt_x"/>
                                          </p:val>
                                        </p:tav>
                                      </p:tavLst>
                                    </p:anim>
                                    <p:anim calcmode="lin" valueType="num">
                                      <p:cBhvr>
                                        <p:cTn id="8" dur="500" fill="hold"/>
                                        <p:tgtEl>
                                          <p:spTgt spid="288785"/>
                                        </p:tgtEl>
                                        <p:attrNameLst>
                                          <p:attrName>ppt_y</p:attrName>
                                        </p:attrNameLst>
                                      </p:cBhvr>
                                      <p:tavLst>
                                        <p:tav tm="0">
                                          <p:val>
                                            <p:strVal val="#ppt_y"/>
                                          </p:val>
                                        </p:tav>
                                        <p:tav tm="100000">
                                          <p:val>
                                            <p:strVal val="#ppt_y"/>
                                          </p:val>
                                        </p:tav>
                                      </p:tavLst>
                                    </p:anim>
                                    <p:anim calcmode="lin" valueType="num">
                                      <p:cBhvr>
                                        <p:cTn id="9" dur="500" fill="hold"/>
                                        <p:tgtEl>
                                          <p:spTgt spid="288785"/>
                                        </p:tgtEl>
                                        <p:attrNameLst>
                                          <p:attrName>ppt_w</p:attrName>
                                        </p:attrNameLst>
                                      </p:cBhvr>
                                      <p:tavLst>
                                        <p:tav tm="0">
                                          <p:val>
                                            <p:fltVal val="0"/>
                                          </p:val>
                                        </p:tav>
                                        <p:tav tm="100000">
                                          <p:val>
                                            <p:strVal val="#ppt_w"/>
                                          </p:val>
                                        </p:tav>
                                      </p:tavLst>
                                    </p:anim>
                                    <p:anim calcmode="lin" valueType="num">
                                      <p:cBhvr>
                                        <p:cTn id="10" dur="500" fill="hold"/>
                                        <p:tgtEl>
                                          <p:spTgt spid="288785"/>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88829"/>
                                        </p:tgtEl>
                                        <p:attrNameLst>
                                          <p:attrName>style.visibility</p:attrName>
                                        </p:attrNameLst>
                                      </p:cBhvr>
                                      <p:to>
                                        <p:strVal val="visible"/>
                                      </p:to>
                                    </p:set>
                                    <p:animEffect transition="in" filter="fade">
                                      <p:cBhvr>
                                        <p:cTn id="14" dur="1000"/>
                                        <p:tgtEl>
                                          <p:spTgt spid="288829"/>
                                        </p:tgtEl>
                                      </p:cBhvr>
                                    </p:animEffect>
                                  </p:childTnLst>
                                </p:cTn>
                              </p:par>
                            </p:childTnLst>
                          </p:cTn>
                        </p:par>
                        <p:par>
                          <p:cTn id="15" fill="hold" nodeType="afterGroup">
                            <p:stCondLst>
                              <p:cond delay="1500"/>
                            </p:stCondLst>
                            <p:childTnLst>
                              <p:par>
                                <p:cTn id="16" presetID="10" presetClass="entr" presetSubtype="0" fill="hold" grpId="0" nodeType="afterEffect">
                                  <p:stCondLst>
                                    <p:cond delay="0"/>
                                  </p:stCondLst>
                                  <p:childTnLst>
                                    <p:set>
                                      <p:cBhvr>
                                        <p:cTn id="17" dur="1" fill="hold">
                                          <p:stCondLst>
                                            <p:cond delay="0"/>
                                          </p:stCondLst>
                                        </p:cTn>
                                        <p:tgtEl>
                                          <p:spTgt spid="288815"/>
                                        </p:tgtEl>
                                        <p:attrNameLst>
                                          <p:attrName>style.visibility</p:attrName>
                                        </p:attrNameLst>
                                      </p:cBhvr>
                                      <p:to>
                                        <p:strVal val="visible"/>
                                      </p:to>
                                    </p:set>
                                    <p:animEffect transition="in" filter="fade">
                                      <p:cBhvr>
                                        <p:cTn id="18" dur="1000"/>
                                        <p:tgtEl>
                                          <p:spTgt spid="288815"/>
                                        </p:tgtEl>
                                      </p:cBhvr>
                                    </p:animEffect>
                                  </p:childTnLst>
                                </p:cTn>
                              </p:par>
                            </p:childTnLst>
                          </p:cTn>
                        </p:par>
                        <p:par>
                          <p:cTn id="19" fill="hold" nodeType="afterGroup">
                            <p:stCondLst>
                              <p:cond delay="2500"/>
                            </p:stCondLst>
                            <p:childTnLst>
                              <p:par>
                                <p:cTn id="20" presetID="10" presetClass="entr" presetSubtype="0" fill="hold" grpId="0" nodeType="afterEffect">
                                  <p:stCondLst>
                                    <p:cond delay="0"/>
                                  </p:stCondLst>
                                  <p:childTnLst>
                                    <p:set>
                                      <p:cBhvr>
                                        <p:cTn id="21" dur="1" fill="hold">
                                          <p:stCondLst>
                                            <p:cond delay="0"/>
                                          </p:stCondLst>
                                        </p:cTn>
                                        <p:tgtEl>
                                          <p:spTgt spid="288817"/>
                                        </p:tgtEl>
                                        <p:attrNameLst>
                                          <p:attrName>style.visibility</p:attrName>
                                        </p:attrNameLst>
                                      </p:cBhvr>
                                      <p:to>
                                        <p:strVal val="visible"/>
                                      </p:to>
                                    </p:set>
                                    <p:animEffect transition="in" filter="fade">
                                      <p:cBhvr>
                                        <p:cTn id="22" dur="1000"/>
                                        <p:tgtEl>
                                          <p:spTgt spid="288817"/>
                                        </p:tgtEl>
                                      </p:cBhvr>
                                    </p:animEffect>
                                  </p:childTnLst>
                                </p:cTn>
                              </p:par>
                            </p:childTnLst>
                          </p:cTn>
                        </p:par>
                        <p:par>
                          <p:cTn id="23" fill="hold" nodeType="afterGroup">
                            <p:stCondLst>
                              <p:cond delay="3500"/>
                            </p:stCondLst>
                            <p:childTnLst>
                              <p:par>
                                <p:cTn id="24" presetID="10" presetClass="entr" presetSubtype="0" fill="hold" grpId="0" nodeType="afterEffect">
                                  <p:stCondLst>
                                    <p:cond delay="0"/>
                                  </p:stCondLst>
                                  <p:childTnLst>
                                    <p:set>
                                      <p:cBhvr>
                                        <p:cTn id="25" dur="1" fill="hold">
                                          <p:stCondLst>
                                            <p:cond delay="0"/>
                                          </p:stCondLst>
                                        </p:cTn>
                                        <p:tgtEl>
                                          <p:spTgt spid="288814"/>
                                        </p:tgtEl>
                                        <p:attrNameLst>
                                          <p:attrName>style.visibility</p:attrName>
                                        </p:attrNameLst>
                                      </p:cBhvr>
                                      <p:to>
                                        <p:strVal val="visible"/>
                                      </p:to>
                                    </p:set>
                                    <p:animEffect transition="in" filter="fade">
                                      <p:cBhvr>
                                        <p:cTn id="26" dur="1000"/>
                                        <p:tgtEl>
                                          <p:spTgt spid="288814"/>
                                        </p:tgtEl>
                                      </p:cBhvr>
                                    </p:animEffect>
                                  </p:childTnLst>
                                </p:cTn>
                              </p:par>
                            </p:childTnLst>
                          </p:cTn>
                        </p:par>
                        <p:par>
                          <p:cTn id="27" fill="hold" nodeType="afterGroup">
                            <p:stCondLst>
                              <p:cond delay="4500"/>
                            </p:stCondLst>
                            <p:childTnLst>
                              <p:par>
                                <p:cTn id="28" presetID="10" presetClass="entr" presetSubtype="0" fill="hold" grpId="0" nodeType="afterEffect">
                                  <p:stCondLst>
                                    <p:cond delay="0"/>
                                  </p:stCondLst>
                                  <p:childTnLst>
                                    <p:set>
                                      <p:cBhvr>
                                        <p:cTn id="29" dur="1" fill="hold">
                                          <p:stCondLst>
                                            <p:cond delay="0"/>
                                          </p:stCondLst>
                                        </p:cTn>
                                        <p:tgtEl>
                                          <p:spTgt spid="288816"/>
                                        </p:tgtEl>
                                        <p:attrNameLst>
                                          <p:attrName>style.visibility</p:attrName>
                                        </p:attrNameLst>
                                      </p:cBhvr>
                                      <p:to>
                                        <p:strVal val="visible"/>
                                      </p:to>
                                    </p:set>
                                    <p:animEffect transition="in" filter="fade">
                                      <p:cBhvr>
                                        <p:cTn id="30" dur="1000"/>
                                        <p:tgtEl>
                                          <p:spTgt spid="288816"/>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88787">
                                            <p:txEl>
                                              <p:pRg st="0" end="0"/>
                                            </p:txEl>
                                          </p:spTgt>
                                        </p:tgtEl>
                                        <p:attrNameLst>
                                          <p:attrName>style.visibility</p:attrName>
                                        </p:attrNameLst>
                                      </p:cBhvr>
                                      <p:to>
                                        <p:strVal val="visible"/>
                                      </p:to>
                                    </p:set>
                                    <p:animEffect transition="in" filter="fade">
                                      <p:cBhvr>
                                        <p:cTn id="35" dur="500"/>
                                        <p:tgtEl>
                                          <p:spTgt spid="288787">
                                            <p:txEl>
                                              <p:pRg st="0" end="0"/>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88787">
                                            <p:txEl>
                                              <p:pRg st="1" end="1"/>
                                            </p:txEl>
                                          </p:spTgt>
                                        </p:tgtEl>
                                        <p:attrNameLst>
                                          <p:attrName>style.visibility</p:attrName>
                                        </p:attrNameLst>
                                      </p:cBhvr>
                                      <p:to>
                                        <p:strVal val="visible"/>
                                      </p:to>
                                    </p:set>
                                    <p:animEffect transition="in" filter="fade">
                                      <p:cBhvr>
                                        <p:cTn id="40" dur="500"/>
                                        <p:tgtEl>
                                          <p:spTgt spid="288787">
                                            <p:txEl>
                                              <p:pRg st="1" end="1"/>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88787">
                                            <p:txEl>
                                              <p:pRg st="2" end="2"/>
                                            </p:txEl>
                                          </p:spTgt>
                                        </p:tgtEl>
                                        <p:attrNameLst>
                                          <p:attrName>style.visibility</p:attrName>
                                        </p:attrNameLst>
                                      </p:cBhvr>
                                      <p:to>
                                        <p:strVal val="visible"/>
                                      </p:to>
                                    </p:set>
                                    <p:animEffect transition="in" filter="fade">
                                      <p:cBhvr>
                                        <p:cTn id="45" dur="500"/>
                                        <p:tgtEl>
                                          <p:spTgt spid="288787">
                                            <p:txEl>
                                              <p:pRg st="2" end="2"/>
                                            </p:txEl>
                                          </p:spTgt>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88787">
                                            <p:txEl>
                                              <p:pRg st="3" end="3"/>
                                            </p:txEl>
                                          </p:spTgt>
                                        </p:tgtEl>
                                        <p:attrNameLst>
                                          <p:attrName>style.visibility</p:attrName>
                                        </p:attrNameLst>
                                      </p:cBhvr>
                                      <p:to>
                                        <p:strVal val="visible"/>
                                      </p:to>
                                    </p:set>
                                    <p:animEffect transition="in" filter="fade">
                                      <p:cBhvr>
                                        <p:cTn id="50" dur="500"/>
                                        <p:tgtEl>
                                          <p:spTgt spid="288787">
                                            <p:txEl>
                                              <p:pRg st="3" end="3"/>
                                            </p:txEl>
                                          </p:spTgt>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88787">
                                            <p:txEl>
                                              <p:pRg st="4" end="4"/>
                                            </p:txEl>
                                          </p:spTgt>
                                        </p:tgtEl>
                                        <p:attrNameLst>
                                          <p:attrName>style.visibility</p:attrName>
                                        </p:attrNameLst>
                                      </p:cBhvr>
                                      <p:to>
                                        <p:strVal val="visible"/>
                                      </p:to>
                                    </p:set>
                                    <p:animEffect transition="in" filter="fade">
                                      <p:cBhvr>
                                        <p:cTn id="55" dur="500"/>
                                        <p:tgtEl>
                                          <p:spTgt spid="288787">
                                            <p:txEl>
                                              <p:pRg st="4" end="4"/>
                                            </p:txEl>
                                          </p:spTgt>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88787">
                                            <p:txEl>
                                              <p:pRg st="5" end="5"/>
                                            </p:txEl>
                                          </p:spTgt>
                                        </p:tgtEl>
                                        <p:attrNameLst>
                                          <p:attrName>style.visibility</p:attrName>
                                        </p:attrNameLst>
                                      </p:cBhvr>
                                      <p:to>
                                        <p:strVal val="visible"/>
                                      </p:to>
                                    </p:set>
                                    <p:animEffect transition="in" filter="fade">
                                      <p:cBhvr>
                                        <p:cTn id="60" dur="500"/>
                                        <p:tgtEl>
                                          <p:spTgt spid="28878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817" grpId="0" animBg="1"/>
      <p:bldP spid="288816" grpId="0" animBg="1"/>
      <p:bldP spid="288815" grpId="0" animBg="1"/>
      <p:bldP spid="288814" grpId="0" animBg="1"/>
      <p:bldP spid="288785" grpId="0" autoUpdateAnimBg="0"/>
      <p:bldP spid="288787" grpId="0" build="allAtOnce"/>
      <p:bldP spid="28882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3"/>
          <p:cNvPicPr>
            <a:picLocks noChangeAspect="1" noChangeArrowheads="1"/>
          </p:cNvPicPr>
          <p:nvPr/>
        </p:nvPicPr>
        <p:blipFill>
          <a:blip r:embed="rId3"/>
          <a:srcRect/>
          <a:stretch>
            <a:fillRect/>
          </a:stretch>
        </p:blipFill>
        <p:spPr bwMode="auto">
          <a:xfrm>
            <a:off x="571500" y="506413"/>
            <a:ext cx="7950200" cy="5781675"/>
          </a:xfrm>
          <a:prstGeom prst="rect">
            <a:avLst/>
          </a:prstGeom>
          <a:noFill/>
          <a:ln w="9525">
            <a:noFill/>
            <a:miter lim="800000"/>
            <a:headEnd/>
            <a:tailEnd/>
          </a:ln>
        </p:spPr>
      </p:pic>
      <p:sp>
        <p:nvSpPr>
          <p:cNvPr id="441374" name="Freeform 30"/>
          <p:cNvSpPr>
            <a:spLocks/>
          </p:cNvSpPr>
          <p:nvPr/>
        </p:nvSpPr>
        <p:spPr bwMode="auto">
          <a:xfrm>
            <a:off x="558800" y="4289425"/>
            <a:ext cx="5918200" cy="2022475"/>
          </a:xfrm>
          <a:custGeom>
            <a:avLst/>
            <a:gdLst/>
            <a:ahLst/>
            <a:cxnLst>
              <a:cxn ang="0">
                <a:pos x="0" y="34"/>
              </a:cxn>
              <a:cxn ang="0">
                <a:pos x="224" y="2"/>
              </a:cxn>
              <a:cxn ang="0">
                <a:pos x="472" y="18"/>
              </a:cxn>
              <a:cxn ang="0">
                <a:pos x="744" y="82"/>
              </a:cxn>
              <a:cxn ang="0">
                <a:pos x="1328" y="82"/>
              </a:cxn>
              <a:cxn ang="0">
                <a:pos x="1384" y="122"/>
              </a:cxn>
              <a:cxn ang="0">
                <a:pos x="1480" y="234"/>
              </a:cxn>
              <a:cxn ang="0">
                <a:pos x="1536" y="354"/>
              </a:cxn>
              <a:cxn ang="0">
                <a:pos x="1576" y="402"/>
              </a:cxn>
              <a:cxn ang="0">
                <a:pos x="1624" y="442"/>
              </a:cxn>
              <a:cxn ang="0">
                <a:pos x="1664" y="514"/>
              </a:cxn>
              <a:cxn ang="0">
                <a:pos x="1680" y="538"/>
              </a:cxn>
              <a:cxn ang="0">
                <a:pos x="1776" y="578"/>
              </a:cxn>
              <a:cxn ang="0">
                <a:pos x="1832" y="674"/>
              </a:cxn>
              <a:cxn ang="0">
                <a:pos x="1856" y="682"/>
              </a:cxn>
              <a:cxn ang="0">
                <a:pos x="1904" y="714"/>
              </a:cxn>
              <a:cxn ang="0">
                <a:pos x="1928" y="730"/>
              </a:cxn>
              <a:cxn ang="0">
                <a:pos x="1968" y="762"/>
              </a:cxn>
              <a:cxn ang="0">
                <a:pos x="2008" y="802"/>
              </a:cxn>
              <a:cxn ang="0">
                <a:pos x="2136" y="834"/>
              </a:cxn>
              <a:cxn ang="0">
                <a:pos x="2216" y="954"/>
              </a:cxn>
              <a:cxn ang="0">
                <a:pos x="2264" y="970"/>
              </a:cxn>
              <a:cxn ang="0">
                <a:pos x="2312" y="1002"/>
              </a:cxn>
              <a:cxn ang="0">
                <a:pos x="2368" y="1106"/>
              </a:cxn>
              <a:cxn ang="0">
                <a:pos x="2392" y="1130"/>
              </a:cxn>
              <a:cxn ang="0">
                <a:pos x="2472" y="1154"/>
              </a:cxn>
              <a:cxn ang="0">
                <a:pos x="2496" y="1162"/>
              </a:cxn>
              <a:cxn ang="0">
                <a:pos x="2576" y="1138"/>
              </a:cxn>
              <a:cxn ang="0">
                <a:pos x="2640" y="986"/>
              </a:cxn>
              <a:cxn ang="0">
                <a:pos x="2736" y="930"/>
              </a:cxn>
              <a:cxn ang="0">
                <a:pos x="2832" y="874"/>
              </a:cxn>
              <a:cxn ang="0">
                <a:pos x="2904" y="866"/>
              </a:cxn>
              <a:cxn ang="0">
                <a:pos x="2928" y="858"/>
              </a:cxn>
              <a:cxn ang="0">
                <a:pos x="3168" y="914"/>
              </a:cxn>
              <a:cxn ang="0">
                <a:pos x="3312" y="1010"/>
              </a:cxn>
              <a:cxn ang="0">
                <a:pos x="3360" y="1026"/>
              </a:cxn>
              <a:cxn ang="0">
                <a:pos x="3504" y="1122"/>
              </a:cxn>
              <a:cxn ang="0">
                <a:pos x="3632" y="1162"/>
              </a:cxn>
              <a:cxn ang="0">
                <a:pos x="3680" y="1178"/>
              </a:cxn>
              <a:cxn ang="0">
                <a:pos x="3728" y="1274"/>
              </a:cxn>
            </a:cxnLst>
            <a:rect l="0" t="0" r="r" b="b"/>
            <a:pathLst>
              <a:path w="3728" h="1274">
                <a:moveTo>
                  <a:pt x="0" y="34"/>
                </a:moveTo>
                <a:cubicBezTo>
                  <a:pt x="78" y="26"/>
                  <a:pt x="144" y="8"/>
                  <a:pt x="224" y="2"/>
                </a:cubicBezTo>
                <a:cubicBezTo>
                  <a:pt x="297" y="4"/>
                  <a:pt x="392" y="0"/>
                  <a:pt x="472" y="18"/>
                </a:cubicBezTo>
                <a:cubicBezTo>
                  <a:pt x="565" y="38"/>
                  <a:pt x="648" y="72"/>
                  <a:pt x="744" y="82"/>
                </a:cubicBezTo>
                <a:cubicBezTo>
                  <a:pt x="759" y="81"/>
                  <a:pt x="1211" y="64"/>
                  <a:pt x="1328" y="82"/>
                </a:cubicBezTo>
                <a:cubicBezTo>
                  <a:pt x="1350" y="85"/>
                  <a:pt x="1364" y="109"/>
                  <a:pt x="1384" y="122"/>
                </a:cubicBezTo>
                <a:cubicBezTo>
                  <a:pt x="1411" y="162"/>
                  <a:pt x="1457" y="188"/>
                  <a:pt x="1480" y="234"/>
                </a:cubicBezTo>
                <a:cubicBezTo>
                  <a:pt x="1499" y="272"/>
                  <a:pt x="1507" y="319"/>
                  <a:pt x="1536" y="354"/>
                </a:cubicBezTo>
                <a:cubicBezTo>
                  <a:pt x="1549" y="370"/>
                  <a:pt x="1561" y="387"/>
                  <a:pt x="1576" y="402"/>
                </a:cubicBezTo>
                <a:cubicBezTo>
                  <a:pt x="1622" y="448"/>
                  <a:pt x="1578" y="383"/>
                  <a:pt x="1624" y="442"/>
                </a:cubicBezTo>
                <a:cubicBezTo>
                  <a:pt x="1694" y="532"/>
                  <a:pt x="1635" y="456"/>
                  <a:pt x="1664" y="514"/>
                </a:cubicBezTo>
                <a:cubicBezTo>
                  <a:pt x="1668" y="522"/>
                  <a:pt x="1671" y="532"/>
                  <a:pt x="1680" y="538"/>
                </a:cubicBezTo>
                <a:cubicBezTo>
                  <a:pt x="1710" y="557"/>
                  <a:pt x="1745" y="557"/>
                  <a:pt x="1776" y="578"/>
                </a:cubicBezTo>
                <a:cubicBezTo>
                  <a:pt x="1789" y="598"/>
                  <a:pt x="1812" y="667"/>
                  <a:pt x="1832" y="674"/>
                </a:cubicBezTo>
                <a:cubicBezTo>
                  <a:pt x="1840" y="676"/>
                  <a:pt x="1848" y="677"/>
                  <a:pt x="1856" y="682"/>
                </a:cubicBezTo>
                <a:cubicBezTo>
                  <a:pt x="1872" y="691"/>
                  <a:pt x="1888" y="703"/>
                  <a:pt x="1904" y="714"/>
                </a:cubicBezTo>
                <a:cubicBezTo>
                  <a:pt x="1912" y="719"/>
                  <a:pt x="1928" y="730"/>
                  <a:pt x="1928" y="730"/>
                </a:cubicBezTo>
                <a:cubicBezTo>
                  <a:pt x="1973" y="798"/>
                  <a:pt x="1912" y="717"/>
                  <a:pt x="1968" y="762"/>
                </a:cubicBezTo>
                <a:cubicBezTo>
                  <a:pt x="2009" y="794"/>
                  <a:pt x="1956" y="779"/>
                  <a:pt x="2008" y="802"/>
                </a:cubicBezTo>
                <a:cubicBezTo>
                  <a:pt x="2047" y="818"/>
                  <a:pt x="2094" y="820"/>
                  <a:pt x="2136" y="834"/>
                </a:cubicBezTo>
                <a:cubicBezTo>
                  <a:pt x="2148" y="884"/>
                  <a:pt x="2158" y="934"/>
                  <a:pt x="2216" y="954"/>
                </a:cubicBezTo>
                <a:cubicBezTo>
                  <a:pt x="2232" y="959"/>
                  <a:pt x="2249" y="960"/>
                  <a:pt x="2264" y="970"/>
                </a:cubicBezTo>
                <a:cubicBezTo>
                  <a:pt x="2280" y="980"/>
                  <a:pt x="2312" y="1002"/>
                  <a:pt x="2312" y="1002"/>
                </a:cubicBezTo>
                <a:cubicBezTo>
                  <a:pt x="2329" y="1073"/>
                  <a:pt x="2317" y="1064"/>
                  <a:pt x="2368" y="1106"/>
                </a:cubicBezTo>
                <a:cubicBezTo>
                  <a:pt x="2376" y="1113"/>
                  <a:pt x="2382" y="1124"/>
                  <a:pt x="2392" y="1130"/>
                </a:cubicBezTo>
                <a:cubicBezTo>
                  <a:pt x="2416" y="1143"/>
                  <a:pt x="2445" y="1145"/>
                  <a:pt x="2472" y="1154"/>
                </a:cubicBezTo>
                <a:cubicBezTo>
                  <a:pt x="2480" y="1156"/>
                  <a:pt x="2496" y="1162"/>
                  <a:pt x="2496" y="1162"/>
                </a:cubicBezTo>
                <a:cubicBezTo>
                  <a:pt x="2511" y="1159"/>
                  <a:pt x="2561" y="1160"/>
                  <a:pt x="2576" y="1138"/>
                </a:cubicBezTo>
                <a:cubicBezTo>
                  <a:pt x="2602" y="1095"/>
                  <a:pt x="2593" y="1017"/>
                  <a:pt x="2640" y="986"/>
                </a:cubicBezTo>
                <a:cubicBezTo>
                  <a:pt x="2673" y="963"/>
                  <a:pt x="2702" y="948"/>
                  <a:pt x="2736" y="930"/>
                </a:cubicBezTo>
                <a:cubicBezTo>
                  <a:pt x="2771" y="910"/>
                  <a:pt x="2794" y="886"/>
                  <a:pt x="2832" y="874"/>
                </a:cubicBezTo>
                <a:cubicBezTo>
                  <a:pt x="2871" y="887"/>
                  <a:pt x="2848" y="884"/>
                  <a:pt x="2904" y="866"/>
                </a:cubicBezTo>
                <a:cubicBezTo>
                  <a:pt x="2912" y="863"/>
                  <a:pt x="2928" y="858"/>
                  <a:pt x="2928" y="858"/>
                </a:cubicBezTo>
                <a:cubicBezTo>
                  <a:pt x="3006" y="864"/>
                  <a:pt x="3099" y="868"/>
                  <a:pt x="3168" y="914"/>
                </a:cubicBezTo>
                <a:cubicBezTo>
                  <a:pt x="3190" y="948"/>
                  <a:pt x="3270" y="991"/>
                  <a:pt x="3312" y="1010"/>
                </a:cubicBezTo>
                <a:cubicBezTo>
                  <a:pt x="3327" y="1016"/>
                  <a:pt x="3345" y="1016"/>
                  <a:pt x="3360" y="1026"/>
                </a:cubicBezTo>
                <a:cubicBezTo>
                  <a:pt x="3393" y="1048"/>
                  <a:pt x="3465" y="1109"/>
                  <a:pt x="3504" y="1122"/>
                </a:cubicBezTo>
                <a:cubicBezTo>
                  <a:pt x="3546" y="1136"/>
                  <a:pt x="3589" y="1149"/>
                  <a:pt x="3632" y="1162"/>
                </a:cubicBezTo>
                <a:cubicBezTo>
                  <a:pt x="3648" y="1166"/>
                  <a:pt x="3680" y="1178"/>
                  <a:pt x="3680" y="1178"/>
                </a:cubicBezTo>
                <a:cubicBezTo>
                  <a:pt x="3694" y="1220"/>
                  <a:pt x="3728" y="1216"/>
                  <a:pt x="3728" y="1274"/>
                </a:cubicBezTo>
              </a:path>
            </a:pathLst>
          </a:custGeom>
          <a:noFill/>
          <a:ln w="76200" cap="flat" cmpd="sng">
            <a:solidFill>
              <a:srgbClr val="FF3300"/>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441375" name="Freeform 31"/>
          <p:cNvSpPr>
            <a:spLocks/>
          </p:cNvSpPr>
          <p:nvPr/>
        </p:nvSpPr>
        <p:spPr bwMode="auto">
          <a:xfrm>
            <a:off x="3314700" y="927100"/>
            <a:ext cx="2578100" cy="1371600"/>
          </a:xfrm>
          <a:custGeom>
            <a:avLst/>
            <a:gdLst/>
            <a:ahLst/>
            <a:cxnLst>
              <a:cxn ang="0">
                <a:pos x="0" y="0"/>
              </a:cxn>
              <a:cxn ang="0">
                <a:pos x="24" y="8"/>
              </a:cxn>
              <a:cxn ang="0">
                <a:pos x="40" y="56"/>
              </a:cxn>
              <a:cxn ang="0">
                <a:pos x="72" y="264"/>
              </a:cxn>
              <a:cxn ang="0">
                <a:pos x="64" y="320"/>
              </a:cxn>
              <a:cxn ang="0">
                <a:pos x="48" y="368"/>
              </a:cxn>
              <a:cxn ang="0">
                <a:pos x="56" y="392"/>
              </a:cxn>
              <a:cxn ang="0">
                <a:pos x="80" y="400"/>
              </a:cxn>
              <a:cxn ang="0">
                <a:pos x="152" y="440"/>
              </a:cxn>
              <a:cxn ang="0">
                <a:pos x="224" y="528"/>
              </a:cxn>
              <a:cxn ang="0">
                <a:pos x="336" y="536"/>
              </a:cxn>
              <a:cxn ang="0">
                <a:pos x="456" y="608"/>
              </a:cxn>
              <a:cxn ang="0">
                <a:pos x="512" y="688"/>
              </a:cxn>
              <a:cxn ang="0">
                <a:pos x="632" y="736"/>
              </a:cxn>
              <a:cxn ang="0">
                <a:pos x="808" y="672"/>
              </a:cxn>
              <a:cxn ang="0">
                <a:pos x="944" y="672"/>
              </a:cxn>
              <a:cxn ang="0">
                <a:pos x="992" y="648"/>
              </a:cxn>
              <a:cxn ang="0">
                <a:pos x="1088" y="664"/>
              </a:cxn>
              <a:cxn ang="0">
                <a:pos x="1144" y="648"/>
              </a:cxn>
              <a:cxn ang="0">
                <a:pos x="1200" y="656"/>
              </a:cxn>
              <a:cxn ang="0">
                <a:pos x="1248" y="672"/>
              </a:cxn>
              <a:cxn ang="0">
                <a:pos x="1280" y="664"/>
              </a:cxn>
              <a:cxn ang="0">
                <a:pos x="1328" y="648"/>
              </a:cxn>
              <a:cxn ang="0">
                <a:pos x="1416" y="664"/>
              </a:cxn>
              <a:cxn ang="0">
                <a:pos x="1512" y="736"/>
              </a:cxn>
              <a:cxn ang="0">
                <a:pos x="1576" y="752"/>
              </a:cxn>
              <a:cxn ang="0">
                <a:pos x="1624" y="864"/>
              </a:cxn>
            </a:cxnLst>
            <a:rect l="0" t="0" r="r" b="b"/>
            <a:pathLst>
              <a:path w="1624" h="864">
                <a:moveTo>
                  <a:pt x="0" y="0"/>
                </a:moveTo>
                <a:cubicBezTo>
                  <a:pt x="8" y="2"/>
                  <a:pt x="19" y="1"/>
                  <a:pt x="24" y="8"/>
                </a:cubicBezTo>
                <a:cubicBezTo>
                  <a:pt x="33" y="21"/>
                  <a:pt x="40" y="56"/>
                  <a:pt x="40" y="56"/>
                </a:cubicBezTo>
                <a:cubicBezTo>
                  <a:pt x="45" y="125"/>
                  <a:pt x="49" y="196"/>
                  <a:pt x="72" y="264"/>
                </a:cubicBezTo>
                <a:cubicBezTo>
                  <a:pt x="69" y="282"/>
                  <a:pt x="68" y="301"/>
                  <a:pt x="64" y="320"/>
                </a:cubicBezTo>
                <a:cubicBezTo>
                  <a:pt x="60" y="336"/>
                  <a:pt x="48" y="368"/>
                  <a:pt x="48" y="368"/>
                </a:cubicBezTo>
                <a:cubicBezTo>
                  <a:pt x="50" y="376"/>
                  <a:pt x="50" y="386"/>
                  <a:pt x="56" y="392"/>
                </a:cubicBezTo>
                <a:cubicBezTo>
                  <a:pt x="61" y="397"/>
                  <a:pt x="72" y="395"/>
                  <a:pt x="80" y="400"/>
                </a:cubicBezTo>
                <a:cubicBezTo>
                  <a:pt x="162" y="445"/>
                  <a:pt x="97" y="421"/>
                  <a:pt x="152" y="440"/>
                </a:cubicBezTo>
                <a:cubicBezTo>
                  <a:pt x="162" y="456"/>
                  <a:pt x="192" y="522"/>
                  <a:pt x="224" y="528"/>
                </a:cubicBezTo>
                <a:cubicBezTo>
                  <a:pt x="260" y="534"/>
                  <a:pt x="298" y="533"/>
                  <a:pt x="336" y="536"/>
                </a:cubicBezTo>
                <a:cubicBezTo>
                  <a:pt x="381" y="551"/>
                  <a:pt x="425" y="568"/>
                  <a:pt x="456" y="608"/>
                </a:cubicBezTo>
                <a:cubicBezTo>
                  <a:pt x="459" y="612"/>
                  <a:pt x="501" y="678"/>
                  <a:pt x="512" y="688"/>
                </a:cubicBezTo>
                <a:cubicBezTo>
                  <a:pt x="552" y="723"/>
                  <a:pt x="580" y="727"/>
                  <a:pt x="632" y="736"/>
                </a:cubicBezTo>
                <a:cubicBezTo>
                  <a:pt x="694" y="727"/>
                  <a:pt x="754" y="707"/>
                  <a:pt x="808" y="672"/>
                </a:cubicBezTo>
                <a:cubicBezTo>
                  <a:pt x="857" y="676"/>
                  <a:pt x="897" y="687"/>
                  <a:pt x="944" y="672"/>
                </a:cubicBezTo>
                <a:cubicBezTo>
                  <a:pt x="947" y="670"/>
                  <a:pt x="984" y="650"/>
                  <a:pt x="992" y="648"/>
                </a:cubicBezTo>
                <a:cubicBezTo>
                  <a:pt x="1024" y="652"/>
                  <a:pt x="1055" y="664"/>
                  <a:pt x="1088" y="664"/>
                </a:cubicBezTo>
                <a:cubicBezTo>
                  <a:pt x="1107" y="664"/>
                  <a:pt x="1125" y="652"/>
                  <a:pt x="1144" y="648"/>
                </a:cubicBezTo>
                <a:cubicBezTo>
                  <a:pt x="1162" y="650"/>
                  <a:pt x="1181" y="651"/>
                  <a:pt x="1200" y="656"/>
                </a:cubicBezTo>
                <a:cubicBezTo>
                  <a:pt x="1216" y="659"/>
                  <a:pt x="1248" y="672"/>
                  <a:pt x="1248" y="672"/>
                </a:cubicBezTo>
                <a:cubicBezTo>
                  <a:pt x="1258" y="669"/>
                  <a:pt x="1269" y="667"/>
                  <a:pt x="1280" y="664"/>
                </a:cubicBezTo>
                <a:cubicBezTo>
                  <a:pt x="1296" y="659"/>
                  <a:pt x="1328" y="648"/>
                  <a:pt x="1328" y="648"/>
                </a:cubicBezTo>
                <a:cubicBezTo>
                  <a:pt x="1330" y="648"/>
                  <a:pt x="1398" y="652"/>
                  <a:pt x="1416" y="664"/>
                </a:cubicBezTo>
                <a:cubicBezTo>
                  <a:pt x="1445" y="683"/>
                  <a:pt x="1475" y="728"/>
                  <a:pt x="1512" y="736"/>
                </a:cubicBezTo>
                <a:cubicBezTo>
                  <a:pt x="1560" y="745"/>
                  <a:pt x="1539" y="739"/>
                  <a:pt x="1576" y="752"/>
                </a:cubicBezTo>
                <a:cubicBezTo>
                  <a:pt x="1610" y="803"/>
                  <a:pt x="1624" y="796"/>
                  <a:pt x="1624" y="864"/>
                </a:cubicBezTo>
              </a:path>
            </a:pathLst>
          </a:custGeom>
          <a:noFill/>
          <a:ln w="76200" cap="flat" cmpd="sng">
            <a:solidFill>
              <a:srgbClr val="FF3300"/>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441376" name="Freeform 32"/>
          <p:cNvSpPr>
            <a:spLocks/>
          </p:cNvSpPr>
          <p:nvPr/>
        </p:nvSpPr>
        <p:spPr bwMode="auto">
          <a:xfrm>
            <a:off x="6997700" y="3009900"/>
            <a:ext cx="317500" cy="3297238"/>
          </a:xfrm>
          <a:custGeom>
            <a:avLst/>
            <a:gdLst/>
            <a:ahLst/>
            <a:cxnLst>
              <a:cxn ang="0">
                <a:pos x="48" y="0"/>
              </a:cxn>
              <a:cxn ang="0">
                <a:pos x="120" y="16"/>
              </a:cxn>
              <a:cxn ang="0">
                <a:pos x="152" y="88"/>
              </a:cxn>
              <a:cxn ang="0">
                <a:pos x="128" y="280"/>
              </a:cxn>
              <a:cxn ang="0">
                <a:pos x="120" y="352"/>
              </a:cxn>
              <a:cxn ang="0">
                <a:pos x="48" y="416"/>
              </a:cxn>
              <a:cxn ang="0">
                <a:pos x="0" y="496"/>
              </a:cxn>
              <a:cxn ang="0">
                <a:pos x="8" y="616"/>
              </a:cxn>
              <a:cxn ang="0">
                <a:pos x="88" y="720"/>
              </a:cxn>
              <a:cxn ang="0">
                <a:pos x="144" y="792"/>
              </a:cxn>
              <a:cxn ang="0">
                <a:pos x="176" y="880"/>
              </a:cxn>
              <a:cxn ang="0">
                <a:pos x="200" y="1096"/>
              </a:cxn>
              <a:cxn ang="0">
                <a:pos x="96" y="1288"/>
              </a:cxn>
              <a:cxn ang="0">
                <a:pos x="112" y="1424"/>
              </a:cxn>
              <a:cxn ang="0">
                <a:pos x="136" y="1504"/>
              </a:cxn>
              <a:cxn ang="0">
                <a:pos x="200" y="1824"/>
              </a:cxn>
              <a:cxn ang="0">
                <a:pos x="168" y="1992"/>
              </a:cxn>
              <a:cxn ang="0">
                <a:pos x="152" y="2016"/>
              </a:cxn>
              <a:cxn ang="0">
                <a:pos x="128" y="2072"/>
              </a:cxn>
            </a:cxnLst>
            <a:rect l="0" t="0" r="r" b="b"/>
            <a:pathLst>
              <a:path w="200" h="2077">
                <a:moveTo>
                  <a:pt x="48" y="0"/>
                </a:moveTo>
                <a:cubicBezTo>
                  <a:pt x="48" y="0"/>
                  <a:pt x="109" y="7"/>
                  <a:pt x="120" y="16"/>
                </a:cubicBezTo>
                <a:cubicBezTo>
                  <a:pt x="140" y="32"/>
                  <a:pt x="152" y="88"/>
                  <a:pt x="152" y="88"/>
                </a:cubicBezTo>
                <a:cubicBezTo>
                  <a:pt x="144" y="152"/>
                  <a:pt x="137" y="216"/>
                  <a:pt x="128" y="280"/>
                </a:cubicBezTo>
                <a:cubicBezTo>
                  <a:pt x="124" y="303"/>
                  <a:pt x="130" y="330"/>
                  <a:pt x="120" y="352"/>
                </a:cubicBezTo>
                <a:cubicBezTo>
                  <a:pt x="107" y="378"/>
                  <a:pt x="72" y="399"/>
                  <a:pt x="48" y="416"/>
                </a:cubicBezTo>
                <a:cubicBezTo>
                  <a:pt x="30" y="442"/>
                  <a:pt x="17" y="469"/>
                  <a:pt x="0" y="496"/>
                </a:cubicBezTo>
                <a:cubicBezTo>
                  <a:pt x="2" y="536"/>
                  <a:pt x="1" y="576"/>
                  <a:pt x="8" y="616"/>
                </a:cubicBezTo>
                <a:cubicBezTo>
                  <a:pt x="15" y="660"/>
                  <a:pt x="66" y="687"/>
                  <a:pt x="88" y="720"/>
                </a:cubicBezTo>
                <a:cubicBezTo>
                  <a:pt x="105" y="745"/>
                  <a:pt x="128" y="764"/>
                  <a:pt x="144" y="792"/>
                </a:cubicBezTo>
                <a:cubicBezTo>
                  <a:pt x="160" y="820"/>
                  <a:pt x="165" y="849"/>
                  <a:pt x="176" y="880"/>
                </a:cubicBezTo>
                <a:cubicBezTo>
                  <a:pt x="181" y="956"/>
                  <a:pt x="189" y="1021"/>
                  <a:pt x="200" y="1096"/>
                </a:cubicBezTo>
                <a:cubicBezTo>
                  <a:pt x="182" y="1167"/>
                  <a:pt x="136" y="1227"/>
                  <a:pt x="96" y="1288"/>
                </a:cubicBezTo>
                <a:cubicBezTo>
                  <a:pt x="108" y="1467"/>
                  <a:pt x="91" y="1351"/>
                  <a:pt x="112" y="1424"/>
                </a:cubicBezTo>
                <a:cubicBezTo>
                  <a:pt x="119" y="1450"/>
                  <a:pt x="136" y="1504"/>
                  <a:pt x="136" y="1504"/>
                </a:cubicBezTo>
                <a:cubicBezTo>
                  <a:pt x="141" y="1628"/>
                  <a:pt x="133" y="1723"/>
                  <a:pt x="200" y="1824"/>
                </a:cubicBezTo>
                <a:cubicBezTo>
                  <a:pt x="193" y="1876"/>
                  <a:pt x="192" y="1943"/>
                  <a:pt x="168" y="1992"/>
                </a:cubicBezTo>
                <a:cubicBezTo>
                  <a:pt x="163" y="2000"/>
                  <a:pt x="155" y="2007"/>
                  <a:pt x="152" y="2016"/>
                </a:cubicBezTo>
                <a:cubicBezTo>
                  <a:pt x="124" y="2077"/>
                  <a:pt x="150" y="2049"/>
                  <a:pt x="128" y="2072"/>
                </a:cubicBezTo>
              </a:path>
            </a:pathLst>
          </a:custGeom>
          <a:noFill/>
          <a:ln w="76200" cap="flat" cmpd="sng">
            <a:solidFill>
              <a:srgbClr val="FF3300"/>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441377" name="Freeform 33"/>
          <p:cNvSpPr>
            <a:spLocks/>
          </p:cNvSpPr>
          <p:nvPr/>
        </p:nvSpPr>
        <p:spPr bwMode="auto">
          <a:xfrm>
            <a:off x="1592263" y="520700"/>
            <a:ext cx="1252537" cy="800100"/>
          </a:xfrm>
          <a:custGeom>
            <a:avLst/>
            <a:gdLst/>
            <a:ahLst/>
            <a:cxnLst>
              <a:cxn ang="0">
                <a:pos x="701" y="0"/>
              </a:cxn>
              <a:cxn ang="0">
                <a:pos x="685" y="120"/>
              </a:cxn>
              <a:cxn ang="0">
                <a:pos x="677" y="248"/>
              </a:cxn>
              <a:cxn ang="0">
                <a:pos x="757" y="264"/>
              </a:cxn>
              <a:cxn ang="0">
                <a:pos x="789" y="360"/>
              </a:cxn>
              <a:cxn ang="0">
                <a:pos x="757" y="376"/>
              </a:cxn>
              <a:cxn ang="0">
                <a:pos x="677" y="384"/>
              </a:cxn>
              <a:cxn ang="0">
                <a:pos x="693" y="448"/>
              </a:cxn>
              <a:cxn ang="0">
                <a:pos x="549" y="504"/>
              </a:cxn>
              <a:cxn ang="0">
                <a:pos x="413" y="480"/>
              </a:cxn>
              <a:cxn ang="0">
                <a:pos x="333" y="480"/>
              </a:cxn>
              <a:cxn ang="0">
                <a:pos x="253" y="488"/>
              </a:cxn>
              <a:cxn ang="0">
                <a:pos x="197" y="480"/>
              </a:cxn>
              <a:cxn ang="0">
                <a:pos x="229" y="440"/>
              </a:cxn>
              <a:cxn ang="0">
                <a:pos x="413" y="384"/>
              </a:cxn>
              <a:cxn ang="0">
                <a:pos x="381" y="328"/>
              </a:cxn>
              <a:cxn ang="0">
                <a:pos x="301" y="256"/>
              </a:cxn>
              <a:cxn ang="0">
                <a:pos x="413" y="216"/>
              </a:cxn>
              <a:cxn ang="0">
                <a:pos x="405" y="168"/>
              </a:cxn>
              <a:cxn ang="0">
                <a:pos x="317" y="224"/>
              </a:cxn>
              <a:cxn ang="0">
                <a:pos x="117" y="216"/>
              </a:cxn>
              <a:cxn ang="0">
                <a:pos x="61" y="208"/>
              </a:cxn>
              <a:cxn ang="0">
                <a:pos x="37" y="200"/>
              </a:cxn>
              <a:cxn ang="0">
                <a:pos x="13" y="184"/>
              </a:cxn>
              <a:cxn ang="0">
                <a:pos x="37" y="112"/>
              </a:cxn>
              <a:cxn ang="0">
                <a:pos x="61" y="64"/>
              </a:cxn>
              <a:cxn ang="0">
                <a:pos x="109" y="48"/>
              </a:cxn>
              <a:cxn ang="0">
                <a:pos x="117" y="24"/>
              </a:cxn>
              <a:cxn ang="0">
                <a:pos x="133" y="0"/>
              </a:cxn>
            </a:cxnLst>
            <a:rect l="0" t="0" r="r" b="b"/>
            <a:pathLst>
              <a:path w="789" h="504">
                <a:moveTo>
                  <a:pt x="701" y="0"/>
                </a:moveTo>
                <a:cubicBezTo>
                  <a:pt x="720" y="59"/>
                  <a:pt x="719" y="67"/>
                  <a:pt x="685" y="120"/>
                </a:cubicBezTo>
                <a:cubicBezTo>
                  <a:pt x="694" y="174"/>
                  <a:pt x="708" y="200"/>
                  <a:pt x="677" y="248"/>
                </a:cubicBezTo>
                <a:cubicBezTo>
                  <a:pt x="716" y="274"/>
                  <a:pt x="708" y="251"/>
                  <a:pt x="757" y="264"/>
                </a:cubicBezTo>
                <a:cubicBezTo>
                  <a:pt x="764" y="311"/>
                  <a:pt x="775" y="318"/>
                  <a:pt x="789" y="360"/>
                </a:cubicBezTo>
                <a:cubicBezTo>
                  <a:pt x="778" y="365"/>
                  <a:pt x="768" y="373"/>
                  <a:pt x="757" y="376"/>
                </a:cubicBezTo>
                <a:cubicBezTo>
                  <a:pt x="730" y="381"/>
                  <a:pt x="699" y="369"/>
                  <a:pt x="677" y="384"/>
                </a:cubicBezTo>
                <a:cubicBezTo>
                  <a:pt x="671" y="387"/>
                  <a:pt x="689" y="438"/>
                  <a:pt x="693" y="448"/>
                </a:cubicBezTo>
                <a:cubicBezTo>
                  <a:pt x="663" y="492"/>
                  <a:pt x="598" y="495"/>
                  <a:pt x="549" y="504"/>
                </a:cubicBezTo>
                <a:cubicBezTo>
                  <a:pt x="497" y="498"/>
                  <a:pt x="460" y="495"/>
                  <a:pt x="413" y="480"/>
                </a:cubicBezTo>
                <a:cubicBezTo>
                  <a:pt x="338" y="498"/>
                  <a:pt x="431" y="480"/>
                  <a:pt x="333" y="480"/>
                </a:cubicBezTo>
                <a:cubicBezTo>
                  <a:pt x="306" y="480"/>
                  <a:pt x="279" y="485"/>
                  <a:pt x="253" y="488"/>
                </a:cubicBezTo>
                <a:cubicBezTo>
                  <a:pt x="234" y="485"/>
                  <a:pt x="212" y="490"/>
                  <a:pt x="197" y="480"/>
                </a:cubicBezTo>
                <a:cubicBezTo>
                  <a:pt x="183" y="471"/>
                  <a:pt x="210" y="448"/>
                  <a:pt x="229" y="440"/>
                </a:cubicBezTo>
                <a:cubicBezTo>
                  <a:pt x="290" y="412"/>
                  <a:pt x="345" y="392"/>
                  <a:pt x="413" y="384"/>
                </a:cubicBezTo>
                <a:cubicBezTo>
                  <a:pt x="440" y="342"/>
                  <a:pt x="420" y="341"/>
                  <a:pt x="381" y="328"/>
                </a:cubicBezTo>
                <a:cubicBezTo>
                  <a:pt x="365" y="282"/>
                  <a:pt x="347" y="267"/>
                  <a:pt x="301" y="256"/>
                </a:cubicBezTo>
                <a:cubicBezTo>
                  <a:pt x="334" y="233"/>
                  <a:pt x="373" y="225"/>
                  <a:pt x="413" y="216"/>
                </a:cubicBezTo>
                <a:cubicBezTo>
                  <a:pt x="410" y="200"/>
                  <a:pt x="419" y="175"/>
                  <a:pt x="405" y="168"/>
                </a:cubicBezTo>
                <a:cubicBezTo>
                  <a:pt x="349" y="137"/>
                  <a:pt x="328" y="190"/>
                  <a:pt x="317" y="224"/>
                </a:cubicBezTo>
                <a:cubicBezTo>
                  <a:pt x="208" y="196"/>
                  <a:pt x="274" y="206"/>
                  <a:pt x="117" y="216"/>
                </a:cubicBezTo>
                <a:cubicBezTo>
                  <a:pt x="21" y="247"/>
                  <a:pt x="94" y="241"/>
                  <a:pt x="61" y="208"/>
                </a:cubicBezTo>
                <a:cubicBezTo>
                  <a:pt x="55" y="202"/>
                  <a:pt x="44" y="203"/>
                  <a:pt x="37" y="200"/>
                </a:cubicBezTo>
                <a:cubicBezTo>
                  <a:pt x="28" y="195"/>
                  <a:pt x="21" y="189"/>
                  <a:pt x="13" y="184"/>
                </a:cubicBezTo>
                <a:cubicBezTo>
                  <a:pt x="0" y="147"/>
                  <a:pt x="9" y="139"/>
                  <a:pt x="37" y="112"/>
                </a:cubicBezTo>
                <a:cubicBezTo>
                  <a:pt x="41" y="98"/>
                  <a:pt x="47" y="72"/>
                  <a:pt x="61" y="64"/>
                </a:cubicBezTo>
                <a:cubicBezTo>
                  <a:pt x="75" y="55"/>
                  <a:pt x="109" y="48"/>
                  <a:pt x="109" y="48"/>
                </a:cubicBezTo>
                <a:cubicBezTo>
                  <a:pt x="111" y="40"/>
                  <a:pt x="113" y="31"/>
                  <a:pt x="117" y="24"/>
                </a:cubicBezTo>
                <a:cubicBezTo>
                  <a:pt x="121" y="15"/>
                  <a:pt x="133" y="0"/>
                  <a:pt x="133" y="0"/>
                </a:cubicBezTo>
              </a:path>
            </a:pathLst>
          </a:custGeom>
          <a:noFill/>
          <a:ln w="76200" cap="flat" cmpd="sng">
            <a:solidFill>
              <a:srgbClr val="FF3300"/>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441386" name="Text Box 42"/>
          <p:cNvSpPr txBox="1">
            <a:spLocks noChangeArrowheads="1"/>
          </p:cNvSpPr>
          <p:nvPr/>
        </p:nvSpPr>
        <p:spPr bwMode="auto">
          <a:xfrm>
            <a:off x="914400" y="5245100"/>
            <a:ext cx="2616200" cy="641350"/>
          </a:xfrm>
          <a:prstGeom prst="rect">
            <a:avLst/>
          </a:prstGeom>
          <a:noFill/>
          <a:ln w="12700">
            <a:noFill/>
            <a:miter lim="800000"/>
            <a:headEnd/>
            <a:tailEnd/>
          </a:ln>
          <a:effectLst>
            <a:outerShdw blurRad="63500" dist="71842" dir="2700000" algn="ctr" rotWithShape="0">
              <a:srgbClr val="003366">
                <a:alpha val="50000"/>
              </a:srgbClr>
            </a:outerShdw>
          </a:effectLst>
        </p:spPr>
        <p:txBody>
          <a:bodyPr>
            <a:spAutoFit/>
          </a:bodyPr>
          <a:lstStyle/>
          <a:p>
            <a:pPr>
              <a:spcBef>
                <a:spcPct val="50000"/>
              </a:spcBef>
              <a:defRPr/>
            </a:pPr>
            <a:r>
              <a:rPr lang="ar-JO" sz="3600" dirty="0">
                <a:solidFill>
                  <a:srgbClr val="0033CC"/>
                </a:solidFill>
                <a:latin typeface="Comic Sans MS" pitchFamily="-107" charset="0"/>
                <a:ea typeface="+mn-ea"/>
              </a:rPr>
              <a:t>أفريقيا</a:t>
            </a:r>
            <a:endParaRPr lang="en-US" sz="3600" dirty="0">
              <a:solidFill>
                <a:srgbClr val="0033CC"/>
              </a:solidFill>
              <a:latin typeface="Comic Sans MS" pitchFamily="-107" charset="0"/>
              <a:ea typeface="+mn-ea"/>
            </a:endParaRPr>
          </a:p>
        </p:txBody>
      </p:sp>
      <p:sp>
        <p:nvSpPr>
          <p:cNvPr id="441387" name="Text Box 43"/>
          <p:cNvSpPr txBox="1">
            <a:spLocks noChangeArrowheads="1"/>
          </p:cNvSpPr>
          <p:nvPr/>
        </p:nvSpPr>
        <p:spPr bwMode="auto">
          <a:xfrm>
            <a:off x="6324600" y="4914900"/>
            <a:ext cx="2146300" cy="641350"/>
          </a:xfrm>
          <a:prstGeom prst="rect">
            <a:avLst/>
          </a:prstGeom>
          <a:noFill/>
          <a:ln w="12700">
            <a:noFill/>
            <a:miter lim="800000"/>
            <a:headEnd/>
            <a:tailEnd/>
          </a:ln>
          <a:effectLst>
            <a:outerShdw blurRad="63500" dist="71842" dir="2700000" algn="ctr" rotWithShape="0">
              <a:srgbClr val="003366">
                <a:alpha val="50000"/>
              </a:srgbClr>
            </a:outerShdw>
          </a:effectLst>
        </p:spPr>
        <p:txBody>
          <a:bodyPr>
            <a:spAutoFit/>
          </a:bodyPr>
          <a:lstStyle/>
          <a:p>
            <a:pPr>
              <a:spcBef>
                <a:spcPct val="50000"/>
              </a:spcBef>
              <a:defRPr/>
            </a:pPr>
            <a:r>
              <a:rPr lang="ar-JO" sz="3600" dirty="0">
                <a:solidFill>
                  <a:srgbClr val="0033CC"/>
                </a:solidFill>
                <a:latin typeface="Comic Sans MS" pitchFamily="-107" charset="0"/>
                <a:ea typeface="+mn-ea"/>
              </a:rPr>
              <a:t>العربية</a:t>
            </a:r>
            <a:endParaRPr lang="en-US" sz="3600" dirty="0">
              <a:solidFill>
                <a:srgbClr val="0033CC"/>
              </a:solidFill>
              <a:latin typeface="Comic Sans MS" pitchFamily="-107" charset="0"/>
              <a:ea typeface="+mn-ea"/>
            </a:endParaRPr>
          </a:p>
        </p:txBody>
      </p:sp>
      <p:sp>
        <p:nvSpPr>
          <p:cNvPr id="441389" name="Text Box 45"/>
          <p:cNvSpPr txBox="1">
            <a:spLocks noChangeArrowheads="1"/>
          </p:cNvSpPr>
          <p:nvPr/>
        </p:nvSpPr>
        <p:spPr bwMode="auto">
          <a:xfrm>
            <a:off x="6324600" y="2095500"/>
            <a:ext cx="1485900" cy="519113"/>
          </a:xfrm>
          <a:prstGeom prst="rect">
            <a:avLst/>
          </a:prstGeom>
          <a:noFill/>
          <a:ln w="12700">
            <a:noFill/>
            <a:miter lim="800000"/>
            <a:headEnd/>
            <a:tailEnd/>
          </a:ln>
          <a:effectLst>
            <a:outerShdw blurRad="63500" dist="53882" dir="2700000" algn="ctr" rotWithShape="0">
              <a:srgbClr val="003366">
                <a:alpha val="50000"/>
              </a:srgbClr>
            </a:outerShdw>
          </a:effectLst>
        </p:spPr>
        <p:txBody>
          <a:bodyPr>
            <a:spAutoFit/>
          </a:bodyPr>
          <a:lstStyle/>
          <a:p>
            <a:pPr>
              <a:spcBef>
                <a:spcPct val="50000"/>
              </a:spcBef>
              <a:defRPr/>
            </a:pPr>
            <a:r>
              <a:rPr lang="ar-JO" sz="2800" dirty="0">
                <a:solidFill>
                  <a:srgbClr val="0033CC"/>
                </a:solidFill>
                <a:latin typeface="Comic Sans MS" pitchFamily="-107" charset="0"/>
                <a:ea typeface="+mn-ea"/>
              </a:rPr>
              <a:t>آسيا</a:t>
            </a:r>
            <a:endParaRPr lang="en-US" sz="2800" dirty="0">
              <a:solidFill>
                <a:srgbClr val="0033CC"/>
              </a:solidFill>
              <a:latin typeface="Comic Sans MS" pitchFamily="-107" charset="0"/>
              <a:ea typeface="+mn-ea"/>
            </a:endParaRPr>
          </a:p>
        </p:txBody>
      </p:sp>
      <p:sp>
        <p:nvSpPr>
          <p:cNvPr id="441390" name="Text Box 46"/>
          <p:cNvSpPr txBox="1">
            <a:spLocks noChangeArrowheads="1"/>
          </p:cNvSpPr>
          <p:nvPr/>
        </p:nvSpPr>
        <p:spPr bwMode="auto">
          <a:xfrm>
            <a:off x="3268663" y="1246188"/>
            <a:ext cx="2630487" cy="519112"/>
          </a:xfrm>
          <a:prstGeom prst="rect">
            <a:avLst/>
          </a:prstGeom>
          <a:noFill/>
          <a:ln w="12700">
            <a:noFill/>
            <a:miter lim="800000"/>
            <a:headEnd/>
            <a:tailEnd/>
          </a:ln>
          <a:effectLst>
            <a:outerShdw blurRad="63500" dist="53882" dir="2700000" algn="ctr" rotWithShape="0">
              <a:srgbClr val="003366">
                <a:alpha val="50000"/>
              </a:srgbClr>
            </a:outerShdw>
          </a:effectLst>
        </p:spPr>
        <p:txBody>
          <a:bodyPr>
            <a:spAutoFit/>
          </a:bodyPr>
          <a:lstStyle/>
          <a:p>
            <a:pPr>
              <a:spcBef>
                <a:spcPct val="50000"/>
              </a:spcBef>
              <a:defRPr/>
            </a:pPr>
            <a:r>
              <a:rPr lang="ar-JO" sz="2800" dirty="0">
                <a:solidFill>
                  <a:srgbClr val="0033CC"/>
                </a:solidFill>
                <a:latin typeface="Comic Sans MS" pitchFamily="-107" charset="0"/>
                <a:ea typeface="+mn-ea"/>
              </a:rPr>
              <a:t>أوربا</a:t>
            </a:r>
            <a:endParaRPr lang="en-US" sz="2800" dirty="0">
              <a:solidFill>
                <a:srgbClr val="0033CC"/>
              </a:solidFill>
              <a:latin typeface="Comic Sans MS" pitchFamily="-107" charset="0"/>
              <a:ea typeface="+mn-ea"/>
            </a:endParaRPr>
          </a:p>
        </p:txBody>
      </p:sp>
      <p:sp>
        <p:nvSpPr>
          <p:cNvPr id="61451" name="Text Box 48"/>
          <p:cNvSpPr txBox="1">
            <a:spLocks noChangeArrowheads="1"/>
          </p:cNvSpPr>
          <p:nvPr/>
        </p:nvSpPr>
        <p:spPr bwMode="auto">
          <a:xfrm rot="1299097">
            <a:off x="3187700" y="4297363"/>
            <a:ext cx="2108200" cy="307975"/>
          </a:xfrm>
          <a:prstGeom prst="rect">
            <a:avLst/>
          </a:prstGeom>
          <a:noFill/>
          <a:ln w="9525">
            <a:noFill/>
            <a:miter lim="800000"/>
            <a:headEnd/>
            <a:tailEnd/>
          </a:ln>
        </p:spPr>
        <p:txBody>
          <a:bodyPr>
            <a:spAutoFit/>
          </a:bodyPr>
          <a:lstStyle/>
          <a:p>
            <a:pPr algn="ctr">
              <a:spcBef>
                <a:spcPct val="50000"/>
              </a:spcBef>
            </a:pPr>
            <a:r>
              <a:rPr lang="ar-JO" altLang="en-US" sz="1400">
                <a:solidFill>
                  <a:schemeClr val="tx1"/>
                </a:solidFill>
              </a:rPr>
              <a:t>البحر الأبيض المتوسط</a:t>
            </a:r>
            <a:endParaRPr lang="en-US" altLang="en-US" sz="1400">
              <a:solidFill>
                <a:schemeClr val="tx1"/>
              </a:solidFill>
            </a:endParaRPr>
          </a:p>
        </p:txBody>
      </p:sp>
      <p:sp>
        <p:nvSpPr>
          <p:cNvPr id="61452" name="Text Box 49"/>
          <p:cNvSpPr txBox="1">
            <a:spLocks noChangeArrowheads="1"/>
          </p:cNvSpPr>
          <p:nvPr/>
        </p:nvSpPr>
        <p:spPr bwMode="auto">
          <a:xfrm rot="1299097">
            <a:off x="584200" y="1377950"/>
            <a:ext cx="1363663" cy="307975"/>
          </a:xfrm>
          <a:prstGeom prst="rect">
            <a:avLst/>
          </a:prstGeom>
          <a:noFill/>
          <a:ln w="9525">
            <a:noFill/>
            <a:miter lim="800000"/>
            <a:headEnd/>
            <a:tailEnd/>
          </a:ln>
        </p:spPr>
        <p:txBody>
          <a:bodyPr>
            <a:spAutoFit/>
          </a:bodyPr>
          <a:lstStyle/>
          <a:p>
            <a:pPr algn="ctr">
              <a:spcBef>
                <a:spcPct val="50000"/>
              </a:spcBef>
            </a:pPr>
            <a:r>
              <a:rPr lang="ar-JO" altLang="en-US" sz="1400">
                <a:solidFill>
                  <a:schemeClr val="tx1"/>
                </a:solidFill>
              </a:rPr>
              <a:t>المحيط الأطلنطي</a:t>
            </a:r>
            <a:endParaRPr lang="en-US" altLang="en-US" sz="1400">
              <a:solidFill>
                <a:schemeClr val="tx1"/>
              </a:solidFill>
            </a:endParaRPr>
          </a:p>
        </p:txBody>
      </p:sp>
      <p:sp>
        <p:nvSpPr>
          <p:cNvPr id="441394" name="Line 50"/>
          <p:cNvSpPr>
            <a:spLocks noChangeShapeType="1"/>
          </p:cNvSpPr>
          <p:nvPr/>
        </p:nvSpPr>
        <p:spPr bwMode="auto">
          <a:xfrm flipH="1">
            <a:off x="3086100" y="2120900"/>
            <a:ext cx="2527300" cy="2667000"/>
          </a:xfrm>
          <a:prstGeom prst="line">
            <a:avLst/>
          </a:prstGeom>
          <a:noFill/>
          <a:ln w="57150">
            <a:solidFill>
              <a:srgbClr val="FFFF00"/>
            </a:solidFill>
            <a:round/>
            <a:headEnd type="arrow" w="med" len="med"/>
            <a:tailEnd type="arrow" w="med" len="me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endParaRPr>
          </a:p>
        </p:txBody>
      </p:sp>
      <p:grpSp>
        <p:nvGrpSpPr>
          <p:cNvPr id="2" name="Group 52"/>
          <p:cNvGrpSpPr>
            <a:grpSpLocks/>
          </p:cNvGrpSpPr>
          <p:nvPr/>
        </p:nvGrpSpPr>
        <p:grpSpPr bwMode="auto">
          <a:xfrm>
            <a:off x="6183313" y="4165600"/>
            <a:ext cx="695325" cy="1225550"/>
            <a:chOff x="3800" y="2424"/>
            <a:chExt cx="592" cy="912"/>
          </a:xfrm>
        </p:grpSpPr>
        <p:sp>
          <p:nvSpPr>
            <p:cNvPr id="441397" name="Oval 53"/>
            <p:cNvSpPr>
              <a:spLocks noChangeArrowheads="1"/>
            </p:cNvSpPr>
            <p:nvPr/>
          </p:nvSpPr>
          <p:spPr bwMode="auto">
            <a:xfrm>
              <a:off x="3888" y="2504"/>
              <a:ext cx="424" cy="736"/>
            </a:xfrm>
            <a:prstGeom prst="ellipse">
              <a:avLst/>
            </a:prstGeom>
            <a:noFill/>
            <a:ln w="76200">
              <a:solidFill>
                <a:schemeClr val="accent1"/>
              </a:solidFill>
              <a:round/>
              <a:headEnd/>
              <a:tailEnd/>
            </a:ln>
            <a:effectLst>
              <a:outerShdw blurRad="63500" dist="38099" dir="2700000" algn="ctr" rotWithShape="0">
                <a:schemeClr val="bg2">
                  <a:alpha val="74998"/>
                </a:schemeClr>
              </a:outerShdw>
            </a:effectLst>
          </p:spPr>
          <p:txBody>
            <a:bodyPr wrap="none" anchor="ctr"/>
            <a:lstStyle/>
            <a:p>
              <a:pPr algn="ctr">
                <a:defRPr/>
              </a:pPr>
              <a:endParaRPr lang="en-US" b="0">
                <a:solidFill>
                  <a:schemeClr val="accent1"/>
                </a:solidFill>
                <a:latin typeface="Times" pitchFamily="-107" charset="0"/>
                <a:ea typeface="+mn-ea"/>
              </a:endParaRPr>
            </a:p>
          </p:txBody>
        </p:sp>
        <p:sp>
          <p:nvSpPr>
            <p:cNvPr id="441398" name="Oval 54"/>
            <p:cNvSpPr>
              <a:spLocks noChangeArrowheads="1"/>
            </p:cNvSpPr>
            <p:nvPr/>
          </p:nvSpPr>
          <p:spPr bwMode="auto">
            <a:xfrm>
              <a:off x="3800" y="2424"/>
              <a:ext cx="592" cy="912"/>
            </a:xfrm>
            <a:prstGeom prst="ellipse">
              <a:avLst/>
            </a:prstGeom>
            <a:noFill/>
            <a:ln w="76200">
              <a:solidFill>
                <a:schemeClr val="tx1"/>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grpSp>
      <p:sp>
        <p:nvSpPr>
          <p:cNvPr id="61455" name="Freeform 56" descr="Purple mesh"/>
          <p:cNvSpPr>
            <a:spLocks/>
          </p:cNvSpPr>
          <p:nvPr/>
        </p:nvSpPr>
        <p:spPr bwMode="auto">
          <a:xfrm>
            <a:off x="6251575" y="5351463"/>
            <a:ext cx="914400" cy="998537"/>
          </a:xfrm>
          <a:custGeom>
            <a:avLst/>
            <a:gdLst>
              <a:gd name="T0" fmla="*/ 2147483646 w 576"/>
              <a:gd name="T1" fmla="*/ 2147483646 h 629"/>
              <a:gd name="T2" fmla="*/ 2147483646 w 576"/>
              <a:gd name="T3" fmla="*/ 2147483646 h 629"/>
              <a:gd name="T4" fmla="*/ 2147483646 w 576"/>
              <a:gd name="T5" fmla="*/ 2147483646 h 629"/>
              <a:gd name="T6" fmla="*/ 2147483646 w 576"/>
              <a:gd name="T7" fmla="*/ 2147483646 h 629"/>
              <a:gd name="T8" fmla="*/ 2147483646 w 576"/>
              <a:gd name="T9" fmla="*/ 2147483646 h 629"/>
              <a:gd name="T10" fmla="*/ 2147483646 w 576"/>
              <a:gd name="T11" fmla="*/ 2147483646 h 629"/>
              <a:gd name="T12" fmla="*/ 2147483646 w 576"/>
              <a:gd name="T13" fmla="*/ 2147483646 h 629"/>
              <a:gd name="T14" fmla="*/ 2147483646 w 576"/>
              <a:gd name="T15" fmla="*/ 2147483646 h 629"/>
              <a:gd name="T16" fmla="*/ 2147483646 w 576"/>
              <a:gd name="T17" fmla="*/ 2147483646 h 629"/>
              <a:gd name="T18" fmla="*/ 2147483646 w 576"/>
              <a:gd name="T19" fmla="*/ 2147483646 h 629"/>
              <a:gd name="T20" fmla="*/ 2147483646 w 576"/>
              <a:gd name="T21" fmla="*/ 2147483646 h 629"/>
              <a:gd name="T22" fmla="*/ 2147483646 w 576"/>
              <a:gd name="T23" fmla="*/ 2147483646 h 629"/>
              <a:gd name="T24" fmla="*/ 2147483646 w 576"/>
              <a:gd name="T25" fmla="*/ 2147483646 h 629"/>
              <a:gd name="T26" fmla="*/ 2147483646 w 576"/>
              <a:gd name="T27" fmla="*/ 2147483646 h 629"/>
              <a:gd name="T28" fmla="*/ 2147483646 w 576"/>
              <a:gd name="T29" fmla="*/ 2147483646 h 629"/>
              <a:gd name="T30" fmla="*/ 2147483646 w 576"/>
              <a:gd name="T31" fmla="*/ 2147483646 h 629"/>
              <a:gd name="T32" fmla="*/ 2147483646 w 576"/>
              <a:gd name="T33" fmla="*/ 2147483646 h 629"/>
              <a:gd name="T34" fmla="*/ 2147483646 w 576"/>
              <a:gd name="T35" fmla="*/ 2147483646 h 629"/>
              <a:gd name="T36" fmla="*/ 2147483646 w 576"/>
              <a:gd name="T37" fmla="*/ 2147483646 h 629"/>
              <a:gd name="T38" fmla="*/ 2147483646 w 576"/>
              <a:gd name="T39" fmla="*/ 2147483646 h 629"/>
              <a:gd name="T40" fmla="*/ 2147483646 w 576"/>
              <a:gd name="T41" fmla="*/ 2147483646 h 629"/>
              <a:gd name="T42" fmla="*/ 2147483646 w 576"/>
              <a:gd name="T43" fmla="*/ 2147483646 h 629"/>
              <a:gd name="T44" fmla="*/ 2147483646 w 576"/>
              <a:gd name="T45" fmla="*/ 2147483646 h 629"/>
              <a:gd name="T46" fmla="*/ 2147483646 w 576"/>
              <a:gd name="T47" fmla="*/ 2147483646 h 629"/>
              <a:gd name="T48" fmla="*/ 2147483646 w 576"/>
              <a:gd name="T49" fmla="*/ 2147483646 h 629"/>
              <a:gd name="T50" fmla="*/ 2147483646 w 576"/>
              <a:gd name="T51" fmla="*/ 2147483646 h 629"/>
              <a:gd name="T52" fmla="*/ 2147483646 w 576"/>
              <a:gd name="T53" fmla="*/ 2147483646 h 629"/>
              <a:gd name="T54" fmla="*/ 2147483646 w 576"/>
              <a:gd name="T55" fmla="*/ 2147483646 h 629"/>
              <a:gd name="T56" fmla="*/ 2147483646 w 576"/>
              <a:gd name="T57" fmla="*/ 2147483646 h 6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76"/>
              <a:gd name="T88" fmla="*/ 0 h 629"/>
              <a:gd name="T89" fmla="*/ 576 w 576"/>
              <a:gd name="T90" fmla="*/ 629 h 6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76" h="629">
                <a:moveTo>
                  <a:pt x="302" y="533"/>
                </a:moveTo>
                <a:cubicBezTo>
                  <a:pt x="293" y="491"/>
                  <a:pt x="302" y="474"/>
                  <a:pt x="262" y="461"/>
                </a:cubicBezTo>
                <a:cubicBezTo>
                  <a:pt x="254" y="453"/>
                  <a:pt x="244" y="445"/>
                  <a:pt x="238" y="437"/>
                </a:cubicBezTo>
                <a:cubicBezTo>
                  <a:pt x="226" y="421"/>
                  <a:pt x="206" y="389"/>
                  <a:pt x="206" y="389"/>
                </a:cubicBezTo>
                <a:cubicBezTo>
                  <a:pt x="186" y="312"/>
                  <a:pt x="163" y="295"/>
                  <a:pt x="94" y="261"/>
                </a:cubicBezTo>
                <a:cubicBezTo>
                  <a:pt x="83" y="245"/>
                  <a:pt x="64" y="232"/>
                  <a:pt x="62" y="213"/>
                </a:cubicBezTo>
                <a:cubicBezTo>
                  <a:pt x="60" y="199"/>
                  <a:pt x="57" y="146"/>
                  <a:pt x="46" y="125"/>
                </a:cubicBezTo>
                <a:cubicBezTo>
                  <a:pt x="0" y="42"/>
                  <a:pt x="24" y="107"/>
                  <a:pt x="6" y="53"/>
                </a:cubicBezTo>
                <a:cubicBezTo>
                  <a:pt x="17" y="29"/>
                  <a:pt x="18" y="0"/>
                  <a:pt x="54" y="29"/>
                </a:cubicBezTo>
                <a:cubicBezTo>
                  <a:pt x="69" y="41"/>
                  <a:pt x="62" y="67"/>
                  <a:pt x="70" y="85"/>
                </a:cubicBezTo>
                <a:cubicBezTo>
                  <a:pt x="79" y="107"/>
                  <a:pt x="109" y="170"/>
                  <a:pt x="126" y="181"/>
                </a:cubicBezTo>
                <a:cubicBezTo>
                  <a:pt x="142" y="191"/>
                  <a:pt x="174" y="213"/>
                  <a:pt x="174" y="213"/>
                </a:cubicBezTo>
                <a:cubicBezTo>
                  <a:pt x="195" y="244"/>
                  <a:pt x="185" y="256"/>
                  <a:pt x="222" y="269"/>
                </a:cubicBezTo>
                <a:cubicBezTo>
                  <a:pt x="224" y="215"/>
                  <a:pt x="218" y="161"/>
                  <a:pt x="230" y="109"/>
                </a:cubicBezTo>
                <a:cubicBezTo>
                  <a:pt x="231" y="100"/>
                  <a:pt x="251" y="108"/>
                  <a:pt x="254" y="117"/>
                </a:cubicBezTo>
                <a:cubicBezTo>
                  <a:pt x="256" y="126"/>
                  <a:pt x="241" y="182"/>
                  <a:pt x="238" y="197"/>
                </a:cubicBezTo>
                <a:cubicBezTo>
                  <a:pt x="242" y="218"/>
                  <a:pt x="238" y="245"/>
                  <a:pt x="254" y="261"/>
                </a:cubicBezTo>
                <a:cubicBezTo>
                  <a:pt x="262" y="269"/>
                  <a:pt x="319" y="288"/>
                  <a:pt x="334" y="293"/>
                </a:cubicBezTo>
                <a:cubicBezTo>
                  <a:pt x="342" y="301"/>
                  <a:pt x="352" y="307"/>
                  <a:pt x="358" y="317"/>
                </a:cubicBezTo>
                <a:cubicBezTo>
                  <a:pt x="368" y="336"/>
                  <a:pt x="369" y="372"/>
                  <a:pt x="390" y="389"/>
                </a:cubicBezTo>
                <a:cubicBezTo>
                  <a:pt x="403" y="400"/>
                  <a:pt x="423" y="403"/>
                  <a:pt x="438" y="413"/>
                </a:cubicBezTo>
                <a:cubicBezTo>
                  <a:pt x="458" y="443"/>
                  <a:pt x="462" y="462"/>
                  <a:pt x="494" y="477"/>
                </a:cubicBezTo>
                <a:cubicBezTo>
                  <a:pt x="509" y="483"/>
                  <a:pt x="542" y="493"/>
                  <a:pt x="542" y="493"/>
                </a:cubicBezTo>
                <a:cubicBezTo>
                  <a:pt x="549" y="522"/>
                  <a:pt x="558" y="551"/>
                  <a:pt x="566" y="581"/>
                </a:cubicBezTo>
                <a:cubicBezTo>
                  <a:pt x="480" y="615"/>
                  <a:pt x="576" y="580"/>
                  <a:pt x="470" y="605"/>
                </a:cubicBezTo>
                <a:cubicBezTo>
                  <a:pt x="453" y="608"/>
                  <a:pt x="438" y="615"/>
                  <a:pt x="422" y="621"/>
                </a:cubicBezTo>
                <a:cubicBezTo>
                  <a:pt x="414" y="623"/>
                  <a:pt x="398" y="629"/>
                  <a:pt x="398" y="629"/>
                </a:cubicBezTo>
                <a:cubicBezTo>
                  <a:pt x="349" y="620"/>
                  <a:pt x="335" y="622"/>
                  <a:pt x="302" y="589"/>
                </a:cubicBezTo>
                <a:cubicBezTo>
                  <a:pt x="293" y="537"/>
                  <a:pt x="282" y="552"/>
                  <a:pt x="302" y="533"/>
                </a:cubicBezTo>
                <a:close/>
              </a:path>
            </a:pathLst>
          </a:custGeom>
          <a:blipFill dpi="0" rotWithShape="0">
            <a:blip r:embed="rId4"/>
            <a:srcRect/>
            <a:tile tx="0" ty="0" sx="100000" sy="100000" flip="none" algn="tl"/>
          </a:blipFill>
          <a:ln w="12700">
            <a:solidFill>
              <a:schemeClr val="tx1"/>
            </a:solidFill>
            <a:round/>
            <a:headEnd/>
            <a:tailEnd/>
          </a:ln>
        </p:spPr>
        <p:txBody>
          <a:bodyPr wrap="none" anchor="ctr"/>
          <a:lstStyle/>
          <a:p>
            <a:endParaRPr lang="ar-JO"/>
          </a:p>
        </p:txBody>
      </p:sp>
      <p:sp>
        <p:nvSpPr>
          <p:cNvPr id="61456" name="Rectangle 57"/>
          <p:cNvSpPr>
            <a:spLocks noChangeArrowheads="1"/>
          </p:cNvSpPr>
          <p:nvPr/>
        </p:nvSpPr>
        <p:spPr bwMode="auto">
          <a:xfrm>
            <a:off x="571500" y="495300"/>
            <a:ext cx="7950200" cy="5829300"/>
          </a:xfrm>
          <a:prstGeom prst="rect">
            <a:avLst/>
          </a:prstGeom>
          <a:noFill/>
          <a:ln w="76200">
            <a:solidFill>
              <a:srgbClr val="A50021"/>
            </a:solidFill>
            <a:miter lim="800000"/>
            <a:headEnd/>
            <a:tailEnd/>
          </a:ln>
        </p:spPr>
        <p:txBody>
          <a:bodyPr wrap="none" anchor="ctr"/>
          <a:lstStyle/>
          <a:p>
            <a:endParaRPr lang="en-US" altLang="en-US"/>
          </a:p>
        </p:txBody>
      </p:sp>
      <p:sp>
        <p:nvSpPr>
          <p:cNvPr id="441395" name="Line 51"/>
          <p:cNvSpPr>
            <a:spLocks noChangeShapeType="1"/>
          </p:cNvSpPr>
          <p:nvPr/>
        </p:nvSpPr>
        <p:spPr bwMode="auto">
          <a:xfrm>
            <a:off x="1905000" y="177800"/>
            <a:ext cx="5257800" cy="6337300"/>
          </a:xfrm>
          <a:prstGeom prst="line">
            <a:avLst/>
          </a:prstGeom>
          <a:noFill/>
          <a:ln w="57150">
            <a:solidFill>
              <a:srgbClr val="FFFF00"/>
            </a:solidFill>
            <a:round/>
            <a:headEnd type="arrow" w="med" len="med"/>
            <a:tailEnd type="arrow" w="med" len="med"/>
          </a:ln>
          <a:effectLst>
            <a:outerShdw blurRad="63500" dist="113592" dir="1593903" algn="ctr" rotWithShape="0">
              <a:schemeClr val="bg2">
                <a:alpha val="74998"/>
              </a:schemeClr>
            </a:outerShdw>
          </a:effectLst>
        </p:spPr>
        <p:txBody>
          <a:bodyPr wrap="none" anchor="ctr"/>
          <a:lstStyle/>
          <a:p>
            <a:pPr>
              <a:defRPr/>
            </a:pPr>
            <a:endParaRPr lang="en-US">
              <a:latin typeface="Comic Sans MS" pitchFamily="-108" charset="0"/>
              <a:ea typeface="+mn-ea"/>
            </a:endParaRPr>
          </a:p>
        </p:txBody>
      </p:sp>
      <p:sp>
        <p:nvSpPr>
          <p:cNvPr id="441388" name="Text Box 44"/>
          <p:cNvSpPr txBox="1">
            <a:spLocks noChangeArrowheads="1"/>
          </p:cNvSpPr>
          <p:nvPr/>
        </p:nvSpPr>
        <p:spPr bwMode="auto">
          <a:xfrm>
            <a:off x="6794500" y="4273550"/>
            <a:ext cx="1854200" cy="400050"/>
          </a:xfrm>
          <a:prstGeom prst="rect">
            <a:avLst/>
          </a:prstGeom>
          <a:solidFill>
            <a:srgbClr val="022178"/>
          </a:solidFill>
          <a:ln w="76200">
            <a:solidFill>
              <a:srgbClr val="A50021"/>
            </a:solid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2000" dirty="0">
                <a:solidFill>
                  <a:srgbClr val="66CCFF"/>
                </a:solidFill>
                <a:latin typeface="Comic Sans MS" pitchFamily="-107" charset="0"/>
                <a:ea typeface="+mn-ea"/>
              </a:rPr>
              <a:t>إسرائيل</a:t>
            </a:r>
            <a:endParaRPr lang="en-US" sz="2000" dirty="0">
              <a:solidFill>
                <a:srgbClr val="66CCFF"/>
              </a:solidFill>
              <a:latin typeface="Comic Sans MS" pitchFamily="-107" charset="0"/>
              <a:ea typeface="+mn-ea"/>
            </a:endParaRPr>
          </a:p>
        </p:txBody>
      </p:sp>
      <p:sp>
        <p:nvSpPr>
          <p:cNvPr id="441391" name="Text Box 47"/>
          <p:cNvSpPr txBox="1">
            <a:spLocks noChangeArrowheads="1"/>
          </p:cNvSpPr>
          <p:nvPr/>
        </p:nvSpPr>
        <p:spPr bwMode="auto">
          <a:xfrm>
            <a:off x="631825" y="2389188"/>
            <a:ext cx="7980363" cy="1189037"/>
          </a:xfrm>
          <a:prstGeom prst="rect">
            <a:avLst/>
          </a:prstGeom>
          <a:noFill/>
          <a:ln w="12700">
            <a:noFill/>
            <a:miter lim="800000"/>
            <a:headEnd/>
            <a:tailEnd/>
          </a:ln>
          <a:effectLst>
            <a:outerShdw blurRad="63500" dist="109250" dir="2132261" algn="ctr" rotWithShape="0">
              <a:schemeClr val="bg2">
                <a:alpha val="50000"/>
              </a:schemeClr>
            </a:outerShdw>
          </a:effectLst>
        </p:spPr>
        <p:txBody>
          <a:bodyPr>
            <a:spAutoFit/>
          </a:bodyPr>
          <a:lstStyle/>
          <a:p>
            <a:pPr algn="r" rtl="1">
              <a:spcBef>
                <a:spcPct val="50000"/>
              </a:spcBef>
              <a:defRPr/>
            </a:pPr>
            <a:r>
              <a:rPr lang="ar-JO" sz="7200" dirty="0">
                <a:solidFill>
                  <a:srgbClr val="FF0000"/>
                </a:solidFill>
                <a:latin typeface="Comic Sans MS" pitchFamily="-107" charset="0"/>
                <a:ea typeface="+mn-ea"/>
              </a:rPr>
              <a:t>الإمبراطورية الرومانية</a:t>
            </a:r>
            <a:endParaRPr lang="en-US" sz="7200" dirty="0">
              <a:solidFill>
                <a:srgbClr val="FF0000"/>
              </a:solidFill>
              <a:latin typeface="Comic Sans MS" pitchFamily="-107" charset="0"/>
              <a:ea typeface="+mn-ea"/>
            </a:endParaRPr>
          </a:p>
        </p:txBody>
      </p:sp>
      <p:sp>
        <p:nvSpPr>
          <p:cNvPr id="61460" name="AutoShape 69"/>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ltLang="en-US"/>
          </a:p>
        </p:txBody>
      </p:sp>
      <p:sp>
        <p:nvSpPr>
          <p:cNvPr id="61461" name="Rectangle 70"/>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ltLang="en-US"/>
          </a:p>
        </p:txBody>
      </p:sp>
      <p:sp>
        <p:nvSpPr>
          <p:cNvPr id="61462" name="AutoShape 71"/>
          <p:cNvSpPr>
            <a:spLocks noChangeArrowheads="1"/>
          </p:cNvSpPr>
          <p:nvPr/>
        </p:nvSpPr>
        <p:spPr bwMode="auto">
          <a:xfrm>
            <a:off x="7983538" y="3478213"/>
            <a:ext cx="692150" cy="358775"/>
          </a:xfrm>
          <a:prstGeom prst="roundRect">
            <a:avLst>
              <a:gd name="adj" fmla="val 16667"/>
            </a:avLst>
          </a:prstGeom>
          <a:solidFill>
            <a:srgbClr val="FFFF00"/>
          </a:solidFill>
          <a:ln w="9525">
            <a:noFill/>
            <a:round/>
            <a:headEnd/>
            <a:tailEnd/>
          </a:ln>
        </p:spPr>
        <p:txBody>
          <a:bodyPr wrap="none" anchor="ctr"/>
          <a:lstStyle/>
          <a:p>
            <a:endParaRPr lang="en-US" altLang="en-US"/>
          </a:p>
        </p:txBody>
      </p:sp>
      <p:sp>
        <p:nvSpPr>
          <p:cNvPr id="61463" name="Line 72"/>
          <p:cNvSpPr>
            <a:spLocks noChangeShapeType="1"/>
          </p:cNvSpPr>
          <p:nvPr/>
        </p:nvSpPr>
        <p:spPr bwMode="auto">
          <a:xfrm>
            <a:off x="8005763" y="3740150"/>
            <a:ext cx="863600" cy="0"/>
          </a:xfrm>
          <a:prstGeom prst="line">
            <a:avLst/>
          </a:prstGeom>
          <a:noFill/>
          <a:ln w="12700">
            <a:solidFill>
              <a:srgbClr val="000000"/>
            </a:solidFill>
            <a:round/>
            <a:headEnd/>
            <a:tailEnd/>
          </a:ln>
        </p:spPr>
        <p:txBody>
          <a:bodyPr wrap="none" anchor="ctr"/>
          <a:lstStyle/>
          <a:p>
            <a:endParaRPr lang="ar-JO"/>
          </a:p>
        </p:txBody>
      </p:sp>
      <p:sp>
        <p:nvSpPr>
          <p:cNvPr id="61464" name="Line 73"/>
          <p:cNvSpPr>
            <a:spLocks noChangeShapeType="1"/>
          </p:cNvSpPr>
          <p:nvPr/>
        </p:nvSpPr>
        <p:spPr bwMode="auto">
          <a:xfrm>
            <a:off x="8005763" y="3892550"/>
            <a:ext cx="863600" cy="0"/>
          </a:xfrm>
          <a:prstGeom prst="line">
            <a:avLst/>
          </a:prstGeom>
          <a:noFill/>
          <a:ln w="12700">
            <a:solidFill>
              <a:srgbClr val="000000"/>
            </a:solidFill>
            <a:round/>
            <a:headEnd/>
            <a:tailEnd/>
          </a:ln>
        </p:spPr>
        <p:txBody>
          <a:bodyPr wrap="none" anchor="ctr"/>
          <a:lstStyle/>
          <a:p>
            <a:endParaRPr lang="ar-JO"/>
          </a:p>
        </p:txBody>
      </p:sp>
      <p:sp>
        <p:nvSpPr>
          <p:cNvPr id="61465" name="Rectangle 74"/>
          <p:cNvSpPr>
            <a:spLocks noChangeArrowheads="1"/>
          </p:cNvSpPr>
          <p:nvPr/>
        </p:nvSpPr>
        <p:spPr bwMode="auto">
          <a:xfrm>
            <a:off x="7905750" y="3724275"/>
            <a:ext cx="827088" cy="228600"/>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Helvetica" pitchFamily="34" charset="0"/>
              </a:rPr>
              <a:t>الأنظمة الرومانية</a:t>
            </a:r>
            <a:endParaRPr lang="en-US" altLang="en-US" sz="900">
              <a:solidFill>
                <a:srgbClr val="000000"/>
              </a:solidFill>
              <a:latin typeface="Helvetica" pitchFamily="34" charset="0"/>
            </a:endParaRPr>
          </a:p>
        </p:txBody>
      </p:sp>
      <p:sp>
        <p:nvSpPr>
          <p:cNvPr id="61466" name="Rectangle 75"/>
          <p:cNvSpPr>
            <a:spLocks noChangeArrowheads="1"/>
          </p:cNvSpPr>
          <p:nvPr/>
        </p:nvSpPr>
        <p:spPr bwMode="auto">
          <a:xfrm>
            <a:off x="7931150" y="3568700"/>
            <a:ext cx="728663" cy="228600"/>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Helvetica" pitchFamily="34" charset="0"/>
              </a:rPr>
              <a:t>الإسكندر الأكبر</a:t>
            </a:r>
            <a:endParaRPr lang="en-US" altLang="en-US" sz="900">
              <a:solidFill>
                <a:srgbClr val="000000"/>
              </a:solidFill>
              <a:latin typeface="Helvetica" pitchFamily="34" charset="0"/>
            </a:endParaRPr>
          </a:p>
        </p:txBody>
      </p:sp>
      <p:sp>
        <p:nvSpPr>
          <p:cNvPr id="61467" name="Rectangle 76"/>
          <p:cNvSpPr>
            <a:spLocks noChangeArrowheads="1"/>
          </p:cNvSpPr>
          <p:nvPr/>
        </p:nvSpPr>
        <p:spPr bwMode="auto">
          <a:xfrm>
            <a:off x="7970838" y="3429000"/>
            <a:ext cx="449262" cy="228600"/>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Chicago"/>
              </a:rPr>
              <a:t>الصمت</a:t>
            </a:r>
            <a:endParaRPr lang="en-US" altLang="en-US" sz="900">
              <a:solidFill>
                <a:srgbClr val="000000"/>
              </a:solidFill>
              <a:latin typeface="Chicago"/>
            </a:endParaRPr>
          </a:p>
        </p:txBody>
      </p:sp>
      <p:sp>
        <p:nvSpPr>
          <p:cNvPr id="61468" name="Text Box 77"/>
          <p:cNvSpPr txBox="1">
            <a:spLocks noChangeArrowheads="1"/>
          </p:cNvSpPr>
          <p:nvPr/>
        </p:nvSpPr>
        <p:spPr bwMode="auto">
          <a:xfrm>
            <a:off x="8718550" y="90488"/>
            <a:ext cx="260350" cy="396875"/>
          </a:xfrm>
          <a:prstGeom prst="rect">
            <a:avLst/>
          </a:prstGeom>
          <a:noFill/>
          <a:ln w="9525">
            <a:noFill/>
            <a:miter lim="800000"/>
            <a:headEnd/>
            <a:tailEnd/>
          </a:ln>
        </p:spPr>
        <p:txBody>
          <a:bodyPr wrap="none" anchor="ctr">
            <a:spAutoFit/>
          </a:bodyPr>
          <a:lstStyle/>
          <a:p>
            <a:pPr algn="ctr">
              <a:spcBef>
                <a:spcPct val="50000"/>
              </a:spcBef>
            </a:pPr>
            <a:r>
              <a:rPr lang="en-US" altLang="en-US" sz="2000" b="0">
                <a:solidFill>
                  <a:srgbClr val="FFA27C"/>
                </a:solidFill>
              </a:rPr>
              <a:t> </a:t>
            </a:r>
          </a:p>
        </p:txBody>
      </p:sp>
      <p:sp>
        <p:nvSpPr>
          <p:cNvPr id="441426" name="Rectangle 82"/>
          <p:cNvSpPr>
            <a:spLocks noChangeArrowheads="1"/>
          </p:cNvSpPr>
          <p:nvPr/>
        </p:nvSpPr>
        <p:spPr bwMode="auto">
          <a:xfrm>
            <a:off x="8091488" y="65278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Comic Sans MS" charset="0"/>
                <a:ea typeface="ＭＳ Ｐゴシック" charset="0"/>
                <a:cs typeface="ＭＳ Ｐゴシック" charset="0"/>
              </a:rPr>
              <a:t>21</a:t>
            </a:r>
          </a:p>
        </p:txBody>
      </p:sp>
      <p:sp>
        <p:nvSpPr>
          <p:cNvPr id="61470" name="Text Box 83"/>
          <p:cNvSpPr txBox="1">
            <a:spLocks noChangeArrowheads="1"/>
          </p:cNvSpPr>
          <p:nvPr/>
        </p:nvSpPr>
        <p:spPr bwMode="auto">
          <a:xfrm>
            <a:off x="6994525" y="6284913"/>
            <a:ext cx="1631950" cy="274637"/>
          </a:xfrm>
          <a:prstGeom prst="rect">
            <a:avLst/>
          </a:prstGeom>
          <a:noFill/>
          <a:ln w="9525">
            <a:noFill/>
            <a:miter lim="800000"/>
            <a:headEnd/>
            <a:tailEnd/>
          </a:ln>
        </p:spPr>
        <p:txBody>
          <a:bodyPr wrap="none" anchor="ctr">
            <a:spAutoFit/>
          </a:bodyPr>
          <a:lstStyle/>
          <a:p>
            <a:pPr algn="ctr">
              <a:spcBef>
                <a:spcPct val="50000"/>
              </a:spcBef>
            </a:pPr>
            <a:r>
              <a:rPr lang="en-US" altLang="en-US" sz="1200">
                <a:solidFill>
                  <a:schemeClr val="tx1"/>
                </a:solidFill>
                <a:latin typeface="Arial" pitchFamily="34" charset="0"/>
              </a:rPr>
              <a:t>Handbook pg. 38-39</a:t>
            </a:r>
          </a:p>
        </p:txBody>
      </p:sp>
      <p:sp>
        <p:nvSpPr>
          <p:cNvPr id="61471" name="Text Box 84"/>
          <p:cNvSpPr txBox="1">
            <a:spLocks noChangeArrowheads="1"/>
          </p:cNvSpPr>
          <p:nvPr/>
        </p:nvSpPr>
        <p:spPr bwMode="auto">
          <a:xfrm>
            <a:off x="8540750" y="6464300"/>
            <a:ext cx="390525" cy="339725"/>
          </a:xfrm>
          <a:prstGeom prst="rect">
            <a:avLst/>
          </a:prstGeom>
          <a:noFill/>
          <a:ln w="9525">
            <a:noFill/>
            <a:miter lim="800000"/>
            <a:headEnd/>
            <a:tailEnd/>
          </a:ln>
        </p:spPr>
        <p:txBody>
          <a:bodyPr wrap="none" anchor="ctr">
            <a:spAutoFit/>
          </a:bodyPr>
          <a:lstStyle/>
          <a:p>
            <a:pPr algn="ctr">
              <a:spcBef>
                <a:spcPct val="50000"/>
              </a:spcBef>
            </a:pPr>
            <a:r>
              <a:rPr lang="ar-SA" altLang="en-US">
                <a:solidFill>
                  <a:srgbClr val="FFFFFF"/>
                </a:solidFill>
                <a:cs typeface="Arial" pitchFamily="34" charset="0"/>
              </a:rPr>
              <a:t>٢</a:t>
            </a:r>
            <a:r>
              <a:rPr lang="en-US" altLang="en-US">
                <a:solidFill>
                  <a:srgbClr val="FFFFFF"/>
                </a:solidFill>
              </a:rPr>
              <a:t>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41391"/>
                                        </p:tgtEl>
                                        <p:attrNameLst>
                                          <p:attrName>style.visibility</p:attrName>
                                        </p:attrNameLst>
                                      </p:cBhvr>
                                      <p:to>
                                        <p:strVal val="visible"/>
                                      </p:to>
                                    </p:set>
                                    <p:animEffect transition="in" filter="fade">
                                      <p:cBhvr>
                                        <p:cTn id="7" dur="1000"/>
                                        <p:tgtEl>
                                          <p:spTgt spid="441391"/>
                                        </p:tgtEl>
                                      </p:cBhvr>
                                    </p:animEffect>
                                  </p:childTnLst>
                                </p:cTn>
                              </p:par>
                            </p:childTnLst>
                          </p:cTn>
                        </p:par>
                        <p:par>
                          <p:cTn id="8" fill="hold" nodeType="afterGroup">
                            <p:stCondLst>
                              <p:cond delay="1000"/>
                            </p:stCondLst>
                            <p:childTnLst>
                              <p:par>
                                <p:cTn id="9" presetID="16" presetClass="entr" presetSubtype="42" fill="hold" nodeType="afterEffect">
                                  <p:stCondLst>
                                    <p:cond delay="0"/>
                                  </p:stCondLst>
                                  <p:childTnLst>
                                    <p:set>
                                      <p:cBhvr>
                                        <p:cTn id="10" dur="1" fill="hold">
                                          <p:stCondLst>
                                            <p:cond delay="0"/>
                                          </p:stCondLst>
                                        </p:cTn>
                                        <p:tgtEl>
                                          <p:spTgt spid="441395"/>
                                        </p:tgtEl>
                                        <p:attrNameLst>
                                          <p:attrName>style.visibility</p:attrName>
                                        </p:attrNameLst>
                                      </p:cBhvr>
                                      <p:to>
                                        <p:strVal val="visible"/>
                                      </p:to>
                                    </p:set>
                                    <p:animEffect transition="in" filter="barn(outHorizontal)">
                                      <p:cBhvr>
                                        <p:cTn id="11" dur="500"/>
                                        <p:tgtEl>
                                          <p:spTgt spid="44139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6" presetClass="entr" presetSubtype="37" fill="hold" nodeType="clickEffect">
                                  <p:stCondLst>
                                    <p:cond delay="0"/>
                                  </p:stCondLst>
                                  <p:childTnLst>
                                    <p:set>
                                      <p:cBhvr>
                                        <p:cTn id="15" dur="1" fill="hold">
                                          <p:stCondLst>
                                            <p:cond delay="0"/>
                                          </p:stCondLst>
                                        </p:cTn>
                                        <p:tgtEl>
                                          <p:spTgt spid="441394"/>
                                        </p:tgtEl>
                                        <p:attrNameLst>
                                          <p:attrName>style.visibility</p:attrName>
                                        </p:attrNameLst>
                                      </p:cBhvr>
                                      <p:to>
                                        <p:strVal val="visible"/>
                                      </p:to>
                                    </p:set>
                                    <p:animEffect transition="in" filter="barn(outVertical)">
                                      <p:cBhvr>
                                        <p:cTn id="16" dur="500"/>
                                        <p:tgtEl>
                                          <p:spTgt spid="44139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441388"/>
                                        </p:tgtEl>
                                        <p:attrNameLst>
                                          <p:attrName>style.visibility</p:attrName>
                                        </p:attrNameLst>
                                      </p:cBhvr>
                                      <p:to>
                                        <p:strVal val="visible"/>
                                      </p:to>
                                    </p:set>
                                    <p:anim calcmode="lin" valueType="num">
                                      <p:cBhvr additive="base">
                                        <p:cTn id="21" dur="500" fill="hold"/>
                                        <p:tgtEl>
                                          <p:spTgt spid="441388"/>
                                        </p:tgtEl>
                                        <p:attrNameLst>
                                          <p:attrName>ppt_x</p:attrName>
                                        </p:attrNameLst>
                                      </p:cBhvr>
                                      <p:tavLst>
                                        <p:tav tm="0">
                                          <p:val>
                                            <p:strVal val="1+#ppt_w/2"/>
                                          </p:val>
                                        </p:tav>
                                        <p:tav tm="100000">
                                          <p:val>
                                            <p:strVal val="#ppt_x"/>
                                          </p:val>
                                        </p:tav>
                                      </p:tavLst>
                                    </p:anim>
                                    <p:anim calcmode="lin" valueType="num">
                                      <p:cBhvr additive="base">
                                        <p:cTn id="22" dur="500" fill="hold"/>
                                        <p:tgtEl>
                                          <p:spTgt spid="441388"/>
                                        </p:tgtEl>
                                        <p:attrNameLst>
                                          <p:attrName>ppt_y</p:attrName>
                                        </p:attrNameLst>
                                      </p:cBhvr>
                                      <p:tavLst>
                                        <p:tav tm="0">
                                          <p:val>
                                            <p:strVal val="#ppt_y"/>
                                          </p:val>
                                        </p:tav>
                                        <p:tav tm="100000">
                                          <p:val>
                                            <p:strVal val="#ppt_y"/>
                                          </p:val>
                                        </p:tav>
                                      </p:tavLst>
                                    </p:anim>
                                  </p:childTnLst>
                                </p:cTn>
                              </p:par>
                            </p:childTnLst>
                          </p:cTn>
                        </p:par>
                        <p:par>
                          <p:cTn id="23" fill="hold" nodeType="afterGroup">
                            <p:stCondLst>
                              <p:cond delay="500"/>
                            </p:stCondLst>
                            <p:childTnLst>
                              <p:par>
                                <p:cTn id="24" presetID="19" presetClass="entr" presetSubtype="10" fill="hold" nodeType="after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p:cTn id="26" dur="5000" fill="hold"/>
                                        <p:tgtEl>
                                          <p:spTgt spid="2"/>
                                        </p:tgtEl>
                                        <p:attrNameLst>
                                          <p:attrName>ppt_w</p:attrName>
                                        </p:attrNameLst>
                                      </p:cBhvr>
                                      <p:tavLst>
                                        <p:tav tm="0" fmla="#ppt_w*sin(2.5*pi*$)">
                                          <p:val>
                                            <p:fltVal val="0"/>
                                          </p:val>
                                        </p:tav>
                                        <p:tav tm="100000">
                                          <p:val>
                                            <p:fltVal val="1"/>
                                          </p:val>
                                        </p:tav>
                                      </p:tavLst>
                                    </p:anim>
                                    <p:anim calcmode="lin" valueType="num">
                                      <p:cBhvr>
                                        <p:cTn id="27" dur="5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1388" grpId="0" animBg="1" autoUpdateAnimBg="0"/>
      <p:bldP spid="441391"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5"/>
          <p:cNvPicPr>
            <a:picLocks noChangeArrowheads="1"/>
          </p:cNvPicPr>
          <p:nvPr/>
        </p:nvPicPr>
        <p:blipFill>
          <a:blip r:embed="rId3">
            <a:lum bright="6000"/>
          </a:blip>
          <a:srcRect/>
          <a:stretch>
            <a:fillRect/>
          </a:stretch>
        </p:blipFill>
        <p:spPr bwMode="auto">
          <a:xfrm>
            <a:off x="617538" y="569913"/>
            <a:ext cx="7929562" cy="5699125"/>
          </a:xfrm>
          <a:prstGeom prst="rect">
            <a:avLst/>
          </a:prstGeom>
          <a:noFill/>
          <a:ln w="76200">
            <a:solidFill>
              <a:schemeClr val="accent2"/>
            </a:solidFill>
            <a:miter lim="800000"/>
            <a:headEnd/>
            <a:tailEnd/>
          </a:ln>
        </p:spPr>
      </p:pic>
      <p:sp>
        <p:nvSpPr>
          <p:cNvPr id="292871" name="Rectangle 7"/>
          <p:cNvSpPr>
            <a:spLocks noChangeArrowheads="1"/>
          </p:cNvSpPr>
          <p:nvPr/>
        </p:nvSpPr>
        <p:spPr bwMode="auto">
          <a:xfrm>
            <a:off x="623888" y="5788025"/>
            <a:ext cx="7924800" cy="515938"/>
          </a:xfrm>
          <a:prstGeom prst="rect">
            <a:avLst/>
          </a:prstGeom>
          <a:noFill/>
          <a:ln w="762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rtl="1">
              <a:spcBef>
                <a:spcPct val="50000"/>
              </a:spcBef>
              <a:defRPr/>
            </a:pPr>
            <a:r>
              <a:rPr lang="ar-JO" sz="2800" dirty="0">
                <a:solidFill>
                  <a:srgbClr val="F0FF63"/>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روما</a:t>
            </a:r>
            <a:r>
              <a:rPr lang="en-US" sz="2800" dirty="0">
                <a:solidFill>
                  <a:srgbClr val="F0FF63"/>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 </a:t>
            </a:r>
            <a:r>
              <a:rPr lang="ar-JO" sz="2800" dirty="0">
                <a:solidFill>
                  <a:srgbClr val="F0FF63"/>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قوس قسطنطين</a:t>
            </a:r>
            <a:endParaRPr lang="en-US" sz="2800" dirty="0">
              <a:solidFill>
                <a:srgbClr val="F0FF63"/>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p:txBody>
      </p:sp>
      <p:sp>
        <p:nvSpPr>
          <p:cNvPr id="63492" name="AutoShape 19"/>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ltLang="en-US"/>
          </a:p>
        </p:txBody>
      </p:sp>
      <p:sp>
        <p:nvSpPr>
          <p:cNvPr id="63493" name="Rectangle 20"/>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ltLang="en-US"/>
          </a:p>
        </p:txBody>
      </p:sp>
      <p:sp>
        <p:nvSpPr>
          <p:cNvPr id="63494" name="AutoShape 21"/>
          <p:cNvSpPr>
            <a:spLocks noChangeArrowheads="1"/>
          </p:cNvSpPr>
          <p:nvPr/>
        </p:nvSpPr>
        <p:spPr bwMode="auto">
          <a:xfrm>
            <a:off x="7983538" y="3478213"/>
            <a:ext cx="692150" cy="358775"/>
          </a:xfrm>
          <a:prstGeom prst="roundRect">
            <a:avLst>
              <a:gd name="adj" fmla="val 16667"/>
            </a:avLst>
          </a:prstGeom>
          <a:solidFill>
            <a:srgbClr val="FFFF00"/>
          </a:solidFill>
          <a:ln w="9525">
            <a:noFill/>
            <a:round/>
            <a:headEnd/>
            <a:tailEnd/>
          </a:ln>
        </p:spPr>
        <p:txBody>
          <a:bodyPr wrap="none" anchor="ctr"/>
          <a:lstStyle/>
          <a:p>
            <a:endParaRPr lang="en-US" altLang="en-US"/>
          </a:p>
        </p:txBody>
      </p:sp>
      <p:sp>
        <p:nvSpPr>
          <p:cNvPr id="63495" name="Line 22"/>
          <p:cNvSpPr>
            <a:spLocks noChangeShapeType="1"/>
          </p:cNvSpPr>
          <p:nvPr/>
        </p:nvSpPr>
        <p:spPr bwMode="auto">
          <a:xfrm>
            <a:off x="8005763" y="3740150"/>
            <a:ext cx="863600" cy="0"/>
          </a:xfrm>
          <a:prstGeom prst="line">
            <a:avLst/>
          </a:prstGeom>
          <a:noFill/>
          <a:ln w="12700">
            <a:solidFill>
              <a:srgbClr val="000000"/>
            </a:solidFill>
            <a:round/>
            <a:headEnd/>
            <a:tailEnd/>
          </a:ln>
        </p:spPr>
        <p:txBody>
          <a:bodyPr wrap="none" anchor="ctr"/>
          <a:lstStyle/>
          <a:p>
            <a:endParaRPr lang="ar-JO"/>
          </a:p>
        </p:txBody>
      </p:sp>
      <p:sp>
        <p:nvSpPr>
          <p:cNvPr id="63496" name="Line 23"/>
          <p:cNvSpPr>
            <a:spLocks noChangeShapeType="1"/>
          </p:cNvSpPr>
          <p:nvPr/>
        </p:nvSpPr>
        <p:spPr bwMode="auto">
          <a:xfrm>
            <a:off x="8005763" y="3892550"/>
            <a:ext cx="863600" cy="0"/>
          </a:xfrm>
          <a:prstGeom prst="line">
            <a:avLst/>
          </a:prstGeom>
          <a:noFill/>
          <a:ln w="12700">
            <a:solidFill>
              <a:srgbClr val="000000"/>
            </a:solidFill>
            <a:round/>
            <a:headEnd/>
            <a:tailEnd/>
          </a:ln>
        </p:spPr>
        <p:txBody>
          <a:bodyPr wrap="none" anchor="ctr"/>
          <a:lstStyle/>
          <a:p>
            <a:endParaRPr lang="ar-JO"/>
          </a:p>
        </p:txBody>
      </p:sp>
      <p:sp>
        <p:nvSpPr>
          <p:cNvPr id="63497" name="Rectangle 24"/>
          <p:cNvSpPr>
            <a:spLocks noChangeArrowheads="1"/>
          </p:cNvSpPr>
          <p:nvPr/>
        </p:nvSpPr>
        <p:spPr bwMode="auto">
          <a:xfrm>
            <a:off x="7905750" y="3724275"/>
            <a:ext cx="827088" cy="228600"/>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Helvetica" pitchFamily="34" charset="0"/>
              </a:rPr>
              <a:t>الأنظمة الرومانية</a:t>
            </a:r>
            <a:endParaRPr lang="en-US" altLang="en-US" sz="900">
              <a:solidFill>
                <a:srgbClr val="000000"/>
              </a:solidFill>
              <a:latin typeface="Helvetica" pitchFamily="34" charset="0"/>
            </a:endParaRPr>
          </a:p>
        </p:txBody>
      </p:sp>
      <p:sp>
        <p:nvSpPr>
          <p:cNvPr id="63498" name="Rectangle 25"/>
          <p:cNvSpPr>
            <a:spLocks noChangeArrowheads="1"/>
          </p:cNvSpPr>
          <p:nvPr/>
        </p:nvSpPr>
        <p:spPr bwMode="auto">
          <a:xfrm>
            <a:off x="7931150" y="3568700"/>
            <a:ext cx="728663" cy="228600"/>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Helvetica" pitchFamily="34" charset="0"/>
              </a:rPr>
              <a:t>الإسكندر الأكبر</a:t>
            </a:r>
            <a:endParaRPr lang="en-US" altLang="en-US" sz="900">
              <a:solidFill>
                <a:srgbClr val="000000"/>
              </a:solidFill>
              <a:latin typeface="Helvetica" pitchFamily="34" charset="0"/>
            </a:endParaRPr>
          </a:p>
        </p:txBody>
      </p:sp>
      <p:sp>
        <p:nvSpPr>
          <p:cNvPr id="63499" name="Rectangle 26"/>
          <p:cNvSpPr>
            <a:spLocks noChangeArrowheads="1"/>
          </p:cNvSpPr>
          <p:nvPr/>
        </p:nvSpPr>
        <p:spPr bwMode="auto">
          <a:xfrm>
            <a:off x="7970838" y="3429000"/>
            <a:ext cx="449262" cy="228600"/>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Chicago"/>
              </a:rPr>
              <a:t>الصمت</a:t>
            </a:r>
            <a:endParaRPr lang="en-US" altLang="en-US" sz="900">
              <a:solidFill>
                <a:srgbClr val="000000"/>
              </a:solidFill>
              <a:latin typeface="Chicago"/>
            </a:endParaRPr>
          </a:p>
        </p:txBody>
      </p:sp>
      <p:sp>
        <p:nvSpPr>
          <p:cNvPr id="63500" name="Text Box 27"/>
          <p:cNvSpPr txBox="1">
            <a:spLocks noChangeArrowheads="1"/>
          </p:cNvSpPr>
          <p:nvPr/>
        </p:nvSpPr>
        <p:spPr bwMode="auto">
          <a:xfrm>
            <a:off x="8718550" y="90488"/>
            <a:ext cx="260350" cy="396875"/>
          </a:xfrm>
          <a:prstGeom prst="rect">
            <a:avLst/>
          </a:prstGeom>
          <a:noFill/>
          <a:ln w="9525">
            <a:noFill/>
            <a:miter lim="800000"/>
            <a:headEnd/>
            <a:tailEnd/>
          </a:ln>
        </p:spPr>
        <p:txBody>
          <a:bodyPr wrap="none" anchor="ctr">
            <a:spAutoFit/>
          </a:bodyPr>
          <a:lstStyle/>
          <a:p>
            <a:pPr algn="ctr">
              <a:spcBef>
                <a:spcPct val="50000"/>
              </a:spcBef>
            </a:pPr>
            <a:r>
              <a:rPr lang="en-US" altLang="en-US" sz="2000" b="0">
                <a:solidFill>
                  <a:srgbClr val="FFA27C"/>
                </a:solidFill>
              </a:rPr>
              <a:t> </a:t>
            </a:r>
          </a:p>
        </p:txBody>
      </p:sp>
      <p:sp>
        <p:nvSpPr>
          <p:cNvPr id="292895" name="Rectangle 31"/>
          <p:cNvSpPr>
            <a:spLocks noChangeArrowheads="1"/>
          </p:cNvSpPr>
          <p:nvPr/>
        </p:nvSpPr>
        <p:spPr bwMode="auto">
          <a:xfrm>
            <a:off x="8091488" y="65278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Comic Sans MS" charset="0"/>
                <a:ea typeface="ＭＳ Ｐゴシック" charset="0"/>
                <a:cs typeface="ＭＳ Ｐゴシック" charset="0"/>
              </a:rPr>
              <a:t>22</a:t>
            </a:r>
          </a:p>
        </p:txBody>
      </p:sp>
      <p:sp>
        <p:nvSpPr>
          <p:cNvPr id="63502" name="Text Box 32"/>
          <p:cNvSpPr txBox="1">
            <a:spLocks noChangeArrowheads="1"/>
          </p:cNvSpPr>
          <p:nvPr/>
        </p:nvSpPr>
        <p:spPr bwMode="auto">
          <a:xfrm>
            <a:off x="6994525" y="6284913"/>
            <a:ext cx="1631950" cy="274637"/>
          </a:xfrm>
          <a:prstGeom prst="rect">
            <a:avLst/>
          </a:prstGeom>
          <a:noFill/>
          <a:ln w="9525">
            <a:noFill/>
            <a:miter lim="800000"/>
            <a:headEnd/>
            <a:tailEnd/>
          </a:ln>
        </p:spPr>
        <p:txBody>
          <a:bodyPr wrap="none" anchor="ctr">
            <a:spAutoFit/>
          </a:bodyPr>
          <a:lstStyle/>
          <a:p>
            <a:pPr algn="ctr">
              <a:spcBef>
                <a:spcPct val="50000"/>
              </a:spcBef>
            </a:pPr>
            <a:r>
              <a:rPr lang="en-US" altLang="en-US" sz="1200">
                <a:solidFill>
                  <a:schemeClr val="tx1"/>
                </a:solidFill>
                <a:latin typeface="Arial" pitchFamily="34" charset="0"/>
              </a:rPr>
              <a:t>Handbook pg. 38-39</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292871"/>
                                        </p:tgtEl>
                                        <p:attrNameLst>
                                          <p:attrName>style.visibility</p:attrName>
                                        </p:attrNameLst>
                                      </p:cBhvr>
                                      <p:to>
                                        <p:strVal val="visible"/>
                                      </p:to>
                                    </p:set>
                                    <p:anim calcmode="lin" valueType="num">
                                      <p:cBhvr>
                                        <p:cTn id="7" dur="500" fill="hold"/>
                                        <p:tgtEl>
                                          <p:spTgt spid="292871"/>
                                        </p:tgtEl>
                                        <p:attrNameLst>
                                          <p:attrName>ppt_w</p:attrName>
                                        </p:attrNameLst>
                                      </p:cBhvr>
                                      <p:tavLst>
                                        <p:tav tm="0">
                                          <p:val>
                                            <p:fltVal val="0"/>
                                          </p:val>
                                        </p:tav>
                                        <p:tav tm="100000">
                                          <p:val>
                                            <p:strVal val="#ppt_w"/>
                                          </p:val>
                                        </p:tav>
                                      </p:tavLst>
                                    </p:anim>
                                    <p:anim calcmode="lin" valueType="num">
                                      <p:cBhvr>
                                        <p:cTn id="8" dur="500" fill="hold"/>
                                        <p:tgtEl>
                                          <p:spTgt spid="292871"/>
                                        </p:tgtEl>
                                        <p:attrNameLst>
                                          <p:attrName>ppt_h</p:attrName>
                                        </p:attrNameLst>
                                      </p:cBhvr>
                                      <p:tavLst>
                                        <p:tav tm="0">
                                          <p:val>
                                            <p:fltVal val="0"/>
                                          </p:val>
                                        </p:tav>
                                        <p:tav tm="100000">
                                          <p:val>
                                            <p:strVal val="#ppt_h"/>
                                          </p:val>
                                        </p:tav>
                                      </p:tavLst>
                                    </p:anim>
                                    <p:anim calcmode="lin" valueType="num">
                                      <p:cBhvr>
                                        <p:cTn id="9" dur="500" fill="hold"/>
                                        <p:tgtEl>
                                          <p:spTgt spid="292871"/>
                                        </p:tgtEl>
                                        <p:attrNameLst>
                                          <p:attrName>ppt_x</p:attrName>
                                        </p:attrNameLst>
                                      </p:cBhvr>
                                      <p:tavLst>
                                        <p:tav tm="0">
                                          <p:val>
                                            <p:fltVal val="0.5"/>
                                          </p:val>
                                        </p:tav>
                                        <p:tav tm="100000">
                                          <p:val>
                                            <p:strVal val="#ppt_x"/>
                                          </p:val>
                                        </p:tav>
                                      </p:tavLst>
                                    </p:anim>
                                    <p:anim calcmode="lin" valueType="num">
                                      <p:cBhvr>
                                        <p:cTn id="10" dur="500" fill="hold"/>
                                        <p:tgtEl>
                                          <p:spTgt spid="29287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871"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17"/>
          <p:cNvSpPr txBox="1">
            <a:spLocks noChangeArrowheads="1"/>
          </p:cNvSpPr>
          <p:nvPr/>
        </p:nvSpPr>
        <p:spPr bwMode="auto">
          <a:xfrm>
            <a:off x="533400" y="6483350"/>
            <a:ext cx="1993900" cy="336550"/>
          </a:xfrm>
          <a:prstGeom prst="rect">
            <a:avLst/>
          </a:prstGeom>
          <a:noFill/>
          <a:ln w="9525">
            <a:noFill/>
            <a:miter lim="800000"/>
            <a:headEnd/>
            <a:tailEnd/>
          </a:ln>
        </p:spPr>
        <p:txBody>
          <a:bodyPr>
            <a:spAutoFit/>
          </a:bodyPr>
          <a:lstStyle/>
          <a:p>
            <a:pPr>
              <a:spcBef>
                <a:spcPct val="50000"/>
              </a:spcBef>
            </a:pPr>
            <a:endParaRPr lang="en-US" altLang="en-US">
              <a:solidFill>
                <a:schemeClr val="tx1"/>
              </a:solidFill>
            </a:endParaRPr>
          </a:p>
        </p:txBody>
      </p:sp>
      <p:sp>
        <p:nvSpPr>
          <p:cNvPr id="65539" name="Text Box 27"/>
          <p:cNvSpPr txBox="1">
            <a:spLocks noChangeArrowheads="1"/>
          </p:cNvSpPr>
          <p:nvPr/>
        </p:nvSpPr>
        <p:spPr bwMode="auto">
          <a:xfrm>
            <a:off x="8718550" y="90488"/>
            <a:ext cx="260350" cy="396875"/>
          </a:xfrm>
          <a:prstGeom prst="rect">
            <a:avLst/>
          </a:prstGeom>
          <a:noFill/>
          <a:ln w="9525">
            <a:noFill/>
            <a:miter lim="800000"/>
            <a:headEnd/>
            <a:tailEnd/>
          </a:ln>
        </p:spPr>
        <p:txBody>
          <a:bodyPr wrap="none" anchor="ctr">
            <a:spAutoFit/>
          </a:bodyPr>
          <a:lstStyle/>
          <a:p>
            <a:pPr algn="ctr">
              <a:spcBef>
                <a:spcPct val="50000"/>
              </a:spcBef>
            </a:pPr>
            <a:r>
              <a:rPr lang="en-US" altLang="en-US" sz="2000" b="0">
                <a:solidFill>
                  <a:srgbClr val="FFA27C"/>
                </a:solidFill>
              </a:rPr>
              <a:t> </a:t>
            </a:r>
          </a:p>
        </p:txBody>
      </p:sp>
      <p:sp>
        <p:nvSpPr>
          <p:cNvPr id="295967" name="Rectangle 31"/>
          <p:cNvSpPr>
            <a:spLocks noChangeArrowheads="1"/>
          </p:cNvSpPr>
          <p:nvPr/>
        </p:nvSpPr>
        <p:spPr bwMode="auto">
          <a:xfrm>
            <a:off x="8091488" y="65278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Comic Sans MS" charset="0"/>
                <a:ea typeface="ＭＳ Ｐゴシック" charset="0"/>
                <a:cs typeface="ＭＳ Ｐゴシック" charset="0"/>
              </a:rPr>
              <a:t>23</a:t>
            </a:r>
          </a:p>
        </p:txBody>
      </p:sp>
      <p:sp>
        <p:nvSpPr>
          <p:cNvPr id="65541" name="Text Box 32"/>
          <p:cNvSpPr txBox="1">
            <a:spLocks noChangeArrowheads="1"/>
          </p:cNvSpPr>
          <p:nvPr/>
        </p:nvSpPr>
        <p:spPr bwMode="auto">
          <a:xfrm>
            <a:off x="6994525" y="6284913"/>
            <a:ext cx="1631950" cy="274637"/>
          </a:xfrm>
          <a:prstGeom prst="rect">
            <a:avLst/>
          </a:prstGeom>
          <a:noFill/>
          <a:ln w="9525">
            <a:noFill/>
            <a:miter lim="800000"/>
            <a:headEnd/>
            <a:tailEnd/>
          </a:ln>
        </p:spPr>
        <p:txBody>
          <a:bodyPr wrap="none" anchor="ctr">
            <a:spAutoFit/>
          </a:bodyPr>
          <a:lstStyle/>
          <a:p>
            <a:pPr algn="ctr">
              <a:spcBef>
                <a:spcPct val="50000"/>
              </a:spcBef>
            </a:pPr>
            <a:r>
              <a:rPr lang="en-US" altLang="en-US" sz="1200">
                <a:solidFill>
                  <a:schemeClr val="tx1"/>
                </a:solidFill>
                <a:latin typeface="Arial" pitchFamily="34" charset="0"/>
              </a:rPr>
              <a:t>Handbook pg. 38-39</a:t>
            </a:r>
          </a:p>
        </p:txBody>
      </p:sp>
      <p:pic>
        <p:nvPicPr>
          <p:cNvPr id="65542" name="Picture 33" descr="Forum Arch of Severus, Arch of Titus in distance, wk 030901"/>
          <p:cNvPicPr preferRelativeResize="0">
            <a:picLocks noChangeAspect="1" noChangeArrowheads="1"/>
          </p:cNvPicPr>
          <p:nvPr>
            <p:custDataLst>
              <p:tags r:id="rId1"/>
            </p:custDataLst>
          </p:nvPr>
        </p:nvPicPr>
        <p:blipFill>
          <a:blip r:embed="rId4"/>
          <a:srcRect/>
          <a:stretch>
            <a:fillRect/>
          </a:stretch>
        </p:blipFill>
        <p:spPr bwMode="auto">
          <a:xfrm>
            <a:off x="612775" y="587375"/>
            <a:ext cx="7913688" cy="5661025"/>
          </a:xfrm>
          <a:prstGeom prst="rect">
            <a:avLst/>
          </a:prstGeom>
          <a:noFill/>
          <a:ln w="76200">
            <a:solidFill>
              <a:schemeClr val="accent2"/>
            </a:solidFill>
            <a:miter lim="800000"/>
            <a:headEnd/>
            <a:tailEnd/>
          </a:ln>
        </p:spPr>
      </p:pic>
      <p:grpSp>
        <p:nvGrpSpPr>
          <p:cNvPr id="2" name="Group 38"/>
          <p:cNvGrpSpPr>
            <a:grpSpLocks/>
          </p:cNvGrpSpPr>
          <p:nvPr/>
        </p:nvGrpSpPr>
        <p:grpSpPr bwMode="auto">
          <a:xfrm>
            <a:off x="1651000" y="935038"/>
            <a:ext cx="7545388" cy="1179512"/>
            <a:chOff x="442" y="1071"/>
            <a:chExt cx="4753" cy="743"/>
          </a:xfrm>
        </p:grpSpPr>
        <p:sp>
          <p:nvSpPr>
            <p:cNvPr id="295942" name="Rectangle 6"/>
            <p:cNvSpPr>
              <a:spLocks noChangeArrowheads="1"/>
            </p:cNvSpPr>
            <p:nvPr/>
          </p:nvSpPr>
          <p:spPr bwMode="auto">
            <a:xfrm>
              <a:off x="442" y="1071"/>
              <a:ext cx="4753" cy="367"/>
            </a:xfrm>
            <a:prstGeom prst="rect">
              <a:avLst/>
            </a:prstGeom>
            <a:noFill/>
            <a:ln w="762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rtl="1">
                <a:spcBef>
                  <a:spcPct val="50000"/>
                </a:spcBef>
                <a:defRPr/>
              </a:pPr>
              <a:r>
                <a:rPr lang="ar-JO" sz="3200" dirty="0">
                  <a:solidFill>
                    <a:srgbClr val="FFFF00"/>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اغتيال قيصر</a:t>
              </a:r>
              <a:endParaRPr lang="en-US" sz="3200" dirty="0">
                <a:solidFill>
                  <a:srgbClr val="FFFF00"/>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p:txBody>
        </p:sp>
        <p:sp>
          <p:nvSpPr>
            <p:cNvPr id="295970" name="AutoShape 34"/>
            <p:cNvSpPr>
              <a:spLocks noChangeArrowheads="1"/>
            </p:cNvSpPr>
            <p:nvPr/>
          </p:nvSpPr>
          <p:spPr bwMode="auto">
            <a:xfrm>
              <a:off x="2533" y="1513"/>
              <a:ext cx="675" cy="301"/>
            </a:xfrm>
            <a:prstGeom prst="roundRect">
              <a:avLst>
                <a:gd name="adj" fmla="val 16667"/>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grpSp>
      <p:sp>
        <p:nvSpPr>
          <p:cNvPr id="65544" name="Text Box 36"/>
          <p:cNvSpPr txBox="1">
            <a:spLocks noChangeArrowheads="1"/>
          </p:cNvSpPr>
          <p:nvPr/>
        </p:nvSpPr>
        <p:spPr bwMode="auto">
          <a:xfrm>
            <a:off x="8534400" y="6467475"/>
            <a:ext cx="390525" cy="339725"/>
          </a:xfrm>
          <a:prstGeom prst="rect">
            <a:avLst/>
          </a:prstGeom>
          <a:noFill/>
          <a:ln w="9525">
            <a:noFill/>
            <a:miter lim="800000"/>
            <a:headEnd/>
            <a:tailEnd/>
          </a:ln>
        </p:spPr>
        <p:txBody>
          <a:bodyPr wrap="none" anchor="ctr">
            <a:spAutoFit/>
          </a:bodyPr>
          <a:lstStyle/>
          <a:p>
            <a:pPr algn="ctr">
              <a:spcBef>
                <a:spcPct val="50000"/>
              </a:spcBef>
            </a:pPr>
            <a:r>
              <a:rPr lang="ar-SA" altLang="en-US">
                <a:solidFill>
                  <a:srgbClr val="FFFFFF"/>
                </a:solidFill>
                <a:cs typeface="Arial" pitchFamily="34" charset="0"/>
              </a:rPr>
              <a:t>١</a:t>
            </a:r>
            <a:r>
              <a:rPr lang="en-US" altLang="en-US">
                <a:solidFill>
                  <a:srgbClr val="FFFFFF"/>
                </a:solidFill>
              </a:rPr>
              <a:t> </a:t>
            </a:r>
          </a:p>
        </p:txBody>
      </p:sp>
      <p:sp>
        <p:nvSpPr>
          <p:cNvPr id="295973" name="Rectangle 37"/>
          <p:cNvSpPr>
            <a:spLocks noChangeArrowheads="1"/>
          </p:cNvSpPr>
          <p:nvPr/>
        </p:nvSpPr>
        <p:spPr bwMode="auto">
          <a:xfrm>
            <a:off x="900113" y="5718175"/>
            <a:ext cx="7545387" cy="582613"/>
          </a:xfrm>
          <a:prstGeom prst="rect">
            <a:avLst/>
          </a:prstGeom>
          <a:noFill/>
          <a:ln w="762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defRPr/>
            </a:pPr>
            <a:r>
              <a:rPr lang="ar-JO" sz="3200" dirty="0">
                <a:solidFill>
                  <a:srgbClr val="FFFF00"/>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روما: شوارع المنتدى</a:t>
            </a:r>
            <a:endParaRPr lang="en-US" sz="3200" dirty="0">
              <a:solidFill>
                <a:srgbClr val="FFFF00"/>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p:txBody>
      </p:sp>
      <p:sp>
        <p:nvSpPr>
          <p:cNvPr id="65546" name="AutoShape 19"/>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ltLang="en-US"/>
          </a:p>
        </p:txBody>
      </p:sp>
      <p:sp>
        <p:nvSpPr>
          <p:cNvPr id="65547" name="Rectangle 20"/>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ltLang="en-US"/>
          </a:p>
        </p:txBody>
      </p:sp>
      <p:sp>
        <p:nvSpPr>
          <p:cNvPr id="65548" name="AutoShape 21"/>
          <p:cNvSpPr>
            <a:spLocks noChangeArrowheads="1"/>
          </p:cNvSpPr>
          <p:nvPr/>
        </p:nvSpPr>
        <p:spPr bwMode="auto">
          <a:xfrm>
            <a:off x="7983538" y="3478213"/>
            <a:ext cx="692150" cy="358775"/>
          </a:xfrm>
          <a:prstGeom prst="roundRect">
            <a:avLst>
              <a:gd name="adj" fmla="val 16667"/>
            </a:avLst>
          </a:prstGeom>
          <a:solidFill>
            <a:srgbClr val="FFFF00"/>
          </a:solidFill>
          <a:ln w="9525">
            <a:noFill/>
            <a:round/>
            <a:headEnd/>
            <a:tailEnd/>
          </a:ln>
        </p:spPr>
        <p:txBody>
          <a:bodyPr wrap="none" anchor="ctr"/>
          <a:lstStyle/>
          <a:p>
            <a:endParaRPr lang="en-US" altLang="en-US"/>
          </a:p>
        </p:txBody>
      </p:sp>
      <p:sp>
        <p:nvSpPr>
          <p:cNvPr id="65549" name="Line 22"/>
          <p:cNvSpPr>
            <a:spLocks noChangeShapeType="1"/>
          </p:cNvSpPr>
          <p:nvPr/>
        </p:nvSpPr>
        <p:spPr bwMode="auto">
          <a:xfrm>
            <a:off x="8005763" y="3740150"/>
            <a:ext cx="863600" cy="0"/>
          </a:xfrm>
          <a:prstGeom prst="line">
            <a:avLst/>
          </a:prstGeom>
          <a:noFill/>
          <a:ln w="12700">
            <a:solidFill>
              <a:srgbClr val="000000"/>
            </a:solidFill>
            <a:round/>
            <a:headEnd/>
            <a:tailEnd/>
          </a:ln>
        </p:spPr>
        <p:txBody>
          <a:bodyPr wrap="none" anchor="ctr"/>
          <a:lstStyle/>
          <a:p>
            <a:endParaRPr lang="ar-JO"/>
          </a:p>
        </p:txBody>
      </p:sp>
      <p:sp>
        <p:nvSpPr>
          <p:cNvPr id="65550" name="Line 23"/>
          <p:cNvSpPr>
            <a:spLocks noChangeShapeType="1"/>
          </p:cNvSpPr>
          <p:nvPr/>
        </p:nvSpPr>
        <p:spPr bwMode="auto">
          <a:xfrm>
            <a:off x="8005763" y="3892550"/>
            <a:ext cx="863600" cy="0"/>
          </a:xfrm>
          <a:prstGeom prst="line">
            <a:avLst/>
          </a:prstGeom>
          <a:noFill/>
          <a:ln w="12700">
            <a:solidFill>
              <a:srgbClr val="000000"/>
            </a:solidFill>
            <a:round/>
            <a:headEnd/>
            <a:tailEnd/>
          </a:ln>
        </p:spPr>
        <p:txBody>
          <a:bodyPr wrap="none" anchor="ctr"/>
          <a:lstStyle/>
          <a:p>
            <a:endParaRPr lang="ar-JO"/>
          </a:p>
        </p:txBody>
      </p:sp>
      <p:sp>
        <p:nvSpPr>
          <p:cNvPr id="65551" name="Rectangle 24"/>
          <p:cNvSpPr>
            <a:spLocks noChangeArrowheads="1"/>
          </p:cNvSpPr>
          <p:nvPr/>
        </p:nvSpPr>
        <p:spPr bwMode="auto">
          <a:xfrm>
            <a:off x="7905750" y="3724275"/>
            <a:ext cx="827088" cy="228600"/>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Helvetica" pitchFamily="34" charset="0"/>
              </a:rPr>
              <a:t>الأنظمة الرومانية</a:t>
            </a:r>
            <a:endParaRPr lang="en-US" altLang="en-US" sz="900">
              <a:solidFill>
                <a:srgbClr val="000000"/>
              </a:solidFill>
              <a:latin typeface="Helvetica" pitchFamily="34" charset="0"/>
            </a:endParaRPr>
          </a:p>
        </p:txBody>
      </p:sp>
      <p:sp>
        <p:nvSpPr>
          <p:cNvPr id="65552" name="Rectangle 25"/>
          <p:cNvSpPr>
            <a:spLocks noChangeArrowheads="1"/>
          </p:cNvSpPr>
          <p:nvPr/>
        </p:nvSpPr>
        <p:spPr bwMode="auto">
          <a:xfrm>
            <a:off x="7931150" y="3568700"/>
            <a:ext cx="728663" cy="228600"/>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Helvetica" pitchFamily="34" charset="0"/>
              </a:rPr>
              <a:t>الإسكندر الأكبر</a:t>
            </a:r>
            <a:endParaRPr lang="en-US" altLang="en-US" sz="900">
              <a:solidFill>
                <a:srgbClr val="000000"/>
              </a:solidFill>
              <a:latin typeface="Helvetica" pitchFamily="34" charset="0"/>
            </a:endParaRPr>
          </a:p>
        </p:txBody>
      </p:sp>
      <p:sp>
        <p:nvSpPr>
          <p:cNvPr id="65553" name="Rectangle 26"/>
          <p:cNvSpPr>
            <a:spLocks noChangeArrowheads="1"/>
          </p:cNvSpPr>
          <p:nvPr/>
        </p:nvSpPr>
        <p:spPr bwMode="auto">
          <a:xfrm>
            <a:off x="7970838" y="3429000"/>
            <a:ext cx="449262" cy="228600"/>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Chicago"/>
              </a:rPr>
              <a:t>الصمت</a:t>
            </a:r>
            <a:endParaRPr lang="en-US" altLang="en-US" sz="900">
              <a:solidFill>
                <a:srgbClr val="000000"/>
              </a:solidFill>
              <a:latin typeface="Chicago"/>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5"/>
          <p:cNvPicPr>
            <a:picLocks noChangeArrowheads="1"/>
          </p:cNvPicPr>
          <p:nvPr/>
        </p:nvPicPr>
        <p:blipFill>
          <a:blip r:embed="rId3">
            <a:lum bright="-6000"/>
          </a:blip>
          <a:srcRect/>
          <a:stretch>
            <a:fillRect/>
          </a:stretch>
        </p:blipFill>
        <p:spPr bwMode="auto">
          <a:xfrm>
            <a:off x="2205038" y="601663"/>
            <a:ext cx="4965700" cy="5451475"/>
          </a:xfrm>
          <a:prstGeom prst="rect">
            <a:avLst/>
          </a:prstGeom>
          <a:noFill/>
          <a:ln w="76200">
            <a:solidFill>
              <a:schemeClr val="accent2"/>
            </a:solidFill>
            <a:miter lim="800000"/>
            <a:headEnd/>
            <a:tailEnd/>
          </a:ln>
        </p:spPr>
      </p:pic>
      <p:sp>
        <p:nvSpPr>
          <p:cNvPr id="294918" name="Rectangle 6"/>
          <p:cNvSpPr>
            <a:spLocks noChangeArrowheads="1"/>
          </p:cNvSpPr>
          <p:nvPr/>
        </p:nvSpPr>
        <p:spPr bwMode="auto">
          <a:xfrm>
            <a:off x="328613" y="5568950"/>
            <a:ext cx="8574087" cy="698500"/>
          </a:xfrm>
          <a:prstGeom prst="rect">
            <a:avLst/>
          </a:prstGeom>
          <a:noFill/>
          <a:ln w="762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rtl="1">
              <a:spcBef>
                <a:spcPct val="50000"/>
              </a:spcBef>
              <a:defRPr/>
            </a:pPr>
            <a:r>
              <a:rPr lang="ar-JO" sz="4000" dirty="0">
                <a:solidFill>
                  <a:srgbClr val="FFFF00"/>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روما: تصميم روماني أنيق</a:t>
            </a:r>
            <a:endParaRPr lang="en-US" sz="4000" dirty="0">
              <a:solidFill>
                <a:srgbClr val="FFFF00"/>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p:txBody>
      </p:sp>
      <p:sp>
        <p:nvSpPr>
          <p:cNvPr id="67588" name="Text Box 17"/>
          <p:cNvSpPr txBox="1">
            <a:spLocks noChangeArrowheads="1"/>
          </p:cNvSpPr>
          <p:nvPr/>
        </p:nvSpPr>
        <p:spPr bwMode="auto">
          <a:xfrm>
            <a:off x="533400" y="6483350"/>
            <a:ext cx="1993900" cy="336550"/>
          </a:xfrm>
          <a:prstGeom prst="rect">
            <a:avLst/>
          </a:prstGeom>
          <a:noFill/>
          <a:ln w="9525">
            <a:noFill/>
            <a:miter lim="800000"/>
            <a:headEnd/>
            <a:tailEnd/>
          </a:ln>
        </p:spPr>
        <p:txBody>
          <a:bodyPr>
            <a:spAutoFit/>
          </a:bodyPr>
          <a:lstStyle/>
          <a:p>
            <a:pPr>
              <a:spcBef>
                <a:spcPct val="50000"/>
              </a:spcBef>
            </a:pPr>
            <a:endParaRPr lang="en-US" altLang="en-US">
              <a:solidFill>
                <a:schemeClr val="tx1"/>
              </a:solidFill>
            </a:endParaRPr>
          </a:p>
        </p:txBody>
      </p:sp>
      <p:sp>
        <p:nvSpPr>
          <p:cNvPr id="67589" name="AutoShape 19"/>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ltLang="en-US"/>
          </a:p>
        </p:txBody>
      </p:sp>
      <p:sp>
        <p:nvSpPr>
          <p:cNvPr id="67590" name="Rectangle 20"/>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ltLang="en-US"/>
          </a:p>
        </p:txBody>
      </p:sp>
      <p:sp>
        <p:nvSpPr>
          <p:cNvPr id="67591" name="AutoShape 21"/>
          <p:cNvSpPr>
            <a:spLocks noChangeArrowheads="1"/>
          </p:cNvSpPr>
          <p:nvPr/>
        </p:nvSpPr>
        <p:spPr bwMode="auto">
          <a:xfrm>
            <a:off x="7983538" y="3478213"/>
            <a:ext cx="692150" cy="358775"/>
          </a:xfrm>
          <a:prstGeom prst="roundRect">
            <a:avLst>
              <a:gd name="adj" fmla="val 16667"/>
            </a:avLst>
          </a:prstGeom>
          <a:solidFill>
            <a:srgbClr val="FFFF00"/>
          </a:solidFill>
          <a:ln w="9525">
            <a:noFill/>
            <a:round/>
            <a:headEnd/>
            <a:tailEnd/>
          </a:ln>
        </p:spPr>
        <p:txBody>
          <a:bodyPr wrap="none" anchor="ctr"/>
          <a:lstStyle/>
          <a:p>
            <a:endParaRPr lang="en-US" altLang="en-US"/>
          </a:p>
        </p:txBody>
      </p:sp>
      <p:sp>
        <p:nvSpPr>
          <p:cNvPr id="67592" name="Line 22"/>
          <p:cNvSpPr>
            <a:spLocks noChangeShapeType="1"/>
          </p:cNvSpPr>
          <p:nvPr/>
        </p:nvSpPr>
        <p:spPr bwMode="auto">
          <a:xfrm>
            <a:off x="8005763" y="3740150"/>
            <a:ext cx="863600" cy="0"/>
          </a:xfrm>
          <a:prstGeom prst="line">
            <a:avLst/>
          </a:prstGeom>
          <a:noFill/>
          <a:ln w="12700">
            <a:solidFill>
              <a:srgbClr val="000000"/>
            </a:solidFill>
            <a:round/>
            <a:headEnd/>
            <a:tailEnd/>
          </a:ln>
        </p:spPr>
        <p:txBody>
          <a:bodyPr wrap="none" anchor="ctr"/>
          <a:lstStyle/>
          <a:p>
            <a:endParaRPr lang="ar-JO"/>
          </a:p>
        </p:txBody>
      </p:sp>
      <p:sp>
        <p:nvSpPr>
          <p:cNvPr id="67593" name="Line 23"/>
          <p:cNvSpPr>
            <a:spLocks noChangeShapeType="1"/>
          </p:cNvSpPr>
          <p:nvPr/>
        </p:nvSpPr>
        <p:spPr bwMode="auto">
          <a:xfrm>
            <a:off x="8005763" y="3892550"/>
            <a:ext cx="863600" cy="0"/>
          </a:xfrm>
          <a:prstGeom prst="line">
            <a:avLst/>
          </a:prstGeom>
          <a:noFill/>
          <a:ln w="12700">
            <a:solidFill>
              <a:srgbClr val="000000"/>
            </a:solidFill>
            <a:round/>
            <a:headEnd/>
            <a:tailEnd/>
          </a:ln>
        </p:spPr>
        <p:txBody>
          <a:bodyPr wrap="none" anchor="ctr"/>
          <a:lstStyle/>
          <a:p>
            <a:endParaRPr lang="ar-JO"/>
          </a:p>
        </p:txBody>
      </p:sp>
      <p:sp>
        <p:nvSpPr>
          <p:cNvPr id="67594" name="Rectangle 24"/>
          <p:cNvSpPr>
            <a:spLocks noChangeArrowheads="1"/>
          </p:cNvSpPr>
          <p:nvPr/>
        </p:nvSpPr>
        <p:spPr bwMode="auto">
          <a:xfrm>
            <a:off x="7905750" y="3724275"/>
            <a:ext cx="827088" cy="228600"/>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Helvetica" pitchFamily="34" charset="0"/>
              </a:rPr>
              <a:t>الأنظمة الرومانية</a:t>
            </a:r>
            <a:endParaRPr lang="en-US" altLang="en-US" sz="900">
              <a:solidFill>
                <a:srgbClr val="000000"/>
              </a:solidFill>
              <a:latin typeface="Helvetica" pitchFamily="34" charset="0"/>
            </a:endParaRPr>
          </a:p>
        </p:txBody>
      </p:sp>
      <p:sp>
        <p:nvSpPr>
          <p:cNvPr id="67595" name="Rectangle 25"/>
          <p:cNvSpPr>
            <a:spLocks noChangeArrowheads="1"/>
          </p:cNvSpPr>
          <p:nvPr/>
        </p:nvSpPr>
        <p:spPr bwMode="auto">
          <a:xfrm>
            <a:off x="7931150" y="3568700"/>
            <a:ext cx="728663" cy="228600"/>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Helvetica" pitchFamily="34" charset="0"/>
              </a:rPr>
              <a:t>الإسكندر الأكبر</a:t>
            </a:r>
            <a:endParaRPr lang="en-US" altLang="en-US" sz="900">
              <a:solidFill>
                <a:srgbClr val="000000"/>
              </a:solidFill>
              <a:latin typeface="Helvetica" pitchFamily="34" charset="0"/>
            </a:endParaRPr>
          </a:p>
        </p:txBody>
      </p:sp>
      <p:sp>
        <p:nvSpPr>
          <p:cNvPr id="67596" name="Rectangle 26"/>
          <p:cNvSpPr>
            <a:spLocks noChangeArrowheads="1"/>
          </p:cNvSpPr>
          <p:nvPr/>
        </p:nvSpPr>
        <p:spPr bwMode="auto">
          <a:xfrm>
            <a:off x="7970838" y="3429000"/>
            <a:ext cx="449262" cy="228600"/>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Chicago"/>
              </a:rPr>
              <a:t>الصمت</a:t>
            </a:r>
            <a:endParaRPr lang="en-US" altLang="en-US" sz="900">
              <a:solidFill>
                <a:srgbClr val="000000"/>
              </a:solidFill>
              <a:latin typeface="Chicago"/>
            </a:endParaRPr>
          </a:p>
        </p:txBody>
      </p:sp>
      <p:sp>
        <p:nvSpPr>
          <p:cNvPr id="67597" name="Text Box 27"/>
          <p:cNvSpPr txBox="1">
            <a:spLocks noChangeArrowheads="1"/>
          </p:cNvSpPr>
          <p:nvPr/>
        </p:nvSpPr>
        <p:spPr bwMode="auto">
          <a:xfrm>
            <a:off x="8718550" y="90488"/>
            <a:ext cx="260350" cy="396875"/>
          </a:xfrm>
          <a:prstGeom prst="rect">
            <a:avLst/>
          </a:prstGeom>
          <a:noFill/>
          <a:ln w="9525">
            <a:noFill/>
            <a:miter lim="800000"/>
            <a:headEnd/>
            <a:tailEnd/>
          </a:ln>
        </p:spPr>
        <p:txBody>
          <a:bodyPr wrap="none" anchor="ctr">
            <a:spAutoFit/>
          </a:bodyPr>
          <a:lstStyle/>
          <a:p>
            <a:pPr algn="ctr">
              <a:spcBef>
                <a:spcPct val="50000"/>
              </a:spcBef>
            </a:pPr>
            <a:r>
              <a:rPr lang="en-US" altLang="en-US" sz="2000" b="0">
                <a:solidFill>
                  <a:srgbClr val="FFA27C"/>
                </a:solidFill>
              </a:rPr>
              <a:t> </a:t>
            </a:r>
          </a:p>
        </p:txBody>
      </p:sp>
      <p:sp>
        <p:nvSpPr>
          <p:cNvPr id="294943" name="Rectangle 31"/>
          <p:cNvSpPr>
            <a:spLocks noChangeArrowheads="1"/>
          </p:cNvSpPr>
          <p:nvPr/>
        </p:nvSpPr>
        <p:spPr bwMode="auto">
          <a:xfrm>
            <a:off x="8091488" y="653097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Comic Sans MS" charset="0"/>
                <a:ea typeface="ＭＳ Ｐゴシック" charset="0"/>
                <a:cs typeface="ＭＳ Ｐゴシック" charset="0"/>
              </a:rPr>
              <a:t>24</a:t>
            </a:r>
          </a:p>
        </p:txBody>
      </p:sp>
      <p:sp>
        <p:nvSpPr>
          <p:cNvPr id="67599" name="Text Box 32"/>
          <p:cNvSpPr txBox="1">
            <a:spLocks noChangeArrowheads="1"/>
          </p:cNvSpPr>
          <p:nvPr/>
        </p:nvSpPr>
        <p:spPr bwMode="auto">
          <a:xfrm>
            <a:off x="6994525" y="6284913"/>
            <a:ext cx="1631950" cy="274637"/>
          </a:xfrm>
          <a:prstGeom prst="rect">
            <a:avLst/>
          </a:prstGeom>
          <a:noFill/>
          <a:ln w="9525">
            <a:noFill/>
            <a:miter lim="800000"/>
            <a:headEnd/>
            <a:tailEnd/>
          </a:ln>
        </p:spPr>
        <p:txBody>
          <a:bodyPr wrap="none" anchor="ctr">
            <a:spAutoFit/>
          </a:bodyPr>
          <a:lstStyle/>
          <a:p>
            <a:pPr algn="ctr">
              <a:spcBef>
                <a:spcPct val="50000"/>
              </a:spcBef>
            </a:pPr>
            <a:r>
              <a:rPr lang="en-US" altLang="en-US" sz="1200">
                <a:solidFill>
                  <a:schemeClr val="tx1"/>
                </a:solidFill>
                <a:latin typeface="Arial" pitchFamily="34" charset="0"/>
              </a:rPr>
              <a:t>Handbook pg. 38-39</a:t>
            </a:r>
          </a:p>
        </p:txBody>
      </p:sp>
      <p:sp>
        <p:nvSpPr>
          <p:cNvPr id="294946" name="Rectangle 34"/>
          <p:cNvSpPr>
            <a:spLocks noChangeArrowheads="1"/>
          </p:cNvSpPr>
          <p:nvPr/>
        </p:nvSpPr>
        <p:spPr bwMode="auto">
          <a:xfrm>
            <a:off x="519113" y="312738"/>
            <a:ext cx="1239837" cy="17208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lvl1pPr>
              <a:defRPr sz="1600" b="1">
                <a:solidFill>
                  <a:srgbClr val="00DFCA"/>
                </a:solidFill>
                <a:latin typeface="Comic Sans MS" panose="030F0702030302020204" pitchFamily="66" charset="0"/>
                <a:ea typeface="ＭＳ Ｐゴシック" panose="020B0600070205080204" pitchFamily="34" charset="-128"/>
              </a:defRPr>
            </a:lvl1pPr>
            <a:lvl2pPr marL="742950" indent="-285750">
              <a:defRPr sz="1600" b="1">
                <a:solidFill>
                  <a:srgbClr val="00DFCA"/>
                </a:solidFill>
                <a:latin typeface="Comic Sans MS" panose="030F0702030302020204" pitchFamily="66" charset="0"/>
                <a:ea typeface="ＭＳ Ｐゴシック" panose="020B0600070205080204" pitchFamily="34" charset="-128"/>
              </a:defRPr>
            </a:lvl2pPr>
            <a:lvl3pPr marL="1143000" indent="-228600">
              <a:defRPr sz="1600" b="1">
                <a:solidFill>
                  <a:srgbClr val="00DFCA"/>
                </a:solidFill>
                <a:latin typeface="Comic Sans MS" panose="030F0702030302020204" pitchFamily="66" charset="0"/>
                <a:ea typeface="ＭＳ Ｐゴシック" panose="020B0600070205080204" pitchFamily="34" charset="-128"/>
              </a:defRPr>
            </a:lvl3pPr>
            <a:lvl4pPr marL="1600200" indent="-228600">
              <a:defRPr sz="1600" b="1">
                <a:solidFill>
                  <a:srgbClr val="00DFCA"/>
                </a:solidFill>
                <a:latin typeface="Comic Sans MS" panose="030F0702030302020204" pitchFamily="66" charset="0"/>
                <a:ea typeface="ＭＳ Ｐゴシック" panose="020B0600070205080204" pitchFamily="34" charset="-128"/>
              </a:defRPr>
            </a:lvl4pPr>
            <a:lvl5pPr marL="2057400" indent="-228600">
              <a:defRPr sz="1600" b="1">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9pPr>
          </a:lstStyle>
          <a:p>
            <a:pPr>
              <a:defRPr/>
            </a:pPr>
            <a:r>
              <a:rPr lang="ar-SA" altLang="en-US" sz="10600" b="0">
                <a:solidFill>
                  <a:srgbClr val="FFFF00"/>
                </a:solidFill>
                <a:latin typeface="Times" panose="02020603050405020304" pitchFamily="18" charset="0"/>
                <a:cs typeface="Arial" panose="020B0604020202020204" pitchFamily="34" charset="0"/>
              </a:rPr>
              <a:t>٧</a:t>
            </a:r>
            <a:r>
              <a:rPr lang="en-US" altLang="en-US" sz="10600" b="0">
                <a:solidFill>
                  <a:srgbClr val="FFFF00"/>
                </a:solidFill>
                <a:latin typeface="Times" panose="02020603050405020304" pitchFamily="18" charset="0"/>
              </a:rPr>
              <a:t> </a:t>
            </a:r>
            <a:endParaRPr lang="en-US" altLang="en-US" sz="2800" b="0">
              <a:latin typeface="Matura MT Script Capitals" panose="03020802060602070202" pitchFamily="66" charset="0"/>
            </a:endParaRPr>
          </a:p>
        </p:txBody>
      </p:sp>
    </p:spTree>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36" descr="Pools of Bethesda excavations from east, tb n051401 sr"/>
          <p:cNvPicPr preferRelativeResize="0">
            <a:picLocks noChangeAspect="1" noChangeArrowheads="1"/>
          </p:cNvPicPr>
          <p:nvPr>
            <p:custDataLst>
              <p:tags r:id="rId1"/>
            </p:custDataLst>
          </p:nvPr>
        </p:nvPicPr>
        <p:blipFill>
          <a:blip r:embed="rId4"/>
          <a:srcRect/>
          <a:stretch>
            <a:fillRect/>
          </a:stretch>
        </p:blipFill>
        <p:spPr bwMode="auto">
          <a:xfrm>
            <a:off x="649288" y="576263"/>
            <a:ext cx="7875587" cy="5700712"/>
          </a:xfrm>
          <a:prstGeom prst="rect">
            <a:avLst/>
          </a:prstGeom>
          <a:noFill/>
          <a:ln w="82550" cmpd="thickThin">
            <a:solidFill>
              <a:schemeClr val="accent2"/>
            </a:solidFill>
            <a:miter lim="800000"/>
            <a:headEnd/>
            <a:tailEnd/>
          </a:ln>
        </p:spPr>
      </p:pic>
      <p:sp>
        <p:nvSpPr>
          <p:cNvPr id="164871" name="Line 7"/>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endParaRPr>
          </a:p>
        </p:txBody>
      </p:sp>
      <p:sp>
        <p:nvSpPr>
          <p:cNvPr id="164872" name="Rectangle 8"/>
          <p:cNvSpPr>
            <a:spLocks noChangeArrowheads="1"/>
          </p:cNvSpPr>
          <p:nvPr/>
        </p:nvSpPr>
        <p:spPr bwMode="auto">
          <a:xfrm>
            <a:off x="950913" y="5737225"/>
            <a:ext cx="7075487" cy="638175"/>
          </a:xfrm>
          <a:prstGeom prst="rect">
            <a:avLst/>
          </a:prstGeom>
          <a:noFill/>
          <a:ln w="762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defRPr/>
            </a:pPr>
            <a:r>
              <a:rPr lang="ar-JO" sz="3600" dirty="0">
                <a:solidFill>
                  <a:srgbClr val="FFFF00"/>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القدس: بركة بيت حسدا</a:t>
            </a:r>
            <a:endParaRPr lang="en-US" sz="3600" dirty="0">
              <a:solidFill>
                <a:srgbClr val="FFFF00"/>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p:txBody>
      </p:sp>
      <p:sp>
        <p:nvSpPr>
          <p:cNvPr id="164884" name="Text Box 20"/>
          <p:cNvSpPr txBox="1">
            <a:spLocks noChangeArrowheads="1"/>
          </p:cNvSpPr>
          <p:nvPr/>
        </p:nvSpPr>
        <p:spPr bwMode="auto">
          <a:xfrm>
            <a:off x="1789113" y="23813"/>
            <a:ext cx="5957887" cy="27463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ar-JO" sz="1200" dirty="0">
                <a:solidFill>
                  <a:schemeClr val="tx1"/>
                </a:solidFill>
                <a:latin typeface="Comic Sans MS" pitchFamily="-107" charset="0"/>
                <a:ea typeface="+mn-ea"/>
              </a:rPr>
              <a:t>يوحنا ٥: ٢ </a:t>
            </a:r>
            <a:endParaRPr lang="en-US" sz="1200" dirty="0">
              <a:solidFill>
                <a:schemeClr val="tx1"/>
              </a:solidFill>
              <a:latin typeface="Comic Sans MS" pitchFamily="-107" charset="0"/>
              <a:ea typeface="+mn-ea"/>
            </a:endParaRPr>
          </a:p>
        </p:txBody>
      </p:sp>
      <p:sp>
        <p:nvSpPr>
          <p:cNvPr id="69638" name="AutoShape 22"/>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ltLang="en-US"/>
          </a:p>
        </p:txBody>
      </p:sp>
      <p:sp>
        <p:nvSpPr>
          <p:cNvPr id="69639" name="Rectangle 23"/>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ltLang="en-US"/>
          </a:p>
        </p:txBody>
      </p:sp>
      <p:sp>
        <p:nvSpPr>
          <p:cNvPr id="69640" name="AutoShape 24"/>
          <p:cNvSpPr>
            <a:spLocks noChangeArrowheads="1"/>
          </p:cNvSpPr>
          <p:nvPr/>
        </p:nvSpPr>
        <p:spPr bwMode="auto">
          <a:xfrm>
            <a:off x="7983538" y="3478213"/>
            <a:ext cx="692150" cy="358775"/>
          </a:xfrm>
          <a:prstGeom prst="roundRect">
            <a:avLst>
              <a:gd name="adj" fmla="val 16667"/>
            </a:avLst>
          </a:prstGeom>
          <a:solidFill>
            <a:srgbClr val="FFFF00"/>
          </a:solidFill>
          <a:ln w="9525">
            <a:noFill/>
            <a:round/>
            <a:headEnd/>
            <a:tailEnd/>
          </a:ln>
        </p:spPr>
        <p:txBody>
          <a:bodyPr wrap="none" anchor="ctr"/>
          <a:lstStyle/>
          <a:p>
            <a:endParaRPr lang="en-US" altLang="en-US"/>
          </a:p>
        </p:txBody>
      </p:sp>
      <p:sp>
        <p:nvSpPr>
          <p:cNvPr id="69641" name="Line 25"/>
          <p:cNvSpPr>
            <a:spLocks noChangeShapeType="1"/>
          </p:cNvSpPr>
          <p:nvPr/>
        </p:nvSpPr>
        <p:spPr bwMode="auto">
          <a:xfrm>
            <a:off x="8005763" y="3740150"/>
            <a:ext cx="863600" cy="0"/>
          </a:xfrm>
          <a:prstGeom prst="line">
            <a:avLst/>
          </a:prstGeom>
          <a:noFill/>
          <a:ln w="12700">
            <a:solidFill>
              <a:srgbClr val="000000"/>
            </a:solidFill>
            <a:round/>
            <a:headEnd/>
            <a:tailEnd/>
          </a:ln>
        </p:spPr>
        <p:txBody>
          <a:bodyPr wrap="none" anchor="ctr"/>
          <a:lstStyle/>
          <a:p>
            <a:endParaRPr lang="ar-JO"/>
          </a:p>
        </p:txBody>
      </p:sp>
      <p:sp>
        <p:nvSpPr>
          <p:cNvPr id="69642" name="Line 26"/>
          <p:cNvSpPr>
            <a:spLocks noChangeShapeType="1"/>
          </p:cNvSpPr>
          <p:nvPr/>
        </p:nvSpPr>
        <p:spPr bwMode="auto">
          <a:xfrm>
            <a:off x="8005763" y="3892550"/>
            <a:ext cx="863600" cy="0"/>
          </a:xfrm>
          <a:prstGeom prst="line">
            <a:avLst/>
          </a:prstGeom>
          <a:noFill/>
          <a:ln w="12700">
            <a:solidFill>
              <a:srgbClr val="000000"/>
            </a:solidFill>
            <a:round/>
            <a:headEnd/>
            <a:tailEnd/>
          </a:ln>
        </p:spPr>
        <p:txBody>
          <a:bodyPr wrap="none" anchor="ctr"/>
          <a:lstStyle/>
          <a:p>
            <a:endParaRPr lang="ar-JO"/>
          </a:p>
        </p:txBody>
      </p:sp>
      <p:sp>
        <p:nvSpPr>
          <p:cNvPr id="69643" name="Rectangle 27"/>
          <p:cNvSpPr>
            <a:spLocks noChangeArrowheads="1"/>
          </p:cNvSpPr>
          <p:nvPr/>
        </p:nvSpPr>
        <p:spPr bwMode="auto">
          <a:xfrm>
            <a:off x="7905750" y="3724275"/>
            <a:ext cx="827088" cy="228600"/>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Helvetica" pitchFamily="34" charset="0"/>
              </a:rPr>
              <a:t>الأنظمة الرومانية</a:t>
            </a:r>
            <a:endParaRPr lang="en-US" altLang="en-US" sz="900">
              <a:solidFill>
                <a:srgbClr val="000000"/>
              </a:solidFill>
              <a:latin typeface="Helvetica" pitchFamily="34" charset="0"/>
            </a:endParaRPr>
          </a:p>
        </p:txBody>
      </p:sp>
      <p:sp>
        <p:nvSpPr>
          <p:cNvPr id="69644" name="Rectangle 28"/>
          <p:cNvSpPr>
            <a:spLocks noChangeArrowheads="1"/>
          </p:cNvSpPr>
          <p:nvPr/>
        </p:nvSpPr>
        <p:spPr bwMode="auto">
          <a:xfrm>
            <a:off x="7931150" y="3568700"/>
            <a:ext cx="728663" cy="228600"/>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Helvetica" pitchFamily="34" charset="0"/>
              </a:rPr>
              <a:t>الإسكندر الأكبر</a:t>
            </a:r>
            <a:endParaRPr lang="en-US" altLang="en-US" sz="900">
              <a:solidFill>
                <a:srgbClr val="000000"/>
              </a:solidFill>
              <a:latin typeface="Helvetica" pitchFamily="34" charset="0"/>
            </a:endParaRPr>
          </a:p>
        </p:txBody>
      </p:sp>
      <p:sp>
        <p:nvSpPr>
          <p:cNvPr id="69645" name="Rectangle 29"/>
          <p:cNvSpPr>
            <a:spLocks noChangeArrowheads="1"/>
          </p:cNvSpPr>
          <p:nvPr/>
        </p:nvSpPr>
        <p:spPr bwMode="auto">
          <a:xfrm>
            <a:off x="7970838" y="3429000"/>
            <a:ext cx="449262" cy="228600"/>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Chicago"/>
              </a:rPr>
              <a:t>الصمت</a:t>
            </a:r>
            <a:endParaRPr lang="en-US" altLang="en-US" sz="900">
              <a:solidFill>
                <a:srgbClr val="000000"/>
              </a:solidFill>
              <a:latin typeface="Chicago"/>
            </a:endParaRPr>
          </a:p>
        </p:txBody>
      </p:sp>
      <p:sp>
        <p:nvSpPr>
          <p:cNvPr id="69646" name="Text Box 30"/>
          <p:cNvSpPr txBox="1">
            <a:spLocks noChangeArrowheads="1"/>
          </p:cNvSpPr>
          <p:nvPr/>
        </p:nvSpPr>
        <p:spPr bwMode="auto">
          <a:xfrm>
            <a:off x="8718550" y="90488"/>
            <a:ext cx="260350" cy="396875"/>
          </a:xfrm>
          <a:prstGeom prst="rect">
            <a:avLst/>
          </a:prstGeom>
          <a:noFill/>
          <a:ln w="9525">
            <a:noFill/>
            <a:miter lim="800000"/>
            <a:headEnd/>
            <a:tailEnd/>
          </a:ln>
        </p:spPr>
        <p:txBody>
          <a:bodyPr wrap="none" anchor="ctr">
            <a:spAutoFit/>
          </a:bodyPr>
          <a:lstStyle/>
          <a:p>
            <a:pPr algn="ctr">
              <a:spcBef>
                <a:spcPct val="50000"/>
              </a:spcBef>
            </a:pPr>
            <a:r>
              <a:rPr lang="en-US" altLang="en-US" sz="2000" b="0">
                <a:solidFill>
                  <a:srgbClr val="FFA27C"/>
                </a:solidFill>
              </a:rPr>
              <a:t> </a:t>
            </a:r>
          </a:p>
        </p:txBody>
      </p:sp>
      <p:sp>
        <p:nvSpPr>
          <p:cNvPr id="164898" name="Rectangle 34"/>
          <p:cNvSpPr>
            <a:spLocks noChangeArrowheads="1"/>
          </p:cNvSpPr>
          <p:nvPr/>
        </p:nvSpPr>
        <p:spPr bwMode="auto">
          <a:xfrm>
            <a:off x="8091488" y="65278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Comic Sans MS" charset="0"/>
                <a:ea typeface="ＭＳ Ｐゴシック" charset="0"/>
                <a:cs typeface="ＭＳ Ｐゴシック" charset="0"/>
              </a:rPr>
              <a:t>25</a:t>
            </a:r>
          </a:p>
        </p:txBody>
      </p:sp>
      <p:sp>
        <p:nvSpPr>
          <p:cNvPr id="69648" name="Text Box 35"/>
          <p:cNvSpPr txBox="1">
            <a:spLocks noChangeArrowheads="1"/>
          </p:cNvSpPr>
          <p:nvPr/>
        </p:nvSpPr>
        <p:spPr bwMode="auto">
          <a:xfrm>
            <a:off x="6994525" y="6284913"/>
            <a:ext cx="1631950" cy="274637"/>
          </a:xfrm>
          <a:prstGeom prst="rect">
            <a:avLst/>
          </a:prstGeom>
          <a:noFill/>
          <a:ln w="9525">
            <a:noFill/>
            <a:miter lim="800000"/>
            <a:headEnd/>
            <a:tailEnd/>
          </a:ln>
        </p:spPr>
        <p:txBody>
          <a:bodyPr wrap="none" anchor="ctr">
            <a:spAutoFit/>
          </a:bodyPr>
          <a:lstStyle/>
          <a:p>
            <a:pPr algn="ctr">
              <a:spcBef>
                <a:spcPct val="50000"/>
              </a:spcBef>
            </a:pPr>
            <a:r>
              <a:rPr lang="en-US" altLang="en-US" sz="1200">
                <a:solidFill>
                  <a:schemeClr val="tx1"/>
                </a:solidFill>
                <a:latin typeface="Arial" pitchFamily="34" charset="0"/>
              </a:rPr>
              <a:t>Handbook pg. 38-39</a:t>
            </a:r>
          </a:p>
        </p:txBody>
      </p:sp>
    </p:spTree>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908" name="Text Box 20"/>
          <p:cNvSpPr txBox="1">
            <a:spLocks noChangeArrowheads="1"/>
          </p:cNvSpPr>
          <p:nvPr/>
        </p:nvSpPr>
        <p:spPr bwMode="auto">
          <a:xfrm>
            <a:off x="1762125" y="31750"/>
            <a:ext cx="5957888"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ar-JO" sz="1200" dirty="0">
                <a:solidFill>
                  <a:schemeClr val="tx1"/>
                </a:solidFill>
                <a:latin typeface="Comic Sans MS" pitchFamily="-107" charset="0"/>
                <a:ea typeface="+mn-ea"/>
              </a:rPr>
              <a:t>أع ١٩: ٢٣- ٤١ </a:t>
            </a:r>
            <a:endParaRPr lang="en-US" sz="1200" dirty="0">
              <a:solidFill>
                <a:schemeClr val="tx1"/>
              </a:solidFill>
              <a:latin typeface="Comic Sans MS" pitchFamily="-107" charset="0"/>
              <a:ea typeface="+mn-ea"/>
            </a:endParaRPr>
          </a:p>
        </p:txBody>
      </p:sp>
      <p:sp>
        <p:nvSpPr>
          <p:cNvPr id="71683" name="Text Box 30"/>
          <p:cNvSpPr txBox="1">
            <a:spLocks noChangeArrowheads="1"/>
          </p:cNvSpPr>
          <p:nvPr/>
        </p:nvSpPr>
        <p:spPr bwMode="auto">
          <a:xfrm>
            <a:off x="8718550" y="90488"/>
            <a:ext cx="260350" cy="396875"/>
          </a:xfrm>
          <a:prstGeom prst="rect">
            <a:avLst/>
          </a:prstGeom>
          <a:noFill/>
          <a:ln w="9525">
            <a:noFill/>
            <a:miter lim="800000"/>
            <a:headEnd/>
            <a:tailEnd/>
          </a:ln>
        </p:spPr>
        <p:txBody>
          <a:bodyPr wrap="none" anchor="ctr">
            <a:spAutoFit/>
          </a:bodyPr>
          <a:lstStyle/>
          <a:p>
            <a:pPr algn="ctr">
              <a:spcBef>
                <a:spcPct val="50000"/>
              </a:spcBef>
            </a:pPr>
            <a:r>
              <a:rPr lang="en-US" altLang="en-US" sz="2000" b="0">
                <a:solidFill>
                  <a:srgbClr val="FFA27C"/>
                </a:solidFill>
              </a:rPr>
              <a:t> </a:t>
            </a:r>
          </a:p>
        </p:txBody>
      </p:sp>
      <p:pic>
        <p:nvPicPr>
          <p:cNvPr id="165925" name="Picture 37" descr="Ephesus theater with Appian Way, tb n010500"/>
          <p:cNvPicPr preferRelativeResize="0">
            <a:picLocks noChangeAspect="1" noChangeArrowheads="1"/>
          </p:cNvPicPr>
          <p:nvPr>
            <p:custDataLst>
              <p:tags r:id="rId1"/>
            </p:custDataLst>
          </p:nvPr>
        </p:nvPicPr>
        <p:blipFill>
          <a:blip r:embed="rId5"/>
          <a:srcRect/>
          <a:stretch>
            <a:fillRect/>
          </a:stretch>
        </p:blipFill>
        <p:spPr bwMode="auto">
          <a:xfrm>
            <a:off x="585788" y="538163"/>
            <a:ext cx="7994650" cy="5721350"/>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pic>
        <p:nvPicPr>
          <p:cNvPr id="165926" name="Picture 38" descr="Appian Way from Ephesus theater, tb n010500"/>
          <p:cNvPicPr preferRelativeResize="0">
            <a:picLocks noChangeAspect="1" noChangeArrowheads="1"/>
          </p:cNvPicPr>
          <p:nvPr>
            <p:custDataLst>
              <p:tags r:id="rId2"/>
            </p:custDataLst>
          </p:nvPr>
        </p:nvPicPr>
        <p:blipFill>
          <a:blip r:embed="rId6" cstate="screen"/>
          <a:srcRect/>
          <a:stretch>
            <a:fillRect/>
          </a:stretch>
        </p:blipFill>
        <p:spPr bwMode="auto">
          <a:xfrm>
            <a:off x="1346200" y="2617788"/>
            <a:ext cx="3233738" cy="2427287"/>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165896" name="Rectangle 8"/>
          <p:cNvSpPr>
            <a:spLocks noChangeArrowheads="1"/>
          </p:cNvSpPr>
          <p:nvPr/>
        </p:nvSpPr>
        <p:spPr bwMode="auto">
          <a:xfrm>
            <a:off x="950913" y="5673725"/>
            <a:ext cx="7380287" cy="638175"/>
          </a:xfrm>
          <a:prstGeom prst="rect">
            <a:avLst/>
          </a:prstGeom>
          <a:noFill/>
          <a:ln w="762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rtl="1">
              <a:spcBef>
                <a:spcPct val="50000"/>
              </a:spcBef>
              <a:defRPr/>
            </a:pPr>
            <a:r>
              <a:rPr lang="ar-JO" sz="3600" dirty="0">
                <a:solidFill>
                  <a:srgbClr val="FFFF00"/>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أفسس: مدرج (بولس)</a:t>
            </a:r>
            <a:endParaRPr lang="en-US" sz="3600" dirty="0">
              <a:solidFill>
                <a:srgbClr val="FFFF00"/>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p:txBody>
      </p:sp>
      <p:sp>
        <p:nvSpPr>
          <p:cNvPr id="71687" name="AutoShape 22"/>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ltLang="en-US"/>
          </a:p>
        </p:txBody>
      </p:sp>
      <p:sp>
        <p:nvSpPr>
          <p:cNvPr id="71688" name="Rectangle 23"/>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ltLang="en-US"/>
          </a:p>
        </p:txBody>
      </p:sp>
      <p:sp>
        <p:nvSpPr>
          <p:cNvPr id="71689" name="AutoShape 24"/>
          <p:cNvSpPr>
            <a:spLocks noChangeArrowheads="1"/>
          </p:cNvSpPr>
          <p:nvPr/>
        </p:nvSpPr>
        <p:spPr bwMode="auto">
          <a:xfrm>
            <a:off x="7983538" y="3478213"/>
            <a:ext cx="692150" cy="358775"/>
          </a:xfrm>
          <a:prstGeom prst="roundRect">
            <a:avLst>
              <a:gd name="adj" fmla="val 16667"/>
            </a:avLst>
          </a:prstGeom>
          <a:solidFill>
            <a:srgbClr val="FFFF00"/>
          </a:solidFill>
          <a:ln w="9525">
            <a:noFill/>
            <a:round/>
            <a:headEnd/>
            <a:tailEnd/>
          </a:ln>
        </p:spPr>
        <p:txBody>
          <a:bodyPr wrap="none" anchor="ctr"/>
          <a:lstStyle/>
          <a:p>
            <a:endParaRPr lang="en-US" altLang="en-US"/>
          </a:p>
        </p:txBody>
      </p:sp>
      <p:sp>
        <p:nvSpPr>
          <p:cNvPr id="71690" name="Line 25"/>
          <p:cNvSpPr>
            <a:spLocks noChangeShapeType="1"/>
          </p:cNvSpPr>
          <p:nvPr/>
        </p:nvSpPr>
        <p:spPr bwMode="auto">
          <a:xfrm>
            <a:off x="8005763" y="3740150"/>
            <a:ext cx="863600" cy="0"/>
          </a:xfrm>
          <a:prstGeom prst="line">
            <a:avLst/>
          </a:prstGeom>
          <a:noFill/>
          <a:ln w="12700">
            <a:solidFill>
              <a:srgbClr val="000000"/>
            </a:solidFill>
            <a:round/>
            <a:headEnd/>
            <a:tailEnd/>
          </a:ln>
        </p:spPr>
        <p:txBody>
          <a:bodyPr wrap="none" anchor="ctr"/>
          <a:lstStyle/>
          <a:p>
            <a:endParaRPr lang="ar-JO"/>
          </a:p>
        </p:txBody>
      </p:sp>
      <p:sp>
        <p:nvSpPr>
          <p:cNvPr id="71691" name="Line 26"/>
          <p:cNvSpPr>
            <a:spLocks noChangeShapeType="1"/>
          </p:cNvSpPr>
          <p:nvPr/>
        </p:nvSpPr>
        <p:spPr bwMode="auto">
          <a:xfrm>
            <a:off x="8005763" y="3892550"/>
            <a:ext cx="863600" cy="0"/>
          </a:xfrm>
          <a:prstGeom prst="line">
            <a:avLst/>
          </a:prstGeom>
          <a:noFill/>
          <a:ln w="12700">
            <a:solidFill>
              <a:srgbClr val="000000"/>
            </a:solidFill>
            <a:round/>
            <a:headEnd/>
            <a:tailEnd/>
          </a:ln>
        </p:spPr>
        <p:txBody>
          <a:bodyPr wrap="none" anchor="ctr"/>
          <a:lstStyle/>
          <a:p>
            <a:endParaRPr lang="ar-JO"/>
          </a:p>
        </p:txBody>
      </p:sp>
      <p:sp>
        <p:nvSpPr>
          <p:cNvPr id="71692" name="Rectangle 27"/>
          <p:cNvSpPr>
            <a:spLocks noChangeArrowheads="1"/>
          </p:cNvSpPr>
          <p:nvPr/>
        </p:nvSpPr>
        <p:spPr bwMode="auto">
          <a:xfrm>
            <a:off x="7905750" y="3724275"/>
            <a:ext cx="827088" cy="228600"/>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Helvetica" pitchFamily="34" charset="0"/>
              </a:rPr>
              <a:t>الأنظمة الرومانية</a:t>
            </a:r>
            <a:endParaRPr lang="en-US" altLang="en-US" sz="900">
              <a:solidFill>
                <a:srgbClr val="000000"/>
              </a:solidFill>
              <a:latin typeface="Helvetica" pitchFamily="34" charset="0"/>
            </a:endParaRPr>
          </a:p>
        </p:txBody>
      </p:sp>
      <p:sp>
        <p:nvSpPr>
          <p:cNvPr id="71693" name="Rectangle 28"/>
          <p:cNvSpPr>
            <a:spLocks noChangeArrowheads="1"/>
          </p:cNvSpPr>
          <p:nvPr/>
        </p:nvSpPr>
        <p:spPr bwMode="auto">
          <a:xfrm>
            <a:off x="7931150" y="3568700"/>
            <a:ext cx="728663" cy="228600"/>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Helvetica" pitchFamily="34" charset="0"/>
              </a:rPr>
              <a:t>الإسكندر الأكبر</a:t>
            </a:r>
            <a:endParaRPr lang="en-US" altLang="en-US" sz="900">
              <a:solidFill>
                <a:srgbClr val="000000"/>
              </a:solidFill>
              <a:latin typeface="Helvetica" pitchFamily="34" charset="0"/>
            </a:endParaRPr>
          </a:p>
        </p:txBody>
      </p:sp>
      <p:sp>
        <p:nvSpPr>
          <p:cNvPr id="71694" name="Rectangle 29"/>
          <p:cNvSpPr>
            <a:spLocks noChangeArrowheads="1"/>
          </p:cNvSpPr>
          <p:nvPr/>
        </p:nvSpPr>
        <p:spPr bwMode="auto">
          <a:xfrm>
            <a:off x="7970838" y="3429000"/>
            <a:ext cx="449262" cy="228600"/>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Chicago"/>
              </a:rPr>
              <a:t>الصمت</a:t>
            </a:r>
            <a:endParaRPr lang="en-US" altLang="en-US" sz="900">
              <a:solidFill>
                <a:srgbClr val="000000"/>
              </a:solidFill>
              <a:latin typeface="Chicago"/>
            </a:endParaRPr>
          </a:p>
        </p:txBody>
      </p:sp>
      <p:sp>
        <p:nvSpPr>
          <p:cNvPr id="165922" name="Rectangle 34"/>
          <p:cNvSpPr>
            <a:spLocks noChangeArrowheads="1"/>
          </p:cNvSpPr>
          <p:nvPr/>
        </p:nvSpPr>
        <p:spPr bwMode="auto">
          <a:xfrm>
            <a:off x="8091488" y="65278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Comic Sans MS" charset="0"/>
                <a:ea typeface="ＭＳ Ｐゴシック" charset="0"/>
                <a:cs typeface="ＭＳ Ｐゴシック" charset="0"/>
              </a:rPr>
              <a:t>26</a:t>
            </a:r>
          </a:p>
        </p:txBody>
      </p:sp>
      <p:sp>
        <p:nvSpPr>
          <p:cNvPr id="71696" name="Text Box 36"/>
          <p:cNvSpPr txBox="1">
            <a:spLocks noChangeArrowheads="1"/>
          </p:cNvSpPr>
          <p:nvPr/>
        </p:nvSpPr>
        <p:spPr bwMode="auto">
          <a:xfrm>
            <a:off x="6994525" y="6284913"/>
            <a:ext cx="1631950" cy="274637"/>
          </a:xfrm>
          <a:prstGeom prst="rect">
            <a:avLst/>
          </a:prstGeom>
          <a:noFill/>
          <a:ln w="9525">
            <a:noFill/>
            <a:miter lim="800000"/>
            <a:headEnd/>
            <a:tailEnd/>
          </a:ln>
        </p:spPr>
        <p:txBody>
          <a:bodyPr wrap="none" anchor="ctr">
            <a:spAutoFit/>
          </a:bodyPr>
          <a:lstStyle/>
          <a:p>
            <a:pPr algn="ctr">
              <a:spcBef>
                <a:spcPct val="50000"/>
              </a:spcBef>
            </a:pPr>
            <a:r>
              <a:rPr lang="en-US" altLang="en-US" sz="1200">
                <a:solidFill>
                  <a:schemeClr val="tx1"/>
                </a:solidFill>
                <a:latin typeface="Arial" pitchFamily="34" charset="0"/>
              </a:rPr>
              <a:t>Handbook pg. 38-39</a:t>
            </a:r>
          </a:p>
        </p:txBody>
      </p:sp>
      <p:sp>
        <p:nvSpPr>
          <p:cNvPr id="71697" name="Text Box 39"/>
          <p:cNvSpPr txBox="1">
            <a:spLocks noChangeArrowheads="1"/>
          </p:cNvSpPr>
          <p:nvPr/>
        </p:nvSpPr>
        <p:spPr bwMode="auto">
          <a:xfrm>
            <a:off x="8534400" y="6464300"/>
            <a:ext cx="390525" cy="339725"/>
          </a:xfrm>
          <a:prstGeom prst="rect">
            <a:avLst/>
          </a:prstGeom>
          <a:noFill/>
          <a:ln w="9525">
            <a:noFill/>
            <a:miter lim="800000"/>
            <a:headEnd/>
            <a:tailEnd/>
          </a:ln>
        </p:spPr>
        <p:txBody>
          <a:bodyPr wrap="none" anchor="ctr">
            <a:spAutoFit/>
          </a:bodyPr>
          <a:lstStyle/>
          <a:p>
            <a:pPr algn="ctr">
              <a:spcBef>
                <a:spcPct val="50000"/>
              </a:spcBef>
            </a:pPr>
            <a:r>
              <a:rPr lang="ar-SA" altLang="en-US">
                <a:solidFill>
                  <a:srgbClr val="FFFFFF"/>
                </a:solidFill>
                <a:cs typeface="Arial" pitchFamily="34" charset="0"/>
              </a:rPr>
              <a:t>١</a:t>
            </a:r>
            <a:r>
              <a:rPr lang="en-US" altLang="en-US">
                <a:solidFill>
                  <a:srgbClr val="FFFFFF"/>
                </a:solidFill>
              </a:rPr>
              <a:t>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165926"/>
                                        </p:tgtEl>
                                        <p:attrNameLst>
                                          <p:attrName>style.visibility</p:attrName>
                                        </p:attrNameLst>
                                      </p:cBhvr>
                                      <p:to>
                                        <p:strVal val="visible"/>
                                      </p:to>
                                    </p:set>
                                    <p:anim calcmode="lin" valueType="num">
                                      <p:cBhvr>
                                        <p:cTn id="7" dur="500" fill="hold"/>
                                        <p:tgtEl>
                                          <p:spTgt spid="165926"/>
                                        </p:tgtEl>
                                        <p:attrNameLst>
                                          <p:attrName>ppt_w</p:attrName>
                                        </p:attrNameLst>
                                      </p:cBhvr>
                                      <p:tavLst>
                                        <p:tav tm="0">
                                          <p:val>
                                            <p:fltVal val="0"/>
                                          </p:val>
                                        </p:tav>
                                        <p:tav tm="100000">
                                          <p:val>
                                            <p:strVal val="#ppt_w"/>
                                          </p:val>
                                        </p:tav>
                                      </p:tavLst>
                                    </p:anim>
                                    <p:anim calcmode="lin" valueType="num">
                                      <p:cBhvr>
                                        <p:cTn id="8" dur="500" fill="hold"/>
                                        <p:tgtEl>
                                          <p:spTgt spid="165926"/>
                                        </p:tgtEl>
                                        <p:attrNameLst>
                                          <p:attrName>ppt_h</p:attrName>
                                        </p:attrNameLst>
                                      </p:cBhvr>
                                      <p:tavLst>
                                        <p:tav tm="0">
                                          <p:val>
                                            <p:fltVal val="0"/>
                                          </p:val>
                                        </p:tav>
                                        <p:tav tm="100000">
                                          <p:val>
                                            <p:strVal val="#ppt_h"/>
                                          </p:val>
                                        </p:tav>
                                      </p:tavLst>
                                    </p:anim>
                                    <p:anim calcmode="lin" valueType="num">
                                      <p:cBhvr>
                                        <p:cTn id="9" dur="500" fill="hold"/>
                                        <p:tgtEl>
                                          <p:spTgt spid="165926"/>
                                        </p:tgtEl>
                                        <p:attrNameLst>
                                          <p:attrName>ppt_x</p:attrName>
                                        </p:attrNameLst>
                                      </p:cBhvr>
                                      <p:tavLst>
                                        <p:tav tm="0">
                                          <p:val>
                                            <p:fltVal val="0.5"/>
                                          </p:val>
                                        </p:tav>
                                        <p:tav tm="100000">
                                          <p:val>
                                            <p:strVal val="#ppt_x"/>
                                          </p:val>
                                        </p:tav>
                                      </p:tavLst>
                                    </p:anim>
                                    <p:anim calcmode="lin" valueType="num">
                                      <p:cBhvr>
                                        <p:cTn id="10" dur="500" fill="hold"/>
                                        <p:tgtEl>
                                          <p:spTgt spid="16592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926" grpId="0" animBg="1"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ChangeArrowheads="1"/>
          </p:cNvSpPr>
          <p:nvPr/>
        </p:nvSpPr>
        <p:spPr bwMode="auto">
          <a:xfrm>
            <a:off x="1293813" y="2460625"/>
            <a:ext cx="3714750" cy="457200"/>
          </a:xfrm>
          <a:prstGeom prst="rect">
            <a:avLst/>
          </a:prstGeom>
          <a:noFill/>
          <a:ln w="9525">
            <a:noFill/>
            <a:miter lim="800000"/>
            <a:headEnd/>
            <a:tailEnd/>
          </a:ln>
        </p:spPr>
        <p:txBody>
          <a:bodyPr wrap="none" anchor="ctr"/>
          <a:lstStyle/>
          <a:p>
            <a:endParaRPr lang="en-US" altLang="en-US"/>
          </a:p>
        </p:txBody>
      </p:sp>
      <p:sp>
        <p:nvSpPr>
          <p:cNvPr id="449539" name="Rectangle 3"/>
          <p:cNvSpPr>
            <a:spLocks noChangeArrowheads="1"/>
          </p:cNvSpPr>
          <p:nvPr/>
        </p:nvSpPr>
        <p:spPr bwMode="auto">
          <a:xfrm>
            <a:off x="-1547813" y="5940425"/>
            <a:ext cx="10280651" cy="439738"/>
          </a:xfrm>
          <a:prstGeom prst="rect">
            <a:avLst/>
          </a:prstGeom>
          <a:noFill/>
          <a:ln w="76200">
            <a:noFill/>
            <a:miter lim="800000"/>
            <a:headEnd/>
            <a:tailEnd/>
          </a:ln>
          <a:effectLst>
            <a:outerShdw blurRad="63500" dist="99190" dir="2388334" algn="ctr" rotWithShape="0">
              <a:schemeClr val="bg2">
                <a:alpha val="74998"/>
              </a:schemeClr>
            </a:outerShdw>
          </a:effectLst>
        </p:spPr>
        <p:txBody>
          <a:bodyPr lIns="90487" tIns="44450" rIns="90487" bIns="44450">
            <a:spAutoFit/>
          </a:bodyPr>
          <a:lstStyle/>
          <a:p>
            <a:pPr algn="just" rtl="1">
              <a:lnSpc>
                <a:spcPct val="75000"/>
              </a:lnSpc>
              <a:spcBef>
                <a:spcPct val="50000"/>
              </a:spcBef>
              <a:defRPr/>
            </a:pPr>
            <a:r>
              <a:rPr lang="ar-JO" sz="2800" dirty="0">
                <a:solidFill>
                  <a:srgbClr val="FFFF00"/>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قيصرية ماريتيما ، إسرائيل: القناة الرومانية</a:t>
            </a:r>
            <a:endParaRPr lang="en-US" sz="2800" dirty="0">
              <a:solidFill>
                <a:srgbClr val="FFFF00"/>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p:txBody>
      </p:sp>
      <p:sp>
        <p:nvSpPr>
          <p:cNvPr id="449540" name="Text Box 4"/>
          <p:cNvSpPr txBox="1">
            <a:spLocks noChangeArrowheads="1"/>
          </p:cNvSpPr>
          <p:nvPr/>
        </p:nvSpPr>
        <p:spPr bwMode="auto">
          <a:xfrm>
            <a:off x="1773238" y="23813"/>
            <a:ext cx="5957887" cy="27463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ar-JO" sz="1200" dirty="0">
                <a:solidFill>
                  <a:schemeClr val="tx1"/>
                </a:solidFill>
                <a:latin typeface="Comic Sans MS" pitchFamily="-107" charset="0"/>
                <a:ea typeface="+mn-ea"/>
              </a:rPr>
              <a:t>أع ١٨: ٢٢</a:t>
            </a:r>
            <a:endParaRPr lang="en-US" sz="1200" dirty="0">
              <a:solidFill>
                <a:schemeClr val="tx1"/>
              </a:solidFill>
              <a:latin typeface="Comic Sans MS" pitchFamily="-107" charset="0"/>
              <a:ea typeface="+mn-ea"/>
            </a:endParaRPr>
          </a:p>
        </p:txBody>
      </p:sp>
      <p:pic>
        <p:nvPicPr>
          <p:cNvPr id="73733" name="Picture 7"/>
          <p:cNvPicPr>
            <a:picLocks noChangeAspect="1" noChangeArrowheads="1"/>
          </p:cNvPicPr>
          <p:nvPr/>
        </p:nvPicPr>
        <p:blipFill>
          <a:blip r:embed="rId3">
            <a:lum bright="-24000" contrast="24000"/>
          </a:blip>
          <a:srcRect/>
          <a:stretch>
            <a:fillRect/>
          </a:stretch>
        </p:blipFill>
        <p:spPr bwMode="auto">
          <a:xfrm>
            <a:off x="593725" y="573088"/>
            <a:ext cx="7951788" cy="5310187"/>
          </a:xfrm>
          <a:prstGeom prst="rect">
            <a:avLst/>
          </a:prstGeom>
          <a:noFill/>
          <a:ln w="76200">
            <a:solidFill>
              <a:schemeClr val="accent2"/>
            </a:solidFill>
            <a:miter lim="800000"/>
            <a:headEnd/>
            <a:tailEnd/>
          </a:ln>
        </p:spPr>
      </p:pic>
      <p:sp>
        <p:nvSpPr>
          <p:cNvPr id="73734" name="AutoShape 8"/>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ltLang="en-US"/>
          </a:p>
        </p:txBody>
      </p:sp>
      <p:sp>
        <p:nvSpPr>
          <p:cNvPr id="73735" name="Rectangle 9"/>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ltLang="en-US"/>
          </a:p>
        </p:txBody>
      </p:sp>
      <p:sp>
        <p:nvSpPr>
          <p:cNvPr id="73736" name="AutoShape 10"/>
          <p:cNvSpPr>
            <a:spLocks noChangeArrowheads="1"/>
          </p:cNvSpPr>
          <p:nvPr/>
        </p:nvSpPr>
        <p:spPr bwMode="auto">
          <a:xfrm>
            <a:off x="7983538" y="3478213"/>
            <a:ext cx="692150" cy="358775"/>
          </a:xfrm>
          <a:prstGeom prst="roundRect">
            <a:avLst>
              <a:gd name="adj" fmla="val 16667"/>
            </a:avLst>
          </a:prstGeom>
          <a:solidFill>
            <a:srgbClr val="FFFF00"/>
          </a:solidFill>
          <a:ln w="9525">
            <a:noFill/>
            <a:round/>
            <a:headEnd/>
            <a:tailEnd/>
          </a:ln>
        </p:spPr>
        <p:txBody>
          <a:bodyPr wrap="none" anchor="ctr"/>
          <a:lstStyle/>
          <a:p>
            <a:endParaRPr lang="en-US" altLang="en-US"/>
          </a:p>
        </p:txBody>
      </p:sp>
      <p:sp>
        <p:nvSpPr>
          <p:cNvPr id="73737" name="Line 11"/>
          <p:cNvSpPr>
            <a:spLocks noChangeShapeType="1"/>
          </p:cNvSpPr>
          <p:nvPr/>
        </p:nvSpPr>
        <p:spPr bwMode="auto">
          <a:xfrm>
            <a:off x="8005763" y="3740150"/>
            <a:ext cx="863600" cy="0"/>
          </a:xfrm>
          <a:prstGeom prst="line">
            <a:avLst/>
          </a:prstGeom>
          <a:noFill/>
          <a:ln w="12700">
            <a:solidFill>
              <a:srgbClr val="000000"/>
            </a:solidFill>
            <a:round/>
            <a:headEnd/>
            <a:tailEnd/>
          </a:ln>
        </p:spPr>
        <p:txBody>
          <a:bodyPr wrap="none" anchor="ctr"/>
          <a:lstStyle/>
          <a:p>
            <a:endParaRPr lang="ar-JO"/>
          </a:p>
        </p:txBody>
      </p:sp>
      <p:sp>
        <p:nvSpPr>
          <p:cNvPr id="73738" name="Line 12"/>
          <p:cNvSpPr>
            <a:spLocks noChangeShapeType="1"/>
          </p:cNvSpPr>
          <p:nvPr/>
        </p:nvSpPr>
        <p:spPr bwMode="auto">
          <a:xfrm>
            <a:off x="8005763" y="3892550"/>
            <a:ext cx="863600" cy="0"/>
          </a:xfrm>
          <a:prstGeom prst="line">
            <a:avLst/>
          </a:prstGeom>
          <a:noFill/>
          <a:ln w="12700">
            <a:solidFill>
              <a:srgbClr val="000000"/>
            </a:solidFill>
            <a:round/>
            <a:headEnd/>
            <a:tailEnd/>
          </a:ln>
        </p:spPr>
        <p:txBody>
          <a:bodyPr wrap="none" anchor="ctr"/>
          <a:lstStyle/>
          <a:p>
            <a:endParaRPr lang="ar-JO"/>
          </a:p>
        </p:txBody>
      </p:sp>
      <p:sp>
        <p:nvSpPr>
          <p:cNvPr id="73739" name="Rectangle 13"/>
          <p:cNvSpPr>
            <a:spLocks noChangeArrowheads="1"/>
          </p:cNvSpPr>
          <p:nvPr/>
        </p:nvSpPr>
        <p:spPr bwMode="auto">
          <a:xfrm>
            <a:off x="7905750" y="3724275"/>
            <a:ext cx="827088" cy="228600"/>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Helvetica" pitchFamily="34" charset="0"/>
              </a:rPr>
              <a:t>الأنظمة الرومانية</a:t>
            </a:r>
            <a:endParaRPr lang="en-US" altLang="en-US" sz="900">
              <a:solidFill>
                <a:srgbClr val="000000"/>
              </a:solidFill>
              <a:latin typeface="Helvetica" pitchFamily="34" charset="0"/>
            </a:endParaRPr>
          </a:p>
        </p:txBody>
      </p:sp>
      <p:sp>
        <p:nvSpPr>
          <p:cNvPr id="73740" name="Rectangle 14"/>
          <p:cNvSpPr>
            <a:spLocks noChangeArrowheads="1"/>
          </p:cNvSpPr>
          <p:nvPr/>
        </p:nvSpPr>
        <p:spPr bwMode="auto">
          <a:xfrm>
            <a:off x="7931150" y="3568700"/>
            <a:ext cx="728663" cy="228600"/>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Helvetica" pitchFamily="34" charset="0"/>
              </a:rPr>
              <a:t>الإسكندر الأكبر</a:t>
            </a:r>
            <a:endParaRPr lang="en-US" altLang="en-US" sz="900">
              <a:solidFill>
                <a:srgbClr val="000000"/>
              </a:solidFill>
              <a:latin typeface="Helvetica" pitchFamily="34" charset="0"/>
            </a:endParaRPr>
          </a:p>
        </p:txBody>
      </p:sp>
      <p:sp>
        <p:nvSpPr>
          <p:cNvPr id="73741" name="Rectangle 15"/>
          <p:cNvSpPr>
            <a:spLocks noChangeArrowheads="1"/>
          </p:cNvSpPr>
          <p:nvPr/>
        </p:nvSpPr>
        <p:spPr bwMode="auto">
          <a:xfrm>
            <a:off x="7970838" y="3429000"/>
            <a:ext cx="449262" cy="228600"/>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Chicago"/>
              </a:rPr>
              <a:t>الصمت</a:t>
            </a:r>
            <a:endParaRPr lang="en-US" altLang="en-US" sz="900">
              <a:solidFill>
                <a:srgbClr val="000000"/>
              </a:solidFill>
              <a:latin typeface="Chicago"/>
            </a:endParaRPr>
          </a:p>
        </p:txBody>
      </p:sp>
      <p:sp>
        <p:nvSpPr>
          <p:cNvPr id="449555" name="Rectangle 19"/>
          <p:cNvSpPr>
            <a:spLocks noChangeArrowheads="1"/>
          </p:cNvSpPr>
          <p:nvPr/>
        </p:nvSpPr>
        <p:spPr bwMode="auto">
          <a:xfrm>
            <a:off x="8091488" y="65278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Comic Sans MS" charset="0"/>
                <a:ea typeface="ＭＳ Ｐゴシック" charset="0"/>
                <a:cs typeface="ＭＳ Ｐゴシック" charset="0"/>
              </a:rPr>
              <a:t>27</a:t>
            </a:r>
          </a:p>
        </p:txBody>
      </p:sp>
      <p:sp>
        <p:nvSpPr>
          <p:cNvPr id="73743" name="Text Box 20"/>
          <p:cNvSpPr txBox="1">
            <a:spLocks noChangeArrowheads="1"/>
          </p:cNvSpPr>
          <p:nvPr/>
        </p:nvSpPr>
        <p:spPr bwMode="auto">
          <a:xfrm>
            <a:off x="6994525" y="6284913"/>
            <a:ext cx="1631950" cy="274637"/>
          </a:xfrm>
          <a:prstGeom prst="rect">
            <a:avLst/>
          </a:prstGeom>
          <a:noFill/>
          <a:ln w="9525">
            <a:noFill/>
            <a:miter lim="800000"/>
            <a:headEnd/>
            <a:tailEnd/>
          </a:ln>
        </p:spPr>
        <p:txBody>
          <a:bodyPr wrap="none" anchor="ctr">
            <a:spAutoFit/>
          </a:bodyPr>
          <a:lstStyle/>
          <a:p>
            <a:pPr algn="ctr">
              <a:spcBef>
                <a:spcPct val="50000"/>
              </a:spcBef>
            </a:pPr>
            <a:r>
              <a:rPr lang="en-US" altLang="en-US" sz="1200">
                <a:solidFill>
                  <a:schemeClr val="tx1"/>
                </a:solidFill>
                <a:latin typeface="Arial" pitchFamily="34" charset="0"/>
              </a:rPr>
              <a:t>Handbook pg. 38-39</a:t>
            </a:r>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2" name="Group 2"/>
          <p:cNvGrpSpPr>
            <a:grpSpLocks/>
          </p:cNvGrpSpPr>
          <p:nvPr/>
        </p:nvGrpSpPr>
        <p:grpSpPr bwMode="auto">
          <a:xfrm>
            <a:off x="4130675" y="519113"/>
            <a:ext cx="4087813" cy="5789612"/>
            <a:chOff x="2602" y="327"/>
            <a:chExt cx="2575" cy="3647"/>
          </a:xfrm>
        </p:grpSpPr>
        <p:grpSp>
          <p:nvGrpSpPr>
            <p:cNvPr id="20644" name="Group 3"/>
            <p:cNvGrpSpPr>
              <a:grpSpLocks/>
            </p:cNvGrpSpPr>
            <p:nvPr/>
          </p:nvGrpSpPr>
          <p:grpSpPr bwMode="auto">
            <a:xfrm>
              <a:off x="2602" y="327"/>
              <a:ext cx="1226" cy="3647"/>
              <a:chOff x="2602" y="327"/>
              <a:chExt cx="1226" cy="3647"/>
            </a:xfrm>
          </p:grpSpPr>
          <p:sp>
            <p:nvSpPr>
              <p:cNvPr id="20700" name="Rectangle 4"/>
              <p:cNvSpPr>
                <a:spLocks noChangeArrowheads="1"/>
              </p:cNvSpPr>
              <p:nvPr/>
            </p:nvSpPr>
            <p:spPr bwMode="auto">
              <a:xfrm>
                <a:off x="3345" y="327"/>
                <a:ext cx="483" cy="154"/>
              </a:xfrm>
              <a:prstGeom prst="rect">
                <a:avLst/>
              </a:prstGeom>
              <a:noFill/>
              <a:ln w="9525">
                <a:noFill/>
                <a:miter lim="800000"/>
                <a:headEnd/>
                <a:tailEnd/>
              </a:ln>
            </p:spPr>
            <p:txBody>
              <a:bodyPr wrap="none" anchor="ctr"/>
              <a:lstStyle/>
              <a:p>
                <a:endParaRPr lang="en-US" altLang="en-US"/>
              </a:p>
            </p:txBody>
          </p:sp>
          <p:sp>
            <p:nvSpPr>
              <p:cNvPr id="459781" name="Rectangle 5"/>
              <p:cNvSpPr>
                <a:spLocks noChangeArrowheads="1"/>
              </p:cNvSpPr>
              <p:nvPr/>
            </p:nvSpPr>
            <p:spPr bwMode="auto">
              <a:xfrm>
                <a:off x="3087" y="1240"/>
                <a:ext cx="442" cy="153"/>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ar-JO" sz="1000" dirty="0">
                    <a:solidFill>
                      <a:srgbClr val="FFFF00"/>
                    </a:solidFill>
                    <a:latin typeface="Times" pitchFamily="-107" charset="0"/>
                    <a:ea typeface="+mn-ea"/>
                  </a:rPr>
                  <a:t>٢٠٠٠ ق. م</a:t>
                </a:r>
                <a:endParaRPr lang="en-US" sz="1000" dirty="0">
                  <a:solidFill>
                    <a:srgbClr val="FFFF00"/>
                  </a:solidFill>
                  <a:latin typeface="Times" pitchFamily="-107" charset="0"/>
                  <a:ea typeface="+mn-ea"/>
                </a:endParaRPr>
              </a:p>
            </p:txBody>
          </p:sp>
          <p:sp>
            <p:nvSpPr>
              <p:cNvPr id="20702" name="Rectangle 6"/>
              <p:cNvSpPr>
                <a:spLocks noChangeArrowheads="1"/>
              </p:cNvSpPr>
              <p:nvPr/>
            </p:nvSpPr>
            <p:spPr bwMode="auto">
              <a:xfrm>
                <a:off x="2865" y="327"/>
                <a:ext cx="594" cy="154"/>
              </a:xfrm>
              <a:prstGeom prst="rect">
                <a:avLst/>
              </a:prstGeom>
              <a:noFill/>
              <a:ln w="9525">
                <a:noFill/>
                <a:miter lim="800000"/>
                <a:headEnd/>
                <a:tailEnd/>
              </a:ln>
            </p:spPr>
            <p:txBody>
              <a:bodyPr wrap="none" anchor="ctr"/>
              <a:lstStyle/>
              <a:p>
                <a:endParaRPr lang="en-US" altLang="en-US"/>
              </a:p>
            </p:txBody>
          </p:sp>
          <p:sp>
            <p:nvSpPr>
              <p:cNvPr id="20703" name="Freeform 7"/>
              <p:cNvSpPr>
                <a:spLocks/>
              </p:cNvSpPr>
              <p:nvPr/>
            </p:nvSpPr>
            <p:spPr bwMode="auto">
              <a:xfrm>
                <a:off x="3113" y="135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w="9525">
                <a:noFill/>
                <a:round/>
                <a:headEnd/>
                <a:tailEnd/>
              </a:ln>
            </p:spPr>
            <p:txBody>
              <a:bodyPr/>
              <a:lstStyle/>
              <a:p>
                <a:endParaRPr lang="ar-JO"/>
              </a:p>
            </p:txBody>
          </p:sp>
          <p:sp>
            <p:nvSpPr>
              <p:cNvPr id="20704" name="AutoShape 8"/>
              <p:cNvSpPr>
                <a:spLocks noChangeArrowheads="1"/>
              </p:cNvSpPr>
              <p:nvPr/>
            </p:nvSpPr>
            <p:spPr bwMode="auto">
              <a:xfrm>
                <a:off x="2665" y="1290"/>
                <a:ext cx="460" cy="569"/>
              </a:xfrm>
              <a:prstGeom prst="roundRect">
                <a:avLst>
                  <a:gd name="adj" fmla="val 16667"/>
                </a:avLst>
              </a:prstGeom>
              <a:solidFill>
                <a:srgbClr val="E7EC26"/>
              </a:solidFill>
              <a:ln w="38100">
                <a:solidFill>
                  <a:schemeClr val="bg2"/>
                </a:solidFill>
                <a:round/>
                <a:headEnd/>
                <a:tailEnd/>
              </a:ln>
            </p:spPr>
            <p:txBody>
              <a:bodyPr wrap="none" anchor="ctr"/>
              <a:lstStyle/>
              <a:p>
                <a:endParaRPr lang="en-US" altLang="en-US"/>
              </a:p>
            </p:txBody>
          </p:sp>
          <p:sp>
            <p:nvSpPr>
              <p:cNvPr id="20705" name="Rectangle 9"/>
              <p:cNvSpPr>
                <a:spLocks noChangeArrowheads="1"/>
              </p:cNvSpPr>
              <p:nvPr/>
            </p:nvSpPr>
            <p:spPr bwMode="auto">
              <a:xfrm>
                <a:off x="2664" y="1389"/>
                <a:ext cx="600" cy="661"/>
              </a:xfrm>
              <a:prstGeom prst="rect">
                <a:avLst/>
              </a:prstGeom>
              <a:solidFill>
                <a:srgbClr val="FFFF00"/>
              </a:solidFill>
              <a:ln w="38100">
                <a:solidFill>
                  <a:srgbClr val="000000"/>
                </a:solidFill>
                <a:miter lim="800000"/>
                <a:headEnd/>
                <a:tailEnd/>
              </a:ln>
            </p:spPr>
            <p:txBody>
              <a:bodyPr wrap="none" anchor="ctr"/>
              <a:lstStyle/>
              <a:p>
                <a:endParaRPr lang="en-US" altLang="en-US"/>
              </a:p>
            </p:txBody>
          </p:sp>
          <p:sp>
            <p:nvSpPr>
              <p:cNvPr id="20706" name="Freeform 10"/>
              <p:cNvSpPr>
                <a:spLocks/>
              </p:cNvSpPr>
              <p:nvPr/>
            </p:nvSpPr>
            <p:spPr bwMode="auto">
              <a:xfrm>
                <a:off x="3039" y="224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w="9525">
                <a:noFill/>
                <a:round/>
                <a:headEnd/>
                <a:tailEnd/>
              </a:ln>
            </p:spPr>
            <p:txBody>
              <a:bodyPr/>
              <a:lstStyle/>
              <a:p>
                <a:endParaRPr lang="ar-JO"/>
              </a:p>
            </p:txBody>
          </p:sp>
          <p:sp>
            <p:nvSpPr>
              <p:cNvPr id="20707" name="Rectangle 11"/>
              <p:cNvSpPr>
                <a:spLocks noChangeArrowheads="1"/>
              </p:cNvSpPr>
              <p:nvPr/>
            </p:nvSpPr>
            <p:spPr bwMode="auto">
              <a:xfrm>
                <a:off x="2775" y="2456"/>
                <a:ext cx="192" cy="72"/>
              </a:xfrm>
              <a:prstGeom prst="rect">
                <a:avLst/>
              </a:prstGeom>
              <a:solidFill>
                <a:srgbClr val="FFFF00"/>
              </a:solidFill>
              <a:ln w="9525">
                <a:noFill/>
                <a:miter lim="800000"/>
                <a:headEnd/>
                <a:tailEnd/>
              </a:ln>
            </p:spPr>
            <p:txBody>
              <a:bodyPr wrap="none" anchor="ctr"/>
              <a:lstStyle/>
              <a:p>
                <a:endParaRPr lang="en-US" altLang="en-US"/>
              </a:p>
            </p:txBody>
          </p:sp>
          <p:sp>
            <p:nvSpPr>
              <p:cNvPr id="20708" name="Freeform 12"/>
              <p:cNvSpPr>
                <a:spLocks/>
              </p:cNvSpPr>
              <p:nvPr/>
            </p:nvSpPr>
            <p:spPr bwMode="auto">
              <a:xfrm>
                <a:off x="3036" y="2223"/>
                <a:ext cx="148" cy="76"/>
              </a:xfrm>
              <a:custGeom>
                <a:avLst/>
                <a:gdLst>
                  <a:gd name="T0" fmla="*/ 7945 w 129"/>
                  <a:gd name="T1" fmla="*/ 24959895 h 49"/>
                  <a:gd name="T2" fmla="*/ 0 w 129"/>
                  <a:gd name="T3" fmla="*/ 24959895 h 49"/>
                  <a:gd name="T4" fmla="*/ 0 w 129"/>
                  <a:gd name="T5" fmla="*/ 0 h 49"/>
                  <a:gd name="T6" fmla="*/ 7945 w 129"/>
                  <a:gd name="T7" fmla="*/ 24959895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w="9525">
                <a:noFill/>
                <a:round/>
                <a:headEnd/>
                <a:tailEnd/>
              </a:ln>
            </p:spPr>
            <p:txBody>
              <a:bodyPr/>
              <a:lstStyle/>
              <a:p>
                <a:endParaRPr lang="ar-JO"/>
              </a:p>
            </p:txBody>
          </p:sp>
          <p:sp>
            <p:nvSpPr>
              <p:cNvPr id="20709" name="AutoShape 13"/>
              <p:cNvSpPr>
                <a:spLocks noChangeArrowheads="1"/>
              </p:cNvSpPr>
              <p:nvPr/>
            </p:nvSpPr>
            <p:spPr bwMode="auto">
              <a:xfrm>
                <a:off x="2672" y="2169"/>
                <a:ext cx="460"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ltLang="en-US"/>
              </a:p>
            </p:txBody>
          </p:sp>
          <p:sp>
            <p:nvSpPr>
              <p:cNvPr id="20710" name="Rectangle 14"/>
              <p:cNvSpPr>
                <a:spLocks noChangeArrowheads="1"/>
              </p:cNvSpPr>
              <p:nvPr/>
            </p:nvSpPr>
            <p:spPr bwMode="auto">
              <a:xfrm>
                <a:off x="2673" y="2262"/>
                <a:ext cx="600" cy="314"/>
              </a:xfrm>
              <a:prstGeom prst="rect">
                <a:avLst/>
              </a:prstGeom>
              <a:solidFill>
                <a:srgbClr val="FFFF00"/>
              </a:solidFill>
              <a:ln w="38100">
                <a:solidFill>
                  <a:srgbClr val="000000"/>
                </a:solidFill>
                <a:miter lim="800000"/>
                <a:headEnd/>
                <a:tailEnd/>
              </a:ln>
            </p:spPr>
            <p:txBody>
              <a:bodyPr wrap="none" anchor="ctr"/>
              <a:lstStyle/>
              <a:p>
                <a:endParaRPr lang="en-US" altLang="en-US"/>
              </a:p>
            </p:txBody>
          </p:sp>
          <p:sp>
            <p:nvSpPr>
              <p:cNvPr id="20711" name="Rectangle 15"/>
              <p:cNvSpPr>
                <a:spLocks noChangeArrowheads="1"/>
              </p:cNvSpPr>
              <p:nvPr/>
            </p:nvSpPr>
            <p:spPr bwMode="auto">
              <a:xfrm>
                <a:off x="2743" y="2425"/>
                <a:ext cx="324" cy="120"/>
              </a:xfrm>
              <a:prstGeom prst="rect">
                <a:avLst/>
              </a:prstGeom>
              <a:solidFill>
                <a:srgbClr val="FFFF00"/>
              </a:solidFill>
              <a:ln w="9525">
                <a:noFill/>
                <a:miter lim="800000"/>
                <a:headEnd/>
                <a:tailEnd/>
              </a:ln>
            </p:spPr>
            <p:txBody>
              <a:bodyPr wrap="none" anchor="ctr"/>
              <a:lstStyle/>
              <a:p>
                <a:endParaRPr lang="en-US" altLang="en-US"/>
              </a:p>
            </p:txBody>
          </p:sp>
          <p:sp>
            <p:nvSpPr>
              <p:cNvPr id="20712" name="AutoShape 16"/>
              <p:cNvSpPr>
                <a:spLocks noChangeArrowheads="1"/>
              </p:cNvSpPr>
              <p:nvPr/>
            </p:nvSpPr>
            <p:spPr bwMode="auto">
              <a:xfrm>
                <a:off x="2639" y="355"/>
                <a:ext cx="460" cy="687"/>
              </a:xfrm>
              <a:prstGeom prst="roundRect">
                <a:avLst>
                  <a:gd name="adj" fmla="val 16667"/>
                </a:avLst>
              </a:prstGeom>
              <a:solidFill>
                <a:srgbClr val="E7EC26"/>
              </a:solidFill>
              <a:ln w="38100">
                <a:solidFill>
                  <a:schemeClr val="bg2"/>
                </a:solidFill>
                <a:round/>
                <a:headEnd/>
                <a:tailEnd/>
              </a:ln>
            </p:spPr>
            <p:txBody>
              <a:bodyPr wrap="none" anchor="ctr"/>
              <a:lstStyle/>
              <a:p>
                <a:endParaRPr lang="en-US" altLang="en-US"/>
              </a:p>
            </p:txBody>
          </p:sp>
          <p:sp>
            <p:nvSpPr>
              <p:cNvPr id="20713" name="Rectangle 17"/>
              <p:cNvSpPr>
                <a:spLocks noChangeArrowheads="1"/>
              </p:cNvSpPr>
              <p:nvPr/>
            </p:nvSpPr>
            <p:spPr bwMode="auto">
              <a:xfrm>
                <a:off x="2638" y="471"/>
                <a:ext cx="600" cy="713"/>
              </a:xfrm>
              <a:prstGeom prst="rect">
                <a:avLst/>
              </a:prstGeom>
              <a:solidFill>
                <a:srgbClr val="FFFF00"/>
              </a:solidFill>
              <a:ln w="38100">
                <a:solidFill>
                  <a:srgbClr val="000000"/>
                </a:solidFill>
                <a:miter lim="800000"/>
                <a:headEnd/>
                <a:tailEnd/>
              </a:ln>
            </p:spPr>
            <p:txBody>
              <a:bodyPr wrap="none" anchor="ctr"/>
              <a:lstStyle/>
              <a:p>
                <a:endParaRPr lang="en-US" altLang="en-US"/>
              </a:p>
            </p:txBody>
          </p:sp>
          <p:sp>
            <p:nvSpPr>
              <p:cNvPr id="20714" name="AutoShape 18"/>
              <p:cNvSpPr>
                <a:spLocks noChangeArrowheads="1"/>
              </p:cNvSpPr>
              <p:nvPr/>
            </p:nvSpPr>
            <p:spPr bwMode="auto">
              <a:xfrm>
                <a:off x="2649" y="369"/>
                <a:ext cx="438" cy="686"/>
              </a:xfrm>
              <a:prstGeom prst="roundRect">
                <a:avLst>
                  <a:gd name="adj" fmla="val 16667"/>
                </a:avLst>
              </a:prstGeom>
              <a:solidFill>
                <a:srgbClr val="FFFF00"/>
              </a:solidFill>
              <a:ln w="9525">
                <a:noFill/>
                <a:round/>
                <a:headEnd/>
                <a:tailEnd/>
              </a:ln>
            </p:spPr>
            <p:txBody>
              <a:bodyPr wrap="none" anchor="ctr"/>
              <a:lstStyle/>
              <a:p>
                <a:endParaRPr lang="en-US" altLang="en-US"/>
              </a:p>
            </p:txBody>
          </p:sp>
          <p:sp>
            <p:nvSpPr>
              <p:cNvPr id="20715" name="AutoShape 19"/>
              <p:cNvSpPr>
                <a:spLocks noChangeArrowheads="1"/>
              </p:cNvSpPr>
              <p:nvPr/>
            </p:nvSpPr>
            <p:spPr bwMode="auto">
              <a:xfrm>
                <a:off x="2675" y="1306"/>
                <a:ext cx="438" cy="569"/>
              </a:xfrm>
              <a:prstGeom prst="roundRect">
                <a:avLst>
                  <a:gd name="adj" fmla="val 16667"/>
                </a:avLst>
              </a:prstGeom>
              <a:solidFill>
                <a:srgbClr val="FFFF00"/>
              </a:solidFill>
              <a:ln w="9525">
                <a:noFill/>
                <a:round/>
                <a:headEnd/>
                <a:tailEnd/>
              </a:ln>
            </p:spPr>
            <p:txBody>
              <a:bodyPr wrap="none" anchor="ctr"/>
              <a:lstStyle/>
              <a:p>
                <a:endParaRPr lang="en-US" altLang="en-US"/>
              </a:p>
            </p:txBody>
          </p:sp>
          <p:sp>
            <p:nvSpPr>
              <p:cNvPr id="20716" name="AutoShape 20"/>
              <p:cNvSpPr>
                <a:spLocks noChangeArrowheads="1"/>
              </p:cNvSpPr>
              <p:nvPr/>
            </p:nvSpPr>
            <p:spPr bwMode="auto">
              <a:xfrm>
                <a:off x="2686" y="2189"/>
                <a:ext cx="434" cy="183"/>
              </a:xfrm>
              <a:prstGeom prst="roundRect">
                <a:avLst>
                  <a:gd name="adj" fmla="val 16667"/>
                </a:avLst>
              </a:prstGeom>
              <a:solidFill>
                <a:srgbClr val="FFFF00"/>
              </a:solidFill>
              <a:ln w="9525">
                <a:noFill/>
                <a:round/>
                <a:headEnd/>
                <a:tailEnd/>
              </a:ln>
            </p:spPr>
            <p:txBody>
              <a:bodyPr wrap="none" anchor="ctr"/>
              <a:lstStyle/>
              <a:p>
                <a:endParaRPr lang="en-US" altLang="en-US"/>
              </a:p>
            </p:txBody>
          </p:sp>
          <p:sp>
            <p:nvSpPr>
              <p:cNvPr id="20717" name="Rectangle 21"/>
              <p:cNvSpPr>
                <a:spLocks noChangeArrowheads="1"/>
              </p:cNvSpPr>
              <p:nvPr/>
            </p:nvSpPr>
            <p:spPr bwMode="auto">
              <a:xfrm>
                <a:off x="2815" y="3288"/>
                <a:ext cx="160" cy="73"/>
              </a:xfrm>
              <a:prstGeom prst="rect">
                <a:avLst/>
              </a:prstGeom>
              <a:solidFill>
                <a:srgbClr val="FFFFFF"/>
              </a:solidFill>
              <a:ln w="9525">
                <a:noFill/>
                <a:miter lim="800000"/>
                <a:headEnd/>
                <a:tailEnd/>
              </a:ln>
            </p:spPr>
            <p:txBody>
              <a:bodyPr wrap="none" anchor="ctr"/>
              <a:lstStyle/>
              <a:p>
                <a:endParaRPr lang="en-US" altLang="en-US"/>
              </a:p>
            </p:txBody>
          </p:sp>
          <p:sp>
            <p:nvSpPr>
              <p:cNvPr id="20718" name="Rectangle 22"/>
              <p:cNvSpPr>
                <a:spLocks noChangeArrowheads="1"/>
              </p:cNvSpPr>
              <p:nvPr/>
            </p:nvSpPr>
            <p:spPr bwMode="auto">
              <a:xfrm>
                <a:off x="2780" y="3258"/>
                <a:ext cx="185" cy="133"/>
              </a:xfrm>
              <a:prstGeom prst="rect">
                <a:avLst/>
              </a:prstGeom>
              <a:noFill/>
              <a:ln w="9525">
                <a:noFill/>
                <a:miter lim="800000"/>
                <a:headEnd/>
                <a:tailEnd/>
              </a:ln>
            </p:spPr>
            <p:txBody>
              <a:bodyPr wrap="none" lIns="90487" tIns="44450" rIns="90487" bIns="44450">
                <a:spAutoFit/>
              </a:bodyPr>
              <a:lstStyle/>
              <a:p>
                <a:r>
                  <a:rPr lang="en-US" altLang="en-US" sz="800">
                    <a:solidFill>
                      <a:srgbClr val="000000"/>
                    </a:solidFill>
                    <a:latin typeface="Helvetica" pitchFamily="34" charset="0"/>
                  </a:rPr>
                  <a:t>40</a:t>
                </a:r>
              </a:p>
            </p:txBody>
          </p:sp>
          <p:sp>
            <p:nvSpPr>
              <p:cNvPr id="20719" name="AutoShape 23"/>
              <p:cNvSpPr>
                <a:spLocks noChangeArrowheads="1"/>
              </p:cNvSpPr>
              <p:nvPr/>
            </p:nvSpPr>
            <p:spPr bwMode="auto">
              <a:xfrm>
                <a:off x="2672" y="2692"/>
                <a:ext cx="460" cy="2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ltLang="en-US"/>
              </a:p>
            </p:txBody>
          </p:sp>
          <p:sp>
            <p:nvSpPr>
              <p:cNvPr id="20720" name="Rectangle 24"/>
              <p:cNvSpPr>
                <a:spLocks noChangeArrowheads="1"/>
              </p:cNvSpPr>
              <p:nvPr/>
            </p:nvSpPr>
            <p:spPr bwMode="auto">
              <a:xfrm>
                <a:off x="2671" y="2792"/>
                <a:ext cx="600" cy="720"/>
              </a:xfrm>
              <a:prstGeom prst="rect">
                <a:avLst/>
              </a:prstGeom>
              <a:solidFill>
                <a:srgbClr val="FFFF00"/>
              </a:solidFill>
              <a:ln w="38100">
                <a:solidFill>
                  <a:srgbClr val="000000"/>
                </a:solidFill>
                <a:miter lim="800000"/>
                <a:headEnd/>
                <a:tailEnd/>
              </a:ln>
            </p:spPr>
            <p:txBody>
              <a:bodyPr wrap="none" anchor="ctr"/>
              <a:lstStyle/>
              <a:p>
                <a:endParaRPr lang="en-US" altLang="en-US"/>
              </a:p>
            </p:txBody>
          </p:sp>
          <p:sp>
            <p:nvSpPr>
              <p:cNvPr id="20721" name="AutoShape 25"/>
              <p:cNvSpPr>
                <a:spLocks noChangeArrowheads="1"/>
              </p:cNvSpPr>
              <p:nvPr/>
            </p:nvSpPr>
            <p:spPr bwMode="auto">
              <a:xfrm>
                <a:off x="2684" y="2710"/>
                <a:ext cx="440" cy="212"/>
              </a:xfrm>
              <a:prstGeom prst="roundRect">
                <a:avLst>
                  <a:gd name="adj" fmla="val 16667"/>
                </a:avLst>
              </a:prstGeom>
              <a:solidFill>
                <a:srgbClr val="FFFF00"/>
              </a:solidFill>
              <a:ln w="9525">
                <a:noFill/>
                <a:round/>
                <a:headEnd/>
                <a:tailEnd/>
              </a:ln>
            </p:spPr>
            <p:txBody>
              <a:bodyPr wrap="none" anchor="ctr"/>
              <a:lstStyle/>
              <a:p>
                <a:endParaRPr lang="en-US" altLang="en-US"/>
              </a:p>
            </p:txBody>
          </p:sp>
          <p:sp>
            <p:nvSpPr>
              <p:cNvPr id="20722" name="Freeform 26"/>
              <p:cNvSpPr>
                <a:spLocks/>
              </p:cNvSpPr>
              <p:nvPr/>
            </p:nvSpPr>
            <p:spPr bwMode="auto">
              <a:xfrm>
                <a:off x="3041" y="364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w="9525">
                <a:noFill/>
                <a:round/>
                <a:headEnd/>
                <a:tailEnd/>
              </a:ln>
            </p:spPr>
            <p:txBody>
              <a:bodyPr/>
              <a:lstStyle/>
              <a:p>
                <a:endParaRPr lang="ar-JO"/>
              </a:p>
            </p:txBody>
          </p:sp>
          <p:sp>
            <p:nvSpPr>
              <p:cNvPr id="20723" name="Rectangle 27"/>
              <p:cNvSpPr>
                <a:spLocks noChangeArrowheads="1"/>
              </p:cNvSpPr>
              <p:nvPr/>
            </p:nvSpPr>
            <p:spPr bwMode="auto">
              <a:xfrm>
                <a:off x="2777" y="3854"/>
                <a:ext cx="192" cy="72"/>
              </a:xfrm>
              <a:prstGeom prst="rect">
                <a:avLst/>
              </a:prstGeom>
              <a:solidFill>
                <a:srgbClr val="FFFF00"/>
              </a:solidFill>
              <a:ln w="9525">
                <a:noFill/>
                <a:miter lim="800000"/>
                <a:headEnd/>
                <a:tailEnd/>
              </a:ln>
            </p:spPr>
            <p:txBody>
              <a:bodyPr wrap="none" anchor="ctr"/>
              <a:lstStyle/>
              <a:p>
                <a:endParaRPr lang="en-US" altLang="en-US"/>
              </a:p>
            </p:txBody>
          </p:sp>
          <p:sp>
            <p:nvSpPr>
              <p:cNvPr id="20724" name="Freeform 28"/>
              <p:cNvSpPr>
                <a:spLocks/>
              </p:cNvSpPr>
              <p:nvPr/>
            </p:nvSpPr>
            <p:spPr bwMode="auto">
              <a:xfrm>
                <a:off x="3038" y="3621"/>
                <a:ext cx="148" cy="76"/>
              </a:xfrm>
              <a:custGeom>
                <a:avLst/>
                <a:gdLst>
                  <a:gd name="T0" fmla="*/ 7945 w 129"/>
                  <a:gd name="T1" fmla="*/ 24959895 h 49"/>
                  <a:gd name="T2" fmla="*/ 0 w 129"/>
                  <a:gd name="T3" fmla="*/ 24959895 h 49"/>
                  <a:gd name="T4" fmla="*/ 0 w 129"/>
                  <a:gd name="T5" fmla="*/ 0 h 49"/>
                  <a:gd name="T6" fmla="*/ 7945 w 129"/>
                  <a:gd name="T7" fmla="*/ 24959895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w="9525">
                <a:noFill/>
                <a:round/>
                <a:headEnd/>
                <a:tailEnd/>
              </a:ln>
            </p:spPr>
            <p:txBody>
              <a:bodyPr/>
              <a:lstStyle/>
              <a:p>
                <a:endParaRPr lang="ar-JO"/>
              </a:p>
            </p:txBody>
          </p:sp>
          <p:sp>
            <p:nvSpPr>
              <p:cNvPr id="20725" name="AutoShape 29"/>
              <p:cNvSpPr>
                <a:spLocks noChangeArrowheads="1"/>
              </p:cNvSpPr>
              <p:nvPr/>
            </p:nvSpPr>
            <p:spPr bwMode="auto">
              <a:xfrm>
                <a:off x="2678" y="3567"/>
                <a:ext cx="464"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ltLang="en-US"/>
              </a:p>
            </p:txBody>
          </p:sp>
          <p:sp>
            <p:nvSpPr>
              <p:cNvPr id="20726" name="Rectangle 30"/>
              <p:cNvSpPr>
                <a:spLocks noChangeArrowheads="1"/>
              </p:cNvSpPr>
              <p:nvPr/>
            </p:nvSpPr>
            <p:spPr bwMode="auto">
              <a:xfrm>
                <a:off x="2675" y="3660"/>
                <a:ext cx="600" cy="314"/>
              </a:xfrm>
              <a:prstGeom prst="rect">
                <a:avLst/>
              </a:prstGeom>
              <a:solidFill>
                <a:srgbClr val="FFFF00"/>
              </a:solidFill>
              <a:ln w="38100">
                <a:solidFill>
                  <a:srgbClr val="000000"/>
                </a:solidFill>
                <a:miter lim="800000"/>
                <a:headEnd/>
                <a:tailEnd/>
              </a:ln>
            </p:spPr>
            <p:txBody>
              <a:bodyPr wrap="none" anchor="ctr"/>
              <a:lstStyle/>
              <a:p>
                <a:endParaRPr lang="en-US" altLang="en-US"/>
              </a:p>
            </p:txBody>
          </p:sp>
          <p:sp>
            <p:nvSpPr>
              <p:cNvPr id="20727" name="Rectangle 31"/>
              <p:cNvSpPr>
                <a:spLocks noChangeArrowheads="1"/>
              </p:cNvSpPr>
              <p:nvPr/>
            </p:nvSpPr>
            <p:spPr bwMode="auto">
              <a:xfrm>
                <a:off x="2745" y="3823"/>
                <a:ext cx="324" cy="120"/>
              </a:xfrm>
              <a:prstGeom prst="rect">
                <a:avLst/>
              </a:prstGeom>
              <a:solidFill>
                <a:srgbClr val="FFFF00"/>
              </a:solidFill>
              <a:ln w="9525">
                <a:noFill/>
                <a:miter lim="800000"/>
                <a:headEnd/>
                <a:tailEnd/>
              </a:ln>
            </p:spPr>
            <p:txBody>
              <a:bodyPr wrap="none" anchor="ctr"/>
              <a:lstStyle/>
              <a:p>
                <a:endParaRPr lang="en-US" altLang="en-US"/>
              </a:p>
            </p:txBody>
          </p:sp>
          <p:sp>
            <p:nvSpPr>
              <p:cNvPr id="20728" name="AutoShape 32"/>
              <p:cNvSpPr>
                <a:spLocks noChangeArrowheads="1"/>
              </p:cNvSpPr>
              <p:nvPr/>
            </p:nvSpPr>
            <p:spPr bwMode="auto">
              <a:xfrm>
                <a:off x="2688" y="3583"/>
                <a:ext cx="448" cy="183"/>
              </a:xfrm>
              <a:prstGeom prst="roundRect">
                <a:avLst>
                  <a:gd name="adj" fmla="val 16667"/>
                </a:avLst>
              </a:prstGeom>
              <a:solidFill>
                <a:srgbClr val="FFFF00"/>
              </a:solidFill>
              <a:ln w="9525">
                <a:noFill/>
                <a:round/>
                <a:headEnd/>
                <a:tailEnd/>
              </a:ln>
            </p:spPr>
            <p:txBody>
              <a:bodyPr wrap="none" anchor="ctr"/>
              <a:lstStyle/>
              <a:p>
                <a:endParaRPr lang="en-US" altLang="en-US"/>
              </a:p>
            </p:txBody>
          </p:sp>
          <p:sp>
            <p:nvSpPr>
              <p:cNvPr id="459809" name="Rectangle 33"/>
              <p:cNvSpPr>
                <a:spLocks noChangeArrowheads="1"/>
              </p:cNvSpPr>
              <p:nvPr/>
            </p:nvSpPr>
            <p:spPr bwMode="auto">
              <a:xfrm>
                <a:off x="3095" y="2648"/>
                <a:ext cx="442" cy="153"/>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ar-JO" sz="1000" dirty="0">
                    <a:solidFill>
                      <a:srgbClr val="FFFF00"/>
                    </a:solidFill>
                    <a:latin typeface="Times" pitchFamily="-107" charset="0"/>
                    <a:ea typeface="+mn-ea"/>
                  </a:rPr>
                  <a:t>١٥٠٠ ق. م</a:t>
                </a:r>
                <a:endParaRPr lang="en-US" sz="1000" dirty="0">
                  <a:solidFill>
                    <a:srgbClr val="FFFF00"/>
                  </a:solidFill>
                  <a:latin typeface="Times" pitchFamily="-107" charset="0"/>
                  <a:ea typeface="+mn-ea"/>
                </a:endParaRPr>
              </a:p>
            </p:txBody>
          </p:sp>
          <p:sp>
            <p:nvSpPr>
              <p:cNvPr id="20730" name="Line 34"/>
              <p:cNvSpPr>
                <a:spLocks noChangeShapeType="1"/>
              </p:cNvSpPr>
              <p:nvPr/>
            </p:nvSpPr>
            <p:spPr bwMode="auto">
              <a:xfrm>
                <a:off x="2667" y="644"/>
                <a:ext cx="544" cy="0"/>
              </a:xfrm>
              <a:prstGeom prst="line">
                <a:avLst/>
              </a:prstGeom>
              <a:noFill/>
              <a:ln w="12700">
                <a:solidFill>
                  <a:srgbClr val="000000"/>
                </a:solidFill>
                <a:round/>
                <a:headEnd/>
                <a:tailEnd/>
              </a:ln>
            </p:spPr>
            <p:txBody>
              <a:bodyPr wrap="none" anchor="ctr"/>
              <a:lstStyle/>
              <a:p>
                <a:endParaRPr lang="ar-JO"/>
              </a:p>
            </p:txBody>
          </p:sp>
          <p:sp>
            <p:nvSpPr>
              <p:cNvPr id="20731" name="Line 35"/>
              <p:cNvSpPr>
                <a:spLocks noChangeShapeType="1"/>
              </p:cNvSpPr>
              <p:nvPr/>
            </p:nvSpPr>
            <p:spPr bwMode="auto">
              <a:xfrm>
                <a:off x="2667" y="748"/>
                <a:ext cx="544" cy="0"/>
              </a:xfrm>
              <a:prstGeom prst="line">
                <a:avLst/>
              </a:prstGeom>
              <a:noFill/>
              <a:ln w="12700">
                <a:solidFill>
                  <a:srgbClr val="000000"/>
                </a:solidFill>
                <a:round/>
                <a:headEnd/>
                <a:tailEnd/>
              </a:ln>
            </p:spPr>
            <p:txBody>
              <a:bodyPr wrap="none" anchor="ctr"/>
              <a:lstStyle/>
              <a:p>
                <a:endParaRPr lang="ar-JO"/>
              </a:p>
            </p:txBody>
          </p:sp>
          <p:sp>
            <p:nvSpPr>
              <p:cNvPr id="20732" name="Line 36"/>
              <p:cNvSpPr>
                <a:spLocks noChangeShapeType="1"/>
              </p:cNvSpPr>
              <p:nvPr/>
            </p:nvSpPr>
            <p:spPr bwMode="auto">
              <a:xfrm>
                <a:off x="2667" y="844"/>
                <a:ext cx="544" cy="0"/>
              </a:xfrm>
              <a:prstGeom prst="line">
                <a:avLst/>
              </a:prstGeom>
              <a:noFill/>
              <a:ln w="12700">
                <a:solidFill>
                  <a:srgbClr val="000000"/>
                </a:solidFill>
                <a:round/>
                <a:headEnd/>
                <a:tailEnd/>
              </a:ln>
            </p:spPr>
            <p:txBody>
              <a:bodyPr wrap="none" anchor="ctr"/>
              <a:lstStyle/>
              <a:p>
                <a:endParaRPr lang="ar-JO"/>
              </a:p>
            </p:txBody>
          </p:sp>
          <p:sp>
            <p:nvSpPr>
              <p:cNvPr id="20733" name="Line 37"/>
              <p:cNvSpPr>
                <a:spLocks noChangeShapeType="1"/>
              </p:cNvSpPr>
              <p:nvPr/>
            </p:nvSpPr>
            <p:spPr bwMode="auto">
              <a:xfrm>
                <a:off x="2670" y="948"/>
                <a:ext cx="544" cy="0"/>
              </a:xfrm>
              <a:prstGeom prst="line">
                <a:avLst/>
              </a:prstGeom>
              <a:noFill/>
              <a:ln w="12700">
                <a:solidFill>
                  <a:srgbClr val="000000"/>
                </a:solidFill>
                <a:round/>
                <a:headEnd/>
                <a:tailEnd/>
              </a:ln>
            </p:spPr>
            <p:txBody>
              <a:bodyPr wrap="none" anchor="ctr"/>
              <a:lstStyle/>
              <a:p>
                <a:endParaRPr lang="ar-JO"/>
              </a:p>
            </p:txBody>
          </p:sp>
          <p:sp>
            <p:nvSpPr>
              <p:cNvPr id="20734" name="Line 38"/>
              <p:cNvSpPr>
                <a:spLocks noChangeShapeType="1"/>
              </p:cNvSpPr>
              <p:nvPr/>
            </p:nvSpPr>
            <p:spPr bwMode="auto">
              <a:xfrm>
                <a:off x="2667" y="1052"/>
                <a:ext cx="544" cy="0"/>
              </a:xfrm>
              <a:prstGeom prst="line">
                <a:avLst/>
              </a:prstGeom>
              <a:noFill/>
              <a:ln w="12700">
                <a:solidFill>
                  <a:srgbClr val="000000"/>
                </a:solidFill>
                <a:round/>
                <a:headEnd/>
                <a:tailEnd/>
              </a:ln>
            </p:spPr>
            <p:txBody>
              <a:bodyPr wrap="none" anchor="ctr"/>
              <a:lstStyle/>
              <a:p>
                <a:endParaRPr lang="ar-JO"/>
              </a:p>
            </p:txBody>
          </p:sp>
          <p:sp>
            <p:nvSpPr>
              <p:cNvPr id="20735" name="Line 39"/>
              <p:cNvSpPr>
                <a:spLocks noChangeShapeType="1"/>
              </p:cNvSpPr>
              <p:nvPr/>
            </p:nvSpPr>
            <p:spPr bwMode="auto">
              <a:xfrm>
                <a:off x="2667" y="1148"/>
                <a:ext cx="544" cy="0"/>
              </a:xfrm>
              <a:prstGeom prst="line">
                <a:avLst/>
              </a:prstGeom>
              <a:noFill/>
              <a:ln w="12700">
                <a:solidFill>
                  <a:srgbClr val="000000"/>
                </a:solidFill>
                <a:round/>
                <a:headEnd/>
                <a:tailEnd/>
              </a:ln>
            </p:spPr>
            <p:txBody>
              <a:bodyPr wrap="none" anchor="ctr"/>
              <a:lstStyle/>
              <a:p>
                <a:endParaRPr lang="ar-JO"/>
              </a:p>
            </p:txBody>
          </p:sp>
          <p:sp>
            <p:nvSpPr>
              <p:cNvPr id="20736" name="Rectangle 40"/>
              <p:cNvSpPr>
                <a:spLocks noChangeArrowheads="1"/>
              </p:cNvSpPr>
              <p:nvPr/>
            </p:nvSpPr>
            <p:spPr bwMode="auto">
              <a:xfrm>
                <a:off x="2741" y="538"/>
                <a:ext cx="343" cy="144"/>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Helvetica" pitchFamily="34" charset="0"/>
                  </a:rPr>
                  <a:t>أول خطية</a:t>
                </a:r>
                <a:endParaRPr lang="en-US" altLang="en-US" sz="900">
                  <a:solidFill>
                    <a:srgbClr val="000000"/>
                  </a:solidFill>
                  <a:latin typeface="Helvetica" pitchFamily="34" charset="0"/>
                </a:endParaRPr>
              </a:p>
            </p:txBody>
          </p:sp>
          <p:sp>
            <p:nvSpPr>
              <p:cNvPr id="20737" name="Rectangle 41"/>
              <p:cNvSpPr>
                <a:spLocks noChangeArrowheads="1"/>
              </p:cNvSpPr>
              <p:nvPr/>
            </p:nvSpPr>
            <p:spPr bwMode="auto">
              <a:xfrm>
                <a:off x="2690" y="634"/>
                <a:ext cx="343" cy="144"/>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Helvetica" pitchFamily="34" charset="0"/>
                  </a:rPr>
                  <a:t>أول إنجيل</a:t>
                </a:r>
                <a:endParaRPr lang="en-US" altLang="en-US" sz="900">
                  <a:solidFill>
                    <a:srgbClr val="000000"/>
                  </a:solidFill>
                  <a:latin typeface="Helvetica" pitchFamily="34" charset="0"/>
                </a:endParaRPr>
              </a:p>
            </p:txBody>
          </p:sp>
          <p:sp>
            <p:nvSpPr>
              <p:cNvPr id="20738" name="Rectangle 42"/>
              <p:cNvSpPr>
                <a:spLocks noChangeArrowheads="1"/>
              </p:cNvSpPr>
              <p:nvPr/>
            </p:nvSpPr>
            <p:spPr bwMode="auto">
              <a:xfrm>
                <a:off x="2695" y="738"/>
                <a:ext cx="340" cy="144"/>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Helvetica" pitchFamily="34" charset="0"/>
                  </a:rPr>
                  <a:t>أول عائلة</a:t>
                </a:r>
                <a:endParaRPr lang="en-US" altLang="en-US" sz="900">
                  <a:solidFill>
                    <a:srgbClr val="000000"/>
                  </a:solidFill>
                  <a:latin typeface="Helvetica" pitchFamily="34" charset="0"/>
                </a:endParaRPr>
              </a:p>
            </p:txBody>
          </p:sp>
          <p:sp>
            <p:nvSpPr>
              <p:cNvPr id="20739" name="Rectangle 43"/>
              <p:cNvSpPr>
                <a:spLocks noChangeArrowheads="1"/>
              </p:cNvSpPr>
              <p:nvPr/>
            </p:nvSpPr>
            <p:spPr bwMode="auto">
              <a:xfrm>
                <a:off x="2690" y="842"/>
                <a:ext cx="367" cy="144"/>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Helvetica" pitchFamily="34" charset="0"/>
                  </a:rPr>
                  <a:t>أول جريمة</a:t>
                </a:r>
                <a:endParaRPr lang="en-US" altLang="en-US" sz="900">
                  <a:solidFill>
                    <a:srgbClr val="000000"/>
                  </a:solidFill>
                  <a:latin typeface="Helvetica" pitchFamily="34" charset="0"/>
                </a:endParaRPr>
              </a:p>
            </p:txBody>
          </p:sp>
          <p:sp>
            <p:nvSpPr>
              <p:cNvPr id="20740" name="Rectangle 44"/>
              <p:cNvSpPr>
                <a:spLocks noChangeArrowheads="1"/>
              </p:cNvSpPr>
              <p:nvPr/>
            </p:nvSpPr>
            <p:spPr bwMode="auto">
              <a:xfrm>
                <a:off x="2627" y="938"/>
                <a:ext cx="602" cy="144"/>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Helvetica" pitchFamily="34" charset="0"/>
                  </a:rPr>
                  <a:t>الفيضان / قوس قزح</a:t>
                </a:r>
              </a:p>
            </p:txBody>
          </p:sp>
          <p:sp>
            <p:nvSpPr>
              <p:cNvPr id="20741" name="Rectangle 45"/>
              <p:cNvSpPr>
                <a:spLocks noChangeArrowheads="1"/>
              </p:cNvSpPr>
              <p:nvPr/>
            </p:nvSpPr>
            <p:spPr bwMode="auto">
              <a:xfrm>
                <a:off x="2781" y="1042"/>
                <a:ext cx="242" cy="144"/>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Helvetica" pitchFamily="34" charset="0"/>
                  </a:rPr>
                  <a:t>البرج</a:t>
                </a:r>
                <a:endParaRPr lang="en-US" altLang="en-US" sz="900">
                  <a:solidFill>
                    <a:srgbClr val="000000"/>
                  </a:solidFill>
                  <a:latin typeface="Helvetica" pitchFamily="34" charset="0"/>
                </a:endParaRPr>
              </a:p>
            </p:txBody>
          </p:sp>
          <p:sp>
            <p:nvSpPr>
              <p:cNvPr id="20742" name="Rectangle 46"/>
              <p:cNvSpPr>
                <a:spLocks noChangeArrowheads="1"/>
              </p:cNvSpPr>
              <p:nvPr/>
            </p:nvSpPr>
            <p:spPr bwMode="auto">
              <a:xfrm>
                <a:off x="2607" y="344"/>
                <a:ext cx="248" cy="144"/>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Chicago"/>
                  </a:rPr>
                  <a:t>الخلق</a:t>
                </a:r>
                <a:endParaRPr lang="en-US" altLang="en-US" sz="900">
                  <a:solidFill>
                    <a:srgbClr val="000000"/>
                  </a:solidFill>
                  <a:latin typeface="Chicago"/>
                </a:endParaRPr>
              </a:p>
            </p:txBody>
          </p:sp>
          <p:sp>
            <p:nvSpPr>
              <p:cNvPr id="20743" name="Rectangle 47"/>
              <p:cNvSpPr>
                <a:spLocks noChangeArrowheads="1"/>
              </p:cNvSpPr>
              <p:nvPr/>
            </p:nvSpPr>
            <p:spPr bwMode="auto">
              <a:xfrm>
                <a:off x="2602" y="458"/>
                <a:ext cx="454" cy="134"/>
              </a:xfrm>
              <a:prstGeom prst="rect">
                <a:avLst/>
              </a:prstGeom>
              <a:noFill/>
              <a:ln w="9525">
                <a:noFill/>
                <a:miter lim="800000"/>
                <a:headEnd/>
                <a:tailEnd/>
              </a:ln>
            </p:spPr>
            <p:txBody>
              <a:bodyPr wrap="none" lIns="90487" tIns="44450" rIns="90487" bIns="44450">
                <a:spAutoFit/>
              </a:bodyPr>
              <a:lstStyle/>
              <a:p>
                <a:r>
                  <a:rPr lang="ar-JO" altLang="en-US" sz="800">
                    <a:solidFill>
                      <a:srgbClr val="000000"/>
                    </a:solidFill>
                    <a:latin typeface="Helvetica" pitchFamily="34" charset="0"/>
                  </a:rPr>
                  <a:t>أول رجل&amp; مرأة</a:t>
                </a:r>
                <a:endParaRPr lang="en-US" altLang="en-US" sz="800">
                  <a:solidFill>
                    <a:srgbClr val="000000"/>
                  </a:solidFill>
                  <a:latin typeface="Helvetica" pitchFamily="34" charset="0"/>
                </a:endParaRPr>
              </a:p>
            </p:txBody>
          </p:sp>
          <p:sp>
            <p:nvSpPr>
              <p:cNvPr id="20744" name="Line 48"/>
              <p:cNvSpPr>
                <a:spLocks noChangeShapeType="1"/>
              </p:cNvSpPr>
              <p:nvPr/>
            </p:nvSpPr>
            <p:spPr bwMode="auto">
              <a:xfrm>
                <a:off x="2703" y="1642"/>
                <a:ext cx="528" cy="4"/>
              </a:xfrm>
              <a:prstGeom prst="line">
                <a:avLst/>
              </a:prstGeom>
              <a:noFill/>
              <a:ln w="12700">
                <a:solidFill>
                  <a:srgbClr val="000000"/>
                </a:solidFill>
                <a:round/>
                <a:headEnd/>
                <a:tailEnd/>
              </a:ln>
            </p:spPr>
            <p:txBody>
              <a:bodyPr wrap="none" anchor="ctr"/>
              <a:lstStyle/>
              <a:p>
                <a:endParaRPr lang="ar-JO"/>
              </a:p>
            </p:txBody>
          </p:sp>
          <p:sp>
            <p:nvSpPr>
              <p:cNvPr id="20745" name="Line 49"/>
              <p:cNvSpPr>
                <a:spLocks noChangeShapeType="1"/>
              </p:cNvSpPr>
              <p:nvPr/>
            </p:nvSpPr>
            <p:spPr bwMode="auto">
              <a:xfrm>
                <a:off x="2703" y="1770"/>
                <a:ext cx="528" cy="4"/>
              </a:xfrm>
              <a:prstGeom prst="line">
                <a:avLst/>
              </a:prstGeom>
              <a:noFill/>
              <a:ln w="12700">
                <a:solidFill>
                  <a:srgbClr val="000000"/>
                </a:solidFill>
                <a:round/>
                <a:headEnd/>
                <a:tailEnd/>
              </a:ln>
            </p:spPr>
            <p:txBody>
              <a:bodyPr wrap="none" anchor="ctr"/>
              <a:lstStyle/>
              <a:p>
                <a:endParaRPr lang="ar-JO"/>
              </a:p>
            </p:txBody>
          </p:sp>
          <p:sp>
            <p:nvSpPr>
              <p:cNvPr id="20746" name="Rectangle 50"/>
              <p:cNvSpPr>
                <a:spLocks noChangeArrowheads="1"/>
              </p:cNvSpPr>
              <p:nvPr/>
            </p:nvSpPr>
            <p:spPr bwMode="auto">
              <a:xfrm>
                <a:off x="2907" y="1670"/>
                <a:ext cx="208" cy="72"/>
              </a:xfrm>
              <a:prstGeom prst="rect">
                <a:avLst/>
              </a:prstGeom>
              <a:solidFill>
                <a:srgbClr val="FFFF00"/>
              </a:solidFill>
              <a:ln w="9525">
                <a:noFill/>
                <a:miter lim="800000"/>
                <a:headEnd/>
                <a:tailEnd/>
              </a:ln>
            </p:spPr>
            <p:txBody>
              <a:bodyPr wrap="none" anchor="ctr"/>
              <a:lstStyle/>
              <a:p>
                <a:endParaRPr lang="en-US" altLang="en-US"/>
              </a:p>
            </p:txBody>
          </p:sp>
          <p:sp>
            <p:nvSpPr>
              <p:cNvPr id="20747" name="Rectangle 51"/>
              <p:cNvSpPr>
                <a:spLocks noChangeArrowheads="1"/>
              </p:cNvSpPr>
              <p:nvPr/>
            </p:nvSpPr>
            <p:spPr bwMode="auto">
              <a:xfrm>
                <a:off x="2631" y="1494"/>
                <a:ext cx="811" cy="153"/>
              </a:xfrm>
              <a:prstGeom prst="rect">
                <a:avLst/>
              </a:prstGeom>
              <a:noFill/>
              <a:ln w="9525">
                <a:noFill/>
                <a:miter lim="800000"/>
                <a:headEnd/>
                <a:tailEnd/>
              </a:ln>
            </p:spPr>
            <p:txBody>
              <a:bodyPr lIns="90487" tIns="44450" rIns="90487" bIns="44450">
                <a:spAutoFit/>
              </a:bodyPr>
              <a:lstStyle/>
              <a:p>
                <a:r>
                  <a:rPr lang="ar-JO" altLang="en-US" sz="1000">
                    <a:solidFill>
                      <a:srgbClr val="000000"/>
                    </a:solidFill>
                    <a:latin typeface="Helvetica" pitchFamily="34" charset="0"/>
                  </a:rPr>
                  <a:t>الأرض- النسل- البركة</a:t>
                </a:r>
                <a:endParaRPr lang="en-US" altLang="en-US" sz="1000">
                  <a:solidFill>
                    <a:srgbClr val="000000"/>
                  </a:solidFill>
                  <a:latin typeface="Helvetica" pitchFamily="34" charset="0"/>
                </a:endParaRPr>
              </a:p>
            </p:txBody>
          </p:sp>
          <p:sp>
            <p:nvSpPr>
              <p:cNvPr id="20748" name="Rectangle 52"/>
              <p:cNvSpPr>
                <a:spLocks noChangeArrowheads="1"/>
              </p:cNvSpPr>
              <p:nvPr/>
            </p:nvSpPr>
            <p:spPr bwMode="auto">
              <a:xfrm>
                <a:off x="2812" y="1771"/>
                <a:ext cx="261" cy="153"/>
              </a:xfrm>
              <a:prstGeom prst="rect">
                <a:avLst/>
              </a:prstGeom>
              <a:noFill/>
              <a:ln w="9525">
                <a:noFill/>
                <a:miter lim="800000"/>
                <a:headEnd/>
                <a:tailEnd/>
              </a:ln>
            </p:spPr>
            <p:txBody>
              <a:bodyPr wrap="none" lIns="90487" tIns="44450" rIns="90487" bIns="44450">
                <a:spAutoFit/>
              </a:bodyPr>
              <a:lstStyle/>
              <a:p>
                <a:r>
                  <a:rPr lang="ar-JO" altLang="en-US" sz="1000">
                    <a:solidFill>
                      <a:srgbClr val="000000"/>
                    </a:solidFill>
                    <a:latin typeface="Helvetica" pitchFamily="34" charset="0"/>
                  </a:rPr>
                  <a:t>ي- ع</a:t>
                </a:r>
                <a:endParaRPr lang="en-US" altLang="en-US" sz="1000">
                  <a:solidFill>
                    <a:srgbClr val="000000"/>
                  </a:solidFill>
                  <a:latin typeface="Helvetica" pitchFamily="34" charset="0"/>
                </a:endParaRPr>
              </a:p>
            </p:txBody>
          </p:sp>
          <p:sp>
            <p:nvSpPr>
              <p:cNvPr id="20749" name="Rectangle 53"/>
              <p:cNvSpPr>
                <a:spLocks noChangeArrowheads="1"/>
              </p:cNvSpPr>
              <p:nvPr/>
            </p:nvSpPr>
            <p:spPr bwMode="auto">
              <a:xfrm>
                <a:off x="2846" y="1891"/>
                <a:ext cx="206" cy="153"/>
              </a:xfrm>
              <a:prstGeom prst="rect">
                <a:avLst/>
              </a:prstGeom>
              <a:noFill/>
              <a:ln w="9525">
                <a:noFill/>
                <a:miter lim="800000"/>
                <a:headEnd/>
                <a:tailEnd/>
              </a:ln>
            </p:spPr>
            <p:txBody>
              <a:bodyPr wrap="none" lIns="90487" tIns="44450" rIns="90487" bIns="44450">
                <a:spAutoFit/>
              </a:bodyPr>
              <a:lstStyle/>
              <a:p>
                <a:r>
                  <a:rPr lang="ar-SA" altLang="en-US" sz="1000">
                    <a:solidFill>
                      <a:srgbClr val="000000"/>
                    </a:solidFill>
                    <a:latin typeface="Helvetica" pitchFamily="34" charset="0"/>
                    <a:cs typeface="Arial" pitchFamily="34" charset="0"/>
                  </a:rPr>
                  <a:t>١٢</a:t>
                </a:r>
                <a:endParaRPr lang="en-US" altLang="en-US" sz="1000">
                  <a:solidFill>
                    <a:srgbClr val="000000"/>
                  </a:solidFill>
                  <a:latin typeface="Helvetica" pitchFamily="34" charset="0"/>
                </a:endParaRPr>
              </a:p>
            </p:txBody>
          </p:sp>
          <p:sp>
            <p:nvSpPr>
              <p:cNvPr id="20750" name="Rectangle 54"/>
              <p:cNvSpPr>
                <a:spLocks noChangeArrowheads="1"/>
              </p:cNvSpPr>
              <p:nvPr/>
            </p:nvSpPr>
            <p:spPr bwMode="auto">
              <a:xfrm>
                <a:off x="2742" y="1414"/>
                <a:ext cx="271" cy="144"/>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Helvetica" pitchFamily="34" charset="0"/>
                  </a:rPr>
                  <a:t>الدعوة</a:t>
                </a:r>
                <a:endParaRPr lang="en-US" altLang="en-US" sz="900">
                  <a:solidFill>
                    <a:srgbClr val="000000"/>
                  </a:solidFill>
                  <a:latin typeface="Helvetica" pitchFamily="34" charset="0"/>
                </a:endParaRPr>
              </a:p>
            </p:txBody>
          </p:sp>
          <p:sp>
            <p:nvSpPr>
              <p:cNvPr id="20751" name="Rectangle 55"/>
              <p:cNvSpPr>
                <a:spLocks noChangeArrowheads="1"/>
              </p:cNvSpPr>
              <p:nvPr/>
            </p:nvSpPr>
            <p:spPr bwMode="auto">
              <a:xfrm>
                <a:off x="2634" y="1274"/>
                <a:ext cx="280" cy="144"/>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Chicago"/>
                  </a:rPr>
                  <a:t>إبراهيم</a:t>
                </a:r>
                <a:endParaRPr lang="en-US" altLang="en-US" sz="900">
                  <a:solidFill>
                    <a:srgbClr val="000000"/>
                  </a:solidFill>
                  <a:latin typeface="Chicago"/>
                </a:endParaRPr>
              </a:p>
            </p:txBody>
          </p:sp>
          <p:sp>
            <p:nvSpPr>
              <p:cNvPr id="20752" name="Rectangle 56"/>
              <p:cNvSpPr>
                <a:spLocks noChangeArrowheads="1"/>
              </p:cNvSpPr>
              <p:nvPr/>
            </p:nvSpPr>
            <p:spPr bwMode="auto">
              <a:xfrm>
                <a:off x="2667" y="1626"/>
                <a:ext cx="711" cy="153"/>
              </a:xfrm>
              <a:prstGeom prst="rect">
                <a:avLst/>
              </a:prstGeom>
              <a:noFill/>
              <a:ln w="9525">
                <a:noFill/>
                <a:miter lim="800000"/>
                <a:headEnd/>
                <a:tailEnd/>
              </a:ln>
            </p:spPr>
            <p:txBody>
              <a:bodyPr lIns="90487" tIns="44450" rIns="90487" bIns="44450">
                <a:spAutoFit/>
              </a:bodyPr>
              <a:lstStyle/>
              <a:p>
                <a:r>
                  <a:rPr lang="ar-JO" altLang="en-US" sz="1000">
                    <a:solidFill>
                      <a:srgbClr val="000000"/>
                    </a:solidFill>
                    <a:latin typeface="Helvetica" pitchFamily="34" charset="0"/>
                  </a:rPr>
                  <a:t>إسماعيل- إسحق</a:t>
                </a:r>
                <a:endParaRPr lang="en-US" altLang="en-US" sz="1000">
                  <a:solidFill>
                    <a:srgbClr val="000000"/>
                  </a:solidFill>
                  <a:latin typeface="Helvetica" pitchFamily="34" charset="0"/>
                </a:endParaRPr>
              </a:p>
            </p:txBody>
          </p:sp>
          <p:sp>
            <p:nvSpPr>
              <p:cNvPr id="20753" name="Line 57"/>
              <p:cNvSpPr>
                <a:spLocks noChangeShapeType="1"/>
              </p:cNvSpPr>
              <p:nvPr/>
            </p:nvSpPr>
            <p:spPr bwMode="auto">
              <a:xfrm>
                <a:off x="2701" y="2411"/>
                <a:ext cx="544" cy="0"/>
              </a:xfrm>
              <a:prstGeom prst="line">
                <a:avLst/>
              </a:prstGeom>
              <a:noFill/>
              <a:ln w="12700">
                <a:solidFill>
                  <a:srgbClr val="000000"/>
                </a:solidFill>
                <a:round/>
                <a:headEnd/>
                <a:tailEnd/>
              </a:ln>
            </p:spPr>
            <p:txBody>
              <a:bodyPr wrap="none" anchor="ctr"/>
              <a:lstStyle/>
              <a:p>
                <a:endParaRPr lang="ar-JO"/>
              </a:p>
            </p:txBody>
          </p:sp>
          <p:sp>
            <p:nvSpPr>
              <p:cNvPr id="20754" name="Line 58"/>
              <p:cNvSpPr>
                <a:spLocks noChangeShapeType="1"/>
              </p:cNvSpPr>
              <p:nvPr/>
            </p:nvSpPr>
            <p:spPr bwMode="auto">
              <a:xfrm>
                <a:off x="2699" y="2528"/>
                <a:ext cx="544" cy="0"/>
              </a:xfrm>
              <a:prstGeom prst="line">
                <a:avLst/>
              </a:prstGeom>
              <a:noFill/>
              <a:ln w="12700">
                <a:solidFill>
                  <a:srgbClr val="000000"/>
                </a:solidFill>
                <a:round/>
                <a:headEnd/>
                <a:tailEnd/>
              </a:ln>
            </p:spPr>
            <p:txBody>
              <a:bodyPr wrap="none" anchor="ctr"/>
              <a:lstStyle/>
              <a:p>
                <a:endParaRPr lang="ar-JO"/>
              </a:p>
            </p:txBody>
          </p:sp>
          <p:sp>
            <p:nvSpPr>
              <p:cNvPr id="20755" name="Rectangle 59"/>
              <p:cNvSpPr>
                <a:spLocks noChangeArrowheads="1"/>
              </p:cNvSpPr>
              <p:nvPr/>
            </p:nvSpPr>
            <p:spPr bwMode="auto">
              <a:xfrm>
                <a:off x="2694" y="2152"/>
                <a:ext cx="268" cy="144"/>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Chicago"/>
                  </a:rPr>
                  <a:t>يوسف</a:t>
                </a:r>
                <a:endParaRPr lang="en-US" altLang="en-US" sz="900">
                  <a:solidFill>
                    <a:srgbClr val="000000"/>
                  </a:solidFill>
                  <a:latin typeface="Chicago"/>
                </a:endParaRPr>
              </a:p>
            </p:txBody>
          </p:sp>
          <p:sp>
            <p:nvSpPr>
              <p:cNvPr id="20756" name="Rectangle 60"/>
              <p:cNvSpPr>
                <a:spLocks noChangeArrowheads="1"/>
              </p:cNvSpPr>
              <p:nvPr/>
            </p:nvSpPr>
            <p:spPr bwMode="auto">
              <a:xfrm>
                <a:off x="2724" y="2301"/>
                <a:ext cx="303" cy="144"/>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Helvetica" pitchFamily="34" charset="0"/>
                  </a:rPr>
                  <a:t>العبودية</a:t>
                </a:r>
                <a:endParaRPr lang="en-US" altLang="en-US" sz="900">
                  <a:solidFill>
                    <a:srgbClr val="000000"/>
                  </a:solidFill>
                  <a:latin typeface="Helvetica" pitchFamily="34" charset="0"/>
                </a:endParaRPr>
              </a:p>
            </p:txBody>
          </p:sp>
          <p:sp>
            <p:nvSpPr>
              <p:cNvPr id="20757" name="Rectangle 61"/>
              <p:cNvSpPr>
                <a:spLocks noChangeArrowheads="1"/>
              </p:cNvSpPr>
              <p:nvPr/>
            </p:nvSpPr>
            <p:spPr bwMode="auto">
              <a:xfrm>
                <a:off x="2856" y="2420"/>
                <a:ext cx="236" cy="144"/>
              </a:xfrm>
              <a:prstGeom prst="rect">
                <a:avLst/>
              </a:prstGeom>
              <a:noFill/>
              <a:ln w="9525">
                <a:noFill/>
                <a:miter lim="800000"/>
                <a:headEnd/>
                <a:tailEnd/>
              </a:ln>
            </p:spPr>
            <p:txBody>
              <a:bodyPr wrap="none" lIns="90487" tIns="44450" rIns="90487" bIns="44450">
                <a:spAutoFit/>
              </a:bodyPr>
              <a:lstStyle/>
              <a:p>
                <a:r>
                  <a:rPr lang="ar-SA" altLang="en-US" sz="900">
                    <a:solidFill>
                      <a:srgbClr val="000000"/>
                    </a:solidFill>
                    <a:latin typeface="Helvetica" pitchFamily="34" charset="0"/>
                    <a:cs typeface="Arial" pitchFamily="34" charset="0"/>
                  </a:rPr>
                  <a:t>٤٣٠</a:t>
                </a:r>
                <a:endParaRPr lang="en-US" altLang="en-US" sz="900">
                  <a:solidFill>
                    <a:srgbClr val="000000"/>
                  </a:solidFill>
                  <a:latin typeface="Helvetica" pitchFamily="34" charset="0"/>
                </a:endParaRPr>
              </a:p>
            </p:txBody>
          </p:sp>
          <p:sp>
            <p:nvSpPr>
              <p:cNvPr id="20758" name="Line 62"/>
              <p:cNvSpPr>
                <a:spLocks noChangeShapeType="1"/>
              </p:cNvSpPr>
              <p:nvPr/>
            </p:nvSpPr>
            <p:spPr bwMode="auto">
              <a:xfrm>
                <a:off x="2699" y="1522"/>
                <a:ext cx="528" cy="4"/>
              </a:xfrm>
              <a:prstGeom prst="line">
                <a:avLst/>
              </a:prstGeom>
              <a:noFill/>
              <a:ln w="12700">
                <a:solidFill>
                  <a:srgbClr val="000000"/>
                </a:solidFill>
                <a:round/>
                <a:headEnd/>
                <a:tailEnd/>
              </a:ln>
            </p:spPr>
            <p:txBody>
              <a:bodyPr wrap="none" anchor="ctr"/>
              <a:lstStyle/>
              <a:p>
                <a:endParaRPr lang="ar-JO"/>
              </a:p>
            </p:txBody>
          </p:sp>
          <p:sp>
            <p:nvSpPr>
              <p:cNvPr id="20759" name="Line 63"/>
              <p:cNvSpPr>
                <a:spLocks noChangeShapeType="1"/>
              </p:cNvSpPr>
              <p:nvPr/>
            </p:nvSpPr>
            <p:spPr bwMode="auto">
              <a:xfrm>
                <a:off x="2699" y="1886"/>
                <a:ext cx="528" cy="4"/>
              </a:xfrm>
              <a:prstGeom prst="line">
                <a:avLst/>
              </a:prstGeom>
              <a:noFill/>
              <a:ln w="12700">
                <a:solidFill>
                  <a:srgbClr val="000000"/>
                </a:solidFill>
                <a:round/>
                <a:headEnd/>
                <a:tailEnd/>
              </a:ln>
            </p:spPr>
            <p:txBody>
              <a:bodyPr wrap="none" anchor="ctr"/>
              <a:lstStyle/>
              <a:p>
                <a:endParaRPr lang="ar-JO"/>
              </a:p>
            </p:txBody>
          </p:sp>
          <p:sp>
            <p:nvSpPr>
              <p:cNvPr id="20760" name="Line 64"/>
              <p:cNvSpPr>
                <a:spLocks noChangeShapeType="1"/>
              </p:cNvSpPr>
              <p:nvPr/>
            </p:nvSpPr>
            <p:spPr bwMode="auto">
              <a:xfrm>
                <a:off x="2699" y="2010"/>
                <a:ext cx="528" cy="4"/>
              </a:xfrm>
              <a:prstGeom prst="line">
                <a:avLst/>
              </a:prstGeom>
              <a:noFill/>
              <a:ln w="12700">
                <a:solidFill>
                  <a:srgbClr val="000000"/>
                </a:solidFill>
                <a:round/>
                <a:headEnd/>
                <a:tailEnd/>
              </a:ln>
            </p:spPr>
            <p:txBody>
              <a:bodyPr wrap="none" anchor="ctr"/>
              <a:lstStyle/>
              <a:p>
                <a:endParaRPr lang="ar-JO"/>
              </a:p>
            </p:txBody>
          </p:sp>
          <p:sp>
            <p:nvSpPr>
              <p:cNvPr id="20761" name="Line 65"/>
              <p:cNvSpPr>
                <a:spLocks noChangeShapeType="1"/>
              </p:cNvSpPr>
              <p:nvPr/>
            </p:nvSpPr>
            <p:spPr bwMode="auto">
              <a:xfrm>
                <a:off x="2699" y="2932"/>
                <a:ext cx="536" cy="0"/>
              </a:xfrm>
              <a:prstGeom prst="line">
                <a:avLst/>
              </a:prstGeom>
              <a:noFill/>
              <a:ln w="12700">
                <a:solidFill>
                  <a:srgbClr val="000000"/>
                </a:solidFill>
                <a:round/>
                <a:headEnd/>
                <a:tailEnd/>
              </a:ln>
            </p:spPr>
            <p:txBody>
              <a:bodyPr wrap="none" anchor="ctr"/>
              <a:lstStyle/>
              <a:p>
                <a:endParaRPr lang="ar-JO"/>
              </a:p>
            </p:txBody>
          </p:sp>
          <p:sp>
            <p:nvSpPr>
              <p:cNvPr id="20762" name="Line 66"/>
              <p:cNvSpPr>
                <a:spLocks noChangeShapeType="1"/>
              </p:cNvSpPr>
              <p:nvPr/>
            </p:nvSpPr>
            <p:spPr bwMode="auto">
              <a:xfrm>
                <a:off x="2699" y="3044"/>
                <a:ext cx="536" cy="0"/>
              </a:xfrm>
              <a:prstGeom prst="line">
                <a:avLst/>
              </a:prstGeom>
              <a:noFill/>
              <a:ln w="12700">
                <a:solidFill>
                  <a:srgbClr val="000000"/>
                </a:solidFill>
                <a:round/>
                <a:headEnd/>
                <a:tailEnd/>
              </a:ln>
            </p:spPr>
            <p:txBody>
              <a:bodyPr wrap="none" anchor="ctr"/>
              <a:lstStyle/>
              <a:p>
                <a:endParaRPr lang="ar-JO"/>
              </a:p>
            </p:txBody>
          </p:sp>
          <p:sp>
            <p:nvSpPr>
              <p:cNvPr id="20763" name="Line 67"/>
              <p:cNvSpPr>
                <a:spLocks noChangeShapeType="1"/>
              </p:cNvSpPr>
              <p:nvPr/>
            </p:nvSpPr>
            <p:spPr bwMode="auto">
              <a:xfrm>
                <a:off x="2699" y="3156"/>
                <a:ext cx="536" cy="0"/>
              </a:xfrm>
              <a:prstGeom prst="line">
                <a:avLst/>
              </a:prstGeom>
              <a:noFill/>
              <a:ln w="12700">
                <a:solidFill>
                  <a:srgbClr val="000000"/>
                </a:solidFill>
                <a:round/>
                <a:headEnd/>
                <a:tailEnd/>
              </a:ln>
            </p:spPr>
            <p:txBody>
              <a:bodyPr wrap="none" anchor="ctr"/>
              <a:lstStyle/>
              <a:p>
                <a:endParaRPr lang="ar-JO"/>
              </a:p>
            </p:txBody>
          </p:sp>
          <p:sp>
            <p:nvSpPr>
              <p:cNvPr id="20764" name="Line 68"/>
              <p:cNvSpPr>
                <a:spLocks noChangeShapeType="1"/>
              </p:cNvSpPr>
              <p:nvPr/>
            </p:nvSpPr>
            <p:spPr bwMode="auto">
              <a:xfrm>
                <a:off x="2699" y="3268"/>
                <a:ext cx="536" cy="0"/>
              </a:xfrm>
              <a:prstGeom prst="line">
                <a:avLst/>
              </a:prstGeom>
              <a:noFill/>
              <a:ln w="12700">
                <a:solidFill>
                  <a:srgbClr val="000000"/>
                </a:solidFill>
                <a:round/>
                <a:headEnd/>
                <a:tailEnd/>
              </a:ln>
            </p:spPr>
            <p:txBody>
              <a:bodyPr wrap="none" anchor="ctr"/>
              <a:lstStyle/>
              <a:p>
                <a:endParaRPr lang="ar-JO"/>
              </a:p>
            </p:txBody>
          </p:sp>
          <p:sp>
            <p:nvSpPr>
              <p:cNvPr id="20765" name="Line 69"/>
              <p:cNvSpPr>
                <a:spLocks noChangeShapeType="1"/>
              </p:cNvSpPr>
              <p:nvPr/>
            </p:nvSpPr>
            <p:spPr bwMode="auto">
              <a:xfrm>
                <a:off x="2707" y="3380"/>
                <a:ext cx="536" cy="0"/>
              </a:xfrm>
              <a:prstGeom prst="line">
                <a:avLst/>
              </a:prstGeom>
              <a:noFill/>
              <a:ln w="12700">
                <a:solidFill>
                  <a:srgbClr val="000000"/>
                </a:solidFill>
                <a:round/>
                <a:headEnd/>
                <a:tailEnd/>
              </a:ln>
            </p:spPr>
            <p:txBody>
              <a:bodyPr wrap="none" anchor="ctr"/>
              <a:lstStyle/>
              <a:p>
                <a:endParaRPr lang="ar-JO"/>
              </a:p>
            </p:txBody>
          </p:sp>
          <p:sp>
            <p:nvSpPr>
              <p:cNvPr id="20766" name="Rectangle 70"/>
              <p:cNvSpPr>
                <a:spLocks noChangeArrowheads="1"/>
              </p:cNvSpPr>
              <p:nvPr/>
            </p:nvSpPr>
            <p:spPr bwMode="auto">
              <a:xfrm>
                <a:off x="2708" y="2674"/>
                <a:ext cx="263" cy="144"/>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Chicago"/>
                  </a:rPr>
                  <a:t>موسى</a:t>
                </a:r>
                <a:endParaRPr lang="en-US" altLang="en-US" sz="900">
                  <a:solidFill>
                    <a:srgbClr val="000000"/>
                  </a:solidFill>
                  <a:latin typeface="Chicago"/>
                </a:endParaRPr>
              </a:p>
            </p:txBody>
          </p:sp>
          <p:sp>
            <p:nvSpPr>
              <p:cNvPr id="20767" name="Rectangle 71"/>
              <p:cNvSpPr>
                <a:spLocks noChangeArrowheads="1"/>
              </p:cNvSpPr>
              <p:nvPr/>
            </p:nvSpPr>
            <p:spPr bwMode="auto">
              <a:xfrm>
                <a:off x="2802" y="2934"/>
                <a:ext cx="251" cy="144"/>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Helvetica" pitchFamily="34" charset="0"/>
                  </a:rPr>
                  <a:t>سيناء</a:t>
                </a:r>
              </a:p>
            </p:txBody>
          </p:sp>
          <p:sp>
            <p:nvSpPr>
              <p:cNvPr id="20768" name="Rectangle 72"/>
              <p:cNvSpPr>
                <a:spLocks noChangeArrowheads="1"/>
              </p:cNvSpPr>
              <p:nvPr/>
            </p:nvSpPr>
            <p:spPr bwMode="auto">
              <a:xfrm>
                <a:off x="2684" y="3050"/>
                <a:ext cx="722" cy="144"/>
              </a:xfrm>
              <a:prstGeom prst="rect">
                <a:avLst/>
              </a:prstGeom>
              <a:noFill/>
              <a:ln w="9525">
                <a:noFill/>
                <a:miter lim="800000"/>
                <a:headEnd/>
                <a:tailEnd/>
              </a:ln>
            </p:spPr>
            <p:txBody>
              <a:bodyPr lIns="90487" tIns="44450" rIns="90487" bIns="44450">
                <a:spAutoFit/>
              </a:bodyPr>
              <a:lstStyle/>
              <a:p>
                <a:r>
                  <a:rPr lang="ar-JO" altLang="en-US" sz="900">
                    <a:solidFill>
                      <a:srgbClr val="000000"/>
                    </a:solidFill>
                    <a:latin typeface="Helvetica" pitchFamily="34" charset="0"/>
                  </a:rPr>
                  <a:t>أخلاقي مدني- إحتفالي</a:t>
                </a:r>
                <a:endParaRPr lang="en-US" altLang="en-US" sz="900">
                  <a:solidFill>
                    <a:srgbClr val="000000"/>
                  </a:solidFill>
                  <a:latin typeface="Helvetica" pitchFamily="34" charset="0"/>
                </a:endParaRPr>
              </a:p>
            </p:txBody>
          </p:sp>
          <p:sp>
            <p:nvSpPr>
              <p:cNvPr id="20769" name="Rectangle 73"/>
              <p:cNvSpPr>
                <a:spLocks noChangeArrowheads="1"/>
              </p:cNvSpPr>
              <p:nvPr/>
            </p:nvSpPr>
            <p:spPr bwMode="auto">
              <a:xfrm>
                <a:off x="2728" y="3132"/>
                <a:ext cx="580" cy="144"/>
              </a:xfrm>
              <a:prstGeom prst="rect">
                <a:avLst/>
              </a:prstGeom>
              <a:noFill/>
              <a:ln w="9525">
                <a:noFill/>
                <a:miter lim="800000"/>
                <a:headEnd/>
                <a:tailEnd/>
              </a:ln>
            </p:spPr>
            <p:txBody>
              <a:bodyPr lIns="90487" tIns="44450" rIns="90487" bIns="44450">
                <a:spAutoFit/>
              </a:bodyPr>
              <a:lstStyle/>
              <a:p>
                <a:r>
                  <a:rPr lang="ar-JO" altLang="en-US" sz="900">
                    <a:solidFill>
                      <a:srgbClr val="000000"/>
                    </a:solidFill>
                    <a:latin typeface="Helvetica" pitchFamily="34" charset="0"/>
                  </a:rPr>
                  <a:t>قادش برنيع</a:t>
                </a:r>
              </a:p>
            </p:txBody>
          </p:sp>
          <p:sp>
            <p:nvSpPr>
              <p:cNvPr id="20770" name="Rectangle 74"/>
              <p:cNvSpPr>
                <a:spLocks noChangeArrowheads="1"/>
              </p:cNvSpPr>
              <p:nvPr/>
            </p:nvSpPr>
            <p:spPr bwMode="auto">
              <a:xfrm>
                <a:off x="2872" y="3274"/>
                <a:ext cx="216" cy="144"/>
              </a:xfrm>
              <a:prstGeom prst="rect">
                <a:avLst/>
              </a:prstGeom>
              <a:noFill/>
              <a:ln w="9525">
                <a:noFill/>
                <a:miter lim="800000"/>
                <a:headEnd/>
                <a:tailEnd/>
              </a:ln>
            </p:spPr>
            <p:txBody>
              <a:bodyPr wrap="none" lIns="90487" tIns="44450" rIns="90487" bIns="44450">
                <a:spAutoFit/>
              </a:bodyPr>
              <a:lstStyle/>
              <a:p>
                <a:r>
                  <a:rPr lang="ar-SA" altLang="en-US" sz="900">
                    <a:solidFill>
                      <a:srgbClr val="000000"/>
                    </a:solidFill>
                    <a:latin typeface="Helvetica" pitchFamily="34" charset="0"/>
                    <a:cs typeface="Arial" pitchFamily="34" charset="0"/>
                  </a:rPr>
                  <a:t>٤٠</a:t>
                </a:r>
                <a:r>
                  <a:rPr lang="en-US" altLang="en-US" sz="900">
                    <a:solidFill>
                      <a:srgbClr val="000000"/>
                    </a:solidFill>
                    <a:latin typeface="Helvetica" pitchFamily="34" charset="0"/>
                  </a:rPr>
                  <a:t> </a:t>
                </a:r>
              </a:p>
            </p:txBody>
          </p:sp>
          <p:sp>
            <p:nvSpPr>
              <p:cNvPr id="20771" name="Rectangle 75"/>
              <p:cNvSpPr>
                <a:spLocks noChangeArrowheads="1"/>
              </p:cNvSpPr>
              <p:nvPr/>
            </p:nvSpPr>
            <p:spPr bwMode="auto">
              <a:xfrm>
                <a:off x="2724" y="3382"/>
                <a:ext cx="318" cy="144"/>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Helvetica" pitchFamily="34" charset="0"/>
                  </a:rPr>
                  <a:t>٥ عظات</a:t>
                </a:r>
                <a:endParaRPr lang="en-US" altLang="en-US" sz="900">
                  <a:solidFill>
                    <a:srgbClr val="000000"/>
                  </a:solidFill>
                  <a:latin typeface="Helvetica" pitchFamily="34" charset="0"/>
                </a:endParaRPr>
              </a:p>
            </p:txBody>
          </p:sp>
          <p:sp>
            <p:nvSpPr>
              <p:cNvPr id="20772" name="Line 76"/>
              <p:cNvSpPr>
                <a:spLocks noChangeShapeType="1"/>
              </p:cNvSpPr>
              <p:nvPr/>
            </p:nvSpPr>
            <p:spPr bwMode="auto">
              <a:xfrm>
                <a:off x="2695" y="3492"/>
                <a:ext cx="544" cy="0"/>
              </a:xfrm>
              <a:prstGeom prst="line">
                <a:avLst/>
              </a:prstGeom>
              <a:noFill/>
              <a:ln w="12700">
                <a:solidFill>
                  <a:srgbClr val="000000"/>
                </a:solidFill>
                <a:round/>
                <a:headEnd/>
                <a:tailEnd/>
              </a:ln>
            </p:spPr>
            <p:txBody>
              <a:bodyPr wrap="none" anchor="ctr"/>
              <a:lstStyle/>
              <a:p>
                <a:endParaRPr lang="ar-JO"/>
              </a:p>
            </p:txBody>
          </p:sp>
          <p:sp>
            <p:nvSpPr>
              <p:cNvPr id="20773" name="Rectangle 77"/>
              <p:cNvSpPr>
                <a:spLocks noChangeArrowheads="1"/>
              </p:cNvSpPr>
              <p:nvPr/>
            </p:nvSpPr>
            <p:spPr bwMode="auto">
              <a:xfrm>
                <a:off x="2779" y="2826"/>
                <a:ext cx="293" cy="144"/>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Helvetica" pitchFamily="34" charset="0"/>
                  </a:rPr>
                  <a:t>الخروج</a:t>
                </a:r>
                <a:endParaRPr lang="en-US" altLang="en-US" sz="900">
                  <a:solidFill>
                    <a:srgbClr val="000000"/>
                  </a:solidFill>
                  <a:latin typeface="Helvetica" pitchFamily="34" charset="0"/>
                </a:endParaRPr>
              </a:p>
            </p:txBody>
          </p:sp>
          <p:sp>
            <p:nvSpPr>
              <p:cNvPr id="20774" name="Line 78"/>
              <p:cNvSpPr>
                <a:spLocks noChangeShapeType="1"/>
              </p:cNvSpPr>
              <p:nvPr/>
            </p:nvSpPr>
            <p:spPr bwMode="auto">
              <a:xfrm>
                <a:off x="2667" y="560"/>
                <a:ext cx="544" cy="0"/>
              </a:xfrm>
              <a:prstGeom prst="line">
                <a:avLst/>
              </a:prstGeom>
              <a:noFill/>
              <a:ln w="12700">
                <a:solidFill>
                  <a:srgbClr val="000000"/>
                </a:solidFill>
                <a:round/>
                <a:headEnd/>
                <a:tailEnd/>
              </a:ln>
            </p:spPr>
            <p:txBody>
              <a:bodyPr wrap="none" anchor="ctr"/>
              <a:lstStyle/>
              <a:p>
                <a:endParaRPr lang="ar-JO"/>
              </a:p>
            </p:txBody>
          </p:sp>
          <p:sp>
            <p:nvSpPr>
              <p:cNvPr id="20775" name="Line 79"/>
              <p:cNvSpPr>
                <a:spLocks noChangeShapeType="1"/>
              </p:cNvSpPr>
              <p:nvPr/>
            </p:nvSpPr>
            <p:spPr bwMode="auto">
              <a:xfrm>
                <a:off x="2695" y="3800"/>
                <a:ext cx="552" cy="0"/>
              </a:xfrm>
              <a:prstGeom prst="line">
                <a:avLst/>
              </a:prstGeom>
              <a:noFill/>
              <a:ln w="12700">
                <a:solidFill>
                  <a:srgbClr val="000000"/>
                </a:solidFill>
                <a:round/>
                <a:headEnd/>
                <a:tailEnd/>
              </a:ln>
            </p:spPr>
            <p:txBody>
              <a:bodyPr wrap="none" anchor="ctr"/>
              <a:lstStyle/>
              <a:p>
                <a:endParaRPr lang="ar-JO"/>
              </a:p>
            </p:txBody>
          </p:sp>
          <p:sp>
            <p:nvSpPr>
              <p:cNvPr id="20776" name="Line 80"/>
              <p:cNvSpPr>
                <a:spLocks noChangeShapeType="1"/>
              </p:cNvSpPr>
              <p:nvPr/>
            </p:nvSpPr>
            <p:spPr bwMode="auto">
              <a:xfrm>
                <a:off x="2695" y="3920"/>
                <a:ext cx="552" cy="0"/>
              </a:xfrm>
              <a:prstGeom prst="line">
                <a:avLst/>
              </a:prstGeom>
              <a:noFill/>
              <a:ln w="12700">
                <a:solidFill>
                  <a:srgbClr val="000000"/>
                </a:solidFill>
                <a:round/>
                <a:headEnd/>
                <a:tailEnd/>
              </a:ln>
            </p:spPr>
            <p:txBody>
              <a:bodyPr wrap="none" anchor="ctr"/>
              <a:lstStyle/>
              <a:p>
                <a:endParaRPr lang="ar-JO"/>
              </a:p>
            </p:txBody>
          </p:sp>
          <p:sp>
            <p:nvSpPr>
              <p:cNvPr id="20777" name="Rectangle 81"/>
              <p:cNvSpPr>
                <a:spLocks noChangeArrowheads="1"/>
              </p:cNvSpPr>
              <p:nvPr/>
            </p:nvSpPr>
            <p:spPr bwMode="auto">
              <a:xfrm>
                <a:off x="2697" y="3550"/>
                <a:ext cx="251" cy="144"/>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Chicago"/>
                  </a:rPr>
                  <a:t>يشوع</a:t>
                </a:r>
                <a:endParaRPr lang="en-US" altLang="en-US" sz="900">
                  <a:solidFill>
                    <a:srgbClr val="000000"/>
                  </a:solidFill>
                  <a:latin typeface="Chicago"/>
                </a:endParaRPr>
              </a:p>
            </p:txBody>
          </p:sp>
          <p:sp>
            <p:nvSpPr>
              <p:cNvPr id="20778" name="Rectangle 82"/>
              <p:cNvSpPr>
                <a:spLocks noChangeArrowheads="1"/>
              </p:cNvSpPr>
              <p:nvPr/>
            </p:nvSpPr>
            <p:spPr bwMode="auto">
              <a:xfrm>
                <a:off x="2738" y="3686"/>
                <a:ext cx="402" cy="144"/>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Helvetica" pitchFamily="34" charset="0"/>
                  </a:rPr>
                  <a:t>أريحا / عاي</a:t>
                </a:r>
              </a:p>
            </p:txBody>
          </p:sp>
          <p:sp>
            <p:nvSpPr>
              <p:cNvPr id="20779" name="Rectangle 83"/>
              <p:cNvSpPr>
                <a:spLocks noChangeArrowheads="1"/>
              </p:cNvSpPr>
              <p:nvPr/>
            </p:nvSpPr>
            <p:spPr bwMode="auto">
              <a:xfrm>
                <a:off x="2686" y="3806"/>
                <a:ext cx="419" cy="144"/>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Helvetica" pitchFamily="34" charset="0"/>
                  </a:rPr>
                  <a:t>أرض مقسمة</a:t>
                </a:r>
              </a:p>
            </p:txBody>
          </p:sp>
        </p:grpSp>
        <p:grpSp>
          <p:nvGrpSpPr>
            <p:cNvPr id="20645" name="Group 84"/>
            <p:cNvGrpSpPr>
              <a:grpSpLocks/>
            </p:cNvGrpSpPr>
            <p:nvPr/>
          </p:nvGrpSpPr>
          <p:grpSpPr bwMode="auto">
            <a:xfrm>
              <a:off x="4105" y="352"/>
              <a:ext cx="1072" cy="2370"/>
              <a:chOff x="4105" y="352"/>
              <a:chExt cx="1072" cy="2370"/>
            </a:xfrm>
          </p:grpSpPr>
          <p:sp>
            <p:nvSpPr>
              <p:cNvPr id="20646" name="Freeform 85"/>
              <p:cNvSpPr>
                <a:spLocks/>
              </p:cNvSpPr>
              <p:nvPr/>
            </p:nvSpPr>
            <p:spPr bwMode="auto">
              <a:xfrm>
                <a:off x="4615" y="21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w="9525">
                <a:noFill/>
                <a:round/>
                <a:headEnd/>
                <a:tailEnd/>
              </a:ln>
            </p:spPr>
            <p:txBody>
              <a:bodyPr/>
              <a:lstStyle/>
              <a:p>
                <a:endParaRPr lang="ar-JO"/>
              </a:p>
            </p:txBody>
          </p:sp>
          <p:sp>
            <p:nvSpPr>
              <p:cNvPr id="20647" name="Freeform 86"/>
              <p:cNvSpPr>
                <a:spLocks/>
              </p:cNvSpPr>
              <p:nvPr/>
            </p:nvSpPr>
            <p:spPr bwMode="auto">
              <a:xfrm>
                <a:off x="4631" y="880"/>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w="9525">
                <a:noFill/>
                <a:round/>
                <a:headEnd/>
                <a:tailEnd/>
              </a:ln>
            </p:spPr>
            <p:txBody>
              <a:bodyPr/>
              <a:lstStyle/>
              <a:p>
                <a:endParaRPr lang="ar-JO"/>
              </a:p>
            </p:txBody>
          </p:sp>
          <p:sp>
            <p:nvSpPr>
              <p:cNvPr id="20648" name="Freeform 87"/>
              <p:cNvSpPr>
                <a:spLocks/>
              </p:cNvSpPr>
              <p:nvPr/>
            </p:nvSpPr>
            <p:spPr bwMode="auto">
              <a:xfrm>
                <a:off x="4615" y="21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w="9525">
                <a:noFill/>
                <a:round/>
                <a:headEnd/>
                <a:tailEnd/>
              </a:ln>
            </p:spPr>
            <p:txBody>
              <a:bodyPr/>
              <a:lstStyle/>
              <a:p>
                <a:endParaRPr lang="ar-JO"/>
              </a:p>
            </p:txBody>
          </p:sp>
          <p:sp>
            <p:nvSpPr>
              <p:cNvPr id="20649" name="AutoShape 88"/>
              <p:cNvSpPr>
                <a:spLocks noChangeArrowheads="1"/>
              </p:cNvSpPr>
              <p:nvPr/>
            </p:nvSpPr>
            <p:spPr bwMode="auto">
              <a:xfrm>
                <a:off x="4156" y="2038"/>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ltLang="en-US"/>
              </a:p>
            </p:txBody>
          </p:sp>
          <p:sp>
            <p:nvSpPr>
              <p:cNvPr id="20650" name="Freeform 89"/>
              <p:cNvSpPr>
                <a:spLocks/>
              </p:cNvSpPr>
              <p:nvPr/>
            </p:nvSpPr>
            <p:spPr bwMode="auto">
              <a:xfrm>
                <a:off x="4623" y="452"/>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w="9525">
                <a:noFill/>
                <a:round/>
                <a:headEnd/>
                <a:tailEnd/>
              </a:ln>
            </p:spPr>
            <p:txBody>
              <a:bodyPr/>
              <a:lstStyle/>
              <a:p>
                <a:endParaRPr lang="ar-JO"/>
              </a:p>
            </p:txBody>
          </p:sp>
          <p:sp>
            <p:nvSpPr>
              <p:cNvPr id="20651" name="Freeform 90"/>
              <p:cNvSpPr>
                <a:spLocks/>
              </p:cNvSpPr>
              <p:nvPr/>
            </p:nvSpPr>
            <p:spPr bwMode="auto">
              <a:xfrm>
                <a:off x="4615" y="452"/>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p:spPr>
            <p:txBody>
              <a:bodyPr/>
              <a:lstStyle/>
              <a:p>
                <a:endParaRPr lang="ar-JO"/>
              </a:p>
            </p:txBody>
          </p:sp>
          <p:sp>
            <p:nvSpPr>
              <p:cNvPr id="20652" name="Rectangle 91"/>
              <p:cNvSpPr>
                <a:spLocks noChangeArrowheads="1"/>
              </p:cNvSpPr>
              <p:nvPr/>
            </p:nvSpPr>
            <p:spPr bwMode="auto">
              <a:xfrm>
                <a:off x="4328" y="618"/>
                <a:ext cx="221" cy="133"/>
              </a:xfrm>
              <a:prstGeom prst="rect">
                <a:avLst/>
              </a:prstGeom>
              <a:noFill/>
              <a:ln w="9525">
                <a:noFill/>
                <a:miter lim="800000"/>
                <a:headEnd/>
                <a:tailEnd/>
              </a:ln>
            </p:spPr>
            <p:txBody>
              <a:bodyPr wrap="none" lIns="90487" tIns="44450" rIns="90487" bIns="44450">
                <a:spAutoFit/>
              </a:bodyPr>
              <a:lstStyle/>
              <a:p>
                <a:r>
                  <a:rPr lang="en-US" altLang="en-US" sz="800">
                    <a:solidFill>
                      <a:srgbClr val="000000"/>
                    </a:solidFill>
                    <a:latin typeface="Helvetica" pitchFamily="34" charset="0"/>
                  </a:rPr>
                  <a:t>350</a:t>
                </a:r>
              </a:p>
            </p:txBody>
          </p:sp>
          <p:sp>
            <p:nvSpPr>
              <p:cNvPr id="20653" name="Freeform 92"/>
              <p:cNvSpPr>
                <a:spLocks/>
              </p:cNvSpPr>
              <p:nvPr/>
            </p:nvSpPr>
            <p:spPr bwMode="auto">
              <a:xfrm>
                <a:off x="4623" y="4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w="9525">
                <a:noFill/>
                <a:round/>
                <a:headEnd/>
                <a:tailEnd/>
              </a:ln>
            </p:spPr>
            <p:txBody>
              <a:bodyPr/>
              <a:lstStyle/>
              <a:p>
                <a:endParaRPr lang="ar-JO"/>
              </a:p>
            </p:txBody>
          </p:sp>
          <p:sp>
            <p:nvSpPr>
              <p:cNvPr id="20654" name="AutoShape 93"/>
              <p:cNvSpPr>
                <a:spLocks noChangeArrowheads="1"/>
              </p:cNvSpPr>
              <p:nvPr/>
            </p:nvSpPr>
            <p:spPr bwMode="auto">
              <a:xfrm>
                <a:off x="4156" y="364"/>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ltLang="en-US"/>
              </a:p>
            </p:txBody>
          </p:sp>
          <p:sp>
            <p:nvSpPr>
              <p:cNvPr id="20655" name="Rectangle 94"/>
              <p:cNvSpPr>
                <a:spLocks noChangeArrowheads="1"/>
              </p:cNvSpPr>
              <p:nvPr/>
            </p:nvSpPr>
            <p:spPr bwMode="auto">
              <a:xfrm>
                <a:off x="4155" y="463"/>
                <a:ext cx="600" cy="273"/>
              </a:xfrm>
              <a:prstGeom prst="rect">
                <a:avLst/>
              </a:prstGeom>
              <a:solidFill>
                <a:srgbClr val="FFFF00"/>
              </a:solidFill>
              <a:ln w="38100">
                <a:solidFill>
                  <a:srgbClr val="000000"/>
                </a:solidFill>
                <a:miter lim="800000"/>
                <a:headEnd/>
                <a:tailEnd/>
              </a:ln>
            </p:spPr>
            <p:txBody>
              <a:bodyPr wrap="none" anchor="ctr"/>
              <a:lstStyle/>
              <a:p>
                <a:endParaRPr lang="en-US" altLang="en-US"/>
              </a:p>
            </p:txBody>
          </p:sp>
          <p:sp>
            <p:nvSpPr>
              <p:cNvPr id="20656" name="AutoShape 95"/>
              <p:cNvSpPr>
                <a:spLocks noChangeArrowheads="1"/>
              </p:cNvSpPr>
              <p:nvPr/>
            </p:nvSpPr>
            <p:spPr bwMode="auto">
              <a:xfrm>
                <a:off x="4168" y="380"/>
                <a:ext cx="436" cy="154"/>
              </a:xfrm>
              <a:prstGeom prst="roundRect">
                <a:avLst>
                  <a:gd name="adj" fmla="val 16667"/>
                </a:avLst>
              </a:prstGeom>
              <a:solidFill>
                <a:srgbClr val="FFFF00"/>
              </a:solidFill>
              <a:ln w="9525">
                <a:noFill/>
                <a:round/>
                <a:headEnd/>
                <a:tailEnd/>
              </a:ln>
            </p:spPr>
            <p:txBody>
              <a:bodyPr wrap="none" anchor="ctr"/>
              <a:lstStyle/>
              <a:p>
                <a:endParaRPr lang="en-US" altLang="en-US"/>
              </a:p>
            </p:txBody>
          </p:sp>
          <p:sp>
            <p:nvSpPr>
              <p:cNvPr id="20657" name="AutoShape 96"/>
              <p:cNvSpPr>
                <a:spLocks noChangeArrowheads="1"/>
              </p:cNvSpPr>
              <p:nvPr/>
            </p:nvSpPr>
            <p:spPr bwMode="auto">
              <a:xfrm>
                <a:off x="4150" y="806"/>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ltLang="en-US"/>
              </a:p>
            </p:txBody>
          </p:sp>
          <p:sp>
            <p:nvSpPr>
              <p:cNvPr id="20658" name="Rectangle 97"/>
              <p:cNvSpPr>
                <a:spLocks noChangeArrowheads="1"/>
              </p:cNvSpPr>
              <p:nvPr/>
            </p:nvSpPr>
            <p:spPr bwMode="auto">
              <a:xfrm>
                <a:off x="4149" y="909"/>
                <a:ext cx="612" cy="1053"/>
              </a:xfrm>
              <a:prstGeom prst="rect">
                <a:avLst/>
              </a:prstGeom>
              <a:solidFill>
                <a:srgbClr val="FFFF00"/>
              </a:solidFill>
              <a:ln w="38100">
                <a:solidFill>
                  <a:srgbClr val="000000"/>
                </a:solidFill>
                <a:miter lim="800000"/>
                <a:headEnd/>
                <a:tailEnd/>
              </a:ln>
            </p:spPr>
            <p:txBody>
              <a:bodyPr wrap="none" anchor="ctr"/>
              <a:lstStyle/>
              <a:p>
                <a:endParaRPr lang="en-US" altLang="en-US"/>
              </a:p>
            </p:txBody>
          </p:sp>
          <p:sp>
            <p:nvSpPr>
              <p:cNvPr id="20659" name="AutoShape 98"/>
              <p:cNvSpPr>
                <a:spLocks noChangeArrowheads="1"/>
              </p:cNvSpPr>
              <p:nvPr/>
            </p:nvSpPr>
            <p:spPr bwMode="auto">
              <a:xfrm>
                <a:off x="4162" y="826"/>
                <a:ext cx="445" cy="670"/>
              </a:xfrm>
              <a:prstGeom prst="roundRect">
                <a:avLst>
                  <a:gd name="adj" fmla="val 16667"/>
                </a:avLst>
              </a:prstGeom>
              <a:solidFill>
                <a:srgbClr val="FFFF00"/>
              </a:solidFill>
              <a:ln w="9525">
                <a:noFill/>
                <a:round/>
                <a:headEnd/>
                <a:tailEnd/>
              </a:ln>
            </p:spPr>
            <p:txBody>
              <a:bodyPr wrap="none" anchor="ctr"/>
              <a:lstStyle/>
              <a:p>
                <a:endParaRPr lang="en-US" altLang="en-US"/>
              </a:p>
            </p:txBody>
          </p:sp>
          <p:sp>
            <p:nvSpPr>
              <p:cNvPr id="20660" name="Rectangle 99"/>
              <p:cNvSpPr>
                <a:spLocks noChangeArrowheads="1"/>
              </p:cNvSpPr>
              <p:nvPr/>
            </p:nvSpPr>
            <p:spPr bwMode="auto">
              <a:xfrm>
                <a:off x="4155" y="2151"/>
                <a:ext cx="611" cy="571"/>
              </a:xfrm>
              <a:prstGeom prst="rect">
                <a:avLst/>
              </a:prstGeom>
              <a:solidFill>
                <a:srgbClr val="FFFF00"/>
              </a:solidFill>
              <a:ln w="38100">
                <a:solidFill>
                  <a:srgbClr val="000000"/>
                </a:solidFill>
                <a:miter lim="800000"/>
                <a:headEnd/>
                <a:tailEnd/>
              </a:ln>
            </p:spPr>
            <p:txBody>
              <a:bodyPr wrap="none" anchor="ctr"/>
              <a:lstStyle/>
              <a:p>
                <a:endParaRPr lang="en-US" altLang="en-US"/>
              </a:p>
            </p:txBody>
          </p:sp>
          <p:sp>
            <p:nvSpPr>
              <p:cNvPr id="20661" name="AutoShape 100"/>
              <p:cNvSpPr>
                <a:spLocks noChangeArrowheads="1"/>
              </p:cNvSpPr>
              <p:nvPr/>
            </p:nvSpPr>
            <p:spPr bwMode="auto">
              <a:xfrm>
                <a:off x="4168" y="2058"/>
                <a:ext cx="440" cy="445"/>
              </a:xfrm>
              <a:prstGeom prst="roundRect">
                <a:avLst>
                  <a:gd name="adj" fmla="val 16667"/>
                </a:avLst>
              </a:prstGeom>
              <a:solidFill>
                <a:srgbClr val="FFFF00"/>
              </a:solidFill>
              <a:ln w="9525">
                <a:noFill/>
                <a:round/>
                <a:headEnd/>
                <a:tailEnd/>
              </a:ln>
            </p:spPr>
            <p:txBody>
              <a:bodyPr wrap="none" anchor="ctr"/>
              <a:lstStyle/>
              <a:p>
                <a:endParaRPr lang="en-US" altLang="en-US"/>
              </a:p>
            </p:txBody>
          </p:sp>
          <p:sp>
            <p:nvSpPr>
              <p:cNvPr id="459877" name="Rectangle 101"/>
              <p:cNvSpPr>
                <a:spLocks noChangeArrowheads="1"/>
              </p:cNvSpPr>
              <p:nvPr/>
            </p:nvSpPr>
            <p:spPr bwMode="auto">
              <a:xfrm>
                <a:off x="4575" y="768"/>
                <a:ext cx="602" cy="153"/>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dirty="0">
                    <a:solidFill>
                      <a:srgbClr val="FFFF00"/>
                    </a:solidFill>
                    <a:latin typeface="Times" pitchFamily="-107" charset="0"/>
                    <a:ea typeface="+mn-ea"/>
                  </a:rPr>
                  <a:t>(</a:t>
                </a:r>
                <a:r>
                  <a:rPr lang="ar-JO" sz="1000" dirty="0">
                    <a:solidFill>
                      <a:srgbClr val="FFFF00"/>
                    </a:solidFill>
                    <a:latin typeface="Times" pitchFamily="-107" charset="0"/>
                    <a:ea typeface="+mn-ea"/>
                  </a:rPr>
                  <a:t>١٠٠ق. م</a:t>
                </a:r>
                <a:r>
                  <a:rPr lang="en-US" sz="1000" dirty="0">
                    <a:solidFill>
                      <a:srgbClr val="FFFF00"/>
                    </a:solidFill>
                    <a:latin typeface="Times" pitchFamily="-107" charset="0"/>
                    <a:ea typeface="+mn-ea"/>
                  </a:rPr>
                  <a:t> B.C.)</a:t>
                </a:r>
              </a:p>
            </p:txBody>
          </p:sp>
          <p:sp>
            <p:nvSpPr>
              <p:cNvPr id="20663" name="Line 102"/>
              <p:cNvSpPr>
                <a:spLocks noChangeShapeType="1"/>
              </p:cNvSpPr>
              <p:nvPr/>
            </p:nvSpPr>
            <p:spPr bwMode="auto">
              <a:xfrm>
                <a:off x="4179" y="592"/>
                <a:ext cx="544" cy="0"/>
              </a:xfrm>
              <a:prstGeom prst="line">
                <a:avLst/>
              </a:prstGeom>
              <a:noFill/>
              <a:ln w="12700">
                <a:solidFill>
                  <a:srgbClr val="000000"/>
                </a:solidFill>
                <a:round/>
                <a:headEnd/>
                <a:tailEnd/>
              </a:ln>
            </p:spPr>
            <p:txBody>
              <a:bodyPr wrap="none" anchor="ctr"/>
              <a:lstStyle/>
              <a:p>
                <a:endParaRPr lang="ar-JO"/>
              </a:p>
            </p:txBody>
          </p:sp>
          <p:sp>
            <p:nvSpPr>
              <p:cNvPr id="20664" name="Line 103"/>
              <p:cNvSpPr>
                <a:spLocks noChangeShapeType="1"/>
              </p:cNvSpPr>
              <p:nvPr/>
            </p:nvSpPr>
            <p:spPr bwMode="auto">
              <a:xfrm>
                <a:off x="4175" y="700"/>
                <a:ext cx="544" cy="0"/>
              </a:xfrm>
              <a:prstGeom prst="line">
                <a:avLst/>
              </a:prstGeom>
              <a:noFill/>
              <a:ln w="12700">
                <a:solidFill>
                  <a:srgbClr val="000000"/>
                </a:solidFill>
                <a:round/>
                <a:headEnd/>
                <a:tailEnd/>
              </a:ln>
            </p:spPr>
            <p:txBody>
              <a:bodyPr wrap="none" anchor="ctr"/>
              <a:lstStyle/>
              <a:p>
                <a:endParaRPr lang="ar-JO"/>
              </a:p>
            </p:txBody>
          </p:sp>
          <p:sp>
            <p:nvSpPr>
              <p:cNvPr id="20665" name="Rectangle 104"/>
              <p:cNvSpPr>
                <a:spLocks noChangeArrowheads="1"/>
              </p:cNvSpPr>
              <p:nvPr/>
            </p:nvSpPr>
            <p:spPr bwMode="auto">
              <a:xfrm>
                <a:off x="4312" y="586"/>
                <a:ext cx="251" cy="153"/>
              </a:xfrm>
              <a:prstGeom prst="rect">
                <a:avLst/>
              </a:prstGeom>
              <a:noFill/>
              <a:ln w="9525">
                <a:noFill/>
                <a:miter lim="800000"/>
                <a:headEnd/>
                <a:tailEnd/>
              </a:ln>
            </p:spPr>
            <p:txBody>
              <a:bodyPr wrap="none" lIns="90487" tIns="44450" rIns="90487" bIns="44450">
                <a:spAutoFit/>
              </a:bodyPr>
              <a:lstStyle/>
              <a:p>
                <a:r>
                  <a:rPr lang="ar-SA" altLang="en-US" sz="1000">
                    <a:solidFill>
                      <a:srgbClr val="000000"/>
                    </a:solidFill>
                    <a:latin typeface="Helvetica" pitchFamily="34" charset="0"/>
                    <a:cs typeface="Arial" pitchFamily="34" charset="0"/>
                  </a:rPr>
                  <a:t>٣٥٠</a:t>
                </a:r>
                <a:endParaRPr lang="en-US" altLang="en-US" sz="1000">
                  <a:solidFill>
                    <a:srgbClr val="000000"/>
                  </a:solidFill>
                  <a:latin typeface="Helvetica" pitchFamily="34" charset="0"/>
                </a:endParaRPr>
              </a:p>
            </p:txBody>
          </p:sp>
          <p:sp>
            <p:nvSpPr>
              <p:cNvPr id="20666" name="Rectangle 105"/>
              <p:cNvSpPr>
                <a:spLocks noChangeArrowheads="1"/>
              </p:cNvSpPr>
              <p:nvPr/>
            </p:nvSpPr>
            <p:spPr bwMode="auto">
              <a:xfrm>
                <a:off x="4248" y="480"/>
                <a:ext cx="287" cy="153"/>
              </a:xfrm>
              <a:prstGeom prst="rect">
                <a:avLst/>
              </a:prstGeom>
              <a:noFill/>
              <a:ln w="9525">
                <a:noFill/>
                <a:miter lim="800000"/>
                <a:headEnd/>
                <a:tailEnd/>
              </a:ln>
            </p:spPr>
            <p:txBody>
              <a:bodyPr wrap="none" lIns="90487" tIns="44450" rIns="90487" bIns="44450">
                <a:spAutoFit/>
              </a:bodyPr>
              <a:lstStyle/>
              <a:p>
                <a:r>
                  <a:rPr lang="ar-JO" altLang="en-US" sz="1000">
                    <a:solidFill>
                      <a:srgbClr val="000000"/>
                    </a:solidFill>
                    <a:latin typeface="Helvetica" pitchFamily="34" charset="0"/>
                  </a:rPr>
                  <a:t>القضاة</a:t>
                </a:r>
              </a:p>
            </p:txBody>
          </p:sp>
          <p:sp>
            <p:nvSpPr>
              <p:cNvPr id="20667" name="Rectangle 106"/>
              <p:cNvSpPr>
                <a:spLocks noChangeArrowheads="1"/>
              </p:cNvSpPr>
              <p:nvPr/>
            </p:nvSpPr>
            <p:spPr bwMode="auto">
              <a:xfrm>
                <a:off x="4141" y="352"/>
                <a:ext cx="463" cy="144"/>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Chicago"/>
                  </a:rPr>
                  <a:t>فوضى سياسية</a:t>
                </a:r>
              </a:p>
            </p:txBody>
          </p:sp>
          <p:sp>
            <p:nvSpPr>
              <p:cNvPr id="20668" name="Line 107"/>
              <p:cNvSpPr>
                <a:spLocks noChangeShapeType="1"/>
              </p:cNvSpPr>
              <p:nvPr/>
            </p:nvSpPr>
            <p:spPr bwMode="auto">
              <a:xfrm>
                <a:off x="4175" y="1124"/>
                <a:ext cx="552" cy="0"/>
              </a:xfrm>
              <a:prstGeom prst="line">
                <a:avLst/>
              </a:prstGeom>
              <a:noFill/>
              <a:ln w="12700">
                <a:solidFill>
                  <a:srgbClr val="000000"/>
                </a:solidFill>
                <a:round/>
                <a:headEnd/>
                <a:tailEnd/>
              </a:ln>
            </p:spPr>
            <p:txBody>
              <a:bodyPr wrap="none" anchor="ctr"/>
              <a:lstStyle/>
              <a:p>
                <a:endParaRPr lang="ar-JO"/>
              </a:p>
            </p:txBody>
          </p:sp>
          <p:sp>
            <p:nvSpPr>
              <p:cNvPr id="20669" name="Line 108"/>
              <p:cNvSpPr>
                <a:spLocks noChangeShapeType="1"/>
              </p:cNvSpPr>
              <p:nvPr/>
            </p:nvSpPr>
            <p:spPr bwMode="auto">
              <a:xfrm>
                <a:off x="4167" y="1564"/>
                <a:ext cx="552" cy="0"/>
              </a:xfrm>
              <a:prstGeom prst="line">
                <a:avLst/>
              </a:prstGeom>
              <a:noFill/>
              <a:ln w="12700">
                <a:solidFill>
                  <a:srgbClr val="000000"/>
                </a:solidFill>
                <a:round/>
                <a:headEnd/>
                <a:tailEnd/>
              </a:ln>
            </p:spPr>
            <p:txBody>
              <a:bodyPr wrap="none" anchor="ctr"/>
              <a:lstStyle/>
              <a:p>
                <a:endParaRPr lang="ar-JO"/>
              </a:p>
            </p:txBody>
          </p:sp>
          <p:sp>
            <p:nvSpPr>
              <p:cNvPr id="20670" name="Line 109"/>
              <p:cNvSpPr>
                <a:spLocks noChangeShapeType="1"/>
              </p:cNvSpPr>
              <p:nvPr/>
            </p:nvSpPr>
            <p:spPr bwMode="auto">
              <a:xfrm>
                <a:off x="4167" y="1676"/>
                <a:ext cx="552" cy="0"/>
              </a:xfrm>
              <a:prstGeom prst="line">
                <a:avLst/>
              </a:prstGeom>
              <a:noFill/>
              <a:ln w="12700">
                <a:solidFill>
                  <a:srgbClr val="000000"/>
                </a:solidFill>
                <a:round/>
                <a:headEnd/>
                <a:tailEnd/>
              </a:ln>
            </p:spPr>
            <p:txBody>
              <a:bodyPr wrap="none" anchor="ctr"/>
              <a:lstStyle/>
              <a:p>
                <a:endParaRPr lang="ar-JO"/>
              </a:p>
            </p:txBody>
          </p:sp>
          <p:sp>
            <p:nvSpPr>
              <p:cNvPr id="459886" name="Rectangle 110"/>
              <p:cNvSpPr>
                <a:spLocks noChangeArrowheads="1"/>
              </p:cNvSpPr>
              <p:nvPr/>
            </p:nvSpPr>
            <p:spPr bwMode="auto">
              <a:xfrm>
                <a:off x="4191" y="1008"/>
                <a:ext cx="585" cy="144"/>
              </a:xfrm>
              <a:prstGeom prst="rect">
                <a:avLst/>
              </a:prstGeom>
              <a:noFill/>
              <a:ln w="12700">
                <a:noFill/>
                <a:miter lim="800000"/>
                <a:headEnd/>
                <a:tailEnd/>
              </a:ln>
              <a:effectLst/>
            </p:spPr>
            <p:txBody>
              <a:bodyPr wrap="none" lIns="90487" tIns="44450" rIns="90487" bIns="44450">
                <a:spAutoFit/>
              </a:bodyPr>
              <a:lstStyle/>
              <a:p>
                <a:pPr>
                  <a:defRPr/>
                </a:pPr>
                <a:r>
                  <a:rPr lang="ar-JO" sz="900" dirty="0">
                    <a:solidFill>
                      <a:srgbClr val="000000"/>
                    </a:solidFill>
                    <a:effectLst>
                      <a:outerShdw blurRad="38100" dist="38100" dir="2700000" algn="tl">
                        <a:srgbClr val="FFFFFF"/>
                      </a:outerShdw>
                    </a:effectLst>
                    <a:latin typeface="Accordance" panose="00000400000000000000" pitchFamily="2" charset="-79"/>
                    <a:ea typeface="Accordance" panose="00000400000000000000" pitchFamily="2" charset="-79"/>
                    <a:cs typeface="Accordance" panose="00000400000000000000" pitchFamily="2" charset="-79"/>
                  </a:rPr>
                  <a:t>••• الانقسام •••</a:t>
                </a:r>
              </a:p>
            </p:txBody>
          </p:sp>
          <p:sp>
            <p:nvSpPr>
              <p:cNvPr id="20672" name="Rectangle 111"/>
              <p:cNvSpPr>
                <a:spLocks noChangeArrowheads="1"/>
              </p:cNvSpPr>
              <p:nvPr/>
            </p:nvSpPr>
            <p:spPr bwMode="auto">
              <a:xfrm>
                <a:off x="4151" y="1246"/>
                <a:ext cx="383" cy="133"/>
              </a:xfrm>
              <a:prstGeom prst="rect">
                <a:avLst/>
              </a:prstGeom>
              <a:noFill/>
              <a:ln w="9525">
                <a:noFill/>
                <a:miter lim="800000"/>
                <a:headEnd/>
                <a:tailEnd/>
              </a:ln>
            </p:spPr>
            <p:txBody>
              <a:bodyPr lIns="90487" tIns="44450" rIns="90487" bIns="44450">
                <a:spAutoFit/>
              </a:bodyPr>
              <a:lstStyle/>
              <a:p>
                <a:r>
                  <a:rPr lang="ar-JO" altLang="en-US" sz="800">
                    <a:solidFill>
                      <a:srgbClr val="000000"/>
                    </a:solidFill>
                    <a:latin typeface="Helvetica" pitchFamily="34" charset="0"/>
                  </a:rPr>
                  <a:t>إسرائيل</a:t>
                </a:r>
                <a:endParaRPr lang="en-US" altLang="en-US" sz="800">
                  <a:solidFill>
                    <a:srgbClr val="000000"/>
                  </a:solidFill>
                  <a:latin typeface="Helvetica" pitchFamily="34" charset="0"/>
                </a:endParaRPr>
              </a:p>
            </p:txBody>
          </p:sp>
          <p:sp>
            <p:nvSpPr>
              <p:cNvPr id="20673" name="Rectangle 112"/>
              <p:cNvSpPr>
                <a:spLocks noChangeArrowheads="1"/>
              </p:cNvSpPr>
              <p:nvPr/>
            </p:nvSpPr>
            <p:spPr bwMode="auto">
              <a:xfrm>
                <a:off x="4208" y="1350"/>
                <a:ext cx="515" cy="134"/>
              </a:xfrm>
              <a:prstGeom prst="rect">
                <a:avLst/>
              </a:prstGeom>
              <a:solidFill>
                <a:srgbClr val="FFFF00"/>
              </a:solidFill>
              <a:ln w="9525">
                <a:noFill/>
                <a:miter lim="800000"/>
                <a:headEnd/>
                <a:tailEnd/>
              </a:ln>
            </p:spPr>
            <p:txBody>
              <a:bodyPr wrap="none" lIns="90487" tIns="44450" rIns="90487" bIns="44450">
                <a:spAutoFit/>
              </a:bodyPr>
              <a:lstStyle/>
              <a:p>
                <a:r>
                  <a:rPr lang="ar-SA" altLang="en-US" sz="800">
                    <a:solidFill>
                      <a:srgbClr val="000000"/>
                    </a:solidFill>
                    <a:latin typeface="Helvetica" pitchFamily="34" charset="0"/>
                    <a:cs typeface="Arial" pitchFamily="34" charset="0"/>
                  </a:rPr>
                  <a:t>١٠</a:t>
                </a:r>
                <a:r>
                  <a:rPr lang="en-US" altLang="en-US" sz="800">
                    <a:solidFill>
                      <a:srgbClr val="000000"/>
                    </a:solidFill>
                    <a:latin typeface="Helvetica" pitchFamily="34" charset="0"/>
                  </a:rPr>
                  <a:t>               </a:t>
                </a:r>
                <a:r>
                  <a:rPr lang="ar-SA" altLang="en-US" sz="800">
                    <a:solidFill>
                      <a:srgbClr val="000000"/>
                    </a:solidFill>
                    <a:latin typeface="Helvetica" pitchFamily="34" charset="0"/>
                    <a:cs typeface="Arial" pitchFamily="34" charset="0"/>
                  </a:rPr>
                  <a:t>٢</a:t>
                </a:r>
                <a:r>
                  <a:rPr lang="en-US" altLang="en-US" sz="800">
                    <a:solidFill>
                      <a:srgbClr val="000000"/>
                    </a:solidFill>
                    <a:latin typeface="Helvetica" pitchFamily="34" charset="0"/>
                  </a:rPr>
                  <a:t> </a:t>
                </a:r>
              </a:p>
            </p:txBody>
          </p:sp>
          <p:sp>
            <p:nvSpPr>
              <p:cNvPr id="20674" name="Rectangle 113"/>
              <p:cNvSpPr>
                <a:spLocks noChangeArrowheads="1"/>
              </p:cNvSpPr>
              <p:nvPr/>
            </p:nvSpPr>
            <p:spPr bwMode="auto">
              <a:xfrm>
                <a:off x="4156" y="1574"/>
                <a:ext cx="652" cy="134"/>
              </a:xfrm>
              <a:prstGeom prst="rect">
                <a:avLst/>
              </a:prstGeom>
              <a:noFill/>
              <a:ln w="9525">
                <a:noFill/>
                <a:miter lim="800000"/>
                <a:headEnd/>
                <a:tailEnd/>
              </a:ln>
            </p:spPr>
            <p:txBody>
              <a:bodyPr wrap="none" lIns="90487" tIns="44450" rIns="90487" bIns="44450">
                <a:spAutoFit/>
              </a:bodyPr>
              <a:lstStyle/>
              <a:p>
                <a:r>
                  <a:rPr lang="ar-JO" altLang="en-US" sz="800">
                    <a:solidFill>
                      <a:srgbClr val="000000"/>
                    </a:solidFill>
                    <a:latin typeface="Helvetica" pitchFamily="34" charset="0"/>
                  </a:rPr>
                  <a:t>٢٠ رحبعام   ٢٠ يربعام </a:t>
                </a:r>
                <a:endParaRPr lang="en-US" altLang="en-US" sz="800">
                  <a:solidFill>
                    <a:srgbClr val="000000"/>
                  </a:solidFill>
                  <a:latin typeface="Helvetica" pitchFamily="34" charset="0"/>
                </a:endParaRPr>
              </a:p>
            </p:txBody>
          </p:sp>
          <p:sp>
            <p:nvSpPr>
              <p:cNvPr id="20675" name="Rectangle 114"/>
              <p:cNvSpPr>
                <a:spLocks noChangeArrowheads="1"/>
              </p:cNvSpPr>
              <p:nvPr/>
            </p:nvSpPr>
            <p:spPr bwMode="auto">
              <a:xfrm>
                <a:off x="4167" y="1668"/>
                <a:ext cx="571" cy="134"/>
              </a:xfrm>
              <a:prstGeom prst="rect">
                <a:avLst/>
              </a:prstGeom>
              <a:noFill/>
              <a:ln w="9525">
                <a:noFill/>
                <a:miter lim="800000"/>
                <a:headEnd/>
                <a:tailEnd/>
              </a:ln>
            </p:spPr>
            <p:txBody>
              <a:bodyPr lIns="90487" tIns="44450" rIns="90487" bIns="44450">
                <a:spAutoFit/>
              </a:bodyPr>
              <a:lstStyle/>
              <a:p>
                <a:r>
                  <a:rPr lang="en-US" altLang="en-US" sz="800">
                    <a:solidFill>
                      <a:srgbClr val="000000"/>
                    </a:solidFill>
                    <a:latin typeface="Accordance" pitchFamily="2" charset="-78"/>
                    <a:cs typeface="Accordance" pitchFamily="2" charset="-78"/>
                  </a:rPr>
                  <a:t> </a:t>
                </a:r>
                <a:r>
                  <a:rPr lang="ar-SA" altLang="en-US" sz="800">
                    <a:solidFill>
                      <a:srgbClr val="000000"/>
                    </a:solidFill>
                    <a:latin typeface="Accordance" pitchFamily="2" charset="-78"/>
                    <a:cs typeface="Accordance" pitchFamily="2" charset="-78"/>
                  </a:rPr>
                  <a:t>٢٠٠</a:t>
                </a:r>
                <a:r>
                  <a:rPr lang="en-US" altLang="en-US" sz="800">
                    <a:solidFill>
                      <a:srgbClr val="000000"/>
                    </a:solidFill>
                    <a:latin typeface="Accordance" pitchFamily="2" charset="-78"/>
                    <a:cs typeface="Accordance" pitchFamily="2" charset="-78"/>
                  </a:rPr>
                  <a:t>            </a:t>
                </a:r>
                <a:r>
                  <a:rPr lang="ar-SA" altLang="en-US" sz="800">
                    <a:solidFill>
                      <a:srgbClr val="000000"/>
                    </a:solidFill>
                    <a:latin typeface="Accordance" pitchFamily="2" charset="-78"/>
                    <a:cs typeface="Accordance" pitchFamily="2" charset="-78"/>
                  </a:rPr>
                  <a:t>٣٥٠</a:t>
                </a:r>
                <a:r>
                  <a:rPr lang="en-US" altLang="en-US" sz="800">
                    <a:solidFill>
                      <a:srgbClr val="000000"/>
                    </a:solidFill>
                    <a:latin typeface="Accordance" pitchFamily="2" charset="-78"/>
                    <a:cs typeface="Accordance" pitchFamily="2" charset="-78"/>
                  </a:rPr>
                  <a:t> </a:t>
                </a:r>
              </a:p>
            </p:txBody>
          </p:sp>
          <p:sp>
            <p:nvSpPr>
              <p:cNvPr id="20676" name="Rectangle 115"/>
              <p:cNvSpPr>
                <a:spLocks noChangeArrowheads="1"/>
              </p:cNvSpPr>
              <p:nvPr/>
            </p:nvSpPr>
            <p:spPr bwMode="auto">
              <a:xfrm>
                <a:off x="4214" y="1798"/>
                <a:ext cx="490" cy="134"/>
              </a:xfrm>
              <a:prstGeom prst="rect">
                <a:avLst/>
              </a:prstGeom>
              <a:noFill/>
              <a:ln w="9525">
                <a:noFill/>
                <a:miter lim="800000"/>
                <a:headEnd/>
                <a:tailEnd/>
              </a:ln>
            </p:spPr>
            <p:txBody>
              <a:bodyPr lIns="90487" tIns="44450" rIns="90487" bIns="44450">
                <a:spAutoFit/>
              </a:bodyPr>
              <a:lstStyle/>
              <a:p>
                <a:r>
                  <a:rPr lang="ar-JO" altLang="en-US" sz="800">
                    <a:solidFill>
                      <a:srgbClr val="000000"/>
                    </a:solidFill>
                    <a:latin typeface="Accordance" pitchFamily="2" charset="-78"/>
                    <a:cs typeface="Accordance" pitchFamily="2" charset="-78"/>
                  </a:rPr>
                  <a:t>بابل     أشور </a:t>
                </a:r>
                <a:endParaRPr lang="en-US" altLang="en-US" sz="800">
                  <a:solidFill>
                    <a:srgbClr val="000000"/>
                  </a:solidFill>
                  <a:latin typeface="Helvetica" pitchFamily="34" charset="0"/>
                </a:endParaRPr>
              </a:p>
            </p:txBody>
          </p:sp>
          <p:sp>
            <p:nvSpPr>
              <p:cNvPr id="20677" name="Line 116"/>
              <p:cNvSpPr>
                <a:spLocks noChangeShapeType="1"/>
              </p:cNvSpPr>
              <p:nvPr/>
            </p:nvSpPr>
            <p:spPr bwMode="auto">
              <a:xfrm>
                <a:off x="4175" y="1788"/>
                <a:ext cx="552" cy="0"/>
              </a:xfrm>
              <a:prstGeom prst="line">
                <a:avLst/>
              </a:prstGeom>
              <a:noFill/>
              <a:ln w="12700">
                <a:solidFill>
                  <a:srgbClr val="000000"/>
                </a:solidFill>
                <a:round/>
                <a:headEnd/>
                <a:tailEnd/>
              </a:ln>
            </p:spPr>
            <p:txBody>
              <a:bodyPr wrap="none" anchor="ctr"/>
              <a:lstStyle/>
              <a:p>
                <a:endParaRPr lang="ar-JO"/>
              </a:p>
            </p:txBody>
          </p:sp>
          <p:sp>
            <p:nvSpPr>
              <p:cNvPr id="20678" name="Rectangle 117"/>
              <p:cNvSpPr>
                <a:spLocks noChangeArrowheads="1"/>
              </p:cNvSpPr>
              <p:nvPr/>
            </p:nvSpPr>
            <p:spPr bwMode="auto">
              <a:xfrm>
                <a:off x="4169" y="1134"/>
                <a:ext cx="535" cy="134"/>
              </a:xfrm>
              <a:prstGeom prst="rect">
                <a:avLst/>
              </a:prstGeom>
              <a:noFill/>
              <a:ln w="9525">
                <a:noFill/>
                <a:miter lim="800000"/>
                <a:headEnd/>
                <a:tailEnd/>
              </a:ln>
            </p:spPr>
            <p:txBody>
              <a:bodyPr wrap="none" lIns="90487" tIns="44450" rIns="90487" bIns="44450">
                <a:spAutoFit/>
              </a:bodyPr>
              <a:lstStyle/>
              <a:p>
                <a:r>
                  <a:rPr lang="ar-JO" altLang="en-US" sz="800">
                    <a:solidFill>
                      <a:srgbClr val="000000"/>
                    </a:solidFill>
                    <a:latin typeface="Helvetica" pitchFamily="34" charset="0"/>
                  </a:rPr>
                  <a:t>الشمال</a:t>
                </a:r>
                <a:r>
                  <a:rPr lang="en-US" altLang="en-US" sz="800">
                    <a:solidFill>
                      <a:srgbClr val="000000"/>
                    </a:solidFill>
                    <a:latin typeface="Helvetica" pitchFamily="34" charset="0"/>
                  </a:rPr>
                  <a:t>       </a:t>
                </a:r>
                <a:r>
                  <a:rPr lang="ar-JO" altLang="en-US" sz="800">
                    <a:solidFill>
                      <a:srgbClr val="000000"/>
                    </a:solidFill>
                    <a:latin typeface="Helvetica" pitchFamily="34" charset="0"/>
                  </a:rPr>
                  <a:t>الجنوب</a:t>
                </a:r>
                <a:endParaRPr lang="en-US" altLang="en-US" sz="800">
                  <a:solidFill>
                    <a:srgbClr val="000000"/>
                  </a:solidFill>
                  <a:latin typeface="Helvetica" pitchFamily="34" charset="0"/>
                </a:endParaRPr>
              </a:p>
            </p:txBody>
          </p:sp>
          <p:sp>
            <p:nvSpPr>
              <p:cNvPr id="20679" name="Line 118"/>
              <p:cNvSpPr>
                <a:spLocks noChangeShapeType="1"/>
              </p:cNvSpPr>
              <p:nvPr/>
            </p:nvSpPr>
            <p:spPr bwMode="auto">
              <a:xfrm>
                <a:off x="4171" y="1900"/>
                <a:ext cx="552" cy="0"/>
              </a:xfrm>
              <a:prstGeom prst="line">
                <a:avLst/>
              </a:prstGeom>
              <a:noFill/>
              <a:ln w="12700">
                <a:solidFill>
                  <a:srgbClr val="000000"/>
                </a:solidFill>
                <a:round/>
                <a:headEnd/>
                <a:tailEnd/>
              </a:ln>
            </p:spPr>
            <p:txBody>
              <a:bodyPr wrap="none" anchor="ctr"/>
              <a:lstStyle/>
              <a:p>
                <a:endParaRPr lang="ar-JO"/>
              </a:p>
            </p:txBody>
          </p:sp>
          <p:sp>
            <p:nvSpPr>
              <p:cNvPr id="20680" name="Line 119"/>
              <p:cNvSpPr>
                <a:spLocks noChangeShapeType="1"/>
              </p:cNvSpPr>
              <p:nvPr/>
            </p:nvSpPr>
            <p:spPr bwMode="auto">
              <a:xfrm>
                <a:off x="4447" y="1176"/>
                <a:ext cx="0" cy="744"/>
              </a:xfrm>
              <a:prstGeom prst="line">
                <a:avLst/>
              </a:prstGeom>
              <a:noFill/>
              <a:ln w="50800">
                <a:solidFill>
                  <a:srgbClr val="FFFF00"/>
                </a:solidFill>
                <a:round/>
                <a:headEnd/>
                <a:tailEnd/>
              </a:ln>
            </p:spPr>
            <p:txBody>
              <a:bodyPr wrap="none" anchor="ctr"/>
              <a:lstStyle/>
              <a:p>
                <a:endParaRPr lang="ar-JO"/>
              </a:p>
            </p:txBody>
          </p:sp>
          <p:sp>
            <p:nvSpPr>
              <p:cNvPr id="459896" name="Rectangle 120"/>
              <p:cNvSpPr>
                <a:spLocks noChangeArrowheads="1"/>
              </p:cNvSpPr>
              <p:nvPr/>
            </p:nvSpPr>
            <p:spPr bwMode="auto">
              <a:xfrm>
                <a:off x="4150" y="1466"/>
                <a:ext cx="382" cy="134"/>
              </a:xfrm>
              <a:prstGeom prst="rect">
                <a:avLst/>
              </a:prstGeom>
              <a:noFill/>
              <a:ln w="12700">
                <a:noFill/>
                <a:miter lim="800000"/>
                <a:headEnd/>
                <a:tailEnd/>
              </a:ln>
              <a:effectLst/>
            </p:spPr>
            <p:txBody>
              <a:bodyPr lIns="90487" tIns="44450" rIns="90487" bIns="44450">
                <a:spAutoFit/>
              </a:bodyPr>
              <a:lstStyle/>
              <a:p>
                <a:pPr algn="r" rtl="1">
                  <a:defRPr/>
                </a:pPr>
                <a:r>
                  <a:rPr lang="ar-JO" sz="800" dirty="0">
                    <a:solidFill>
                      <a:srgbClr val="000000"/>
                    </a:solidFill>
                    <a:effectLst>
                      <a:outerShdw blurRad="38100" dist="38100" dir="2700000" algn="tl">
                        <a:srgbClr val="FFFFFF"/>
                      </a:outerShdw>
                    </a:effectLst>
                    <a:latin typeface="Accordance" panose="00000400000000000000" pitchFamily="2" charset="-79"/>
                    <a:ea typeface="Accordance" panose="00000400000000000000" pitchFamily="2" charset="-79"/>
                    <a:cs typeface="Accordance" panose="00000400000000000000" pitchFamily="2" charset="-79"/>
                  </a:rPr>
                  <a:t>الأنبياء</a:t>
                </a:r>
                <a:endParaRPr lang="en-US" sz="800" dirty="0">
                  <a:solidFill>
                    <a:srgbClr val="000000"/>
                  </a:solidFill>
                  <a:effectLst>
                    <a:outerShdw blurRad="38100" dist="38100" dir="2700000" algn="tl">
                      <a:srgbClr val="FFFFFF"/>
                    </a:outerShdw>
                  </a:effectLst>
                  <a:latin typeface="Accordance" panose="00000400000000000000" pitchFamily="2" charset="-79"/>
                  <a:ea typeface="Accordance" panose="00000400000000000000" pitchFamily="2" charset="-79"/>
                  <a:cs typeface="Accordance" panose="00000400000000000000" pitchFamily="2" charset="-79"/>
                </a:endParaRPr>
              </a:p>
            </p:txBody>
          </p:sp>
          <p:sp>
            <p:nvSpPr>
              <p:cNvPr id="20682" name="Line 121"/>
              <p:cNvSpPr>
                <a:spLocks noChangeShapeType="1"/>
              </p:cNvSpPr>
              <p:nvPr/>
            </p:nvSpPr>
            <p:spPr bwMode="auto">
              <a:xfrm>
                <a:off x="4243" y="1024"/>
                <a:ext cx="464" cy="0"/>
              </a:xfrm>
              <a:prstGeom prst="line">
                <a:avLst/>
              </a:prstGeom>
              <a:noFill/>
              <a:ln w="25400">
                <a:solidFill>
                  <a:srgbClr val="FFFF00"/>
                </a:solidFill>
                <a:round/>
                <a:headEnd/>
                <a:tailEnd/>
              </a:ln>
            </p:spPr>
            <p:txBody>
              <a:bodyPr wrap="none" anchor="ctr"/>
              <a:lstStyle/>
              <a:p>
                <a:endParaRPr lang="ar-JO"/>
              </a:p>
            </p:txBody>
          </p:sp>
          <p:sp>
            <p:nvSpPr>
              <p:cNvPr id="20683" name="Rectangle 122"/>
              <p:cNvSpPr>
                <a:spLocks noChangeArrowheads="1"/>
              </p:cNvSpPr>
              <p:nvPr/>
            </p:nvSpPr>
            <p:spPr bwMode="auto">
              <a:xfrm>
                <a:off x="4142" y="908"/>
                <a:ext cx="722" cy="144"/>
              </a:xfrm>
              <a:prstGeom prst="rect">
                <a:avLst/>
              </a:prstGeom>
              <a:noFill/>
              <a:ln w="9525">
                <a:noFill/>
                <a:miter lim="800000"/>
                <a:headEnd/>
                <a:tailEnd/>
              </a:ln>
            </p:spPr>
            <p:txBody>
              <a:bodyPr lIns="90487" tIns="44450" rIns="90487" bIns="44450">
                <a:spAutoFit/>
              </a:bodyPr>
              <a:lstStyle/>
              <a:p>
                <a:r>
                  <a:rPr lang="ar-JO" altLang="en-US" sz="900">
                    <a:solidFill>
                      <a:srgbClr val="000000"/>
                    </a:solidFill>
                    <a:latin typeface="Accordance" pitchFamily="2" charset="-78"/>
                    <a:cs typeface="Accordance" pitchFamily="2" charset="-78"/>
                  </a:rPr>
                  <a:t>شاول- ديفيد- سُليمان</a:t>
                </a:r>
                <a:endParaRPr lang="en-US" altLang="en-US" sz="900">
                  <a:solidFill>
                    <a:srgbClr val="000000"/>
                  </a:solidFill>
                  <a:latin typeface="Accordance" pitchFamily="2" charset="-78"/>
                  <a:cs typeface="Accordance" pitchFamily="2" charset="-78"/>
                </a:endParaRPr>
              </a:p>
            </p:txBody>
          </p:sp>
          <p:sp>
            <p:nvSpPr>
              <p:cNvPr id="20684" name="Line 123"/>
              <p:cNvSpPr>
                <a:spLocks noChangeShapeType="1"/>
              </p:cNvSpPr>
              <p:nvPr/>
            </p:nvSpPr>
            <p:spPr bwMode="auto">
              <a:xfrm>
                <a:off x="4171" y="1348"/>
                <a:ext cx="552" cy="0"/>
              </a:xfrm>
              <a:prstGeom prst="line">
                <a:avLst/>
              </a:prstGeom>
              <a:noFill/>
              <a:ln w="12700">
                <a:solidFill>
                  <a:srgbClr val="000000"/>
                </a:solidFill>
                <a:round/>
                <a:headEnd/>
                <a:tailEnd/>
              </a:ln>
            </p:spPr>
            <p:txBody>
              <a:bodyPr wrap="none" anchor="ctr"/>
              <a:lstStyle/>
              <a:p>
                <a:endParaRPr lang="ar-JO"/>
              </a:p>
            </p:txBody>
          </p:sp>
          <p:sp>
            <p:nvSpPr>
              <p:cNvPr id="20685" name="Line 124"/>
              <p:cNvSpPr>
                <a:spLocks noChangeShapeType="1"/>
              </p:cNvSpPr>
              <p:nvPr/>
            </p:nvSpPr>
            <p:spPr bwMode="auto">
              <a:xfrm flipV="1">
                <a:off x="4175" y="1452"/>
                <a:ext cx="552" cy="0"/>
              </a:xfrm>
              <a:prstGeom prst="line">
                <a:avLst/>
              </a:prstGeom>
              <a:noFill/>
              <a:ln w="12700">
                <a:solidFill>
                  <a:srgbClr val="000000"/>
                </a:solidFill>
                <a:round/>
                <a:headEnd/>
                <a:tailEnd/>
              </a:ln>
            </p:spPr>
            <p:txBody>
              <a:bodyPr wrap="none" anchor="ctr"/>
              <a:lstStyle/>
              <a:p>
                <a:endParaRPr lang="ar-JO"/>
              </a:p>
            </p:txBody>
          </p:sp>
          <p:sp>
            <p:nvSpPr>
              <p:cNvPr id="20686" name="Line 125"/>
              <p:cNvSpPr>
                <a:spLocks noChangeShapeType="1"/>
              </p:cNvSpPr>
              <p:nvPr/>
            </p:nvSpPr>
            <p:spPr bwMode="auto">
              <a:xfrm flipV="1">
                <a:off x="4175" y="1236"/>
                <a:ext cx="550" cy="0"/>
              </a:xfrm>
              <a:prstGeom prst="line">
                <a:avLst/>
              </a:prstGeom>
              <a:noFill/>
              <a:ln w="12700">
                <a:solidFill>
                  <a:srgbClr val="000000"/>
                </a:solidFill>
                <a:round/>
                <a:headEnd/>
                <a:tailEnd/>
              </a:ln>
            </p:spPr>
            <p:txBody>
              <a:bodyPr wrap="none" anchor="ctr"/>
              <a:lstStyle/>
              <a:p>
                <a:endParaRPr lang="ar-JO"/>
              </a:p>
            </p:txBody>
          </p:sp>
          <p:sp>
            <p:nvSpPr>
              <p:cNvPr id="20687" name="Rectangle 126"/>
              <p:cNvSpPr>
                <a:spLocks noChangeArrowheads="1"/>
              </p:cNvSpPr>
              <p:nvPr/>
            </p:nvSpPr>
            <p:spPr bwMode="auto">
              <a:xfrm>
                <a:off x="4145" y="796"/>
                <a:ext cx="527" cy="144"/>
              </a:xfrm>
              <a:prstGeom prst="rect">
                <a:avLst/>
              </a:prstGeom>
              <a:noFill/>
              <a:ln w="9525">
                <a:noFill/>
                <a:miter lim="800000"/>
                <a:headEnd/>
                <a:tailEnd/>
              </a:ln>
            </p:spPr>
            <p:txBody>
              <a:bodyPr lIns="90487" tIns="44450" rIns="90487" bIns="44450">
                <a:spAutoFit/>
              </a:bodyPr>
              <a:lstStyle/>
              <a:p>
                <a:r>
                  <a:rPr lang="ar-JO" altLang="en-US" sz="900">
                    <a:solidFill>
                      <a:srgbClr val="000000"/>
                    </a:solidFill>
                    <a:latin typeface="Chicago"/>
                  </a:rPr>
                  <a:t>الملكية</a:t>
                </a:r>
                <a:endParaRPr lang="en-US" altLang="en-US" sz="900">
                  <a:solidFill>
                    <a:srgbClr val="000000"/>
                  </a:solidFill>
                  <a:latin typeface="Chicago"/>
                </a:endParaRPr>
              </a:p>
            </p:txBody>
          </p:sp>
          <p:sp>
            <p:nvSpPr>
              <p:cNvPr id="20688" name="Rectangle 127"/>
              <p:cNvSpPr>
                <a:spLocks noChangeArrowheads="1"/>
              </p:cNvSpPr>
              <p:nvPr/>
            </p:nvSpPr>
            <p:spPr bwMode="auto">
              <a:xfrm>
                <a:off x="4415" y="1246"/>
                <a:ext cx="359" cy="133"/>
              </a:xfrm>
              <a:prstGeom prst="rect">
                <a:avLst/>
              </a:prstGeom>
              <a:noFill/>
              <a:ln w="9525">
                <a:noFill/>
                <a:miter lim="800000"/>
                <a:headEnd/>
                <a:tailEnd/>
              </a:ln>
            </p:spPr>
            <p:txBody>
              <a:bodyPr lIns="90487" tIns="44450" rIns="90487" bIns="44450">
                <a:spAutoFit/>
              </a:bodyPr>
              <a:lstStyle/>
              <a:p>
                <a:r>
                  <a:rPr lang="en-US" altLang="en-US" sz="800">
                    <a:solidFill>
                      <a:srgbClr val="000000"/>
                    </a:solidFill>
                    <a:latin typeface="Helvetica" pitchFamily="34" charset="0"/>
                  </a:rPr>
                  <a:t>  </a:t>
                </a:r>
                <a:r>
                  <a:rPr lang="ar-JO" altLang="en-US" sz="800">
                    <a:solidFill>
                      <a:srgbClr val="000000"/>
                    </a:solidFill>
                    <a:latin typeface="Helvetica" pitchFamily="34" charset="0"/>
                  </a:rPr>
                  <a:t>يهوذا</a:t>
                </a:r>
                <a:endParaRPr lang="en-US" altLang="en-US" sz="800">
                  <a:solidFill>
                    <a:srgbClr val="000000"/>
                  </a:solidFill>
                  <a:latin typeface="Helvetica" pitchFamily="34" charset="0"/>
                </a:endParaRPr>
              </a:p>
            </p:txBody>
          </p:sp>
          <p:sp>
            <p:nvSpPr>
              <p:cNvPr id="20689" name="Line 128"/>
              <p:cNvSpPr>
                <a:spLocks noChangeShapeType="1"/>
              </p:cNvSpPr>
              <p:nvPr/>
            </p:nvSpPr>
            <p:spPr bwMode="auto">
              <a:xfrm>
                <a:off x="4439" y="1132"/>
                <a:ext cx="12" cy="328"/>
              </a:xfrm>
              <a:prstGeom prst="line">
                <a:avLst/>
              </a:prstGeom>
              <a:noFill/>
              <a:ln w="50800">
                <a:solidFill>
                  <a:srgbClr val="FFFF00"/>
                </a:solidFill>
                <a:round/>
                <a:headEnd/>
                <a:tailEnd/>
              </a:ln>
            </p:spPr>
            <p:txBody>
              <a:bodyPr wrap="none" anchor="ctr"/>
              <a:lstStyle/>
              <a:p>
                <a:endParaRPr lang="ar-JO"/>
              </a:p>
            </p:txBody>
          </p:sp>
          <p:sp>
            <p:nvSpPr>
              <p:cNvPr id="20690" name="Line 129"/>
              <p:cNvSpPr>
                <a:spLocks noChangeShapeType="1"/>
              </p:cNvSpPr>
              <p:nvPr/>
            </p:nvSpPr>
            <p:spPr bwMode="auto">
              <a:xfrm>
                <a:off x="4187" y="2308"/>
                <a:ext cx="544" cy="0"/>
              </a:xfrm>
              <a:prstGeom prst="line">
                <a:avLst/>
              </a:prstGeom>
              <a:noFill/>
              <a:ln w="12700">
                <a:solidFill>
                  <a:srgbClr val="000000"/>
                </a:solidFill>
                <a:round/>
                <a:headEnd/>
                <a:tailEnd/>
              </a:ln>
            </p:spPr>
            <p:txBody>
              <a:bodyPr wrap="none" anchor="ctr"/>
              <a:lstStyle/>
              <a:p>
                <a:endParaRPr lang="ar-JO"/>
              </a:p>
            </p:txBody>
          </p:sp>
          <p:sp>
            <p:nvSpPr>
              <p:cNvPr id="20691" name="Line 130"/>
              <p:cNvSpPr>
                <a:spLocks noChangeShapeType="1"/>
              </p:cNvSpPr>
              <p:nvPr/>
            </p:nvSpPr>
            <p:spPr bwMode="auto">
              <a:xfrm>
                <a:off x="4187" y="2420"/>
                <a:ext cx="544" cy="0"/>
              </a:xfrm>
              <a:prstGeom prst="line">
                <a:avLst/>
              </a:prstGeom>
              <a:noFill/>
              <a:ln w="12700">
                <a:solidFill>
                  <a:srgbClr val="000000"/>
                </a:solidFill>
                <a:round/>
                <a:headEnd/>
                <a:tailEnd/>
              </a:ln>
            </p:spPr>
            <p:txBody>
              <a:bodyPr wrap="none" anchor="ctr"/>
              <a:lstStyle/>
              <a:p>
                <a:endParaRPr lang="ar-JO"/>
              </a:p>
            </p:txBody>
          </p:sp>
          <p:sp>
            <p:nvSpPr>
              <p:cNvPr id="20692" name="Rectangle 131"/>
              <p:cNvSpPr>
                <a:spLocks noChangeArrowheads="1"/>
              </p:cNvSpPr>
              <p:nvPr/>
            </p:nvSpPr>
            <p:spPr bwMode="auto">
              <a:xfrm>
                <a:off x="4241" y="2302"/>
                <a:ext cx="379" cy="153"/>
              </a:xfrm>
              <a:prstGeom prst="rect">
                <a:avLst/>
              </a:prstGeom>
              <a:noFill/>
              <a:ln w="9525">
                <a:noFill/>
                <a:miter lim="800000"/>
                <a:headEnd/>
                <a:tailEnd/>
              </a:ln>
            </p:spPr>
            <p:txBody>
              <a:bodyPr wrap="none" lIns="90487" tIns="44450" rIns="90487" bIns="44450">
                <a:spAutoFit/>
              </a:bodyPr>
              <a:lstStyle/>
              <a:p>
                <a:r>
                  <a:rPr lang="ar-JO" altLang="en-US" sz="1000">
                    <a:solidFill>
                      <a:srgbClr val="000000"/>
                    </a:solidFill>
                    <a:latin typeface="Helvetica" pitchFamily="34" charset="0"/>
                  </a:rPr>
                  <a:t>٣ رحلات </a:t>
                </a:r>
                <a:endParaRPr lang="en-US" altLang="en-US" sz="1000">
                  <a:solidFill>
                    <a:srgbClr val="000000"/>
                  </a:solidFill>
                  <a:latin typeface="Helvetica" pitchFamily="34" charset="0"/>
                </a:endParaRPr>
              </a:p>
            </p:txBody>
          </p:sp>
          <p:sp>
            <p:nvSpPr>
              <p:cNvPr id="20693" name="Rectangle 132"/>
              <p:cNvSpPr>
                <a:spLocks noChangeArrowheads="1"/>
              </p:cNvSpPr>
              <p:nvPr/>
            </p:nvSpPr>
            <p:spPr bwMode="auto">
              <a:xfrm>
                <a:off x="4128" y="2424"/>
                <a:ext cx="764" cy="133"/>
              </a:xfrm>
              <a:prstGeom prst="rect">
                <a:avLst/>
              </a:prstGeom>
              <a:noFill/>
              <a:ln w="9525">
                <a:noFill/>
                <a:miter lim="800000"/>
                <a:headEnd/>
                <a:tailEnd/>
              </a:ln>
            </p:spPr>
            <p:txBody>
              <a:bodyPr lIns="90487" tIns="44450" rIns="90487" bIns="44450">
                <a:spAutoFit/>
              </a:bodyPr>
              <a:lstStyle/>
              <a:p>
                <a:r>
                  <a:rPr lang="ar-JO" altLang="en-US" sz="800">
                    <a:solidFill>
                      <a:srgbClr val="000000"/>
                    </a:solidFill>
                    <a:latin typeface="Helvetica" pitchFamily="34" charset="0"/>
                  </a:rPr>
                  <a:t>١٠٠سنة / ٥٠,٠٠٠</a:t>
                </a:r>
                <a:endParaRPr lang="en-US" altLang="en-US" sz="800">
                  <a:solidFill>
                    <a:srgbClr val="000000"/>
                  </a:solidFill>
                  <a:latin typeface="Helvetica" pitchFamily="34" charset="0"/>
                </a:endParaRPr>
              </a:p>
            </p:txBody>
          </p:sp>
          <p:sp>
            <p:nvSpPr>
              <p:cNvPr id="20694" name="Rectangle 133"/>
              <p:cNvSpPr>
                <a:spLocks noChangeArrowheads="1"/>
              </p:cNvSpPr>
              <p:nvPr/>
            </p:nvSpPr>
            <p:spPr bwMode="auto">
              <a:xfrm>
                <a:off x="4228" y="2540"/>
                <a:ext cx="524" cy="124"/>
              </a:xfrm>
              <a:prstGeom prst="rect">
                <a:avLst/>
              </a:prstGeom>
              <a:solidFill>
                <a:srgbClr val="FFFF00"/>
              </a:solidFill>
              <a:ln w="9525">
                <a:noFill/>
                <a:miter lim="800000"/>
                <a:headEnd/>
                <a:tailEnd/>
              </a:ln>
            </p:spPr>
            <p:txBody>
              <a:bodyPr lIns="90487" tIns="44450" rIns="90487" bIns="44450">
                <a:spAutoFit/>
              </a:bodyPr>
              <a:lstStyle/>
              <a:p>
                <a:r>
                  <a:rPr lang="ar-JO" altLang="en-US" sz="700">
                    <a:solidFill>
                      <a:srgbClr val="000000"/>
                    </a:solidFill>
                    <a:latin typeface="Accordance" pitchFamily="2" charset="-78"/>
                    <a:cs typeface="Accordance" pitchFamily="2" charset="-78"/>
                  </a:rPr>
                  <a:t>زربابل- عزرا- نحمْيا</a:t>
                </a:r>
                <a:endParaRPr lang="en-US" altLang="en-US" sz="700">
                  <a:solidFill>
                    <a:srgbClr val="000000"/>
                  </a:solidFill>
                  <a:latin typeface="Accordance" pitchFamily="2" charset="-78"/>
                  <a:cs typeface="Accordance" pitchFamily="2" charset="-78"/>
                </a:endParaRPr>
              </a:p>
            </p:txBody>
          </p:sp>
          <p:sp>
            <p:nvSpPr>
              <p:cNvPr id="20695" name="Rectangle 134"/>
              <p:cNvSpPr>
                <a:spLocks noChangeArrowheads="1"/>
              </p:cNvSpPr>
              <p:nvPr/>
            </p:nvSpPr>
            <p:spPr bwMode="auto">
              <a:xfrm>
                <a:off x="4105" y="2030"/>
                <a:ext cx="255" cy="144"/>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Chicago"/>
                  </a:rPr>
                  <a:t>السبي</a:t>
                </a:r>
                <a:endParaRPr lang="en-US" altLang="en-US" sz="900">
                  <a:solidFill>
                    <a:srgbClr val="000000"/>
                  </a:solidFill>
                  <a:latin typeface="Chicago"/>
                </a:endParaRPr>
              </a:p>
            </p:txBody>
          </p:sp>
          <p:sp>
            <p:nvSpPr>
              <p:cNvPr id="20696" name="Rectangle 135"/>
              <p:cNvSpPr>
                <a:spLocks noChangeArrowheads="1"/>
              </p:cNvSpPr>
              <p:nvPr/>
            </p:nvSpPr>
            <p:spPr bwMode="auto">
              <a:xfrm>
                <a:off x="4214" y="2190"/>
                <a:ext cx="333" cy="153"/>
              </a:xfrm>
              <a:prstGeom prst="rect">
                <a:avLst/>
              </a:prstGeom>
              <a:noFill/>
              <a:ln w="9525">
                <a:noFill/>
                <a:miter lim="800000"/>
                <a:headEnd/>
                <a:tailEnd/>
              </a:ln>
            </p:spPr>
            <p:txBody>
              <a:bodyPr wrap="none" lIns="90487" tIns="44450" rIns="90487" bIns="44450">
                <a:spAutoFit/>
              </a:bodyPr>
              <a:lstStyle/>
              <a:p>
                <a:r>
                  <a:rPr lang="ar-JO" altLang="en-US" sz="1000">
                    <a:solidFill>
                      <a:srgbClr val="000000"/>
                    </a:solidFill>
                    <a:latin typeface="Helvetica" pitchFamily="34" charset="0"/>
                  </a:rPr>
                  <a:t>٧٠ سنة</a:t>
                </a:r>
                <a:endParaRPr lang="en-US" altLang="en-US" sz="1000">
                  <a:solidFill>
                    <a:srgbClr val="000000"/>
                  </a:solidFill>
                  <a:latin typeface="Helvetica" pitchFamily="34" charset="0"/>
                </a:endParaRPr>
              </a:p>
            </p:txBody>
          </p:sp>
          <p:sp>
            <p:nvSpPr>
              <p:cNvPr id="20697" name="Line 136"/>
              <p:cNvSpPr>
                <a:spLocks noChangeShapeType="1"/>
              </p:cNvSpPr>
              <p:nvPr/>
            </p:nvSpPr>
            <p:spPr bwMode="auto">
              <a:xfrm>
                <a:off x="4187" y="2668"/>
                <a:ext cx="544" cy="0"/>
              </a:xfrm>
              <a:prstGeom prst="line">
                <a:avLst/>
              </a:prstGeom>
              <a:noFill/>
              <a:ln w="12700">
                <a:solidFill>
                  <a:srgbClr val="000000"/>
                </a:solidFill>
                <a:round/>
                <a:headEnd/>
                <a:tailEnd/>
              </a:ln>
            </p:spPr>
            <p:txBody>
              <a:bodyPr wrap="none" anchor="ctr"/>
              <a:lstStyle/>
              <a:p>
                <a:endParaRPr lang="ar-JO"/>
              </a:p>
            </p:txBody>
          </p:sp>
          <p:sp>
            <p:nvSpPr>
              <p:cNvPr id="20698" name="Line 137"/>
              <p:cNvSpPr>
                <a:spLocks noChangeShapeType="1"/>
              </p:cNvSpPr>
              <p:nvPr/>
            </p:nvSpPr>
            <p:spPr bwMode="auto">
              <a:xfrm>
                <a:off x="4187" y="2544"/>
                <a:ext cx="544" cy="0"/>
              </a:xfrm>
              <a:prstGeom prst="line">
                <a:avLst/>
              </a:prstGeom>
              <a:noFill/>
              <a:ln w="12700">
                <a:solidFill>
                  <a:srgbClr val="000000"/>
                </a:solidFill>
                <a:round/>
                <a:headEnd/>
                <a:tailEnd/>
              </a:ln>
            </p:spPr>
            <p:txBody>
              <a:bodyPr wrap="none" anchor="ctr"/>
              <a:lstStyle/>
              <a:p>
                <a:endParaRPr lang="ar-JO"/>
              </a:p>
            </p:txBody>
          </p:sp>
          <p:sp>
            <p:nvSpPr>
              <p:cNvPr id="20699" name="Line 138"/>
              <p:cNvSpPr>
                <a:spLocks noChangeShapeType="1"/>
              </p:cNvSpPr>
              <p:nvPr/>
            </p:nvSpPr>
            <p:spPr bwMode="auto">
              <a:xfrm>
                <a:off x="4171" y="1016"/>
                <a:ext cx="552" cy="0"/>
              </a:xfrm>
              <a:prstGeom prst="line">
                <a:avLst/>
              </a:prstGeom>
              <a:noFill/>
              <a:ln w="12700">
                <a:solidFill>
                  <a:srgbClr val="000000"/>
                </a:solidFill>
                <a:round/>
                <a:headEnd/>
                <a:tailEnd/>
              </a:ln>
            </p:spPr>
            <p:txBody>
              <a:bodyPr wrap="none" anchor="ctr"/>
              <a:lstStyle/>
              <a:p>
                <a:endParaRPr lang="ar-JO"/>
              </a:p>
            </p:txBody>
          </p:sp>
        </p:grpSp>
      </p:grpSp>
      <p:sp>
        <p:nvSpPr>
          <p:cNvPr id="20483" name="Freeform 143"/>
          <p:cNvSpPr>
            <a:spLocks/>
          </p:cNvSpPr>
          <p:nvPr/>
        </p:nvSpPr>
        <p:spPr bwMode="auto">
          <a:xfrm>
            <a:off x="3960813" y="62103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w="9525">
            <a:noFill/>
            <a:round/>
            <a:headEnd/>
            <a:tailEnd/>
          </a:ln>
        </p:spPr>
        <p:txBody>
          <a:bodyPr/>
          <a:lstStyle/>
          <a:p>
            <a:endParaRPr lang="ar-JO"/>
          </a:p>
        </p:txBody>
      </p:sp>
      <p:sp>
        <p:nvSpPr>
          <p:cNvPr id="20484" name="Freeform 144"/>
          <p:cNvSpPr>
            <a:spLocks/>
          </p:cNvSpPr>
          <p:nvPr/>
        </p:nvSpPr>
        <p:spPr bwMode="auto">
          <a:xfrm>
            <a:off x="3960813" y="6172200"/>
            <a:ext cx="26987" cy="26988"/>
          </a:xfrm>
          <a:custGeom>
            <a:avLst/>
            <a:gdLst>
              <a:gd name="T0" fmla="*/ 0 w 17"/>
              <a:gd name="T1" fmla="*/ 2147483646 h 17"/>
              <a:gd name="T2" fmla="*/ 0 w 17"/>
              <a:gd name="T3" fmla="*/ 0 h 17"/>
              <a:gd name="T4" fmla="*/ 2147483646 w 17"/>
              <a:gd name="T5" fmla="*/ 0 h 17"/>
              <a:gd name="T6" fmla="*/ 2147483646 w 17"/>
              <a:gd name="T7" fmla="*/ 0 h 17"/>
              <a:gd name="T8" fmla="*/ 2147483646 w 17"/>
              <a:gd name="T9" fmla="*/ 2147483646 h 17"/>
              <a:gd name="T10" fmla="*/ 2147483646 w 17"/>
              <a:gd name="T11" fmla="*/ 2147483646 h 17"/>
              <a:gd name="T12" fmla="*/ 0 w 17"/>
              <a:gd name="T13" fmla="*/ 2147483646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w="9525">
            <a:noFill/>
            <a:round/>
            <a:headEnd/>
            <a:tailEnd/>
          </a:ln>
        </p:spPr>
        <p:txBody>
          <a:bodyPr/>
          <a:lstStyle/>
          <a:p>
            <a:endParaRPr lang="ar-JO"/>
          </a:p>
        </p:txBody>
      </p:sp>
      <p:sp>
        <p:nvSpPr>
          <p:cNvPr id="20485" name="Freeform 145"/>
          <p:cNvSpPr>
            <a:spLocks/>
          </p:cNvSpPr>
          <p:nvPr/>
        </p:nvSpPr>
        <p:spPr bwMode="auto">
          <a:xfrm>
            <a:off x="3960813" y="60452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w="9525">
            <a:noFill/>
            <a:round/>
            <a:headEnd/>
            <a:tailEnd/>
          </a:ln>
        </p:spPr>
        <p:txBody>
          <a:bodyPr/>
          <a:lstStyle/>
          <a:p>
            <a:endParaRPr lang="ar-JO"/>
          </a:p>
        </p:txBody>
      </p:sp>
      <p:sp>
        <p:nvSpPr>
          <p:cNvPr id="20486" name="Freeform 146"/>
          <p:cNvSpPr>
            <a:spLocks/>
          </p:cNvSpPr>
          <p:nvPr/>
        </p:nvSpPr>
        <p:spPr bwMode="auto">
          <a:xfrm>
            <a:off x="3960813" y="5994400"/>
            <a:ext cx="26987" cy="39688"/>
          </a:xfrm>
          <a:custGeom>
            <a:avLst/>
            <a:gdLst>
              <a:gd name="T0" fmla="*/ 0 w 17"/>
              <a:gd name="T1" fmla="*/ 2147483646 h 25"/>
              <a:gd name="T2" fmla="*/ 0 w 17"/>
              <a:gd name="T3" fmla="*/ 0 h 25"/>
              <a:gd name="T4" fmla="*/ 2147483646 w 17"/>
              <a:gd name="T5" fmla="*/ 0 h 25"/>
              <a:gd name="T6" fmla="*/ 2147483646 w 17"/>
              <a:gd name="T7" fmla="*/ 0 h 25"/>
              <a:gd name="T8" fmla="*/ 2147483646 w 17"/>
              <a:gd name="T9" fmla="*/ 2147483646 h 25"/>
              <a:gd name="T10" fmla="*/ 2147483646 w 17"/>
              <a:gd name="T11" fmla="*/ 2147483646 h 25"/>
              <a:gd name="T12" fmla="*/ 0 w 17"/>
              <a:gd name="T13" fmla="*/ 2147483646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w="9525">
            <a:noFill/>
            <a:round/>
            <a:headEnd/>
            <a:tailEnd/>
          </a:ln>
        </p:spPr>
        <p:txBody>
          <a:bodyPr/>
          <a:lstStyle/>
          <a:p>
            <a:endParaRPr lang="ar-JO"/>
          </a:p>
        </p:txBody>
      </p:sp>
      <p:sp>
        <p:nvSpPr>
          <p:cNvPr id="20487" name="Freeform 147"/>
          <p:cNvSpPr>
            <a:spLocks/>
          </p:cNvSpPr>
          <p:nvPr/>
        </p:nvSpPr>
        <p:spPr bwMode="auto">
          <a:xfrm>
            <a:off x="3960813" y="58674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w="9525">
            <a:noFill/>
            <a:round/>
            <a:headEnd/>
            <a:tailEnd/>
          </a:ln>
        </p:spPr>
        <p:txBody>
          <a:bodyPr/>
          <a:lstStyle/>
          <a:p>
            <a:endParaRPr lang="ar-JO"/>
          </a:p>
        </p:txBody>
      </p:sp>
      <p:sp>
        <p:nvSpPr>
          <p:cNvPr id="20488" name="Freeform 148"/>
          <p:cNvSpPr>
            <a:spLocks/>
          </p:cNvSpPr>
          <p:nvPr/>
        </p:nvSpPr>
        <p:spPr bwMode="auto">
          <a:xfrm>
            <a:off x="3960813" y="5829300"/>
            <a:ext cx="26987" cy="26988"/>
          </a:xfrm>
          <a:custGeom>
            <a:avLst/>
            <a:gdLst>
              <a:gd name="T0" fmla="*/ 0 w 17"/>
              <a:gd name="T1" fmla="*/ 2147483646 h 17"/>
              <a:gd name="T2" fmla="*/ 0 w 17"/>
              <a:gd name="T3" fmla="*/ 0 h 17"/>
              <a:gd name="T4" fmla="*/ 2147483646 w 17"/>
              <a:gd name="T5" fmla="*/ 0 h 17"/>
              <a:gd name="T6" fmla="*/ 2147483646 w 17"/>
              <a:gd name="T7" fmla="*/ 0 h 17"/>
              <a:gd name="T8" fmla="*/ 2147483646 w 17"/>
              <a:gd name="T9" fmla="*/ 2147483646 h 17"/>
              <a:gd name="T10" fmla="*/ 2147483646 w 17"/>
              <a:gd name="T11" fmla="*/ 2147483646 h 17"/>
              <a:gd name="T12" fmla="*/ 0 w 17"/>
              <a:gd name="T13" fmla="*/ 2147483646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w="9525">
            <a:noFill/>
            <a:round/>
            <a:headEnd/>
            <a:tailEnd/>
          </a:ln>
        </p:spPr>
        <p:txBody>
          <a:bodyPr/>
          <a:lstStyle/>
          <a:p>
            <a:endParaRPr lang="ar-JO"/>
          </a:p>
        </p:txBody>
      </p:sp>
      <p:sp>
        <p:nvSpPr>
          <p:cNvPr id="20489" name="Freeform 149"/>
          <p:cNvSpPr>
            <a:spLocks/>
          </p:cNvSpPr>
          <p:nvPr/>
        </p:nvSpPr>
        <p:spPr bwMode="auto">
          <a:xfrm>
            <a:off x="3960813" y="57023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w="9525">
            <a:noFill/>
            <a:round/>
            <a:headEnd/>
            <a:tailEnd/>
          </a:ln>
        </p:spPr>
        <p:txBody>
          <a:bodyPr/>
          <a:lstStyle/>
          <a:p>
            <a:endParaRPr lang="ar-JO"/>
          </a:p>
        </p:txBody>
      </p:sp>
      <p:sp>
        <p:nvSpPr>
          <p:cNvPr id="20490" name="Freeform 150"/>
          <p:cNvSpPr>
            <a:spLocks/>
          </p:cNvSpPr>
          <p:nvPr/>
        </p:nvSpPr>
        <p:spPr bwMode="auto">
          <a:xfrm>
            <a:off x="3960813" y="5651500"/>
            <a:ext cx="26987" cy="39688"/>
          </a:xfrm>
          <a:custGeom>
            <a:avLst/>
            <a:gdLst>
              <a:gd name="T0" fmla="*/ 0 w 17"/>
              <a:gd name="T1" fmla="*/ 2147483646 h 25"/>
              <a:gd name="T2" fmla="*/ 0 w 17"/>
              <a:gd name="T3" fmla="*/ 0 h 25"/>
              <a:gd name="T4" fmla="*/ 2147483646 w 17"/>
              <a:gd name="T5" fmla="*/ 0 h 25"/>
              <a:gd name="T6" fmla="*/ 2147483646 w 17"/>
              <a:gd name="T7" fmla="*/ 0 h 25"/>
              <a:gd name="T8" fmla="*/ 2147483646 w 17"/>
              <a:gd name="T9" fmla="*/ 2147483646 h 25"/>
              <a:gd name="T10" fmla="*/ 2147483646 w 17"/>
              <a:gd name="T11" fmla="*/ 2147483646 h 25"/>
              <a:gd name="T12" fmla="*/ 0 w 17"/>
              <a:gd name="T13" fmla="*/ 2147483646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w="9525">
            <a:noFill/>
            <a:round/>
            <a:headEnd/>
            <a:tailEnd/>
          </a:ln>
        </p:spPr>
        <p:txBody>
          <a:bodyPr/>
          <a:lstStyle/>
          <a:p>
            <a:endParaRPr lang="ar-JO"/>
          </a:p>
        </p:txBody>
      </p:sp>
      <p:sp>
        <p:nvSpPr>
          <p:cNvPr id="20491" name="Freeform 151"/>
          <p:cNvSpPr>
            <a:spLocks/>
          </p:cNvSpPr>
          <p:nvPr/>
        </p:nvSpPr>
        <p:spPr bwMode="auto">
          <a:xfrm>
            <a:off x="3960813" y="5486400"/>
            <a:ext cx="26987" cy="26988"/>
          </a:xfrm>
          <a:custGeom>
            <a:avLst/>
            <a:gdLst>
              <a:gd name="T0" fmla="*/ 0 w 17"/>
              <a:gd name="T1" fmla="*/ 2147483646 h 17"/>
              <a:gd name="T2" fmla="*/ 0 w 17"/>
              <a:gd name="T3" fmla="*/ 0 h 17"/>
              <a:gd name="T4" fmla="*/ 2147483646 w 17"/>
              <a:gd name="T5" fmla="*/ 0 h 17"/>
              <a:gd name="T6" fmla="*/ 2147483646 w 17"/>
              <a:gd name="T7" fmla="*/ 0 h 17"/>
              <a:gd name="T8" fmla="*/ 2147483646 w 17"/>
              <a:gd name="T9" fmla="*/ 2147483646 h 17"/>
              <a:gd name="T10" fmla="*/ 2147483646 w 17"/>
              <a:gd name="T11" fmla="*/ 2147483646 h 17"/>
              <a:gd name="T12" fmla="*/ 0 w 17"/>
              <a:gd name="T13" fmla="*/ 2147483646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w="9525">
            <a:noFill/>
            <a:round/>
            <a:headEnd/>
            <a:tailEnd/>
          </a:ln>
        </p:spPr>
        <p:txBody>
          <a:bodyPr/>
          <a:lstStyle/>
          <a:p>
            <a:endParaRPr lang="ar-JO"/>
          </a:p>
        </p:txBody>
      </p:sp>
      <p:sp>
        <p:nvSpPr>
          <p:cNvPr id="20492" name="Freeform 152"/>
          <p:cNvSpPr>
            <a:spLocks/>
          </p:cNvSpPr>
          <p:nvPr/>
        </p:nvSpPr>
        <p:spPr bwMode="auto">
          <a:xfrm>
            <a:off x="3960813" y="53594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w="9525">
            <a:noFill/>
            <a:round/>
            <a:headEnd/>
            <a:tailEnd/>
          </a:ln>
        </p:spPr>
        <p:txBody>
          <a:bodyPr/>
          <a:lstStyle/>
          <a:p>
            <a:endParaRPr lang="ar-JO"/>
          </a:p>
        </p:txBody>
      </p:sp>
      <p:sp>
        <p:nvSpPr>
          <p:cNvPr id="20493" name="Freeform 153"/>
          <p:cNvSpPr>
            <a:spLocks/>
          </p:cNvSpPr>
          <p:nvPr/>
        </p:nvSpPr>
        <p:spPr bwMode="auto">
          <a:xfrm>
            <a:off x="3960813" y="5321300"/>
            <a:ext cx="26987" cy="26988"/>
          </a:xfrm>
          <a:custGeom>
            <a:avLst/>
            <a:gdLst>
              <a:gd name="T0" fmla="*/ 0 w 17"/>
              <a:gd name="T1" fmla="*/ 2147483646 h 17"/>
              <a:gd name="T2" fmla="*/ 0 w 17"/>
              <a:gd name="T3" fmla="*/ 0 h 17"/>
              <a:gd name="T4" fmla="*/ 2147483646 w 17"/>
              <a:gd name="T5" fmla="*/ 0 h 17"/>
              <a:gd name="T6" fmla="*/ 2147483646 w 17"/>
              <a:gd name="T7" fmla="*/ 0 h 17"/>
              <a:gd name="T8" fmla="*/ 2147483646 w 17"/>
              <a:gd name="T9" fmla="*/ 2147483646 h 17"/>
              <a:gd name="T10" fmla="*/ 2147483646 w 17"/>
              <a:gd name="T11" fmla="*/ 2147483646 h 17"/>
              <a:gd name="T12" fmla="*/ 0 w 17"/>
              <a:gd name="T13" fmla="*/ 2147483646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w="9525">
            <a:noFill/>
            <a:round/>
            <a:headEnd/>
            <a:tailEnd/>
          </a:ln>
        </p:spPr>
        <p:txBody>
          <a:bodyPr/>
          <a:lstStyle/>
          <a:p>
            <a:endParaRPr lang="ar-JO"/>
          </a:p>
        </p:txBody>
      </p:sp>
      <p:sp>
        <p:nvSpPr>
          <p:cNvPr id="20494" name="Freeform 154"/>
          <p:cNvSpPr>
            <a:spLocks/>
          </p:cNvSpPr>
          <p:nvPr/>
        </p:nvSpPr>
        <p:spPr bwMode="auto">
          <a:xfrm>
            <a:off x="3960813" y="51943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w="9525">
            <a:noFill/>
            <a:round/>
            <a:headEnd/>
            <a:tailEnd/>
          </a:ln>
        </p:spPr>
        <p:txBody>
          <a:bodyPr/>
          <a:lstStyle/>
          <a:p>
            <a:endParaRPr lang="ar-JO"/>
          </a:p>
        </p:txBody>
      </p:sp>
      <p:sp>
        <p:nvSpPr>
          <p:cNvPr id="20495" name="Freeform 155"/>
          <p:cNvSpPr>
            <a:spLocks/>
          </p:cNvSpPr>
          <p:nvPr/>
        </p:nvSpPr>
        <p:spPr bwMode="auto">
          <a:xfrm>
            <a:off x="3960813" y="5143500"/>
            <a:ext cx="26987" cy="39688"/>
          </a:xfrm>
          <a:custGeom>
            <a:avLst/>
            <a:gdLst>
              <a:gd name="T0" fmla="*/ 0 w 17"/>
              <a:gd name="T1" fmla="*/ 2147483646 h 25"/>
              <a:gd name="T2" fmla="*/ 0 w 17"/>
              <a:gd name="T3" fmla="*/ 0 h 25"/>
              <a:gd name="T4" fmla="*/ 2147483646 w 17"/>
              <a:gd name="T5" fmla="*/ 0 h 25"/>
              <a:gd name="T6" fmla="*/ 2147483646 w 17"/>
              <a:gd name="T7" fmla="*/ 0 h 25"/>
              <a:gd name="T8" fmla="*/ 2147483646 w 17"/>
              <a:gd name="T9" fmla="*/ 2147483646 h 25"/>
              <a:gd name="T10" fmla="*/ 2147483646 w 17"/>
              <a:gd name="T11" fmla="*/ 2147483646 h 25"/>
              <a:gd name="T12" fmla="*/ 0 w 17"/>
              <a:gd name="T13" fmla="*/ 2147483646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w="9525">
            <a:noFill/>
            <a:round/>
            <a:headEnd/>
            <a:tailEnd/>
          </a:ln>
        </p:spPr>
        <p:txBody>
          <a:bodyPr/>
          <a:lstStyle/>
          <a:p>
            <a:endParaRPr lang="ar-JO"/>
          </a:p>
        </p:txBody>
      </p:sp>
      <p:sp>
        <p:nvSpPr>
          <p:cNvPr id="20496" name="Freeform 156"/>
          <p:cNvSpPr>
            <a:spLocks/>
          </p:cNvSpPr>
          <p:nvPr/>
        </p:nvSpPr>
        <p:spPr bwMode="auto">
          <a:xfrm>
            <a:off x="3960813" y="50165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w="9525">
            <a:noFill/>
            <a:round/>
            <a:headEnd/>
            <a:tailEnd/>
          </a:ln>
        </p:spPr>
        <p:txBody>
          <a:bodyPr/>
          <a:lstStyle/>
          <a:p>
            <a:endParaRPr lang="ar-JO"/>
          </a:p>
        </p:txBody>
      </p:sp>
      <p:sp>
        <p:nvSpPr>
          <p:cNvPr id="20497" name="Freeform 157"/>
          <p:cNvSpPr>
            <a:spLocks/>
          </p:cNvSpPr>
          <p:nvPr/>
        </p:nvSpPr>
        <p:spPr bwMode="auto">
          <a:xfrm>
            <a:off x="3960813" y="4978400"/>
            <a:ext cx="26987" cy="26988"/>
          </a:xfrm>
          <a:custGeom>
            <a:avLst/>
            <a:gdLst>
              <a:gd name="T0" fmla="*/ 0 w 17"/>
              <a:gd name="T1" fmla="*/ 2147483646 h 17"/>
              <a:gd name="T2" fmla="*/ 0 w 17"/>
              <a:gd name="T3" fmla="*/ 0 h 17"/>
              <a:gd name="T4" fmla="*/ 2147483646 w 17"/>
              <a:gd name="T5" fmla="*/ 0 h 17"/>
              <a:gd name="T6" fmla="*/ 2147483646 w 17"/>
              <a:gd name="T7" fmla="*/ 0 h 17"/>
              <a:gd name="T8" fmla="*/ 2147483646 w 17"/>
              <a:gd name="T9" fmla="*/ 2147483646 h 17"/>
              <a:gd name="T10" fmla="*/ 2147483646 w 17"/>
              <a:gd name="T11" fmla="*/ 2147483646 h 17"/>
              <a:gd name="T12" fmla="*/ 0 w 17"/>
              <a:gd name="T13" fmla="*/ 2147483646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w="9525">
            <a:noFill/>
            <a:round/>
            <a:headEnd/>
            <a:tailEnd/>
          </a:ln>
        </p:spPr>
        <p:txBody>
          <a:bodyPr/>
          <a:lstStyle/>
          <a:p>
            <a:endParaRPr lang="ar-JO"/>
          </a:p>
        </p:txBody>
      </p:sp>
      <p:sp>
        <p:nvSpPr>
          <p:cNvPr id="20498" name="Freeform 158"/>
          <p:cNvSpPr>
            <a:spLocks/>
          </p:cNvSpPr>
          <p:nvPr/>
        </p:nvSpPr>
        <p:spPr bwMode="auto">
          <a:xfrm>
            <a:off x="3960813" y="48514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w="9525">
            <a:noFill/>
            <a:round/>
            <a:headEnd/>
            <a:tailEnd/>
          </a:ln>
        </p:spPr>
        <p:txBody>
          <a:bodyPr/>
          <a:lstStyle/>
          <a:p>
            <a:endParaRPr lang="ar-JO"/>
          </a:p>
        </p:txBody>
      </p:sp>
      <p:sp>
        <p:nvSpPr>
          <p:cNvPr id="20499" name="Freeform 159"/>
          <p:cNvSpPr>
            <a:spLocks/>
          </p:cNvSpPr>
          <p:nvPr/>
        </p:nvSpPr>
        <p:spPr bwMode="auto">
          <a:xfrm>
            <a:off x="3960813" y="4800600"/>
            <a:ext cx="26987" cy="39688"/>
          </a:xfrm>
          <a:custGeom>
            <a:avLst/>
            <a:gdLst>
              <a:gd name="T0" fmla="*/ 0 w 17"/>
              <a:gd name="T1" fmla="*/ 2147483646 h 25"/>
              <a:gd name="T2" fmla="*/ 0 w 17"/>
              <a:gd name="T3" fmla="*/ 0 h 25"/>
              <a:gd name="T4" fmla="*/ 2147483646 w 17"/>
              <a:gd name="T5" fmla="*/ 0 h 25"/>
              <a:gd name="T6" fmla="*/ 2147483646 w 17"/>
              <a:gd name="T7" fmla="*/ 0 h 25"/>
              <a:gd name="T8" fmla="*/ 2147483646 w 17"/>
              <a:gd name="T9" fmla="*/ 2147483646 h 25"/>
              <a:gd name="T10" fmla="*/ 2147483646 w 17"/>
              <a:gd name="T11" fmla="*/ 2147483646 h 25"/>
              <a:gd name="T12" fmla="*/ 0 w 17"/>
              <a:gd name="T13" fmla="*/ 2147483646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w="9525">
            <a:noFill/>
            <a:round/>
            <a:headEnd/>
            <a:tailEnd/>
          </a:ln>
        </p:spPr>
        <p:txBody>
          <a:bodyPr/>
          <a:lstStyle/>
          <a:p>
            <a:endParaRPr lang="ar-JO"/>
          </a:p>
        </p:txBody>
      </p:sp>
      <p:sp>
        <p:nvSpPr>
          <p:cNvPr id="20500" name="Freeform 160"/>
          <p:cNvSpPr>
            <a:spLocks/>
          </p:cNvSpPr>
          <p:nvPr/>
        </p:nvSpPr>
        <p:spPr bwMode="auto">
          <a:xfrm>
            <a:off x="3960813" y="46736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w="9525">
            <a:noFill/>
            <a:round/>
            <a:headEnd/>
            <a:tailEnd/>
          </a:ln>
        </p:spPr>
        <p:txBody>
          <a:bodyPr/>
          <a:lstStyle/>
          <a:p>
            <a:endParaRPr lang="ar-JO"/>
          </a:p>
        </p:txBody>
      </p:sp>
      <p:sp>
        <p:nvSpPr>
          <p:cNvPr id="20501" name="Freeform 161"/>
          <p:cNvSpPr>
            <a:spLocks/>
          </p:cNvSpPr>
          <p:nvPr/>
        </p:nvSpPr>
        <p:spPr bwMode="auto">
          <a:xfrm>
            <a:off x="3960813" y="4635500"/>
            <a:ext cx="26987" cy="26988"/>
          </a:xfrm>
          <a:custGeom>
            <a:avLst/>
            <a:gdLst>
              <a:gd name="T0" fmla="*/ 0 w 17"/>
              <a:gd name="T1" fmla="*/ 2147483646 h 17"/>
              <a:gd name="T2" fmla="*/ 0 w 17"/>
              <a:gd name="T3" fmla="*/ 0 h 17"/>
              <a:gd name="T4" fmla="*/ 2147483646 w 17"/>
              <a:gd name="T5" fmla="*/ 0 h 17"/>
              <a:gd name="T6" fmla="*/ 2147483646 w 17"/>
              <a:gd name="T7" fmla="*/ 0 h 17"/>
              <a:gd name="T8" fmla="*/ 2147483646 w 17"/>
              <a:gd name="T9" fmla="*/ 2147483646 h 17"/>
              <a:gd name="T10" fmla="*/ 2147483646 w 17"/>
              <a:gd name="T11" fmla="*/ 2147483646 h 17"/>
              <a:gd name="T12" fmla="*/ 0 w 17"/>
              <a:gd name="T13" fmla="*/ 2147483646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w="9525">
            <a:noFill/>
            <a:round/>
            <a:headEnd/>
            <a:tailEnd/>
          </a:ln>
        </p:spPr>
        <p:txBody>
          <a:bodyPr/>
          <a:lstStyle/>
          <a:p>
            <a:endParaRPr lang="ar-JO"/>
          </a:p>
        </p:txBody>
      </p:sp>
      <p:sp>
        <p:nvSpPr>
          <p:cNvPr id="20502" name="Freeform 162"/>
          <p:cNvSpPr>
            <a:spLocks/>
          </p:cNvSpPr>
          <p:nvPr/>
        </p:nvSpPr>
        <p:spPr bwMode="auto">
          <a:xfrm>
            <a:off x="3960813" y="45085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w="9525">
            <a:noFill/>
            <a:round/>
            <a:headEnd/>
            <a:tailEnd/>
          </a:ln>
        </p:spPr>
        <p:txBody>
          <a:bodyPr/>
          <a:lstStyle/>
          <a:p>
            <a:endParaRPr lang="ar-JO"/>
          </a:p>
        </p:txBody>
      </p:sp>
      <p:sp>
        <p:nvSpPr>
          <p:cNvPr id="20503" name="Freeform 163"/>
          <p:cNvSpPr>
            <a:spLocks/>
          </p:cNvSpPr>
          <p:nvPr/>
        </p:nvSpPr>
        <p:spPr bwMode="auto">
          <a:xfrm>
            <a:off x="3960813" y="4470400"/>
            <a:ext cx="26987" cy="26988"/>
          </a:xfrm>
          <a:custGeom>
            <a:avLst/>
            <a:gdLst>
              <a:gd name="T0" fmla="*/ 0 w 17"/>
              <a:gd name="T1" fmla="*/ 2147483646 h 17"/>
              <a:gd name="T2" fmla="*/ 0 w 17"/>
              <a:gd name="T3" fmla="*/ 0 h 17"/>
              <a:gd name="T4" fmla="*/ 2147483646 w 17"/>
              <a:gd name="T5" fmla="*/ 0 h 17"/>
              <a:gd name="T6" fmla="*/ 2147483646 w 17"/>
              <a:gd name="T7" fmla="*/ 0 h 17"/>
              <a:gd name="T8" fmla="*/ 2147483646 w 17"/>
              <a:gd name="T9" fmla="*/ 2147483646 h 17"/>
              <a:gd name="T10" fmla="*/ 2147483646 w 17"/>
              <a:gd name="T11" fmla="*/ 2147483646 h 17"/>
              <a:gd name="T12" fmla="*/ 0 w 17"/>
              <a:gd name="T13" fmla="*/ 2147483646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w="9525">
            <a:noFill/>
            <a:round/>
            <a:headEnd/>
            <a:tailEnd/>
          </a:ln>
        </p:spPr>
        <p:txBody>
          <a:bodyPr/>
          <a:lstStyle/>
          <a:p>
            <a:endParaRPr lang="ar-JO"/>
          </a:p>
        </p:txBody>
      </p:sp>
      <p:sp>
        <p:nvSpPr>
          <p:cNvPr id="20504" name="Freeform 164"/>
          <p:cNvSpPr>
            <a:spLocks/>
          </p:cNvSpPr>
          <p:nvPr/>
        </p:nvSpPr>
        <p:spPr bwMode="auto">
          <a:xfrm>
            <a:off x="3960813" y="43434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w="9525">
            <a:noFill/>
            <a:round/>
            <a:headEnd/>
            <a:tailEnd/>
          </a:ln>
        </p:spPr>
        <p:txBody>
          <a:bodyPr/>
          <a:lstStyle/>
          <a:p>
            <a:endParaRPr lang="ar-JO"/>
          </a:p>
        </p:txBody>
      </p:sp>
      <p:sp>
        <p:nvSpPr>
          <p:cNvPr id="20505" name="Freeform 165"/>
          <p:cNvSpPr>
            <a:spLocks/>
          </p:cNvSpPr>
          <p:nvPr/>
        </p:nvSpPr>
        <p:spPr bwMode="auto">
          <a:xfrm>
            <a:off x="3960813" y="4292600"/>
            <a:ext cx="26987" cy="39688"/>
          </a:xfrm>
          <a:custGeom>
            <a:avLst/>
            <a:gdLst>
              <a:gd name="T0" fmla="*/ 0 w 17"/>
              <a:gd name="T1" fmla="*/ 2147483646 h 25"/>
              <a:gd name="T2" fmla="*/ 0 w 17"/>
              <a:gd name="T3" fmla="*/ 0 h 25"/>
              <a:gd name="T4" fmla="*/ 2147483646 w 17"/>
              <a:gd name="T5" fmla="*/ 0 h 25"/>
              <a:gd name="T6" fmla="*/ 2147483646 w 17"/>
              <a:gd name="T7" fmla="*/ 0 h 25"/>
              <a:gd name="T8" fmla="*/ 2147483646 w 17"/>
              <a:gd name="T9" fmla="*/ 2147483646 h 25"/>
              <a:gd name="T10" fmla="*/ 2147483646 w 17"/>
              <a:gd name="T11" fmla="*/ 2147483646 h 25"/>
              <a:gd name="T12" fmla="*/ 0 w 17"/>
              <a:gd name="T13" fmla="*/ 2147483646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w="9525">
            <a:noFill/>
            <a:round/>
            <a:headEnd/>
            <a:tailEnd/>
          </a:ln>
        </p:spPr>
        <p:txBody>
          <a:bodyPr/>
          <a:lstStyle/>
          <a:p>
            <a:endParaRPr lang="ar-JO"/>
          </a:p>
        </p:txBody>
      </p:sp>
      <p:sp>
        <p:nvSpPr>
          <p:cNvPr id="20506" name="Freeform 166"/>
          <p:cNvSpPr>
            <a:spLocks/>
          </p:cNvSpPr>
          <p:nvPr/>
        </p:nvSpPr>
        <p:spPr bwMode="auto">
          <a:xfrm>
            <a:off x="3960813" y="41656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w="9525">
            <a:noFill/>
            <a:round/>
            <a:headEnd/>
            <a:tailEnd/>
          </a:ln>
        </p:spPr>
        <p:txBody>
          <a:bodyPr/>
          <a:lstStyle/>
          <a:p>
            <a:endParaRPr lang="ar-JO"/>
          </a:p>
        </p:txBody>
      </p:sp>
      <p:sp>
        <p:nvSpPr>
          <p:cNvPr id="20507" name="Freeform 167"/>
          <p:cNvSpPr>
            <a:spLocks/>
          </p:cNvSpPr>
          <p:nvPr/>
        </p:nvSpPr>
        <p:spPr bwMode="auto">
          <a:xfrm>
            <a:off x="3960813" y="4127500"/>
            <a:ext cx="26987" cy="26988"/>
          </a:xfrm>
          <a:custGeom>
            <a:avLst/>
            <a:gdLst>
              <a:gd name="T0" fmla="*/ 0 w 17"/>
              <a:gd name="T1" fmla="*/ 2147483646 h 17"/>
              <a:gd name="T2" fmla="*/ 0 w 17"/>
              <a:gd name="T3" fmla="*/ 0 h 17"/>
              <a:gd name="T4" fmla="*/ 2147483646 w 17"/>
              <a:gd name="T5" fmla="*/ 0 h 17"/>
              <a:gd name="T6" fmla="*/ 2147483646 w 17"/>
              <a:gd name="T7" fmla="*/ 0 h 17"/>
              <a:gd name="T8" fmla="*/ 2147483646 w 17"/>
              <a:gd name="T9" fmla="*/ 2147483646 h 17"/>
              <a:gd name="T10" fmla="*/ 2147483646 w 17"/>
              <a:gd name="T11" fmla="*/ 2147483646 h 17"/>
              <a:gd name="T12" fmla="*/ 0 w 17"/>
              <a:gd name="T13" fmla="*/ 2147483646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w="9525">
            <a:noFill/>
            <a:round/>
            <a:headEnd/>
            <a:tailEnd/>
          </a:ln>
        </p:spPr>
        <p:txBody>
          <a:bodyPr/>
          <a:lstStyle/>
          <a:p>
            <a:endParaRPr lang="ar-JO"/>
          </a:p>
        </p:txBody>
      </p:sp>
      <p:sp>
        <p:nvSpPr>
          <p:cNvPr id="20508" name="Freeform 168"/>
          <p:cNvSpPr>
            <a:spLocks/>
          </p:cNvSpPr>
          <p:nvPr/>
        </p:nvSpPr>
        <p:spPr bwMode="auto">
          <a:xfrm>
            <a:off x="3960813" y="40005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w="9525">
            <a:noFill/>
            <a:round/>
            <a:headEnd/>
            <a:tailEnd/>
          </a:ln>
        </p:spPr>
        <p:txBody>
          <a:bodyPr/>
          <a:lstStyle/>
          <a:p>
            <a:endParaRPr lang="ar-JO"/>
          </a:p>
        </p:txBody>
      </p:sp>
      <p:sp>
        <p:nvSpPr>
          <p:cNvPr id="20509" name="Freeform 169"/>
          <p:cNvSpPr>
            <a:spLocks/>
          </p:cNvSpPr>
          <p:nvPr/>
        </p:nvSpPr>
        <p:spPr bwMode="auto">
          <a:xfrm>
            <a:off x="3960813" y="3949700"/>
            <a:ext cx="26987" cy="39688"/>
          </a:xfrm>
          <a:custGeom>
            <a:avLst/>
            <a:gdLst>
              <a:gd name="T0" fmla="*/ 0 w 17"/>
              <a:gd name="T1" fmla="*/ 2147483646 h 25"/>
              <a:gd name="T2" fmla="*/ 0 w 17"/>
              <a:gd name="T3" fmla="*/ 0 h 25"/>
              <a:gd name="T4" fmla="*/ 2147483646 w 17"/>
              <a:gd name="T5" fmla="*/ 0 h 25"/>
              <a:gd name="T6" fmla="*/ 2147483646 w 17"/>
              <a:gd name="T7" fmla="*/ 0 h 25"/>
              <a:gd name="T8" fmla="*/ 2147483646 w 17"/>
              <a:gd name="T9" fmla="*/ 2147483646 h 25"/>
              <a:gd name="T10" fmla="*/ 2147483646 w 17"/>
              <a:gd name="T11" fmla="*/ 2147483646 h 25"/>
              <a:gd name="T12" fmla="*/ 0 w 17"/>
              <a:gd name="T13" fmla="*/ 2147483646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w="9525">
            <a:noFill/>
            <a:round/>
            <a:headEnd/>
            <a:tailEnd/>
          </a:ln>
        </p:spPr>
        <p:txBody>
          <a:bodyPr/>
          <a:lstStyle/>
          <a:p>
            <a:endParaRPr lang="ar-JO"/>
          </a:p>
        </p:txBody>
      </p:sp>
      <p:sp>
        <p:nvSpPr>
          <p:cNvPr id="20510" name="Freeform 170"/>
          <p:cNvSpPr>
            <a:spLocks/>
          </p:cNvSpPr>
          <p:nvPr/>
        </p:nvSpPr>
        <p:spPr bwMode="auto">
          <a:xfrm>
            <a:off x="3960813" y="38227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w="9525">
            <a:noFill/>
            <a:round/>
            <a:headEnd/>
            <a:tailEnd/>
          </a:ln>
        </p:spPr>
        <p:txBody>
          <a:bodyPr/>
          <a:lstStyle/>
          <a:p>
            <a:endParaRPr lang="ar-JO"/>
          </a:p>
        </p:txBody>
      </p:sp>
      <p:sp>
        <p:nvSpPr>
          <p:cNvPr id="20511" name="Freeform 171"/>
          <p:cNvSpPr>
            <a:spLocks/>
          </p:cNvSpPr>
          <p:nvPr/>
        </p:nvSpPr>
        <p:spPr bwMode="auto">
          <a:xfrm>
            <a:off x="3960813" y="3784600"/>
            <a:ext cx="26987" cy="26988"/>
          </a:xfrm>
          <a:custGeom>
            <a:avLst/>
            <a:gdLst>
              <a:gd name="T0" fmla="*/ 0 w 17"/>
              <a:gd name="T1" fmla="*/ 2147483646 h 17"/>
              <a:gd name="T2" fmla="*/ 0 w 17"/>
              <a:gd name="T3" fmla="*/ 0 h 17"/>
              <a:gd name="T4" fmla="*/ 2147483646 w 17"/>
              <a:gd name="T5" fmla="*/ 0 h 17"/>
              <a:gd name="T6" fmla="*/ 2147483646 w 17"/>
              <a:gd name="T7" fmla="*/ 0 h 17"/>
              <a:gd name="T8" fmla="*/ 2147483646 w 17"/>
              <a:gd name="T9" fmla="*/ 2147483646 h 17"/>
              <a:gd name="T10" fmla="*/ 2147483646 w 17"/>
              <a:gd name="T11" fmla="*/ 2147483646 h 17"/>
              <a:gd name="T12" fmla="*/ 0 w 17"/>
              <a:gd name="T13" fmla="*/ 2147483646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w="9525">
            <a:noFill/>
            <a:round/>
            <a:headEnd/>
            <a:tailEnd/>
          </a:ln>
        </p:spPr>
        <p:txBody>
          <a:bodyPr/>
          <a:lstStyle/>
          <a:p>
            <a:endParaRPr lang="ar-JO"/>
          </a:p>
        </p:txBody>
      </p:sp>
      <p:sp>
        <p:nvSpPr>
          <p:cNvPr id="20512" name="Freeform 172"/>
          <p:cNvSpPr>
            <a:spLocks/>
          </p:cNvSpPr>
          <p:nvPr/>
        </p:nvSpPr>
        <p:spPr bwMode="auto">
          <a:xfrm>
            <a:off x="3960813" y="36576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w="9525">
            <a:noFill/>
            <a:round/>
            <a:headEnd/>
            <a:tailEnd/>
          </a:ln>
        </p:spPr>
        <p:txBody>
          <a:bodyPr/>
          <a:lstStyle/>
          <a:p>
            <a:endParaRPr lang="ar-JO"/>
          </a:p>
        </p:txBody>
      </p:sp>
      <p:sp>
        <p:nvSpPr>
          <p:cNvPr id="20513" name="Freeform 173"/>
          <p:cNvSpPr>
            <a:spLocks/>
          </p:cNvSpPr>
          <p:nvPr/>
        </p:nvSpPr>
        <p:spPr bwMode="auto">
          <a:xfrm>
            <a:off x="3960813" y="3619500"/>
            <a:ext cx="26987" cy="26988"/>
          </a:xfrm>
          <a:custGeom>
            <a:avLst/>
            <a:gdLst>
              <a:gd name="T0" fmla="*/ 0 w 17"/>
              <a:gd name="T1" fmla="*/ 2147483646 h 17"/>
              <a:gd name="T2" fmla="*/ 0 w 17"/>
              <a:gd name="T3" fmla="*/ 0 h 17"/>
              <a:gd name="T4" fmla="*/ 2147483646 w 17"/>
              <a:gd name="T5" fmla="*/ 0 h 17"/>
              <a:gd name="T6" fmla="*/ 2147483646 w 17"/>
              <a:gd name="T7" fmla="*/ 0 h 17"/>
              <a:gd name="T8" fmla="*/ 2147483646 w 17"/>
              <a:gd name="T9" fmla="*/ 2147483646 h 17"/>
              <a:gd name="T10" fmla="*/ 2147483646 w 17"/>
              <a:gd name="T11" fmla="*/ 2147483646 h 17"/>
              <a:gd name="T12" fmla="*/ 0 w 17"/>
              <a:gd name="T13" fmla="*/ 2147483646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w="9525">
            <a:noFill/>
            <a:round/>
            <a:headEnd/>
            <a:tailEnd/>
          </a:ln>
        </p:spPr>
        <p:txBody>
          <a:bodyPr/>
          <a:lstStyle/>
          <a:p>
            <a:endParaRPr lang="ar-JO"/>
          </a:p>
        </p:txBody>
      </p:sp>
      <p:sp>
        <p:nvSpPr>
          <p:cNvPr id="20514" name="Freeform 174"/>
          <p:cNvSpPr>
            <a:spLocks/>
          </p:cNvSpPr>
          <p:nvPr/>
        </p:nvSpPr>
        <p:spPr bwMode="auto">
          <a:xfrm>
            <a:off x="3960813" y="34925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w="9525">
            <a:noFill/>
            <a:round/>
            <a:headEnd/>
            <a:tailEnd/>
          </a:ln>
        </p:spPr>
        <p:txBody>
          <a:bodyPr/>
          <a:lstStyle/>
          <a:p>
            <a:endParaRPr lang="ar-JO"/>
          </a:p>
        </p:txBody>
      </p:sp>
      <p:sp>
        <p:nvSpPr>
          <p:cNvPr id="20515" name="Freeform 175"/>
          <p:cNvSpPr>
            <a:spLocks/>
          </p:cNvSpPr>
          <p:nvPr/>
        </p:nvSpPr>
        <p:spPr bwMode="auto">
          <a:xfrm>
            <a:off x="3960813" y="3441700"/>
            <a:ext cx="26987" cy="39688"/>
          </a:xfrm>
          <a:custGeom>
            <a:avLst/>
            <a:gdLst>
              <a:gd name="T0" fmla="*/ 0 w 17"/>
              <a:gd name="T1" fmla="*/ 2147483646 h 25"/>
              <a:gd name="T2" fmla="*/ 0 w 17"/>
              <a:gd name="T3" fmla="*/ 0 h 25"/>
              <a:gd name="T4" fmla="*/ 2147483646 w 17"/>
              <a:gd name="T5" fmla="*/ 0 h 25"/>
              <a:gd name="T6" fmla="*/ 2147483646 w 17"/>
              <a:gd name="T7" fmla="*/ 0 h 25"/>
              <a:gd name="T8" fmla="*/ 2147483646 w 17"/>
              <a:gd name="T9" fmla="*/ 2147483646 h 25"/>
              <a:gd name="T10" fmla="*/ 2147483646 w 17"/>
              <a:gd name="T11" fmla="*/ 2147483646 h 25"/>
              <a:gd name="T12" fmla="*/ 0 w 17"/>
              <a:gd name="T13" fmla="*/ 2147483646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w="9525">
            <a:noFill/>
            <a:round/>
            <a:headEnd/>
            <a:tailEnd/>
          </a:ln>
        </p:spPr>
        <p:txBody>
          <a:bodyPr/>
          <a:lstStyle/>
          <a:p>
            <a:endParaRPr lang="ar-JO"/>
          </a:p>
        </p:txBody>
      </p:sp>
      <p:sp>
        <p:nvSpPr>
          <p:cNvPr id="20516" name="Freeform 176"/>
          <p:cNvSpPr>
            <a:spLocks/>
          </p:cNvSpPr>
          <p:nvPr/>
        </p:nvSpPr>
        <p:spPr bwMode="auto">
          <a:xfrm>
            <a:off x="3960813" y="33147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w="9525">
            <a:noFill/>
            <a:round/>
            <a:headEnd/>
            <a:tailEnd/>
          </a:ln>
        </p:spPr>
        <p:txBody>
          <a:bodyPr/>
          <a:lstStyle/>
          <a:p>
            <a:endParaRPr lang="ar-JO"/>
          </a:p>
        </p:txBody>
      </p:sp>
      <p:sp>
        <p:nvSpPr>
          <p:cNvPr id="20517" name="Freeform 177"/>
          <p:cNvSpPr>
            <a:spLocks/>
          </p:cNvSpPr>
          <p:nvPr/>
        </p:nvSpPr>
        <p:spPr bwMode="auto">
          <a:xfrm>
            <a:off x="3960813" y="3276600"/>
            <a:ext cx="26987" cy="26988"/>
          </a:xfrm>
          <a:custGeom>
            <a:avLst/>
            <a:gdLst>
              <a:gd name="T0" fmla="*/ 0 w 17"/>
              <a:gd name="T1" fmla="*/ 2147483646 h 17"/>
              <a:gd name="T2" fmla="*/ 0 w 17"/>
              <a:gd name="T3" fmla="*/ 0 h 17"/>
              <a:gd name="T4" fmla="*/ 2147483646 w 17"/>
              <a:gd name="T5" fmla="*/ 0 h 17"/>
              <a:gd name="T6" fmla="*/ 2147483646 w 17"/>
              <a:gd name="T7" fmla="*/ 0 h 17"/>
              <a:gd name="T8" fmla="*/ 2147483646 w 17"/>
              <a:gd name="T9" fmla="*/ 2147483646 h 17"/>
              <a:gd name="T10" fmla="*/ 2147483646 w 17"/>
              <a:gd name="T11" fmla="*/ 2147483646 h 17"/>
              <a:gd name="T12" fmla="*/ 0 w 17"/>
              <a:gd name="T13" fmla="*/ 2147483646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w="9525">
            <a:noFill/>
            <a:round/>
            <a:headEnd/>
            <a:tailEnd/>
          </a:ln>
        </p:spPr>
        <p:txBody>
          <a:bodyPr/>
          <a:lstStyle/>
          <a:p>
            <a:endParaRPr lang="ar-JO"/>
          </a:p>
        </p:txBody>
      </p:sp>
      <p:sp>
        <p:nvSpPr>
          <p:cNvPr id="20518" name="Freeform 178"/>
          <p:cNvSpPr>
            <a:spLocks/>
          </p:cNvSpPr>
          <p:nvPr/>
        </p:nvSpPr>
        <p:spPr bwMode="auto">
          <a:xfrm>
            <a:off x="3960813" y="31496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w="9525">
            <a:noFill/>
            <a:round/>
            <a:headEnd/>
            <a:tailEnd/>
          </a:ln>
        </p:spPr>
        <p:txBody>
          <a:bodyPr/>
          <a:lstStyle/>
          <a:p>
            <a:endParaRPr lang="ar-JO"/>
          </a:p>
        </p:txBody>
      </p:sp>
      <p:sp>
        <p:nvSpPr>
          <p:cNvPr id="20519" name="Freeform 179"/>
          <p:cNvSpPr>
            <a:spLocks/>
          </p:cNvSpPr>
          <p:nvPr/>
        </p:nvSpPr>
        <p:spPr bwMode="auto">
          <a:xfrm>
            <a:off x="3960813" y="3098800"/>
            <a:ext cx="26987" cy="39688"/>
          </a:xfrm>
          <a:custGeom>
            <a:avLst/>
            <a:gdLst>
              <a:gd name="T0" fmla="*/ 0 w 17"/>
              <a:gd name="T1" fmla="*/ 2147483646 h 25"/>
              <a:gd name="T2" fmla="*/ 0 w 17"/>
              <a:gd name="T3" fmla="*/ 0 h 25"/>
              <a:gd name="T4" fmla="*/ 2147483646 w 17"/>
              <a:gd name="T5" fmla="*/ 0 h 25"/>
              <a:gd name="T6" fmla="*/ 2147483646 w 17"/>
              <a:gd name="T7" fmla="*/ 0 h 25"/>
              <a:gd name="T8" fmla="*/ 2147483646 w 17"/>
              <a:gd name="T9" fmla="*/ 2147483646 h 25"/>
              <a:gd name="T10" fmla="*/ 2147483646 w 17"/>
              <a:gd name="T11" fmla="*/ 2147483646 h 25"/>
              <a:gd name="T12" fmla="*/ 0 w 17"/>
              <a:gd name="T13" fmla="*/ 2147483646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w="9525">
            <a:noFill/>
            <a:round/>
            <a:headEnd/>
            <a:tailEnd/>
          </a:ln>
        </p:spPr>
        <p:txBody>
          <a:bodyPr/>
          <a:lstStyle/>
          <a:p>
            <a:endParaRPr lang="ar-JO"/>
          </a:p>
        </p:txBody>
      </p:sp>
      <p:sp>
        <p:nvSpPr>
          <p:cNvPr id="20520" name="Freeform 180"/>
          <p:cNvSpPr>
            <a:spLocks/>
          </p:cNvSpPr>
          <p:nvPr/>
        </p:nvSpPr>
        <p:spPr bwMode="auto">
          <a:xfrm>
            <a:off x="3960813" y="29718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w="9525">
            <a:noFill/>
            <a:round/>
            <a:headEnd/>
            <a:tailEnd/>
          </a:ln>
        </p:spPr>
        <p:txBody>
          <a:bodyPr/>
          <a:lstStyle/>
          <a:p>
            <a:endParaRPr lang="ar-JO"/>
          </a:p>
        </p:txBody>
      </p:sp>
      <p:sp>
        <p:nvSpPr>
          <p:cNvPr id="20521" name="Freeform 181"/>
          <p:cNvSpPr>
            <a:spLocks/>
          </p:cNvSpPr>
          <p:nvPr/>
        </p:nvSpPr>
        <p:spPr bwMode="auto">
          <a:xfrm>
            <a:off x="3960813" y="2933700"/>
            <a:ext cx="26987" cy="26988"/>
          </a:xfrm>
          <a:custGeom>
            <a:avLst/>
            <a:gdLst>
              <a:gd name="T0" fmla="*/ 0 w 17"/>
              <a:gd name="T1" fmla="*/ 2147483646 h 17"/>
              <a:gd name="T2" fmla="*/ 0 w 17"/>
              <a:gd name="T3" fmla="*/ 0 h 17"/>
              <a:gd name="T4" fmla="*/ 2147483646 w 17"/>
              <a:gd name="T5" fmla="*/ 0 h 17"/>
              <a:gd name="T6" fmla="*/ 2147483646 w 17"/>
              <a:gd name="T7" fmla="*/ 0 h 17"/>
              <a:gd name="T8" fmla="*/ 2147483646 w 17"/>
              <a:gd name="T9" fmla="*/ 2147483646 h 17"/>
              <a:gd name="T10" fmla="*/ 2147483646 w 17"/>
              <a:gd name="T11" fmla="*/ 2147483646 h 17"/>
              <a:gd name="T12" fmla="*/ 0 w 17"/>
              <a:gd name="T13" fmla="*/ 2147483646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w="9525">
            <a:noFill/>
            <a:round/>
            <a:headEnd/>
            <a:tailEnd/>
          </a:ln>
        </p:spPr>
        <p:txBody>
          <a:bodyPr/>
          <a:lstStyle/>
          <a:p>
            <a:endParaRPr lang="ar-JO"/>
          </a:p>
        </p:txBody>
      </p:sp>
      <p:sp>
        <p:nvSpPr>
          <p:cNvPr id="20522" name="Freeform 182"/>
          <p:cNvSpPr>
            <a:spLocks/>
          </p:cNvSpPr>
          <p:nvPr/>
        </p:nvSpPr>
        <p:spPr bwMode="auto">
          <a:xfrm>
            <a:off x="3960813" y="28067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w="9525">
            <a:noFill/>
            <a:round/>
            <a:headEnd/>
            <a:tailEnd/>
          </a:ln>
        </p:spPr>
        <p:txBody>
          <a:bodyPr/>
          <a:lstStyle/>
          <a:p>
            <a:endParaRPr lang="ar-JO"/>
          </a:p>
        </p:txBody>
      </p:sp>
      <p:sp>
        <p:nvSpPr>
          <p:cNvPr id="20523" name="Freeform 183"/>
          <p:cNvSpPr>
            <a:spLocks/>
          </p:cNvSpPr>
          <p:nvPr/>
        </p:nvSpPr>
        <p:spPr bwMode="auto">
          <a:xfrm>
            <a:off x="3960813" y="2755900"/>
            <a:ext cx="26987" cy="39688"/>
          </a:xfrm>
          <a:custGeom>
            <a:avLst/>
            <a:gdLst>
              <a:gd name="T0" fmla="*/ 0 w 17"/>
              <a:gd name="T1" fmla="*/ 2147483646 h 25"/>
              <a:gd name="T2" fmla="*/ 0 w 17"/>
              <a:gd name="T3" fmla="*/ 0 h 25"/>
              <a:gd name="T4" fmla="*/ 2147483646 w 17"/>
              <a:gd name="T5" fmla="*/ 0 h 25"/>
              <a:gd name="T6" fmla="*/ 2147483646 w 17"/>
              <a:gd name="T7" fmla="*/ 0 h 25"/>
              <a:gd name="T8" fmla="*/ 2147483646 w 17"/>
              <a:gd name="T9" fmla="*/ 2147483646 h 25"/>
              <a:gd name="T10" fmla="*/ 2147483646 w 17"/>
              <a:gd name="T11" fmla="*/ 2147483646 h 25"/>
              <a:gd name="T12" fmla="*/ 0 w 17"/>
              <a:gd name="T13" fmla="*/ 2147483646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w="9525">
            <a:noFill/>
            <a:round/>
            <a:headEnd/>
            <a:tailEnd/>
          </a:ln>
        </p:spPr>
        <p:txBody>
          <a:bodyPr/>
          <a:lstStyle/>
          <a:p>
            <a:endParaRPr lang="ar-JO"/>
          </a:p>
        </p:txBody>
      </p:sp>
      <p:sp>
        <p:nvSpPr>
          <p:cNvPr id="20524" name="Freeform 184"/>
          <p:cNvSpPr>
            <a:spLocks/>
          </p:cNvSpPr>
          <p:nvPr/>
        </p:nvSpPr>
        <p:spPr bwMode="auto">
          <a:xfrm>
            <a:off x="3960813" y="26289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w="9525">
            <a:noFill/>
            <a:round/>
            <a:headEnd/>
            <a:tailEnd/>
          </a:ln>
        </p:spPr>
        <p:txBody>
          <a:bodyPr/>
          <a:lstStyle/>
          <a:p>
            <a:endParaRPr lang="ar-JO"/>
          </a:p>
        </p:txBody>
      </p:sp>
      <p:sp>
        <p:nvSpPr>
          <p:cNvPr id="20525" name="Freeform 185"/>
          <p:cNvSpPr>
            <a:spLocks/>
          </p:cNvSpPr>
          <p:nvPr/>
        </p:nvSpPr>
        <p:spPr bwMode="auto">
          <a:xfrm>
            <a:off x="3960813" y="2590800"/>
            <a:ext cx="26987" cy="26988"/>
          </a:xfrm>
          <a:custGeom>
            <a:avLst/>
            <a:gdLst>
              <a:gd name="T0" fmla="*/ 0 w 17"/>
              <a:gd name="T1" fmla="*/ 2147483646 h 17"/>
              <a:gd name="T2" fmla="*/ 0 w 17"/>
              <a:gd name="T3" fmla="*/ 0 h 17"/>
              <a:gd name="T4" fmla="*/ 2147483646 w 17"/>
              <a:gd name="T5" fmla="*/ 0 h 17"/>
              <a:gd name="T6" fmla="*/ 2147483646 w 17"/>
              <a:gd name="T7" fmla="*/ 0 h 17"/>
              <a:gd name="T8" fmla="*/ 2147483646 w 17"/>
              <a:gd name="T9" fmla="*/ 2147483646 h 17"/>
              <a:gd name="T10" fmla="*/ 2147483646 w 17"/>
              <a:gd name="T11" fmla="*/ 2147483646 h 17"/>
              <a:gd name="T12" fmla="*/ 0 w 17"/>
              <a:gd name="T13" fmla="*/ 2147483646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w="9525">
            <a:noFill/>
            <a:round/>
            <a:headEnd/>
            <a:tailEnd/>
          </a:ln>
        </p:spPr>
        <p:txBody>
          <a:bodyPr/>
          <a:lstStyle/>
          <a:p>
            <a:endParaRPr lang="ar-JO"/>
          </a:p>
        </p:txBody>
      </p:sp>
      <p:sp>
        <p:nvSpPr>
          <p:cNvPr id="20526" name="Freeform 186"/>
          <p:cNvSpPr>
            <a:spLocks/>
          </p:cNvSpPr>
          <p:nvPr/>
        </p:nvSpPr>
        <p:spPr bwMode="auto">
          <a:xfrm>
            <a:off x="3960813" y="24638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w="9525">
            <a:noFill/>
            <a:round/>
            <a:headEnd/>
            <a:tailEnd/>
          </a:ln>
        </p:spPr>
        <p:txBody>
          <a:bodyPr/>
          <a:lstStyle/>
          <a:p>
            <a:endParaRPr lang="ar-JO"/>
          </a:p>
        </p:txBody>
      </p:sp>
      <p:sp>
        <p:nvSpPr>
          <p:cNvPr id="20527" name="Freeform 187"/>
          <p:cNvSpPr>
            <a:spLocks/>
          </p:cNvSpPr>
          <p:nvPr/>
        </p:nvSpPr>
        <p:spPr bwMode="auto">
          <a:xfrm>
            <a:off x="3960813" y="2425700"/>
            <a:ext cx="26987" cy="26988"/>
          </a:xfrm>
          <a:custGeom>
            <a:avLst/>
            <a:gdLst>
              <a:gd name="T0" fmla="*/ 0 w 17"/>
              <a:gd name="T1" fmla="*/ 2147483646 h 17"/>
              <a:gd name="T2" fmla="*/ 0 w 17"/>
              <a:gd name="T3" fmla="*/ 0 h 17"/>
              <a:gd name="T4" fmla="*/ 2147483646 w 17"/>
              <a:gd name="T5" fmla="*/ 0 h 17"/>
              <a:gd name="T6" fmla="*/ 2147483646 w 17"/>
              <a:gd name="T7" fmla="*/ 0 h 17"/>
              <a:gd name="T8" fmla="*/ 2147483646 w 17"/>
              <a:gd name="T9" fmla="*/ 2147483646 h 17"/>
              <a:gd name="T10" fmla="*/ 2147483646 w 17"/>
              <a:gd name="T11" fmla="*/ 2147483646 h 17"/>
              <a:gd name="T12" fmla="*/ 0 w 17"/>
              <a:gd name="T13" fmla="*/ 2147483646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w="9525">
            <a:noFill/>
            <a:round/>
            <a:headEnd/>
            <a:tailEnd/>
          </a:ln>
        </p:spPr>
        <p:txBody>
          <a:bodyPr/>
          <a:lstStyle/>
          <a:p>
            <a:endParaRPr lang="ar-JO"/>
          </a:p>
        </p:txBody>
      </p:sp>
      <p:sp>
        <p:nvSpPr>
          <p:cNvPr id="20528" name="Freeform 188"/>
          <p:cNvSpPr>
            <a:spLocks/>
          </p:cNvSpPr>
          <p:nvPr/>
        </p:nvSpPr>
        <p:spPr bwMode="auto">
          <a:xfrm>
            <a:off x="3960813" y="22987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w="9525">
            <a:noFill/>
            <a:round/>
            <a:headEnd/>
            <a:tailEnd/>
          </a:ln>
        </p:spPr>
        <p:txBody>
          <a:bodyPr/>
          <a:lstStyle/>
          <a:p>
            <a:endParaRPr lang="ar-JO"/>
          </a:p>
        </p:txBody>
      </p:sp>
      <p:sp>
        <p:nvSpPr>
          <p:cNvPr id="20529" name="Freeform 189"/>
          <p:cNvSpPr>
            <a:spLocks/>
          </p:cNvSpPr>
          <p:nvPr/>
        </p:nvSpPr>
        <p:spPr bwMode="auto">
          <a:xfrm>
            <a:off x="3960813" y="2247900"/>
            <a:ext cx="26987" cy="39688"/>
          </a:xfrm>
          <a:custGeom>
            <a:avLst/>
            <a:gdLst>
              <a:gd name="T0" fmla="*/ 0 w 17"/>
              <a:gd name="T1" fmla="*/ 2147483646 h 25"/>
              <a:gd name="T2" fmla="*/ 0 w 17"/>
              <a:gd name="T3" fmla="*/ 0 h 25"/>
              <a:gd name="T4" fmla="*/ 2147483646 w 17"/>
              <a:gd name="T5" fmla="*/ 0 h 25"/>
              <a:gd name="T6" fmla="*/ 2147483646 w 17"/>
              <a:gd name="T7" fmla="*/ 0 h 25"/>
              <a:gd name="T8" fmla="*/ 2147483646 w 17"/>
              <a:gd name="T9" fmla="*/ 2147483646 h 25"/>
              <a:gd name="T10" fmla="*/ 2147483646 w 17"/>
              <a:gd name="T11" fmla="*/ 2147483646 h 25"/>
              <a:gd name="T12" fmla="*/ 0 w 17"/>
              <a:gd name="T13" fmla="*/ 2147483646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w="9525">
            <a:noFill/>
            <a:round/>
            <a:headEnd/>
            <a:tailEnd/>
          </a:ln>
        </p:spPr>
        <p:txBody>
          <a:bodyPr/>
          <a:lstStyle/>
          <a:p>
            <a:endParaRPr lang="ar-JO"/>
          </a:p>
        </p:txBody>
      </p:sp>
      <p:sp>
        <p:nvSpPr>
          <p:cNvPr id="20530" name="Freeform 190"/>
          <p:cNvSpPr>
            <a:spLocks/>
          </p:cNvSpPr>
          <p:nvPr/>
        </p:nvSpPr>
        <p:spPr bwMode="auto">
          <a:xfrm>
            <a:off x="3960813" y="21209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w="9525">
            <a:noFill/>
            <a:round/>
            <a:headEnd/>
            <a:tailEnd/>
          </a:ln>
        </p:spPr>
        <p:txBody>
          <a:bodyPr/>
          <a:lstStyle/>
          <a:p>
            <a:endParaRPr lang="ar-JO"/>
          </a:p>
        </p:txBody>
      </p:sp>
      <p:pic>
        <p:nvPicPr>
          <p:cNvPr id="20531" name="Picture 192"/>
          <p:cNvPicPr>
            <a:picLocks noChangeArrowheads="1"/>
          </p:cNvPicPr>
          <p:nvPr/>
        </p:nvPicPr>
        <p:blipFill>
          <a:blip r:embed="rId3"/>
          <a:srcRect/>
          <a:stretch>
            <a:fillRect/>
          </a:stretch>
        </p:blipFill>
        <p:spPr bwMode="auto">
          <a:xfrm>
            <a:off x="3617913" y="3022600"/>
            <a:ext cx="342900" cy="1930400"/>
          </a:xfrm>
          <a:prstGeom prst="rect">
            <a:avLst/>
          </a:prstGeom>
          <a:noFill/>
          <a:ln w="9525">
            <a:noFill/>
            <a:miter lim="800000"/>
            <a:headEnd/>
            <a:tailEnd/>
          </a:ln>
        </p:spPr>
      </p:pic>
      <p:sp>
        <p:nvSpPr>
          <p:cNvPr id="20532" name="Line 193"/>
          <p:cNvSpPr>
            <a:spLocks noChangeShapeType="1"/>
          </p:cNvSpPr>
          <p:nvPr/>
        </p:nvSpPr>
        <p:spPr bwMode="auto">
          <a:xfrm>
            <a:off x="6615113" y="1447800"/>
            <a:ext cx="736600" cy="0"/>
          </a:xfrm>
          <a:prstGeom prst="line">
            <a:avLst/>
          </a:prstGeom>
          <a:noFill/>
          <a:ln w="9525">
            <a:noFill/>
            <a:round/>
            <a:headEnd/>
            <a:tailEnd/>
          </a:ln>
        </p:spPr>
        <p:txBody>
          <a:bodyPr wrap="none" anchor="ctr"/>
          <a:lstStyle/>
          <a:p>
            <a:endParaRPr lang="ar-JO"/>
          </a:p>
        </p:txBody>
      </p:sp>
      <p:sp>
        <p:nvSpPr>
          <p:cNvPr id="20533" name="Rectangle 194"/>
          <p:cNvSpPr>
            <a:spLocks noChangeArrowheads="1"/>
          </p:cNvSpPr>
          <p:nvPr/>
        </p:nvSpPr>
        <p:spPr bwMode="auto">
          <a:xfrm>
            <a:off x="3038475" y="434975"/>
            <a:ext cx="219075" cy="271463"/>
          </a:xfrm>
          <a:prstGeom prst="rect">
            <a:avLst/>
          </a:prstGeom>
          <a:noFill/>
          <a:ln w="9525">
            <a:noFill/>
            <a:miter lim="800000"/>
            <a:headEnd/>
            <a:tailEnd/>
          </a:ln>
        </p:spPr>
        <p:txBody>
          <a:bodyPr wrap="none" lIns="90487" tIns="44450" rIns="90487" bIns="44450">
            <a:spAutoFit/>
          </a:bodyPr>
          <a:lstStyle/>
          <a:p>
            <a:r>
              <a:rPr lang="en-US" altLang="en-US" sz="1200">
                <a:solidFill>
                  <a:srgbClr val="000000"/>
                </a:solidFill>
                <a:latin typeface="Times" pitchFamily="18" charset="0"/>
              </a:rPr>
              <a:t> </a:t>
            </a:r>
          </a:p>
        </p:txBody>
      </p:sp>
      <p:sp>
        <p:nvSpPr>
          <p:cNvPr id="20534" name="Rectangle 195"/>
          <p:cNvSpPr>
            <a:spLocks noChangeArrowheads="1"/>
          </p:cNvSpPr>
          <p:nvPr/>
        </p:nvSpPr>
        <p:spPr bwMode="auto">
          <a:xfrm>
            <a:off x="3189288" y="433388"/>
            <a:ext cx="260350" cy="274637"/>
          </a:xfrm>
          <a:prstGeom prst="rect">
            <a:avLst/>
          </a:prstGeom>
          <a:noFill/>
          <a:ln w="9525">
            <a:noFill/>
            <a:miter lim="800000"/>
            <a:headEnd/>
            <a:tailEnd/>
          </a:ln>
        </p:spPr>
        <p:txBody>
          <a:bodyPr wrap="none" anchor="ctr"/>
          <a:lstStyle/>
          <a:p>
            <a:endParaRPr lang="en-US" altLang="en-US"/>
          </a:p>
        </p:txBody>
      </p:sp>
      <p:sp>
        <p:nvSpPr>
          <p:cNvPr id="20535" name="Rectangle 196"/>
          <p:cNvSpPr>
            <a:spLocks noChangeArrowheads="1"/>
          </p:cNvSpPr>
          <p:nvPr/>
        </p:nvSpPr>
        <p:spPr bwMode="auto">
          <a:xfrm>
            <a:off x="4281488" y="20638"/>
            <a:ext cx="3257550" cy="366712"/>
          </a:xfrm>
          <a:prstGeom prst="rect">
            <a:avLst/>
          </a:prstGeom>
          <a:noFill/>
          <a:ln w="9525">
            <a:noFill/>
            <a:miter lim="800000"/>
            <a:headEnd/>
            <a:tailEnd/>
          </a:ln>
        </p:spPr>
        <p:txBody>
          <a:bodyPr wrap="none" anchor="ctr"/>
          <a:lstStyle/>
          <a:p>
            <a:endParaRPr lang="en-US" altLang="en-US"/>
          </a:p>
        </p:txBody>
      </p:sp>
      <p:sp>
        <p:nvSpPr>
          <p:cNvPr id="20536" name="Rectangle 197"/>
          <p:cNvSpPr>
            <a:spLocks noChangeArrowheads="1"/>
          </p:cNvSpPr>
          <p:nvPr/>
        </p:nvSpPr>
        <p:spPr bwMode="auto">
          <a:xfrm>
            <a:off x="4484688" y="295275"/>
            <a:ext cx="2841625" cy="304800"/>
          </a:xfrm>
          <a:prstGeom prst="rect">
            <a:avLst/>
          </a:prstGeom>
          <a:noFill/>
          <a:ln w="9525">
            <a:noFill/>
            <a:miter lim="800000"/>
            <a:headEnd/>
            <a:tailEnd/>
          </a:ln>
        </p:spPr>
        <p:txBody>
          <a:bodyPr wrap="none" anchor="ctr"/>
          <a:lstStyle/>
          <a:p>
            <a:endParaRPr lang="en-US" altLang="en-US"/>
          </a:p>
        </p:txBody>
      </p:sp>
      <p:sp>
        <p:nvSpPr>
          <p:cNvPr id="20537" name="Rectangle 198"/>
          <p:cNvSpPr>
            <a:spLocks noChangeArrowheads="1"/>
          </p:cNvSpPr>
          <p:nvPr/>
        </p:nvSpPr>
        <p:spPr bwMode="auto">
          <a:xfrm>
            <a:off x="5310188" y="519113"/>
            <a:ext cx="766762" cy="244475"/>
          </a:xfrm>
          <a:prstGeom prst="rect">
            <a:avLst/>
          </a:prstGeom>
          <a:noFill/>
          <a:ln w="9525">
            <a:noFill/>
            <a:miter lim="800000"/>
            <a:headEnd/>
            <a:tailEnd/>
          </a:ln>
        </p:spPr>
        <p:txBody>
          <a:bodyPr wrap="none" anchor="ctr"/>
          <a:lstStyle/>
          <a:p>
            <a:endParaRPr lang="en-US" altLang="en-US"/>
          </a:p>
        </p:txBody>
      </p:sp>
      <p:sp>
        <p:nvSpPr>
          <p:cNvPr id="20538" name="Rectangle 199"/>
          <p:cNvSpPr>
            <a:spLocks noChangeArrowheads="1"/>
          </p:cNvSpPr>
          <p:nvPr/>
        </p:nvSpPr>
        <p:spPr bwMode="auto">
          <a:xfrm>
            <a:off x="5894388" y="519113"/>
            <a:ext cx="1390650" cy="244475"/>
          </a:xfrm>
          <a:prstGeom prst="rect">
            <a:avLst/>
          </a:prstGeom>
          <a:noFill/>
          <a:ln w="9525">
            <a:noFill/>
            <a:miter lim="800000"/>
            <a:headEnd/>
            <a:tailEnd/>
          </a:ln>
        </p:spPr>
        <p:txBody>
          <a:bodyPr wrap="none" anchor="ctr"/>
          <a:lstStyle/>
          <a:p>
            <a:endParaRPr lang="en-US" altLang="en-US"/>
          </a:p>
        </p:txBody>
      </p:sp>
      <p:sp>
        <p:nvSpPr>
          <p:cNvPr id="20539" name="Rectangle 200"/>
          <p:cNvSpPr>
            <a:spLocks noChangeArrowheads="1"/>
          </p:cNvSpPr>
          <p:nvPr/>
        </p:nvSpPr>
        <p:spPr bwMode="auto">
          <a:xfrm>
            <a:off x="6238875" y="4462463"/>
            <a:ext cx="350838" cy="454025"/>
          </a:xfrm>
          <a:prstGeom prst="rect">
            <a:avLst/>
          </a:prstGeom>
          <a:noFill/>
          <a:ln w="9525">
            <a:noFill/>
            <a:miter lim="800000"/>
            <a:headEnd/>
            <a:tailEnd/>
          </a:ln>
        </p:spPr>
        <p:txBody>
          <a:bodyPr wrap="none" lIns="90487" tIns="44450" rIns="90487" bIns="44450">
            <a:spAutoFit/>
          </a:bodyPr>
          <a:lstStyle/>
          <a:p>
            <a:r>
              <a:rPr lang="en-US" altLang="en-US" sz="2400">
                <a:solidFill>
                  <a:srgbClr val="000000"/>
                </a:solidFill>
                <a:latin typeface="Times" pitchFamily="18" charset="0"/>
              </a:rPr>
              <a:t>S</a:t>
            </a:r>
          </a:p>
        </p:txBody>
      </p:sp>
      <p:sp>
        <p:nvSpPr>
          <p:cNvPr id="459978" name="Rectangle 202"/>
          <p:cNvSpPr>
            <a:spLocks noChangeArrowheads="1"/>
          </p:cNvSpPr>
          <p:nvPr/>
        </p:nvSpPr>
        <p:spPr bwMode="auto">
          <a:xfrm>
            <a:off x="992188" y="2355850"/>
            <a:ext cx="2511425" cy="45878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ar-JO" sz="2400" b="0" dirty="0">
                <a:solidFill>
                  <a:srgbClr val="FAFD00"/>
                </a:solidFill>
                <a:latin typeface="Times" pitchFamily="-107" charset="0"/>
                <a:ea typeface="+mn-ea"/>
              </a:rPr>
              <a:t>الخليقة ٧ الصمت يسوع</a:t>
            </a:r>
            <a:endParaRPr lang="en-US" sz="2400" b="0" dirty="0">
              <a:solidFill>
                <a:srgbClr val="FAFD00"/>
              </a:solidFill>
              <a:latin typeface="Times" pitchFamily="-107" charset="0"/>
              <a:ea typeface="+mn-ea"/>
            </a:endParaRPr>
          </a:p>
        </p:txBody>
      </p:sp>
      <p:sp>
        <p:nvSpPr>
          <p:cNvPr id="459980" name="Rectangle 204"/>
          <p:cNvSpPr>
            <a:spLocks noChangeArrowheads="1"/>
          </p:cNvSpPr>
          <p:nvPr/>
        </p:nvSpPr>
        <p:spPr bwMode="auto">
          <a:xfrm>
            <a:off x="1168400" y="4518025"/>
            <a:ext cx="3463925" cy="92075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rtl="1">
              <a:spcBef>
                <a:spcPct val="50000"/>
              </a:spcBef>
            </a:pPr>
            <a:r>
              <a:rPr lang="en-US" sz="5400" b="0">
                <a:solidFill>
                  <a:srgbClr val="00FF00"/>
                </a:solidFill>
                <a:latin typeface="Times" pitchFamily="18" charset="0"/>
              </a:rPr>
              <a:t>٣+ ٤= ٧</a:t>
            </a:r>
          </a:p>
        </p:txBody>
      </p:sp>
      <p:sp>
        <p:nvSpPr>
          <p:cNvPr id="459982" name="Rectangle 206"/>
          <p:cNvSpPr>
            <a:spLocks noChangeArrowheads="1"/>
          </p:cNvSpPr>
          <p:nvPr/>
        </p:nvSpPr>
        <p:spPr bwMode="auto">
          <a:xfrm>
            <a:off x="771525" y="3111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459983" name="Line 207"/>
          <p:cNvSpPr>
            <a:spLocks noChangeShapeType="1"/>
          </p:cNvSpPr>
          <p:nvPr/>
        </p:nvSpPr>
        <p:spPr bwMode="auto">
          <a:xfrm>
            <a:off x="2454275" y="2660650"/>
            <a:ext cx="279400" cy="0"/>
          </a:xfrm>
          <a:prstGeom prst="line">
            <a:avLst/>
          </a:prstGeom>
          <a:noFill/>
          <a:ln w="254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endParaRPr>
          </a:p>
        </p:txBody>
      </p:sp>
      <p:sp>
        <p:nvSpPr>
          <p:cNvPr id="20544" name="Rectangle 208"/>
          <p:cNvSpPr>
            <a:spLocks noChangeArrowheads="1"/>
          </p:cNvSpPr>
          <p:nvPr/>
        </p:nvSpPr>
        <p:spPr bwMode="auto">
          <a:xfrm>
            <a:off x="5930900" y="504825"/>
            <a:ext cx="511175" cy="3794125"/>
          </a:xfrm>
          <a:prstGeom prst="rect">
            <a:avLst/>
          </a:prstGeom>
          <a:solidFill>
            <a:schemeClr val="accent1"/>
          </a:solidFill>
          <a:ln w="57150">
            <a:solidFill>
              <a:schemeClr val="bg2"/>
            </a:solidFill>
            <a:miter lim="800000"/>
            <a:headEnd/>
            <a:tailEnd/>
          </a:ln>
        </p:spPr>
        <p:txBody>
          <a:bodyPr wrap="none" anchor="ctr"/>
          <a:lstStyle/>
          <a:p>
            <a:endParaRPr lang="en-US" altLang="en-US"/>
          </a:p>
        </p:txBody>
      </p:sp>
      <p:sp>
        <p:nvSpPr>
          <p:cNvPr id="459985" name="Text Box 209"/>
          <p:cNvSpPr txBox="1">
            <a:spLocks noChangeArrowheads="1"/>
          </p:cNvSpPr>
          <p:nvPr/>
        </p:nvSpPr>
        <p:spPr bwMode="auto">
          <a:xfrm rot="16200000">
            <a:off x="4560094" y="2158206"/>
            <a:ext cx="3235325" cy="519113"/>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2800" dirty="0">
                <a:solidFill>
                  <a:srgbClr val="EEFF4B"/>
                </a:solidFill>
                <a:latin typeface="Times" pitchFamily="-107" charset="0"/>
                <a:ea typeface="+mn-ea"/>
              </a:rPr>
              <a:t>٤ مجتمعات</a:t>
            </a:r>
            <a:endParaRPr lang="en-US" sz="2800" dirty="0">
              <a:solidFill>
                <a:srgbClr val="EEFF4B"/>
              </a:solidFill>
              <a:latin typeface="Times" pitchFamily="-107" charset="0"/>
              <a:ea typeface="+mn-ea"/>
            </a:endParaRPr>
          </a:p>
        </p:txBody>
      </p:sp>
      <p:sp>
        <p:nvSpPr>
          <p:cNvPr id="20546" name="Rectangle 210"/>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p:spPr>
        <p:txBody>
          <a:bodyPr wrap="none" anchor="ctr"/>
          <a:lstStyle/>
          <a:p>
            <a:endParaRPr lang="en-US" altLang="en-US"/>
          </a:p>
        </p:txBody>
      </p:sp>
      <p:sp>
        <p:nvSpPr>
          <p:cNvPr id="20547" name="Rectangle 211"/>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p:spPr>
        <p:txBody>
          <a:bodyPr wrap="none" anchor="ctr"/>
          <a:lstStyle/>
          <a:p>
            <a:endParaRPr lang="en-US" altLang="en-US"/>
          </a:p>
        </p:txBody>
      </p:sp>
      <p:sp>
        <p:nvSpPr>
          <p:cNvPr id="459988" name="Text Box 212"/>
          <p:cNvSpPr txBox="1">
            <a:spLocks noChangeArrowheads="1"/>
          </p:cNvSpPr>
          <p:nvPr/>
        </p:nvSpPr>
        <p:spPr bwMode="auto">
          <a:xfrm rot="16214336">
            <a:off x="6005513" y="4594225"/>
            <a:ext cx="354012" cy="153988"/>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lgn="r" rtl="1">
              <a:spcBef>
                <a:spcPct val="50000"/>
              </a:spcBef>
              <a:defRPr/>
            </a:pPr>
            <a:r>
              <a:rPr lang="ar-JO" sz="400" dirty="0">
                <a:solidFill>
                  <a:srgbClr val="EEFF4B"/>
                </a:solidFill>
                <a:latin typeface="Accordance" panose="00000400000000000000" pitchFamily="2" charset="-78"/>
                <a:ea typeface="Accordance" panose="00000400000000000000" pitchFamily="2" charset="-78"/>
                <a:cs typeface="Accordance" panose="00000400000000000000" pitchFamily="2" charset="-78"/>
              </a:rPr>
              <a:t>الصمت</a:t>
            </a:r>
            <a:endParaRPr lang="en-US" sz="600" dirty="0">
              <a:solidFill>
                <a:srgbClr val="EEFF4B"/>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459989" name="Text Box 213"/>
          <p:cNvSpPr txBox="1">
            <a:spLocks noChangeArrowheads="1"/>
          </p:cNvSpPr>
          <p:nvPr/>
        </p:nvSpPr>
        <p:spPr bwMode="auto">
          <a:xfrm rot="16200000">
            <a:off x="6016626" y="5591175"/>
            <a:ext cx="341312" cy="185737"/>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lgn="r" rtl="1">
              <a:spcBef>
                <a:spcPct val="50000"/>
              </a:spcBef>
              <a:defRPr/>
            </a:pPr>
            <a:r>
              <a:rPr lang="ar-JO" sz="600" dirty="0">
                <a:solidFill>
                  <a:srgbClr val="EEFF4B"/>
                </a:solidFill>
                <a:latin typeface="Times" pitchFamily="-107" charset="0"/>
                <a:ea typeface="+mn-ea"/>
              </a:rPr>
              <a:t>يسوع</a:t>
            </a:r>
            <a:endParaRPr lang="en-US" sz="600" dirty="0">
              <a:solidFill>
                <a:srgbClr val="EEFF4B"/>
              </a:solidFill>
              <a:latin typeface="Times" pitchFamily="-107" charset="0"/>
              <a:ea typeface="+mn-ea"/>
            </a:endParaRPr>
          </a:p>
        </p:txBody>
      </p:sp>
      <p:sp>
        <p:nvSpPr>
          <p:cNvPr id="20550" name="Rectangle 214"/>
          <p:cNvSpPr>
            <a:spLocks noChangeArrowheads="1"/>
          </p:cNvSpPr>
          <p:nvPr/>
        </p:nvSpPr>
        <p:spPr bwMode="auto">
          <a:xfrm>
            <a:off x="3470275" y="2019300"/>
            <a:ext cx="511175" cy="4294188"/>
          </a:xfrm>
          <a:prstGeom prst="rect">
            <a:avLst/>
          </a:prstGeom>
          <a:solidFill>
            <a:schemeClr val="accent1"/>
          </a:solidFill>
          <a:ln w="57150">
            <a:solidFill>
              <a:schemeClr val="bg2"/>
            </a:solidFill>
            <a:miter lim="800000"/>
            <a:headEnd/>
            <a:tailEnd/>
          </a:ln>
        </p:spPr>
        <p:txBody>
          <a:bodyPr wrap="none" anchor="ctr"/>
          <a:lstStyle/>
          <a:p>
            <a:endParaRPr lang="en-US" altLang="en-US"/>
          </a:p>
        </p:txBody>
      </p:sp>
      <p:sp>
        <p:nvSpPr>
          <p:cNvPr id="459991" name="Text Box 215"/>
          <p:cNvSpPr txBox="1">
            <a:spLocks noChangeArrowheads="1"/>
          </p:cNvSpPr>
          <p:nvPr/>
        </p:nvSpPr>
        <p:spPr bwMode="auto">
          <a:xfrm rot="-5388536">
            <a:off x="1841500" y="3889376"/>
            <a:ext cx="3773487" cy="519112"/>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2800" dirty="0">
                <a:solidFill>
                  <a:srgbClr val="EEFF4B"/>
                </a:solidFill>
                <a:latin typeface="Times" pitchFamily="-107" charset="0"/>
                <a:ea typeface="+mn-ea"/>
              </a:rPr>
              <a:t>٤ شخصيات </a:t>
            </a:r>
            <a:endParaRPr lang="en-US" sz="2800" dirty="0">
              <a:solidFill>
                <a:srgbClr val="EEFF4B"/>
              </a:solidFill>
              <a:latin typeface="Times" pitchFamily="-107" charset="0"/>
              <a:ea typeface="+mn-ea"/>
            </a:endParaRPr>
          </a:p>
        </p:txBody>
      </p:sp>
      <p:sp>
        <p:nvSpPr>
          <p:cNvPr id="20552" name="Rectangle 219"/>
          <p:cNvSpPr>
            <a:spLocks noChangeArrowheads="1"/>
          </p:cNvSpPr>
          <p:nvPr/>
        </p:nvSpPr>
        <p:spPr bwMode="auto">
          <a:xfrm rot="-5400000">
            <a:off x="3455988" y="941388"/>
            <a:ext cx="511175" cy="574675"/>
          </a:xfrm>
          <a:prstGeom prst="rect">
            <a:avLst/>
          </a:prstGeom>
          <a:solidFill>
            <a:schemeClr val="accent1"/>
          </a:solidFill>
          <a:ln w="57150">
            <a:solidFill>
              <a:schemeClr val="bg2"/>
            </a:solidFill>
            <a:miter lim="800000"/>
            <a:headEnd/>
            <a:tailEnd/>
          </a:ln>
        </p:spPr>
        <p:txBody>
          <a:bodyPr wrap="none" anchor="ctr"/>
          <a:lstStyle/>
          <a:p>
            <a:endParaRPr lang="en-US" altLang="en-US"/>
          </a:p>
        </p:txBody>
      </p:sp>
      <p:sp>
        <p:nvSpPr>
          <p:cNvPr id="459996" name="Text Box 220"/>
          <p:cNvSpPr txBox="1">
            <a:spLocks noChangeArrowheads="1"/>
          </p:cNvSpPr>
          <p:nvPr/>
        </p:nvSpPr>
        <p:spPr bwMode="auto">
          <a:xfrm rot="10800000">
            <a:off x="3540125" y="1027113"/>
            <a:ext cx="341313" cy="51911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ar-JO" sz="2800" dirty="0">
                <a:solidFill>
                  <a:srgbClr val="EEFF4B"/>
                </a:solidFill>
                <a:latin typeface="Times" pitchFamily="-107" charset="0"/>
                <a:ea typeface="+mn-ea"/>
              </a:rPr>
              <a:t>خ</a:t>
            </a:r>
            <a:endParaRPr lang="en-US" sz="2800" dirty="0">
              <a:solidFill>
                <a:srgbClr val="EEFF4B"/>
              </a:solidFill>
              <a:latin typeface="Times" pitchFamily="-107" charset="0"/>
              <a:ea typeface="+mn-ea"/>
            </a:endParaRPr>
          </a:p>
        </p:txBody>
      </p:sp>
      <p:sp>
        <p:nvSpPr>
          <p:cNvPr id="20554" name="Freeform 221"/>
          <p:cNvSpPr>
            <a:spLocks/>
          </p:cNvSpPr>
          <p:nvPr/>
        </p:nvSpPr>
        <p:spPr bwMode="auto">
          <a:xfrm>
            <a:off x="7656513" y="1701800"/>
            <a:ext cx="204787" cy="77788"/>
          </a:xfrm>
          <a:custGeom>
            <a:avLst/>
            <a:gdLst>
              <a:gd name="T0" fmla="*/ 2147483646 w 129"/>
              <a:gd name="T1" fmla="*/ 2147483646 h 49"/>
              <a:gd name="T2" fmla="*/ 0 w 129"/>
              <a:gd name="T3" fmla="*/ 2147483646 h 49"/>
              <a:gd name="T4" fmla="*/ 0 w 129"/>
              <a:gd name="T5" fmla="*/ 0 h 49"/>
              <a:gd name="T6" fmla="*/ 2147483646 w 129"/>
              <a:gd name="T7" fmla="*/ 2147483646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w="9525">
            <a:noFill/>
            <a:round/>
            <a:headEnd/>
            <a:tailEnd/>
          </a:ln>
        </p:spPr>
        <p:txBody>
          <a:bodyPr/>
          <a:lstStyle/>
          <a:p>
            <a:endParaRPr lang="ar-JO"/>
          </a:p>
        </p:txBody>
      </p:sp>
      <p:sp>
        <p:nvSpPr>
          <p:cNvPr id="459999" name="Rectangle 223"/>
          <p:cNvSpPr>
            <a:spLocks noChangeArrowheads="1"/>
          </p:cNvSpPr>
          <p:nvPr/>
        </p:nvSpPr>
        <p:spPr bwMode="auto">
          <a:xfrm>
            <a:off x="7269163" y="4330700"/>
            <a:ext cx="630237" cy="242888"/>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ar-JO" sz="1000" dirty="0">
                <a:solidFill>
                  <a:srgbClr val="FFFF00"/>
                </a:solidFill>
                <a:latin typeface="Times" pitchFamily="-107" charset="0"/>
                <a:ea typeface="+mn-ea"/>
              </a:rPr>
              <a:t>٥٠٠ ق. م</a:t>
            </a:r>
            <a:endParaRPr lang="en-US" sz="1000" dirty="0">
              <a:solidFill>
                <a:srgbClr val="FFFF00"/>
              </a:solidFill>
              <a:latin typeface="Times" pitchFamily="-107" charset="0"/>
              <a:ea typeface="+mn-ea"/>
            </a:endParaRPr>
          </a:p>
        </p:txBody>
      </p:sp>
      <p:sp>
        <p:nvSpPr>
          <p:cNvPr id="20556" name="AutoShape 225"/>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p:spPr>
        <p:txBody>
          <a:bodyPr wrap="none" anchor="ctr"/>
          <a:lstStyle/>
          <a:p>
            <a:endParaRPr lang="en-US" altLang="en-US"/>
          </a:p>
        </p:txBody>
      </p:sp>
      <p:sp>
        <p:nvSpPr>
          <p:cNvPr id="20557" name="Freeform 226"/>
          <p:cNvSpPr>
            <a:spLocks/>
          </p:cNvSpPr>
          <p:nvPr/>
        </p:nvSpPr>
        <p:spPr bwMode="auto">
          <a:xfrm>
            <a:off x="7339013" y="5200650"/>
            <a:ext cx="204787" cy="77788"/>
          </a:xfrm>
          <a:custGeom>
            <a:avLst/>
            <a:gdLst>
              <a:gd name="T0" fmla="*/ 2147483646 w 129"/>
              <a:gd name="T1" fmla="*/ 2147483646 h 49"/>
              <a:gd name="T2" fmla="*/ 0 w 129"/>
              <a:gd name="T3" fmla="*/ 2147483646 h 49"/>
              <a:gd name="T4" fmla="*/ 0 w 129"/>
              <a:gd name="T5" fmla="*/ 0 h 49"/>
              <a:gd name="T6" fmla="*/ 2147483646 w 129"/>
              <a:gd name="T7" fmla="*/ 2147483646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w="9525">
            <a:noFill/>
            <a:round/>
            <a:headEnd/>
            <a:tailEnd/>
          </a:ln>
        </p:spPr>
        <p:txBody>
          <a:bodyPr/>
          <a:lstStyle/>
          <a:p>
            <a:endParaRPr lang="ar-JO"/>
          </a:p>
        </p:txBody>
      </p:sp>
      <p:grpSp>
        <p:nvGrpSpPr>
          <p:cNvPr id="20558" name="Group 227"/>
          <p:cNvGrpSpPr>
            <a:grpSpLocks/>
          </p:cNvGrpSpPr>
          <p:nvPr/>
        </p:nvGrpSpPr>
        <p:grpSpPr bwMode="auto">
          <a:xfrm>
            <a:off x="6591300" y="4418013"/>
            <a:ext cx="952500" cy="527050"/>
            <a:chOff x="4152" y="2783"/>
            <a:chExt cx="600" cy="332"/>
          </a:xfrm>
        </p:grpSpPr>
        <p:sp>
          <p:nvSpPr>
            <p:cNvPr id="20641" name="AutoShape 228"/>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p:spPr>
          <p:txBody>
            <a:bodyPr wrap="none" anchor="ctr"/>
            <a:lstStyle/>
            <a:p>
              <a:endParaRPr lang="en-US" altLang="en-US"/>
            </a:p>
          </p:txBody>
        </p:sp>
        <p:sp>
          <p:nvSpPr>
            <p:cNvPr id="20642" name="Rectangle 229"/>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p:spPr>
          <p:txBody>
            <a:bodyPr wrap="none" anchor="ctr"/>
            <a:lstStyle/>
            <a:p>
              <a:endParaRPr lang="en-US" altLang="en-US"/>
            </a:p>
          </p:txBody>
        </p:sp>
        <p:sp>
          <p:nvSpPr>
            <p:cNvPr id="20643" name="AutoShape 230"/>
            <p:cNvSpPr>
              <a:spLocks noChangeArrowheads="1"/>
            </p:cNvSpPr>
            <p:nvPr/>
          </p:nvSpPr>
          <p:spPr bwMode="auto">
            <a:xfrm>
              <a:off x="4165" y="2799"/>
              <a:ext cx="436" cy="226"/>
            </a:xfrm>
            <a:prstGeom prst="roundRect">
              <a:avLst>
                <a:gd name="adj" fmla="val 16667"/>
              </a:avLst>
            </a:prstGeom>
            <a:solidFill>
              <a:schemeClr val="tx1"/>
            </a:solidFill>
            <a:ln w="9525">
              <a:noFill/>
              <a:round/>
              <a:headEnd/>
              <a:tailEnd/>
            </a:ln>
          </p:spPr>
          <p:txBody>
            <a:bodyPr wrap="none" anchor="ctr"/>
            <a:lstStyle/>
            <a:p>
              <a:endParaRPr lang="en-US" altLang="en-US"/>
            </a:p>
          </p:txBody>
        </p:sp>
      </p:grpSp>
      <p:sp>
        <p:nvSpPr>
          <p:cNvPr id="20559" name="Line 231"/>
          <p:cNvSpPr>
            <a:spLocks noChangeShapeType="1"/>
          </p:cNvSpPr>
          <p:nvPr/>
        </p:nvSpPr>
        <p:spPr bwMode="auto">
          <a:xfrm>
            <a:off x="6634163" y="4705350"/>
            <a:ext cx="863600" cy="0"/>
          </a:xfrm>
          <a:prstGeom prst="line">
            <a:avLst/>
          </a:prstGeom>
          <a:noFill/>
          <a:ln w="28575">
            <a:solidFill>
              <a:srgbClr val="000000"/>
            </a:solidFill>
            <a:round/>
            <a:headEnd/>
            <a:tailEnd/>
          </a:ln>
        </p:spPr>
        <p:txBody>
          <a:bodyPr wrap="none" anchor="ctr"/>
          <a:lstStyle/>
          <a:p>
            <a:endParaRPr lang="ar-JO"/>
          </a:p>
        </p:txBody>
      </p:sp>
      <p:sp>
        <p:nvSpPr>
          <p:cNvPr id="20560" name="Line 232"/>
          <p:cNvSpPr>
            <a:spLocks noChangeShapeType="1"/>
          </p:cNvSpPr>
          <p:nvPr/>
        </p:nvSpPr>
        <p:spPr bwMode="auto">
          <a:xfrm>
            <a:off x="6634163" y="4857750"/>
            <a:ext cx="863600" cy="0"/>
          </a:xfrm>
          <a:prstGeom prst="line">
            <a:avLst/>
          </a:prstGeom>
          <a:noFill/>
          <a:ln w="28575">
            <a:solidFill>
              <a:srgbClr val="000000"/>
            </a:solidFill>
            <a:round/>
            <a:headEnd/>
            <a:tailEnd/>
          </a:ln>
        </p:spPr>
        <p:txBody>
          <a:bodyPr wrap="none" anchor="ctr"/>
          <a:lstStyle/>
          <a:p>
            <a:endParaRPr lang="ar-JO"/>
          </a:p>
        </p:txBody>
      </p:sp>
      <p:sp>
        <p:nvSpPr>
          <p:cNvPr id="20561" name="Rectangle 233"/>
          <p:cNvSpPr>
            <a:spLocks noChangeArrowheads="1"/>
          </p:cNvSpPr>
          <p:nvPr/>
        </p:nvSpPr>
        <p:spPr bwMode="auto">
          <a:xfrm>
            <a:off x="6599238" y="4394200"/>
            <a:ext cx="449262" cy="228600"/>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Chicago"/>
              </a:rPr>
              <a:t>الصمت</a:t>
            </a:r>
            <a:endParaRPr lang="en-US" altLang="en-US" sz="900">
              <a:solidFill>
                <a:srgbClr val="000000"/>
              </a:solidFill>
              <a:latin typeface="Chicago"/>
            </a:endParaRPr>
          </a:p>
        </p:txBody>
      </p:sp>
      <p:sp>
        <p:nvSpPr>
          <p:cNvPr id="20562" name="Rectangle 234"/>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p:spPr>
        <p:txBody>
          <a:bodyPr wrap="none" anchor="ctr"/>
          <a:lstStyle/>
          <a:p>
            <a:endParaRPr lang="en-US" altLang="en-US"/>
          </a:p>
        </p:txBody>
      </p:sp>
      <p:sp>
        <p:nvSpPr>
          <p:cNvPr id="20563" name="AutoShape 235"/>
          <p:cNvSpPr>
            <a:spLocks noChangeArrowheads="1"/>
          </p:cNvSpPr>
          <p:nvPr/>
        </p:nvSpPr>
        <p:spPr bwMode="auto">
          <a:xfrm>
            <a:off x="6621463" y="5154613"/>
            <a:ext cx="647700" cy="363537"/>
          </a:xfrm>
          <a:prstGeom prst="roundRect">
            <a:avLst>
              <a:gd name="adj" fmla="val 16667"/>
            </a:avLst>
          </a:prstGeom>
          <a:solidFill>
            <a:schemeClr val="tx1"/>
          </a:solidFill>
          <a:ln w="9525">
            <a:noFill/>
            <a:round/>
            <a:headEnd/>
            <a:tailEnd/>
          </a:ln>
        </p:spPr>
        <p:txBody>
          <a:bodyPr wrap="none" anchor="ctr"/>
          <a:lstStyle/>
          <a:p>
            <a:endParaRPr lang="en-US" altLang="en-US"/>
          </a:p>
        </p:txBody>
      </p:sp>
      <p:sp>
        <p:nvSpPr>
          <p:cNvPr id="20564" name="Rectangle 236"/>
          <p:cNvSpPr>
            <a:spLocks noChangeArrowheads="1"/>
          </p:cNvSpPr>
          <p:nvPr/>
        </p:nvSpPr>
        <p:spPr bwMode="auto">
          <a:xfrm>
            <a:off x="6610350" y="5102225"/>
            <a:ext cx="469900" cy="274638"/>
          </a:xfrm>
          <a:prstGeom prst="rect">
            <a:avLst/>
          </a:prstGeom>
          <a:noFill/>
          <a:ln w="9525">
            <a:noFill/>
            <a:miter lim="800000"/>
            <a:headEnd/>
            <a:tailEnd/>
          </a:ln>
        </p:spPr>
        <p:txBody>
          <a:bodyPr wrap="none" lIns="90487" tIns="44450" rIns="90487" bIns="44450">
            <a:spAutoFit/>
          </a:bodyPr>
          <a:lstStyle/>
          <a:p>
            <a:r>
              <a:rPr lang="ar-JO" altLang="en-US" sz="1200">
                <a:solidFill>
                  <a:srgbClr val="000000"/>
                </a:solidFill>
                <a:latin typeface="Chicago"/>
              </a:rPr>
              <a:t>يسوع</a:t>
            </a:r>
            <a:endParaRPr lang="en-US" altLang="en-US" sz="1200">
              <a:solidFill>
                <a:srgbClr val="000000"/>
              </a:solidFill>
              <a:latin typeface="Chicago"/>
            </a:endParaRPr>
          </a:p>
        </p:txBody>
      </p:sp>
      <p:sp>
        <p:nvSpPr>
          <p:cNvPr id="20565" name="Line 237"/>
          <p:cNvSpPr>
            <a:spLocks noChangeShapeType="1"/>
          </p:cNvSpPr>
          <p:nvPr/>
        </p:nvSpPr>
        <p:spPr bwMode="auto">
          <a:xfrm>
            <a:off x="6651625" y="5441950"/>
            <a:ext cx="838200" cy="1588"/>
          </a:xfrm>
          <a:prstGeom prst="line">
            <a:avLst/>
          </a:prstGeom>
          <a:noFill/>
          <a:ln w="28575">
            <a:solidFill>
              <a:srgbClr val="000000"/>
            </a:solidFill>
            <a:round/>
            <a:headEnd/>
            <a:tailEnd/>
          </a:ln>
        </p:spPr>
        <p:txBody>
          <a:bodyPr wrap="none" anchor="ctr"/>
          <a:lstStyle/>
          <a:p>
            <a:endParaRPr lang="ar-JO"/>
          </a:p>
        </p:txBody>
      </p:sp>
      <p:sp>
        <p:nvSpPr>
          <p:cNvPr id="20566" name="Line 238"/>
          <p:cNvSpPr>
            <a:spLocks noChangeShapeType="1"/>
          </p:cNvSpPr>
          <p:nvPr/>
        </p:nvSpPr>
        <p:spPr bwMode="auto">
          <a:xfrm flipV="1">
            <a:off x="6653213" y="5581650"/>
            <a:ext cx="838200" cy="1588"/>
          </a:xfrm>
          <a:prstGeom prst="line">
            <a:avLst/>
          </a:prstGeom>
          <a:noFill/>
          <a:ln w="28575">
            <a:solidFill>
              <a:srgbClr val="000000"/>
            </a:solidFill>
            <a:round/>
            <a:headEnd/>
            <a:tailEnd/>
          </a:ln>
        </p:spPr>
        <p:txBody>
          <a:bodyPr wrap="none" anchor="ctr"/>
          <a:lstStyle/>
          <a:p>
            <a:endParaRPr lang="ar-JO"/>
          </a:p>
        </p:txBody>
      </p:sp>
      <p:sp>
        <p:nvSpPr>
          <p:cNvPr id="20567" name="Line 239"/>
          <p:cNvSpPr>
            <a:spLocks noChangeShapeType="1"/>
          </p:cNvSpPr>
          <p:nvPr/>
        </p:nvSpPr>
        <p:spPr bwMode="auto">
          <a:xfrm flipV="1">
            <a:off x="6654800" y="5721350"/>
            <a:ext cx="838200" cy="1588"/>
          </a:xfrm>
          <a:prstGeom prst="line">
            <a:avLst/>
          </a:prstGeom>
          <a:noFill/>
          <a:ln w="28575">
            <a:solidFill>
              <a:srgbClr val="000000"/>
            </a:solidFill>
            <a:round/>
            <a:headEnd/>
            <a:tailEnd/>
          </a:ln>
        </p:spPr>
        <p:txBody>
          <a:bodyPr wrap="none" anchor="ctr"/>
          <a:lstStyle/>
          <a:p>
            <a:endParaRPr lang="ar-JO"/>
          </a:p>
        </p:txBody>
      </p:sp>
      <p:sp>
        <p:nvSpPr>
          <p:cNvPr id="20568" name="Line 240"/>
          <p:cNvSpPr>
            <a:spLocks noChangeShapeType="1"/>
          </p:cNvSpPr>
          <p:nvPr/>
        </p:nvSpPr>
        <p:spPr bwMode="auto">
          <a:xfrm>
            <a:off x="6656388" y="5867400"/>
            <a:ext cx="838200" cy="1588"/>
          </a:xfrm>
          <a:prstGeom prst="line">
            <a:avLst/>
          </a:prstGeom>
          <a:noFill/>
          <a:ln w="28575">
            <a:solidFill>
              <a:srgbClr val="000000"/>
            </a:solidFill>
            <a:round/>
            <a:headEnd/>
            <a:tailEnd/>
          </a:ln>
        </p:spPr>
        <p:txBody>
          <a:bodyPr wrap="none" anchor="ctr"/>
          <a:lstStyle/>
          <a:p>
            <a:endParaRPr lang="ar-JO"/>
          </a:p>
        </p:txBody>
      </p:sp>
      <p:sp>
        <p:nvSpPr>
          <p:cNvPr id="20569" name="Line 241"/>
          <p:cNvSpPr>
            <a:spLocks noChangeShapeType="1"/>
          </p:cNvSpPr>
          <p:nvPr/>
        </p:nvSpPr>
        <p:spPr bwMode="auto">
          <a:xfrm>
            <a:off x="6659563" y="6156325"/>
            <a:ext cx="838200" cy="1588"/>
          </a:xfrm>
          <a:prstGeom prst="line">
            <a:avLst/>
          </a:prstGeom>
          <a:noFill/>
          <a:ln w="28575">
            <a:solidFill>
              <a:srgbClr val="000000"/>
            </a:solidFill>
            <a:round/>
            <a:headEnd/>
            <a:tailEnd/>
          </a:ln>
        </p:spPr>
        <p:txBody>
          <a:bodyPr wrap="none" anchor="ctr"/>
          <a:lstStyle/>
          <a:p>
            <a:endParaRPr lang="ar-JO"/>
          </a:p>
        </p:txBody>
      </p:sp>
      <p:sp>
        <p:nvSpPr>
          <p:cNvPr id="20570" name="Line 242"/>
          <p:cNvSpPr>
            <a:spLocks noChangeShapeType="1"/>
          </p:cNvSpPr>
          <p:nvPr/>
        </p:nvSpPr>
        <p:spPr bwMode="auto">
          <a:xfrm flipV="1">
            <a:off x="6659563" y="6299200"/>
            <a:ext cx="838200" cy="1588"/>
          </a:xfrm>
          <a:prstGeom prst="line">
            <a:avLst/>
          </a:prstGeom>
          <a:noFill/>
          <a:ln w="28575">
            <a:solidFill>
              <a:srgbClr val="000000"/>
            </a:solidFill>
            <a:round/>
            <a:headEnd/>
            <a:tailEnd/>
          </a:ln>
        </p:spPr>
        <p:txBody>
          <a:bodyPr wrap="none" anchor="ctr"/>
          <a:lstStyle/>
          <a:p>
            <a:endParaRPr lang="ar-JO"/>
          </a:p>
        </p:txBody>
      </p:sp>
      <p:sp>
        <p:nvSpPr>
          <p:cNvPr id="20571" name="Line 243"/>
          <p:cNvSpPr>
            <a:spLocks noChangeShapeType="1"/>
          </p:cNvSpPr>
          <p:nvPr/>
        </p:nvSpPr>
        <p:spPr bwMode="auto">
          <a:xfrm>
            <a:off x="6665913" y="6019800"/>
            <a:ext cx="838200" cy="1588"/>
          </a:xfrm>
          <a:prstGeom prst="line">
            <a:avLst/>
          </a:prstGeom>
          <a:noFill/>
          <a:ln w="28575">
            <a:solidFill>
              <a:srgbClr val="000000"/>
            </a:solidFill>
            <a:round/>
            <a:headEnd/>
            <a:tailEnd/>
          </a:ln>
        </p:spPr>
        <p:txBody>
          <a:bodyPr wrap="none" anchor="ctr"/>
          <a:lstStyle/>
          <a:p>
            <a:endParaRPr lang="ar-JO"/>
          </a:p>
        </p:txBody>
      </p:sp>
      <p:sp>
        <p:nvSpPr>
          <p:cNvPr id="460020" name="Rectangle 244"/>
          <p:cNvSpPr>
            <a:spLocks noChangeArrowheads="1"/>
          </p:cNvSpPr>
          <p:nvPr/>
        </p:nvSpPr>
        <p:spPr bwMode="auto">
          <a:xfrm>
            <a:off x="4097338" y="463550"/>
            <a:ext cx="1625600" cy="1414463"/>
          </a:xfrm>
          <a:prstGeom prst="rect">
            <a:avLst/>
          </a:prstGeom>
          <a:noFill/>
          <a:ln w="76200">
            <a:solidFill>
              <a:srgbClr val="EEFF4B"/>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460021" name="Rectangle 245"/>
          <p:cNvSpPr>
            <a:spLocks noChangeArrowheads="1"/>
          </p:cNvSpPr>
          <p:nvPr/>
        </p:nvSpPr>
        <p:spPr bwMode="auto">
          <a:xfrm>
            <a:off x="4097338" y="2001838"/>
            <a:ext cx="1625600" cy="4340225"/>
          </a:xfrm>
          <a:prstGeom prst="rect">
            <a:avLst/>
          </a:prstGeom>
          <a:noFill/>
          <a:ln w="76200">
            <a:solidFill>
              <a:srgbClr val="70FABF"/>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460022" name="Rectangle 246"/>
          <p:cNvSpPr>
            <a:spLocks noChangeArrowheads="1"/>
          </p:cNvSpPr>
          <p:nvPr/>
        </p:nvSpPr>
        <p:spPr bwMode="auto">
          <a:xfrm>
            <a:off x="6508750" y="452438"/>
            <a:ext cx="1625600" cy="3890962"/>
          </a:xfrm>
          <a:prstGeom prst="rect">
            <a:avLst/>
          </a:prstGeom>
          <a:noFill/>
          <a:ln w="76200">
            <a:solidFill>
              <a:srgbClr val="00FF00"/>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460023" name="Text Box 247"/>
          <p:cNvSpPr txBox="1">
            <a:spLocks noChangeArrowheads="1"/>
          </p:cNvSpPr>
          <p:nvPr/>
        </p:nvSpPr>
        <p:spPr bwMode="auto">
          <a:xfrm>
            <a:off x="1797050" y="28575"/>
            <a:ext cx="5957888"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ar-JO" sz="1200" dirty="0">
                <a:solidFill>
                  <a:schemeClr val="tx1"/>
                </a:solidFill>
                <a:latin typeface="Comic Sans MS" pitchFamily="-107" charset="0"/>
                <a:ea typeface="+mn-ea"/>
              </a:rPr>
              <a:t>سفر التكوين من خلال استير</a:t>
            </a:r>
            <a:endParaRPr lang="en-US" sz="1200" dirty="0">
              <a:solidFill>
                <a:schemeClr val="tx1"/>
              </a:solidFill>
              <a:latin typeface="Comic Sans MS" pitchFamily="-107" charset="0"/>
              <a:ea typeface="+mn-ea"/>
            </a:endParaRPr>
          </a:p>
        </p:txBody>
      </p:sp>
      <p:sp>
        <p:nvSpPr>
          <p:cNvPr id="20576" name="Text Box 248"/>
          <p:cNvSpPr txBox="1">
            <a:spLocks noChangeArrowheads="1"/>
          </p:cNvSpPr>
          <p:nvPr/>
        </p:nvSpPr>
        <p:spPr bwMode="auto">
          <a:xfrm>
            <a:off x="8721725" y="90488"/>
            <a:ext cx="254000" cy="396875"/>
          </a:xfrm>
          <a:prstGeom prst="rect">
            <a:avLst/>
          </a:prstGeom>
          <a:noFill/>
          <a:ln w="9525">
            <a:noFill/>
            <a:miter lim="800000"/>
            <a:headEnd/>
            <a:tailEnd/>
          </a:ln>
        </p:spPr>
        <p:txBody>
          <a:bodyPr wrap="none" anchor="ctr">
            <a:spAutoFit/>
          </a:bodyPr>
          <a:lstStyle/>
          <a:p>
            <a:pPr algn="ctr">
              <a:spcBef>
                <a:spcPct val="50000"/>
              </a:spcBef>
            </a:pPr>
            <a:r>
              <a:rPr lang="en-US" altLang="en-US" sz="2000" b="0">
                <a:solidFill>
                  <a:srgbClr val="FFA27C"/>
                </a:solidFill>
                <a:latin typeface="B VAG Rounded Bold"/>
              </a:rPr>
              <a:t> </a:t>
            </a:r>
          </a:p>
        </p:txBody>
      </p:sp>
      <p:sp>
        <p:nvSpPr>
          <p:cNvPr id="460027" name="Oval 251"/>
          <p:cNvSpPr>
            <a:spLocks noChangeArrowheads="1"/>
          </p:cNvSpPr>
          <p:nvPr/>
        </p:nvSpPr>
        <p:spPr bwMode="auto">
          <a:xfrm>
            <a:off x="5029200" y="2152650"/>
            <a:ext cx="787400" cy="628650"/>
          </a:xfrm>
          <a:prstGeom prst="ellipse">
            <a:avLst/>
          </a:prstGeom>
          <a:noFill/>
          <a:ln w="5715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460028" name="Oval 252"/>
          <p:cNvSpPr>
            <a:spLocks noChangeArrowheads="1"/>
          </p:cNvSpPr>
          <p:nvPr/>
        </p:nvSpPr>
        <p:spPr bwMode="auto">
          <a:xfrm>
            <a:off x="5041900" y="5162550"/>
            <a:ext cx="787400" cy="628650"/>
          </a:xfrm>
          <a:prstGeom prst="ellipse">
            <a:avLst/>
          </a:prstGeom>
          <a:noFill/>
          <a:ln w="5715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460029" name="Oval 253"/>
          <p:cNvSpPr>
            <a:spLocks noChangeArrowheads="1"/>
          </p:cNvSpPr>
          <p:nvPr/>
        </p:nvSpPr>
        <p:spPr bwMode="auto">
          <a:xfrm>
            <a:off x="7391400" y="1289050"/>
            <a:ext cx="787400" cy="628650"/>
          </a:xfrm>
          <a:prstGeom prst="ellipse">
            <a:avLst/>
          </a:prstGeom>
          <a:noFill/>
          <a:ln w="5715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460030" name="Oval 254"/>
          <p:cNvSpPr>
            <a:spLocks noChangeArrowheads="1"/>
          </p:cNvSpPr>
          <p:nvPr/>
        </p:nvSpPr>
        <p:spPr bwMode="auto">
          <a:xfrm>
            <a:off x="7404100" y="2101850"/>
            <a:ext cx="787400" cy="628650"/>
          </a:xfrm>
          <a:prstGeom prst="ellipse">
            <a:avLst/>
          </a:prstGeom>
          <a:noFill/>
          <a:ln w="5715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460035" name="Rectangle 259"/>
          <p:cNvSpPr>
            <a:spLocks noChangeArrowheads="1"/>
          </p:cNvSpPr>
          <p:nvPr/>
        </p:nvSpPr>
        <p:spPr bwMode="auto">
          <a:xfrm>
            <a:off x="8107363" y="65246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Comic Sans MS" charset="0"/>
                <a:ea typeface="ＭＳ Ｐゴシック" charset="0"/>
                <a:cs typeface="ＭＳ Ｐゴシック" charset="0"/>
              </a:rPr>
              <a:t>01</a:t>
            </a:r>
          </a:p>
        </p:txBody>
      </p:sp>
      <p:grpSp>
        <p:nvGrpSpPr>
          <p:cNvPr id="20582" name="Group 260"/>
          <p:cNvGrpSpPr>
            <a:grpSpLocks/>
          </p:cNvGrpSpPr>
          <p:nvPr/>
        </p:nvGrpSpPr>
        <p:grpSpPr bwMode="auto">
          <a:xfrm>
            <a:off x="5251450" y="1423988"/>
            <a:ext cx="2949575" cy="4311650"/>
            <a:chOff x="3289" y="879"/>
            <a:chExt cx="1858" cy="2716"/>
          </a:xfrm>
        </p:grpSpPr>
        <p:grpSp>
          <p:nvGrpSpPr>
            <p:cNvPr id="20589" name="Group 261"/>
            <p:cNvGrpSpPr>
              <a:grpSpLocks/>
            </p:cNvGrpSpPr>
            <p:nvPr/>
          </p:nvGrpSpPr>
          <p:grpSpPr bwMode="auto">
            <a:xfrm>
              <a:off x="3289" y="1430"/>
              <a:ext cx="247" cy="260"/>
              <a:chOff x="1609" y="1232"/>
              <a:chExt cx="247" cy="260"/>
            </a:xfrm>
          </p:grpSpPr>
          <p:grpSp>
            <p:nvGrpSpPr>
              <p:cNvPr id="20629" name="Group 262"/>
              <p:cNvGrpSpPr>
                <a:grpSpLocks/>
              </p:cNvGrpSpPr>
              <p:nvPr/>
            </p:nvGrpSpPr>
            <p:grpSpPr bwMode="auto">
              <a:xfrm>
                <a:off x="1620" y="1232"/>
                <a:ext cx="236" cy="260"/>
                <a:chOff x="1557" y="1007"/>
                <a:chExt cx="2105" cy="1949"/>
              </a:xfrm>
            </p:grpSpPr>
            <p:grpSp>
              <p:nvGrpSpPr>
                <p:cNvPr id="20637" name="Group 264"/>
                <p:cNvGrpSpPr>
                  <a:grpSpLocks/>
                </p:cNvGrpSpPr>
                <p:nvPr/>
              </p:nvGrpSpPr>
              <p:grpSpPr bwMode="auto">
                <a:xfrm>
                  <a:off x="1557" y="1209"/>
                  <a:ext cx="2105" cy="1421"/>
                  <a:chOff x="578" y="2316"/>
                  <a:chExt cx="2105" cy="1421"/>
                </a:xfrm>
              </p:grpSpPr>
              <p:sp>
                <p:nvSpPr>
                  <p:cNvPr id="20639" name="Freeform 265" descr="Cork"/>
                  <p:cNvSpPr>
                    <a:spLocks/>
                  </p:cNvSpPr>
                  <p:nvPr/>
                </p:nvSpPr>
                <p:spPr bwMode="auto">
                  <a:xfrm>
                    <a:off x="633" y="2316"/>
                    <a:ext cx="2050" cy="256"/>
                  </a:xfrm>
                  <a:custGeom>
                    <a:avLst/>
                    <a:gdLst>
                      <a:gd name="T0" fmla="*/ 2147483646 w 592"/>
                      <a:gd name="T1" fmla="*/ 2147483646 h 90"/>
                      <a:gd name="T2" fmla="*/ 2147483646 w 592"/>
                      <a:gd name="T3" fmla="*/ 2147483646 h 90"/>
                      <a:gd name="T4" fmla="*/ 2147483646 w 592"/>
                      <a:gd name="T5" fmla="*/ 2147483646 h 90"/>
                      <a:gd name="T6" fmla="*/ 2147483646 w 592"/>
                      <a:gd name="T7" fmla="*/ 2147483646 h 90"/>
                      <a:gd name="T8" fmla="*/ 2147483646 w 592"/>
                      <a:gd name="T9" fmla="*/ 2147483646 h 90"/>
                      <a:gd name="T10" fmla="*/ 2147483646 w 592"/>
                      <a:gd name="T11" fmla="*/ 2147483646 h 90"/>
                      <a:gd name="T12" fmla="*/ 2147483646 w 592"/>
                      <a:gd name="T13" fmla="*/ 2147483646 h 90"/>
                      <a:gd name="T14" fmla="*/ 2147483646 w 592"/>
                      <a:gd name="T15" fmla="*/ 2147483646 h 90"/>
                      <a:gd name="T16" fmla="*/ 2147483646 w 592"/>
                      <a:gd name="T17" fmla="*/ 2147483646 h 90"/>
                      <a:gd name="T18" fmla="*/ 2147483646 w 592"/>
                      <a:gd name="T19" fmla="*/ 2147483646 h 90"/>
                      <a:gd name="T20" fmla="*/ 2147483646 w 592"/>
                      <a:gd name="T21" fmla="*/ 0 h 90"/>
                      <a:gd name="T22" fmla="*/ 2147483646 w 592"/>
                      <a:gd name="T23" fmla="*/ 2147483646 h 90"/>
                      <a:gd name="T24" fmla="*/ 2147483646 w 592"/>
                      <a:gd name="T25" fmla="*/ 2147483646 h 90"/>
                      <a:gd name="T26" fmla="*/ 2147483646 w 592"/>
                      <a:gd name="T27" fmla="*/ 2147483646 h 90"/>
                      <a:gd name="T28" fmla="*/ 2147483646 w 592"/>
                      <a:gd name="T29" fmla="*/ 2147483646 h 90"/>
                      <a:gd name="T30" fmla="*/ 2147483646 w 592"/>
                      <a:gd name="T31" fmla="*/ 214748364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w="9525">
                    <a:noFill/>
                    <a:round/>
                    <a:headEnd/>
                    <a:tailEnd/>
                  </a:ln>
                </p:spPr>
                <p:txBody>
                  <a:bodyPr wrap="none" anchor="ctr"/>
                  <a:lstStyle/>
                  <a:p>
                    <a:endParaRPr lang="ar-JO"/>
                  </a:p>
                </p:txBody>
              </p:sp>
              <p:sp>
                <p:nvSpPr>
                  <p:cNvPr id="20640" name="Freeform 266" descr="Cork"/>
                  <p:cNvSpPr>
                    <a:spLocks/>
                  </p:cNvSpPr>
                  <p:nvPr/>
                </p:nvSpPr>
                <p:spPr bwMode="auto">
                  <a:xfrm>
                    <a:off x="578" y="2506"/>
                    <a:ext cx="2074" cy="1231"/>
                  </a:xfrm>
                  <a:custGeom>
                    <a:avLst/>
                    <a:gdLst>
                      <a:gd name="T0" fmla="*/ 2147483646 w 599"/>
                      <a:gd name="T1" fmla="*/ 0 h 432"/>
                      <a:gd name="T2" fmla="*/ 2147483646 w 599"/>
                      <a:gd name="T3" fmla="*/ 2147483646 h 432"/>
                      <a:gd name="T4" fmla="*/ 2147483646 w 599"/>
                      <a:gd name="T5" fmla="*/ 2147483646 h 432"/>
                      <a:gd name="T6" fmla="*/ 2147483646 w 599"/>
                      <a:gd name="T7" fmla="*/ 2147483646 h 432"/>
                      <a:gd name="T8" fmla="*/ 2147483646 w 599"/>
                      <a:gd name="T9" fmla="*/ 2147483646 h 432"/>
                      <a:gd name="T10" fmla="*/ 2147483646 w 599"/>
                      <a:gd name="T11" fmla="*/ 2147483646 h 432"/>
                      <a:gd name="T12" fmla="*/ 2147483646 w 599"/>
                      <a:gd name="T13" fmla="*/ 2147483646 h 432"/>
                      <a:gd name="T14" fmla="*/ 2147483646 w 599"/>
                      <a:gd name="T15" fmla="*/ 2147483646 h 432"/>
                      <a:gd name="T16" fmla="*/ 2147483646 w 599"/>
                      <a:gd name="T17" fmla="*/ 2147483646 h 432"/>
                      <a:gd name="T18" fmla="*/ 2147483646 w 599"/>
                      <a:gd name="T19" fmla="*/ 2147483646 h 432"/>
                      <a:gd name="T20" fmla="*/ 2147483646 w 599"/>
                      <a:gd name="T21" fmla="*/ 2147483646 h 432"/>
                      <a:gd name="T22" fmla="*/ 2147483646 w 599"/>
                      <a:gd name="T23" fmla="*/ 2147483646 h 432"/>
                      <a:gd name="T24" fmla="*/ 2147483646 w 599"/>
                      <a:gd name="T25" fmla="*/ 2147483646 h 432"/>
                      <a:gd name="T26" fmla="*/ 2147483646 w 599"/>
                      <a:gd name="T27" fmla="*/ 2147483646 h 432"/>
                      <a:gd name="T28" fmla="*/ 2147483646 w 599"/>
                      <a:gd name="T29" fmla="*/ 2147483646 h 432"/>
                      <a:gd name="T30" fmla="*/ 2147483646 w 599"/>
                      <a:gd name="T31" fmla="*/ 2147483646 h 432"/>
                      <a:gd name="T32" fmla="*/ 2147483646 w 599"/>
                      <a:gd name="T33" fmla="*/ 2147483646 h 432"/>
                      <a:gd name="T34" fmla="*/ 2147483646 w 599"/>
                      <a:gd name="T35" fmla="*/ 2147483646 h 432"/>
                      <a:gd name="T36" fmla="*/ 2147483646 w 599"/>
                      <a:gd name="T37" fmla="*/ 2147483646 h 432"/>
                      <a:gd name="T38" fmla="*/ 2147483646 w 599"/>
                      <a:gd name="T39" fmla="*/ 2147483646 h 432"/>
                      <a:gd name="T40" fmla="*/ 2147483646 w 599"/>
                      <a:gd name="T41" fmla="*/ 2147483646 h 432"/>
                      <a:gd name="T42" fmla="*/ 2147483646 w 599"/>
                      <a:gd name="T43" fmla="*/ 2147483646 h 432"/>
                      <a:gd name="T44" fmla="*/ 2147483646 w 599"/>
                      <a:gd name="T45" fmla="*/ 2147483646 h 432"/>
                      <a:gd name="T46" fmla="*/ 2147483646 w 599"/>
                      <a:gd name="T47" fmla="*/ 2147483646 h 432"/>
                      <a:gd name="T48" fmla="*/ 2147483646 w 599"/>
                      <a:gd name="T49" fmla="*/ 2147483646 h 432"/>
                      <a:gd name="T50" fmla="*/ 2147483646 w 599"/>
                      <a:gd name="T51" fmla="*/ 2147483646 h 432"/>
                      <a:gd name="T52" fmla="*/ 2147483646 w 599"/>
                      <a:gd name="T53" fmla="*/ 2147483646 h 432"/>
                      <a:gd name="T54" fmla="*/ 2147483646 w 599"/>
                      <a:gd name="T55" fmla="*/ 2147483646 h 432"/>
                      <a:gd name="T56" fmla="*/ 2147483646 w 599"/>
                      <a:gd name="T57" fmla="*/ 2147483646 h 432"/>
                      <a:gd name="T58" fmla="*/ 2147483646 w 599"/>
                      <a:gd name="T59" fmla="*/ 2147483646 h 432"/>
                      <a:gd name="T60" fmla="*/ 2147483646 w 599"/>
                      <a:gd name="T61" fmla="*/ 2147483646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w="9525">
                    <a:noFill/>
                    <a:round/>
                    <a:headEnd/>
                    <a:tailEnd/>
                  </a:ln>
                </p:spPr>
                <p:txBody>
                  <a:bodyPr wrap="none" anchor="ctr"/>
                  <a:lstStyle/>
                  <a:p>
                    <a:endParaRPr lang="ar-JO"/>
                  </a:p>
                </p:txBody>
              </p:sp>
            </p:grpSp>
            <p:sp>
              <p:nvSpPr>
                <p:cNvPr id="20632" name="Freeform 268"/>
                <p:cNvSpPr>
                  <a:spLocks/>
                </p:cNvSpPr>
                <p:nvPr/>
              </p:nvSpPr>
              <p:spPr bwMode="auto">
                <a:xfrm>
                  <a:off x="1616" y="2649"/>
                  <a:ext cx="88" cy="277"/>
                </a:xfrm>
                <a:custGeom>
                  <a:avLst/>
                  <a:gdLst>
                    <a:gd name="T0" fmla="*/ 204 w 85"/>
                    <a:gd name="T1" fmla="*/ 3 h 318"/>
                    <a:gd name="T2" fmla="*/ 178 w 85"/>
                    <a:gd name="T3" fmla="*/ 3 h 318"/>
                    <a:gd name="T4" fmla="*/ 134 w 85"/>
                    <a:gd name="T5" fmla="*/ 3 h 318"/>
                    <a:gd name="T6" fmla="*/ 154 w 85"/>
                    <a:gd name="T7" fmla="*/ 3 h 318"/>
                    <a:gd name="T8" fmla="*/ 178 w 85"/>
                    <a:gd name="T9" fmla="*/ 3 h 318"/>
                    <a:gd name="T10" fmla="*/ 105 w 85"/>
                    <a:gd name="T11" fmla="*/ 3 h 318"/>
                    <a:gd name="T12" fmla="*/ 105 w 85"/>
                    <a:gd name="T13" fmla="*/ 3 h 318"/>
                    <a:gd name="T14" fmla="*/ 134 w 85"/>
                    <a:gd name="T15" fmla="*/ 3 h 318"/>
                    <a:gd name="T16" fmla="*/ 80 w 85"/>
                    <a:gd name="T17" fmla="*/ 3 h 318"/>
                    <a:gd name="T18" fmla="*/ 105 w 85"/>
                    <a:gd name="T19" fmla="*/ 3 h 318"/>
                    <a:gd name="T20" fmla="*/ 134 w 85"/>
                    <a:gd name="T21" fmla="*/ 3 h 318"/>
                    <a:gd name="T22" fmla="*/ 105 w 85"/>
                    <a:gd name="T23" fmla="*/ 3 h 318"/>
                    <a:gd name="T24" fmla="*/ 134 w 85"/>
                    <a:gd name="T25" fmla="*/ 3 h 318"/>
                    <a:gd name="T26" fmla="*/ 105 w 85"/>
                    <a:gd name="T27" fmla="*/ 3 h 318"/>
                    <a:gd name="T28" fmla="*/ 134 w 85"/>
                    <a:gd name="T29" fmla="*/ 3 h 318"/>
                    <a:gd name="T30" fmla="*/ 154 w 85"/>
                    <a:gd name="T31" fmla="*/ 3 h 318"/>
                    <a:gd name="T32" fmla="*/ 204 w 85"/>
                    <a:gd name="T33" fmla="*/ 3 h 318"/>
                    <a:gd name="T34" fmla="*/ 225 w 85"/>
                    <a:gd name="T35" fmla="*/ 3 h 318"/>
                    <a:gd name="T36" fmla="*/ 204 w 85"/>
                    <a:gd name="T37" fmla="*/ 4 h 318"/>
                    <a:gd name="T38" fmla="*/ 178 w 85"/>
                    <a:gd name="T39" fmla="*/ 4 h 318"/>
                    <a:gd name="T40" fmla="*/ 154 w 85"/>
                    <a:gd name="T41" fmla="*/ 5 h 318"/>
                    <a:gd name="T42" fmla="*/ 105 w 85"/>
                    <a:gd name="T43" fmla="*/ 4 h 318"/>
                    <a:gd name="T44" fmla="*/ 80 w 85"/>
                    <a:gd name="T45" fmla="*/ 3 h 318"/>
                    <a:gd name="T46" fmla="*/ 61 w 85"/>
                    <a:gd name="T47" fmla="*/ 3 h 318"/>
                    <a:gd name="T48" fmla="*/ 5 w 85"/>
                    <a:gd name="T49" fmla="*/ 3 h 318"/>
                    <a:gd name="T50" fmla="*/ 105 w 85"/>
                    <a:gd name="T51" fmla="*/ 3 h 318"/>
                    <a:gd name="T52" fmla="*/ 178 w 85"/>
                    <a:gd name="T53" fmla="*/ 3 h 318"/>
                    <a:gd name="T54" fmla="*/ 204 w 85"/>
                    <a:gd name="T55" fmla="*/ 3 h 318"/>
                    <a:gd name="T56" fmla="*/ 178 w 85"/>
                    <a:gd name="T57" fmla="*/ 3 h 318"/>
                    <a:gd name="T58" fmla="*/ 178 w 85"/>
                    <a:gd name="T59" fmla="*/ 3 h 318"/>
                    <a:gd name="T60" fmla="*/ 134 w 85"/>
                    <a:gd name="T61" fmla="*/ 3 h 318"/>
                    <a:gd name="T62" fmla="*/ 61 w 85"/>
                    <a:gd name="T63" fmla="*/ 3 h 318"/>
                    <a:gd name="T64" fmla="*/ 105 w 85"/>
                    <a:gd name="T65" fmla="*/ 3 h 318"/>
                    <a:gd name="T66" fmla="*/ 154 w 85"/>
                    <a:gd name="T67" fmla="*/ 3 h 318"/>
                    <a:gd name="T68" fmla="*/ 204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9525">
                  <a:noFill/>
                  <a:round/>
                  <a:headEnd/>
                  <a:tailEnd/>
                </a:ln>
              </p:spPr>
              <p:txBody>
                <a:bodyPr wrap="none" anchor="ctr"/>
                <a:lstStyle/>
                <a:p>
                  <a:endParaRPr lang="ar-JO"/>
                </a:p>
              </p:txBody>
            </p:sp>
            <p:sp>
              <p:nvSpPr>
                <p:cNvPr id="20633" name="Freeform 269"/>
                <p:cNvSpPr>
                  <a:spLocks/>
                </p:cNvSpPr>
                <p:nvPr/>
              </p:nvSpPr>
              <p:spPr bwMode="auto">
                <a:xfrm>
                  <a:off x="1635" y="2647"/>
                  <a:ext cx="109" cy="309"/>
                </a:xfrm>
                <a:custGeom>
                  <a:avLst/>
                  <a:gdLst>
                    <a:gd name="T0" fmla="*/ 1 w 105"/>
                    <a:gd name="T1" fmla="*/ 0 h 354"/>
                    <a:gd name="T2" fmla="*/ 284 w 105"/>
                    <a:gd name="T3" fmla="*/ 3 h 354"/>
                    <a:gd name="T4" fmla="*/ 223 w 105"/>
                    <a:gd name="T5" fmla="*/ 3 h 354"/>
                    <a:gd name="T6" fmla="*/ 256 w 105"/>
                    <a:gd name="T7" fmla="*/ 3 h 354"/>
                    <a:gd name="T8" fmla="*/ 256 w 105"/>
                    <a:gd name="T9" fmla="*/ 3 h 354"/>
                    <a:gd name="T10" fmla="*/ 298 w 105"/>
                    <a:gd name="T11" fmla="*/ 3 h 354"/>
                    <a:gd name="T12" fmla="*/ 298 w 105"/>
                    <a:gd name="T13" fmla="*/ 3 h 354"/>
                    <a:gd name="T14" fmla="*/ 256 w 105"/>
                    <a:gd name="T15" fmla="*/ 6 h 354"/>
                    <a:gd name="T16" fmla="*/ 211 w 105"/>
                    <a:gd name="T17" fmla="*/ 6 h 354"/>
                    <a:gd name="T18" fmla="*/ 48 w 105"/>
                    <a:gd name="T19" fmla="*/ 5 h 354"/>
                    <a:gd name="T20" fmla="*/ 12 w 105"/>
                    <a:gd name="T21" fmla="*/ 4 h 354"/>
                    <a:gd name="T22" fmla="*/ 48 w 105"/>
                    <a:gd name="T23" fmla="*/ 3 h 354"/>
                    <a:gd name="T24" fmla="*/ 9 w 105"/>
                    <a:gd name="T25" fmla="*/ 3 h 354"/>
                    <a:gd name="T26" fmla="*/ 60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9525">
                  <a:noFill/>
                  <a:round/>
                  <a:headEnd/>
                  <a:tailEnd/>
                </a:ln>
              </p:spPr>
              <p:txBody>
                <a:bodyPr wrap="none" anchor="ctr"/>
                <a:lstStyle/>
                <a:p>
                  <a:endParaRPr lang="ar-JO"/>
                </a:p>
              </p:txBody>
            </p:sp>
            <p:sp>
              <p:nvSpPr>
                <p:cNvPr id="20634" name="Freeform 270"/>
                <p:cNvSpPr>
                  <a:spLocks/>
                </p:cNvSpPr>
                <p:nvPr/>
              </p:nvSpPr>
              <p:spPr bwMode="auto">
                <a:xfrm>
                  <a:off x="3008" y="2583"/>
                  <a:ext cx="155" cy="328"/>
                </a:xfrm>
                <a:custGeom>
                  <a:avLst/>
                  <a:gdLst>
                    <a:gd name="T0" fmla="*/ 459 w 149"/>
                    <a:gd name="T1" fmla="*/ 3 h 376"/>
                    <a:gd name="T2" fmla="*/ 436 w 149"/>
                    <a:gd name="T3" fmla="*/ 3 h 376"/>
                    <a:gd name="T4" fmla="*/ 405 w 149"/>
                    <a:gd name="T5" fmla="*/ 3 h 376"/>
                    <a:gd name="T6" fmla="*/ 399 w 149"/>
                    <a:gd name="T7" fmla="*/ 3 h 376"/>
                    <a:gd name="T8" fmla="*/ 341 w 149"/>
                    <a:gd name="T9" fmla="*/ 3 h 376"/>
                    <a:gd name="T10" fmla="*/ 269 w 149"/>
                    <a:gd name="T11" fmla="*/ 5 h 376"/>
                    <a:gd name="T12" fmla="*/ 216 w 149"/>
                    <a:gd name="T13" fmla="*/ 6 h 376"/>
                    <a:gd name="T14" fmla="*/ 181 w 149"/>
                    <a:gd name="T15" fmla="*/ 6 h 376"/>
                    <a:gd name="T16" fmla="*/ 58 w 149"/>
                    <a:gd name="T17" fmla="*/ 6 h 376"/>
                    <a:gd name="T18" fmla="*/ 2 w 149"/>
                    <a:gd name="T19" fmla="*/ 6 h 376"/>
                    <a:gd name="T20" fmla="*/ 5 w 149"/>
                    <a:gd name="T21" fmla="*/ 5 h 376"/>
                    <a:gd name="T22" fmla="*/ 8 w 149"/>
                    <a:gd name="T23" fmla="*/ 3 h 376"/>
                    <a:gd name="T24" fmla="*/ 64 w 149"/>
                    <a:gd name="T25" fmla="*/ 3 h 376"/>
                    <a:gd name="T26" fmla="*/ 108 w 149"/>
                    <a:gd name="T27" fmla="*/ 3 h 376"/>
                    <a:gd name="T28" fmla="*/ 137 w 149"/>
                    <a:gd name="T29" fmla="*/ 3 h 376"/>
                    <a:gd name="T30" fmla="*/ 261 w 149"/>
                    <a:gd name="T31" fmla="*/ 3 h 376"/>
                    <a:gd name="T32" fmla="*/ 399 w 149"/>
                    <a:gd name="T33" fmla="*/ 3 h 376"/>
                    <a:gd name="T34" fmla="*/ 459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9525">
                  <a:noFill/>
                  <a:round/>
                  <a:headEnd/>
                  <a:tailEnd/>
                </a:ln>
              </p:spPr>
              <p:txBody>
                <a:bodyPr wrap="none" anchor="ctr"/>
                <a:lstStyle/>
                <a:p>
                  <a:endParaRPr lang="ar-JO"/>
                </a:p>
              </p:txBody>
            </p:sp>
            <p:sp>
              <p:nvSpPr>
                <p:cNvPr id="20635" name="Freeform 271"/>
                <p:cNvSpPr>
                  <a:spLocks/>
                </p:cNvSpPr>
                <p:nvPr/>
              </p:nvSpPr>
              <p:spPr bwMode="auto">
                <a:xfrm>
                  <a:off x="1714" y="1020"/>
                  <a:ext cx="99" cy="440"/>
                </a:xfrm>
                <a:custGeom>
                  <a:avLst/>
                  <a:gdLst>
                    <a:gd name="T0" fmla="*/ 64 w 96"/>
                    <a:gd name="T1" fmla="*/ 8 h 504"/>
                    <a:gd name="T2" fmla="*/ 151 w 96"/>
                    <a:gd name="T3" fmla="*/ 9 h 504"/>
                    <a:gd name="T4" fmla="*/ 180 w 96"/>
                    <a:gd name="T5" fmla="*/ 8 h 504"/>
                    <a:gd name="T6" fmla="*/ 180 w 96"/>
                    <a:gd name="T7" fmla="*/ 5 h 504"/>
                    <a:gd name="T8" fmla="*/ 223 w 96"/>
                    <a:gd name="T9" fmla="*/ 3 h 504"/>
                    <a:gd name="T10" fmla="*/ 240 w 96"/>
                    <a:gd name="T11" fmla="*/ 3 h 504"/>
                    <a:gd name="T12" fmla="*/ 223 w 96"/>
                    <a:gd name="T13" fmla="*/ 3 h 504"/>
                    <a:gd name="T14" fmla="*/ 194 w 96"/>
                    <a:gd name="T15" fmla="*/ 3 h 504"/>
                    <a:gd name="T16" fmla="*/ 70 w 96"/>
                    <a:gd name="T17" fmla="*/ 3 h 504"/>
                    <a:gd name="T18" fmla="*/ 64 w 96"/>
                    <a:gd name="T19" fmla="*/ 3 h 504"/>
                    <a:gd name="T20" fmla="*/ 76 w 96"/>
                    <a:gd name="T21" fmla="*/ 6 h 504"/>
                    <a:gd name="T22" fmla="*/ 98 w 96"/>
                    <a:gd name="T23" fmla="*/ 7 h 504"/>
                    <a:gd name="T24" fmla="*/ 60 w 96"/>
                    <a:gd name="T25" fmla="*/ 8 h 504"/>
                    <a:gd name="T26" fmla="*/ 64 w 96"/>
                    <a:gd name="T27" fmla="*/ 8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9525">
                  <a:noFill/>
                  <a:round/>
                  <a:headEnd/>
                  <a:tailEnd/>
                </a:ln>
              </p:spPr>
              <p:txBody>
                <a:bodyPr wrap="none" anchor="ctr"/>
                <a:lstStyle/>
                <a:p>
                  <a:endParaRPr lang="ar-JO"/>
                </a:p>
              </p:txBody>
            </p:sp>
            <p:sp>
              <p:nvSpPr>
                <p:cNvPr id="20636" name="Freeform 272"/>
                <p:cNvSpPr>
                  <a:spLocks/>
                </p:cNvSpPr>
                <p:nvPr/>
              </p:nvSpPr>
              <p:spPr bwMode="auto">
                <a:xfrm>
                  <a:off x="3431" y="1007"/>
                  <a:ext cx="156" cy="358"/>
                </a:xfrm>
                <a:custGeom>
                  <a:avLst/>
                  <a:gdLst>
                    <a:gd name="T0" fmla="*/ 5 w 150"/>
                    <a:gd name="T1" fmla="*/ 7 h 410"/>
                    <a:gd name="T2" fmla="*/ 131 w 150"/>
                    <a:gd name="T3" fmla="*/ 7 h 410"/>
                    <a:gd name="T4" fmla="*/ 260 w 150"/>
                    <a:gd name="T5" fmla="*/ 7 h 410"/>
                    <a:gd name="T6" fmla="*/ 304 w 150"/>
                    <a:gd name="T7" fmla="*/ 6 h 410"/>
                    <a:gd name="T8" fmla="*/ 372 w 150"/>
                    <a:gd name="T9" fmla="*/ 4 h 410"/>
                    <a:gd name="T10" fmla="*/ 416 w 150"/>
                    <a:gd name="T11" fmla="*/ 3 h 410"/>
                    <a:gd name="T12" fmla="*/ 439 w 150"/>
                    <a:gd name="T13" fmla="*/ 3 h 410"/>
                    <a:gd name="T14" fmla="*/ 450 w 150"/>
                    <a:gd name="T15" fmla="*/ 3 h 410"/>
                    <a:gd name="T16" fmla="*/ 468 w 150"/>
                    <a:gd name="T17" fmla="*/ 3 h 410"/>
                    <a:gd name="T18" fmla="*/ 474 w 150"/>
                    <a:gd name="T19" fmla="*/ 3 h 410"/>
                    <a:gd name="T20" fmla="*/ 421 w 150"/>
                    <a:gd name="T21" fmla="*/ 0 h 410"/>
                    <a:gd name="T22" fmla="*/ 304 w 150"/>
                    <a:gd name="T23" fmla="*/ 3 h 410"/>
                    <a:gd name="T24" fmla="*/ 250 w 150"/>
                    <a:gd name="T25" fmla="*/ 3 h 410"/>
                    <a:gd name="T26" fmla="*/ 215 w 150"/>
                    <a:gd name="T27" fmla="*/ 3 h 410"/>
                    <a:gd name="T28" fmla="*/ 186 w 150"/>
                    <a:gd name="T29" fmla="*/ 3 h 410"/>
                    <a:gd name="T30" fmla="*/ 136 w 150"/>
                    <a:gd name="T31" fmla="*/ 3 h 410"/>
                    <a:gd name="T32" fmla="*/ 131 w 150"/>
                    <a:gd name="T33" fmla="*/ 3 h 410"/>
                    <a:gd name="T34" fmla="*/ 108 w 150"/>
                    <a:gd name="T35" fmla="*/ 3 h 410"/>
                    <a:gd name="T36" fmla="*/ 100 w 150"/>
                    <a:gd name="T37" fmla="*/ 4 h 410"/>
                    <a:gd name="T38" fmla="*/ 88 w 150"/>
                    <a:gd name="T39" fmla="*/ 4 h 410"/>
                    <a:gd name="T40" fmla="*/ 54 w 150"/>
                    <a:gd name="T41" fmla="*/ 6 h 410"/>
                    <a:gd name="T42" fmla="*/ 10 w 150"/>
                    <a:gd name="T43" fmla="*/ 7 h 410"/>
                    <a:gd name="T44" fmla="*/ 2 w 150"/>
                    <a:gd name="T45" fmla="*/ 7 h 410"/>
                    <a:gd name="T46" fmla="*/ 5 w 150"/>
                    <a:gd name="T47" fmla="*/ 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9525">
                  <a:noFill/>
                  <a:round/>
                  <a:headEnd/>
                  <a:tailEnd/>
                </a:ln>
              </p:spPr>
              <p:txBody>
                <a:bodyPr wrap="none" anchor="ctr"/>
                <a:lstStyle/>
                <a:p>
                  <a:endParaRPr lang="ar-JO"/>
                </a:p>
              </p:txBody>
            </p:sp>
          </p:grpSp>
          <p:sp>
            <p:nvSpPr>
              <p:cNvPr id="20630" name="Rectangle 273"/>
              <p:cNvSpPr>
                <a:spLocks noChangeArrowheads="1"/>
              </p:cNvSpPr>
              <p:nvPr/>
            </p:nvSpPr>
            <p:spPr bwMode="auto">
              <a:xfrm>
                <a:off x="1609" y="1237"/>
                <a:ext cx="115" cy="212"/>
              </a:xfrm>
              <a:prstGeom prst="rect">
                <a:avLst/>
              </a:prstGeom>
              <a:noFill/>
              <a:ln w="9525">
                <a:noFill/>
                <a:miter lim="800000"/>
                <a:headEnd/>
                <a:tailEnd/>
              </a:ln>
            </p:spPr>
            <p:txBody>
              <a:bodyPr wrap="none" lIns="90487" tIns="44450" rIns="90487" bIns="44450">
                <a:spAutoFit/>
              </a:bodyPr>
              <a:lstStyle/>
              <a:p>
                <a:endParaRPr lang="en-US" altLang="en-US" b="0" i="1">
                  <a:solidFill>
                    <a:schemeClr val="bg2"/>
                  </a:solidFill>
                  <a:latin typeface="Helvetica" pitchFamily="34" charset="0"/>
                </a:endParaRPr>
              </a:p>
            </p:txBody>
          </p:sp>
        </p:grpSp>
        <p:grpSp>
          <p:nvGrpSpPr>
            <p:cNvPr id="20590" name="Group 274"/>
            <p:cNvGrpSpPr>
              <a:grpSpLocks/>
            </p:cNvGrpSpPr>
            <p:nvPr/>
          </p:nvGrpSpPr>
          <p:grpSpPr bwMode="auto">
            <a:xfrm>
              <a:off x="3292" y="3335"/>
              <a:ext cx="247" cy="260"/>
              <a:chOff x="1609" y="1232"/>
              <a:chExt cx="247" cy="260"/>
            </a:xfrm>
          </p:grpSpPr>
          <p:grpSp>
            <p:nvGrpSpPr>
              <p:cNvPr id="20617" name="Group 275"/>
              <p:cNvGrpSpPr>
                <a:grpSpLocks/>
              </p:cNvGrpSpPr>
              <p:nvPr/>
            </p:nvGrpSpPr>
            <p:grpSpPr bwMode="auto">
              <a:xfrm>
                <a:off x="1620" y="1232"/>
                <a:ext cx="236" cy="260"/>
                <a:chOff x="1557" y="1007"/>
                <a:chExt cx="2105" cy="1949"/>
              </a:xfrm>
            </p:grpSpPr>
            <p:grpSp>
              <p:nvGrpSpPr>
                <p:cNvPr id="20625" name="Group 277"/>
                <p:cNvGrpSpPr>
                  <a:grpSpLocks/>
                </p:cNvGrpSpPr>
                <p:nvPr/>
              </p:nvGrpSpPr>
              <p:grpSpPr bwMode="auto">
                <a:xfrm>
                  <a:off x="1557" y="1209"/>
                  <a:ext cx="2105" cy="1421"/>
                  <a:chOff x="578" y="2316"/>
                  <a:chExt cx="2105" cy="1421"/>
                </a:xfrm>
              </p:grpSpPr>
              <p:sp>
                <p:nvSpPr>
                  <p:cNvPr id="20627" name="Freeform 278" descr="Cork"/>
                  <p:cNvSpPr>
                    <a:spLocks/>
                  </p:cNvSpPr>
                  <p:nvPr/>
                </p:nvSpPr>
                <p:spPr bwMode="auto">
                  <a:xfrm>
                    <a:off x="633" y="2316"/>
                    <a:ext cx="2050" cy="256"/>
                  </a:xfrm>
                  <a:custGeom>
                    <a:avLst/>
                    <a:gdLst>
                      <a:gd name="T0" fmla="*/ 2147483646 w 592"/>
                      <a:gd name="T1" fmla="*/ 2147483646 h 90"/>
                      <a:gd name="T2" fmla="*/ 2147483646 w 592"/>
                      <a:gd name="T3" fmla="*/ 2147483646 h 90"/>
                      <a:gd name="T4" fmla="*/ 2147483646 w 592"/>
                      <a:gd name="T5" fmla="*/ 2147483646 h 90"/>
                      <a:gd name="T6" fmla="*/ 2147483646 w 592"/>
                      <a:gd name="T7" fmla="*/ 2147483646 h 90"/>
                      <a:gd name="T8" fmla="*/ 2147483646 w 592"/>
                      <a:gd name="T9" fmla="*/ 2147483646 h 90"/>
                      <a:gd name="T10" fmla="*/ 2147483646 w 592"/>
                      <a:gd name="T11" fmla="*/ 2147483646 h 90"/>
                      <a:gd name="T12" fmla="*/ 2147483646 w 592"/>
                      <a:gd name="T13" fmla="*/ 2147483646 h 90"/>
                      <a:gd name="T14" fmla="*/ 2147483646 w 592"/>
                      <a:gd name="T15" fmla="*/ 2147483646 h 90"/>
                      <a:gd name="T16" fmla="*/ 2147483646 w 592"/>
                      <a:gd name="T17" fmla="*/ 2147483646 h 90"/>
                      <a:gd name="T18" fmla="*/ 2147483646 w 592"/>
                      <a:gd name="T19" fmla="*/ 2147483646 h 90"/>
                      <a:gd name="T20" fmla="*/ 2147483646 w 592"/>
                      <a:gd name="T21" fmla="*/ 0 h 90"/>
                      <a:gd name="T22" fmla="*/ 2147483646 w 592"/>
                      <a:gd name="T23" fmla="*/ 2147483646 h 90"/>
                      <a:gd name="T24" fmla="*/ 2147483646 w 592"/>
                      <a:gd name="T25" fmla="*/ 2147483646 h 90"/>
                      <a:gd name="T26" fmla="*/ 2147483646 w 592"/>
                      <a:gd name="T27" fmla="*/ 2147483646 h 90"/>
                      <a:gd name="T28" fmla="*/ 2147483646 w 592"/>
                      <a:gd name="T29" fmla="*/ 2147483646 h 90"/>
                      <a:gd name="T30" fmla="*/ 2147483646 w 592"/>
                      <a:gd name="T31" fmla="*/ 214748364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w="9525">
                    <a:noFill/>
                    <a:round/>
                    <a:headEnd/>
                    <a:tailEnd/>
                  </a:ln>
                </p:spPr>
                <p:txBody>
                  <a:bodyPr wrap="none" anchor="ctr"/>
                  <a:lstStyle/>
                  <a:p>
                    <a:endParaRPr lang="ar-JO"/>
                  </a:p>
                </p:txBody>
              </p:sp>
              <p:sp>
                <p:nvSpPr>
                  <p:cNvPr id="20628" name="Freeform 279" descr="Cork"/>
                  <p:cNvSpPr>
                    <a:spLocks/>
                  </p:cNvSpPr>
                  <p:nvPr/>
                </p:nvSpPr>
                <p:spPr bwMode="auto">
                  <a:xfrm>
                    <a:off x="578" y="2506"/>
                    <a:ext cx="2074" cy="1231"/>
                  </a:xfrm>
                  <a:custGeom>
                    <a:avLst/>
                    <a:gdLst>
                      <a:gd name="T0" fmla="*/ 2147483646 w 599"/>
                      <a:gd name="T1" fmla="*/ 0 h 432"/>
                      <a:gd name="T2" fmla="*/ 2147483646 w 599"/>
                      <a:gd name="T3" fmla="*/ 2147483646 h 432"/>
                      <a:gd name="T4" fmla="*/ 2147483646 w 599"/>
                      <a:gd name="T5" fmla="*/ 2147483646 h 432"/>
                      <a:gd name="T6" fmla="*/ 2147483646 w 599"/>
                      <a:gd name="T7" fmla="*/ 2147483646 h 432"/>
                      <a:gd name="T8" fmla="*/ 2147483646 w 599"/>
                      <a:gd name="T9" fmla="*/ 2147483646 h 432"/>
                      <a:gd name="T10" fmla="*/ 2147483646 w 599"/>
                      <a:gd name="T11" fmla="*/ 2147483646 h 432"/>
                      <a:gd name="T12" fmla="*/ 2147483646 w 599"/>
                      <a:gd name="T13" fmla="*/ 2147483646 h 432"/>
                      <a:gd name="T14" fmla="*/ 2147483646 w 599"/>
                      <a:gd name="T15" fmla="*/ 2147483646 h 432"/>
                      <a:gd name="T16" fmla="*/ 2147483646 w 599"/>
                      <a:gd name="T17" fmla="*/ 2147483646 h 432"/>
                      <a:gd name="T18" fmla="*/ 2147483646 w 599"/>
                      <a:gd name="T19" fmla="*/ 2147483646 h 432"/>
                      <a:gd name="T20" fmla="*/ 2147483646 w 599"/>
                      <a:gd name="T21" fmla="*/ 2147483646 h 432"/>
                      <a:gd name="T22" fmla="*/ 2147483646 w 599"/>
                      <a:gd name="T23" fmla="*/ 2147483646 h 432"/>
                      <a:gd name="T24" fmla="*/ 2147483646 w 599"/>
                      <a:gd name="T25" fmla="*/ 2147483646 h 432"/>
                      <a:gd name="T26" fmla="*/ 2147483646 w 599"/>
                      <a:gd name="T27" fmla="*/ 2147483646 h 432"/>
                      <a:gd name="T28" fmla="*/ 2147483646 w 599"/>
                      <a:gd name="T29" fmla="*/ 2147483646 h 432"/>
                      <a:gd name="T30" fmla="*/ 2147483646 w 599"/>
                      <a:gd name="T31" fmla="*/ 2147483646 h 432"/>
                      <a:gd name="T32" fmla="*/ 2147483646 w 599"/>
                      <a:gd name="T33" fmla="*/ 2147483646 h 432"/>
                      <a:gd name="T34" fmla="*/ 2147483646 w 599"/>
                      <a:gd name="T35" fmla="*/ 2147483646 h 432"/>
                      <a:gd name="T36" fmla="*/ 2147483646 w 599"/>
                      <a:gd name="T37" fmla="*/ 2147483646 h 432"/>
                      <a:gd name="T38" fmla="*/ 2147483646 w 599"/>
                      <a:gd name="T39" fmla="*/ 2147483646 h 432"/>
                      <a:gd name="T40" fmla="*/ 2147483646 w 599"/>
                      <a:gd name="T41" fmla="*/ 2147483646 h 432"/>
                      <a:gd name="T42" fmla="*/ 2147483646 w 599"/>
                      <a:gd name="T43" fmla="*/ 2147483646 h 432"/>
                      <a:gd name="T44" fmla="*/ 2147483646 w 599"/>
                      <a:gd name="T45" fmla="*/ 2147483646 h 432"/>
                      <a:gd name="T46" fmla="*/ 2147483646 w 599"/>
                      <a:gd name="T47" fmla="*/ 2147483646 h 432"/>
                      <a:gd name="T48" fmla="*/ 2147483646 w 599"/>
                      <a:gd name="T49" fmla="*/ 2147483646 h 432"/>
                      <a:gd name="T50" fmla="*/ 2147483646 w 599"/>
                      <a:gd name="T51" fmla="*/ 2147483646 h 432"/>
                      <a:gd name="T52" fmla="*/ 2147483646 w 599"/>
                      <a:gd name="T53" fmla="*/ 2147483646 h 432"/>
                      <a:gd name="T54" fmla="*/ 2147483646 w 599"/>
                      <a:gd name="T55" fmla="*/ 2147483646 h 432"/>
                      <a:gd name="T56" fmla="*/ 2147483646 w 599"/>
                      <a:gd name="T57" fmla="*/ 2147483646 h 432"/>
                      <a:gd name="T58" fmla="*/ 2147483646 w 599"/>
                      <a:gd name="T59" fmla="*/ 2147483646 h 432"/>
                      <a:gd name="T60" fmla="*/ 2147483646 w 599"/>
                      <a:gd name="T61" fmla="*/ 2147483646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w="9525">
                    <a:noFill/>
                    <a:round/>
                    <a:headEnd/>
                    <a:tailEnd/>
                  </a:ln>
                </p:spPr>
                <p:txBody>
                  <a:bodyPr wrap="none" anchor="ctr"/>
                  <a:lstStyle/>
                  <a:p>
                    <a:endParaRPr lang="ar-JO"/>
                  </a:p>
                </p:txBody>
              </p:sp>
            </p:grpSp>
            <p:sp>
              <p:nvSpPr>
                <p:cNvPr id="20620" name="Freeform 281"/>
                <p:cNvSpPr>
                  <a:spLocks/>
                </p:cNvSpPr>
                <p:nvPr/>
              </p:nvSpPr>
              <p:spPr bwMode="auto">
                <a:xfrm>
                  <a:off x="1616" y="2649"/>
                  <a:ext cx="88" cy="277"/>
                </a:xfrm>
                <a:custGeom>
                  <a:avLst/>
                  <a:gdLst>
                    <a:gd name="T0" fmla="*/ 204 w 85"/>
                    <a:gd name="T1" fmla="*/ 3 h 318"/>
                    <a:gd name="T2" fmla="*/ 178 w 85"/>
                    <a:gd name="T3" fmla="*/ 3 h 318"/>
                    <a:gd name="T4" fmla="*/ 134 w 85"/>
                    <a:gd name="T5" fmla="*/ 3 h 318"/>
                    <a:gd name="T6" fmla="*/ 154 w 85"/>
                    <a:gd name="T7" fmla="*/ 3 h 318"/>
                    <a:gd name="T8" fmla="*/ 178 w 85"/>
                    <a:gd name="T9" fmla="*/ 3 h 318"/>
                    <a:gd name="T10" fmla="*/ 105 w 85"/>
                    <a:gd name="T11" fmla="*/ 3 h 318"/>
                    <a:gd name="T12" fmla="*/ 105 w 85"/>
                    <a:gd name="T13" fmla="*/ 3 h 318"/>
                    <a:gd name="T14" fmla="*/ 134 w 85"/>
                    <a:gd name="T15" fmla="*/ 3 h 318"/>
                    <a:gd name="T16" fmla="*/ 80 w 85"/>
                    <a:gd name="T17" fmla="*/ 3 h 318"/>
                    <a:gd name="T18" fmla="*/ 105 w 85"/>
                    <a:gd name="T19" fmla="*/ 3 h 318"/>
                    <a:gd name="T20" fmla="*/ 134 w 85"/>
                    <a:gd name="T21" fmla="*/ 3 h 318"/>
                    <a:gd name="T22" fmla="*/ 105 w 85"/>
                    <a:gd name="T23" fmla="*/ 3 h 318"/>
                    <a:gd name="T24" fmla="*/ 134 w 85"/>
                    <a:gd name="T25" fmla="*/ 3 h 318"/>
                    <a:gd name="T26" fmla="*/ 105 w 85"/>
                    <a:gd name="T27" fmla="*/ 3 h 318"/>
                    <a:gd name="T28" fmla="*/ 134 w 85"/>
                    <a:gd name="T29" fmla="*/ 3 h 318"/>
                    <a:gd name="T30" fmla="*/ 154 w 85"/>
                    <a:gd name="T31" fmla="*/ 3 h 318"/>
                    <a:gd name="T32" fmla="*/ 204 w 85"/>
                    <a:gd name="T33" fmla="*/ 3 h 318"/>
                    <a:gd name="T34" fmla="*/ 225 w 85"/>
                    <a:gd name="T35" fmla="*/ 3 h 318"/>
                    <a:gd name="T36" fmla="*/ 204 w 85"/>
                    <a:gd name="T37" fmla="*/ 4 h 318"/>
                    <a:gd name="T38" fmla="*/ 178 w 85"/>
                    <a:gd name="T39" fmla="*/ 4 h 318"/>
                    <a:gd name="T40" fmla="*/ 154 w 85"/>
                    <a:gd name="T41" fmla="*/ 5 h 318"/>
                    <a:gd name="T42" fmla="*/ 105 w 85"/>
                    <a:gd name="T43" fmla="*/ 4 h 318"/>
                    <a:gd name="T44" fmla="*/ 80 w 85"/>
                    <a:gd name="T45" fmla="*/ 3 h 318"/>
                    <a:gd name="T46" fmla="*/ 61 w 85"/>
                    <a:gd name="T47" fmla="*/ 3 h 318"/>
                    <a:gd name="T48" fmla="*/ 5 w 85"/>
                    <a:gd name="T49" fmla="*/ 3 h 318"/>
                    <a:gd name="T50" fmla="*/ 105 w 85"/>
                    <a:gd name="T51" fmla="*/ 3 h 318"/>
                    <a:gd name="T52" fmla="*/ 178 w 85"/>
                    <a:gd name="T53" fmla="*/ 3 h 318"/>
                    <a:gd name="T54" fmla="*/ 204 w 85"/>
                    <a:gd name="T55" fmla="*/ 3 h 318"/>
                    <a:gd name="T56" fmla="*/ 178 w 85"/>
                    <a:gd name="T57" fmla="*/ 3 h 318"/>
                    <a:gd name="T58" fmla="*/ 178 w 85"/>
                    <a:gd name="T59" fmla="*/ 3 h 318"/>
                    <a:gd name="T60" fmla="*/ 134 w 85"/>
                    <a:gd name="T61" fmla="*/ 3 h 318"/>
                    <a:gd name="T62" fmla="*/ 61 w 85"/>
                    <a:gd name="T63" fmla="*/ 3 h 318"/>
                    <a:gd name="T64" fmla="*/ 105 w 85"/>
                    <a:gd name="T65" fmla="*/ 3 h 318"/>
                    <a:gd name="T66" fmla="*/ 154 w 85"/>
                    <a:gd name="T67" fmla="*/ 3 h 318"/>
                    <a:gd name="T68" fmla="*/ 204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9525">
                  <a:noFill/>
                  <a:round/>
                  <a:headEnd/>
                  <a:tailEnd/>
                </a:ln>
              </p:spPr>
              <p:txBody>
                <a:bodyPr wrap="none" anchor="ctr"/>
                <a:lstStyle/>
                <a:p>
                  <a:endParaRPr lang="ar-JO"/>
                </a:p>
              </p:txBody>
            </p:sp>
            <p:sp>
              <p:nvSpPr>
                <p:cNvPr id="20621" name="Freeform 282"/>
                <p:cNvSpPr>
                  <a:spLocks/>
                </p:cNvSpPr>
                <p:nvPr/>
              </p:nvSpPr>
              <p:spPr bwMode="auto">
                <a:xfrm>
                  <a:off x="1635" y="2647"/>
                  <a:ext cx="109" cy="309"/>
                </a:xfrm>
                <a:custGeom>
                  <a:avLst/>
                  <a:gdLst>
                    <a:gd name="T0" fmla="*/ 1 w 105"/>
                    <a:gd name="T1" fmla="*/ 0 h 354"/>
                    <a:gd name="T2" fmla="*/ 284 w 105"/>
                    <a:gd name="T3" fmla="*/ 3 h 354"/>
                    <a:gd name="T4" fmla="*/ 223 w 105"/>
                    <a:gd name="T5" fmla="*/ 3 h 354"/>
                    <a:gd name="T6" fmla="*/ 256 w 105"/>
                    <a:gd name="T7" fmla="*/ 3 h 354"/>
                    <a:gd name="T8" fmla="*/ 256 w 105"/>
                    <a:gd name="T9" fmla="*/ 3 h 354"/>
                    <a:gd name="T10" fmla="*/ 298 w 105"/>
                    <a:gd name="T11" fmla="*/ 3 h 354"/>
                    <a:gd name="T12" fmla="*/ 298 w 105"/>
                    <a:gd name="T13" fmla="*/ 3 h 354"/>
                    <a:gd name="T14" fmla="*/ 256 w 105"/>
                    <a:gd name="T15" fmla="*/ 6 h 354"/>
                    <a:gd name="T16" fmla="*/ 211 w 105"/>
                    <a:gd name="T17" fmla="*/ 6 h 354"/>
                    <a:gd name="T18" fmla="*/ 48 w 105"/>
                    <a:gd name="T19" fmla="*/ 5 h 354"/>
                    <a:gd name="T20" fmla="*/ 12 w 105"/>
                    <a:gd name="T21" fmla="*/ 4 h 354"/>
                    <a:gd name="T22" fmla="*/ 48 w 105"/>
                    <a:gd name="T23" fmla="*/ 3 h 354"/>
                    <a:gd name="T24" fmla="*/ 9 w 105"/>
                    <a:gd name="T25" fmla="*/ 3 h 354"/>
                    <a:gd name="T26" fmla="*/ 60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9525">
                  <a:noFill/>
                  <a:round/>
                  <a:headEnd/>
                  <a:tailEnd/>
                </a:ln>
              </p:spPr>
              <p:txBody>
                <a:bodyPr wrap="none" anchor="ctr"/>
                <a:lstStyle/>
                <a:p>
                  <a:endParaRPr lang="ar-JO"/>
                </a:p>
              </p:txBody>
            </p:sp>
            <p:sp>
              <p:nvSpPr>
                <p:cNvPr id="20622" name="Freeform 283"/>
                <p:cNvSpPr>
                  <a:spLocks/>
                </p:cNvSpPr>
                <p:nvPr/>
              </p:nvSpPr>
              <p:spPr bwMode="auto">
                <a:xfrm>
                  <a:off x="3008" y="2583"/>
                  <a:ext cx="155" cy="328"/>
                </a:xfrm>
                <a:custGeom>
                  <a:avLst/>
                  <a:gdLst>
                    <a:gd name="T0" fmla="*/ 459 w 149"/>
                    <a:gd name="T1" fmla="*/ 3 h 376"/>
                    <a:gd name="T2" fmla="*/ 436 w 149"/>
                    <a:gd name="T3" fmla="*/ 3 h 376"/>
                    <a:gd name="T4" fmla="*/ 405 w 149"/>
                    <a:gd name="T5" fmla="*/ 3 h 376"/>
                    <a:gd name="T6" fmla="*/ 399 w 149"/>
                    <a:gd name="T7" fmla="*/ 3 h 376"/>
                    <a:gd name="T8" fmla="*/ 341 w 149"/>
                    <a:gd name="T9" fmla="*/ 3 h 376"/>
                    <a:gd name="T10" fmla="*/ 269 w 149"/>
                    <a:gd name="T11" fmla="*/ 5 h 376"/>
                    <a:gd name="T12" fmla="*/ 216 w 149"/>
                    <a:gd name="T13" fmla="*/ 6 h 376"/>
                    <a:gd name="T14" fmla="*/ 181 w 149"/>
                    <a:gd name="T15" fmla="*/ 6 h 376"/>
                    <a:gd name="T16" fmla="*/ 58 w 149"/>
                    <a:gd name="T17" fmla="*/ 6 h 376"/>
                    <a:gd name="T18" fmla="*/ 2 w 149"/>
                    <a:gd name="T19" fmla="*/ 6 h 376"/>
                    <a:gd name="T20" fmla="*/ 5 w 149"/>
                    <a:gd name="T21" fmla="*/ 5 h 376"/>
                    <a:gd name="T22" fmla="*/ 8 w 149"/>
                    <a:gd name="T23" fmla="*/ 3 h 376"/>
                    <a:gd name="T24" fmla="*/ 64 w 149"/>
                    <a:gd name="T25" fmla="*/ 3 h 376"/>
                    <a:gd name="T26" fmla="*/ 108 w 149"/>
                    <a:gd name="T27" fmla="*/ 3 h 376"/>
                    <a:gd name="T28" fmla="*/ 137 w 149"/>
                    <a:gd name="T29" fmla="*/ 3 h 376"/>
                    <a:gd name="T30" fmla="*/ 261 w 149"/>
                    <a:gd name="T31" fmla="*/ 3 h 376"/>
                    <a:gd name="T32" fmla="*/ 399 w 149"/>
                    <a:gd name="T33" fmla="*/ 3 h 376"/>
                    <a:gd name="T34" fmla="*/ 459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9525">
                  <a:noFill/>
                  <a:round/>
                  <a:headEnd/>
                  <a:tailEnd/>
                </a:ln>
              </p:spPr>
              <p:txBody>
                <a:bodyPr wrap="none" anchor="ctr"/>
                <a:lstStyle/>
                <a:p>
                  <a:endParaRPr lang="ar-JO"/>
                </a:p>
              </p:txBody>
            </p:sp>
            <p:sp>
              <p:nvSpPr>
                <p:cNvPr id="20623" name="Freeform 284"/>
                <p:cNvSpPr>
                  <a:spLocks/>
                </p:cNvSpPr>
                <p:nvPr/>
              </p:nvSpPr>
              <p:spPr bwMode="auto">
                <a:xfrm>
                  <a:off x="1714" y="1020"/>
                  <a:ext cx="99" cy="440"/>
                </a:xfrm>
                <a:custGeom>
                  <a:avLst/>
                  <a:gdLst>
                    <a:gd name="T0" fmla="*/ 64 w 96"/>
                    <a:gd name="T1" fmla="*/ 8 h 504"/>
                    <a:gd name="T2" fmla="*/ 151 w 96"/>
                    <a:gd name="T3" fmla="*/ 9 h 504"/>
                    <a:gd name="T4" fmla="*/ 180 w 96"/>
                    <a:gd name="T5" fmla="*/ 8 h 504"/>
                    <a:gd name="T6" fmla="*/ 180 w 96"/>
                    <a:gd name="T7" fmla="*/ 5 h 504"/>
                    <a:gd name="T8" fmla="*/ 223 w 96"/>
                    <a:gd name="T9" fmla="*/ 3 h 504"/>
                    <a:gd name="T10" fmla="*/ 240 w 96"/>
                    <a:gd name="T11" fmla="*/ 3 h 504"/>
                    <a:gd name="T12" fmla="*/ 223 w 96"/>
                    <a:gd name="T13" fmla="*/ 3 h 504"/>
                    <a:gd name="T14" fmla="*/ 194 w 96"/>
                    <a:gd name="T15" fmla="*/ 3 h 504"/>
                    <a:gd name="T16" fmla="*/ 70 w 96"/>
                    <a:gd name="T17" fmla="*/ 3 h 504"/>
                    <a:gd name="T18" fmla="*/ 64 w 96"/>
                    <a:gd name="T19" fmla="*/ 3 h 504"/>
                    <a:gd name="T20" fmla="*/ 76 w 96"/>
                    <a:gd name="T21" fmla="*/ 6 h 504"/>
                    <a:gd name="T22" fmla="*/ 98 w 96"/>
                    <a:gd name="T23" fmla="*/ 7 h 504"/>
                    <a:gd name="T24" fmla="*/ 60 w 96"/>
                    <a:gd name="T25" fmla="*/ 8 h 504"/>
                    <a:gd name="T26" fmla="*/ 64 w 96"/>
                    <a:gd name="T27" fmla="*/ 8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9525">
                  <a:noFill/>
                  <a:round/>
                  <a:headEnd/>
                  <a:tailEnd/>
                </a:ln>
              </p:spPr>
              <p:txBody>
                <a:bodyPr wrap="none" anchor="ctr"/>
                <a:lstStyle/>
                <a:p>
                  <a:endParaRPr lang="ar-JO"/>
                </a:p>
              </p:txBody>
            </p:sp>
            <p:sp>
              <p:nvSpPr>
                <p:cNvPr id="20624" name="Freeform 285"/>
                <p:cNvSpPr>
                  <a:spLocks/>
                </p:cNvSpPr>
                <p:nvPr/>
              </p:nvSpPr>
              <p:spPr bwMode="auto">
                <a:xfrm>
                  <a:off x="3431" y="1007"/>
                  <a:ext cx="156" cy="358"/>
                </a:xfrm>
                <a:custGeom>
                  <a:avLst/>
                  <a:gdLst>
                    <a:gd name="T0" fmla="*/ 5 w 150"/>
                    <a:gd name="T1" fmla="*/ 7 h 410"/>
                    <a:gd name="T2" fmla="*/ 131 w 150"/>
                    <a:gd name="T3" fmla="*/ 7 h 410"/>
                    <a:gd name="T4" fmla="*/ 260 w 150"/>
                    <a:gd name="T5" fmla="*/ 7 h 410"/>
                    <a:gd name="T6" fmla="*/ 304 w 150"/>
                    <a:gd name="T7" fmla="*/ 6 h 410"/>
                    <a:gd name="T8" fmla="*/ 372 w 150"/>
                    <a:gd name="T9" fmla="*/ 4 h 410"/>
                    <a:gd name="T10" fmla="*/ 416 w 150"/>
                    <a:gd name="T11" fmla="*/ 3 h 410"/>
                    <a:gd name="T12" fmla="*/ 439 w 150"/>
                    <a:gd name="T13" fmla="*/ 3 h 410"/>
                    <a:gd name="T14" fmla="*/ 450 w 150"/>
                    <a:gd name="T15" fmla="*/ 3 h 410"/>
                    <a:gd name="T16" fmla="*/ 468 w 150"/>
                    <a:gd name="T17" fmla="*/ 3 h 410"/>
                    <a:gd name="T18" fmla="*/ 474 w 150"/>
                    <a:gd name="T19" fmla="*/ 3 h 410"/>
                    <a:gd name="T20" fmla="*/ 421 w 150"/>
                    <a:gd name="T21" fmla="*/ 0 h 410"/>
                    <a:gd name="T22" fmla="*/ 304 w 150"/>
                    <a:gd name="T23" fmla="*/ 3 h 410"/>
                    <a:gd name="T24" fmla="*/ 250 w 150"/>
                    <a:gd name="T25" fmla="*/ 3 h 410"/>
                    <a:gd name="T26" fmla="*/ 215 w 150"/>
                    <a:gd name="T27" fmla="*/ 3 h 410"/>
                    <a:gd name="T28" fmla="*/ 186 w 150"/>
                    <a:gd name="T29" fmla="*/ 3 h 410"/>
                    <a:gd name="T30" fmla="*/ 136 w 150"/>
                    <a:gd name="T31" fmla="*/ 3 h 410"/>
                    <a:gd name="T32" fmla="*/ 131 w 150"/>
                    <a:gd name="T33" fmla="*/ 3 h 410"/>
                    <a:gd name="T34" fmla="*/ 108 w 150"/>
                    <a:gd name="T35" fmla="*/ 3 h 410"/>
                    <a:gd name="T36" fmla="*/ 100 w 150"/>
                    <a:gd name="T37" fmla="*/ 4 h 410"/>
                    <a:gd name="T38" fmla="*/ 88 w 150"/>
                    <a:gd name="T39" fmla="*/ 4 h 410"/>
                    <a:gd name="T40" fmla="*/ 54 w 150"/>
                    <a:gd name="T41" fmla="*/ 6 h 410"/>
                    <a:gd name="T42" fmla="*/ 10 w 150"/>
                    <a:gd name="T43" fmla="*/ 7 h 410"/>
                    <a:gd name="T44" fmla="*/ 2 w 150"/>
                    <a:gd name="T45" fmla="*/ 7 h 410"/>
                    <a:gd name="T46" fmla="*/ 5 w 150"/>
                    <a:gd name="T47" fmla="*/ 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9525">
                  <a:noFill/>
                  <a:round/>
                  <a:headEnd/>
                  <a:tailEnd/>
                </a:ln>
              </p:spPr>
              <p:txBody>
                <a:bodyPr wrap="none" anchor="ctr"/>
                <a:lstStyle/>
                <a:p>
                  <a:endParaRPr lang="ar-JO"/>
                </a:p>
              </p:txBody>
            </p:sp>
          </p:grpSp>
          <p:sp>
            <p:nvSpPr>
              <p:cNvPr id="20618" name="Rectangle 286"/>
              <p:cNvSpPr>
                <a:spLocks noChangeArrowheads="1"/>
              </p:cNvSpPr>
              <p:nvPr/>
            </p:nvSpPr>
            <p:spPr bwMode="auto">
              <a:xfrm>
                <a:off x="1609" y="1237"/>
                <a:ext cx="115" cy="212"/>
              </a:xfrm>
              <a:prstGeom prst="rect">
                <a:avLst/>
              </a:prstGeom>
              <a:noFill/>
              <a:ln w="9525">
                <a:noFill/>
                <a:miter lim="800000"/>
                <a:headEnd/>
                <a:tailEnd/>
              </a:ln>
            </p:spPr>
            <p:txBody>
              <a:bodyPr wrap="none" lIns="90487" tIns="44450" rIns="90487" bIns="44450">
                <a:spAutoFit/>
              </a:bodyPr>
              <a:lstStyle/>
              <a:p>
                <a:endParaRPr lang="en-US" altLang="en-US" b="0" i="1">
                  <a:solidFill>
                    <a:schemeClr val="bg2"/>
                  </a:solidFill>
                  <a:latin typeface="Helvetica" pitchFamily="34" charset="0"/>
                </a:endParaRPr>
              </a:p>
            </p:txBody>
          </p:sp>
        </p:grpSp>
        <p:grpSp>
          <p:nvGrpSpPr>
            <p:cNvPr id="20591" name="Group 287"/>
            <p:cNvGrpSpPr>
              <a:grpSpLocks/>
            </p:cNvGrpSpPr>
            <p:nvPr/>
          </p:nvGrpSpPr>
          <p:grpSpPr bwMode="auto">
            <a:xfrm>
              <a:off x="4781" y="879"/>
              <a:ext cx="247" cy="260"/>
              <a:chOff x="1609" y="1232"/>
              <a:chExt cx="247" cy="260"/>
            </a:xfrm>
          </p:grpSpPr>
          <p:grpSp>
            <p:nvGrpSpPr>
              <p:cNvPr id="20605" name="Group 288"/>
              <p:cNvGrpSpPr>
                <a:grpSpLocks/>
              </p:cNvGrpSpPr>
              <p:nvPr/>
            </p:nvGrpSpPr>
            <p:grpSpPr bwMode="auto">
              <a:xfrm>
                <a:off x="1620" y="1232"/>
                <a:ext cx="236" cy="260"/>
                <a:chOff x="1557" y="1007"/>
                <a:chExt cx="2105" cy="1949"/>
              </a:xfrm>
            </p:grpSpPr>
            <p:grpSp>
              <p:nvGrpSpPr>
                <p:cNvPr id="20613" name="Group 290"/>
                <p:cNvGrpSpPr>
                  <a:grpSpLocks/>
                </p:cNvGrpSpPr>
                <p:nvPr/>
              </p:nvGrpSpPr>
              <p:grpSpPr bwMode="auto">
                <a:xfrm>
                  <a:off x="1557" y="1209"/>
                  <a:ext cx="2105" cy="1421"/>
                  <a:chOff x="578" y="2316"/>
                  <a:chExt cx="2105" cy="1421"/>
                </a:xfrm>
              </p:grpSpPr>
              <p:sp>
                <p:nvSpPr>
                  <p:cNvPr id="20615" name="Freeform 291" descr="Cork"/>
                  <p:cNvSpPr>
                    <a:spLocks/>
                  </p:cNvSpPr>
                  <p:nvPr/>
                </p:nvSpPr>
                <p:spPr bwMode="auto">
                  <a:xfrm>
                    <a:off x="633" y="2316"/>
                    <a:ext cx="2050" cy="256"/>
                  </a:xfrm>
                  <a:custGeom>
                    <a:avLst/>
                    <a:gdLst>
                      <a:gd name="T0" fmla="*/ 2147483646 w 592"/>
                      <a:gd name="T1" fmla="*/ 2147483646 h 90"/>
                      <a:gd name="T2" fmla="*/ 2147483646 w 592"/>
                      <a:gd name="T3" fmla="*/ 2147483646 h 90"/>
                      <a:gd name="T4" fmla="*/ 2147483646 w 592"/>
                      <a:gd name="T5" fmla="*/ 2147483646 h 90"/>
                      <a:gd name="T6" fmla="*/ 2147483646 w 592"/>
                      <a:gd name="T7" fmla="*/ 2147483646 h 90"/>
                      <a:gd name="T8" fmla="*/ 2147483646 w 592"/>
                      <a:gd name="T9" fmla="*/ 2147483646 h 90"/>
                      <a:gd name="T10" fmla="*/ 2147483646 w 592"/>
                      <a:gd name="T11" fmla="*/ 2147483646 h 90"/>
                      <a:gd name="T12" fmla="*/ 2147483646 w 592"/>
                      <a:gd name="T13" fmla="*/ 2147483646 h 90"/>
                      <a:gd name="T14" fmla="*/ 2147483646 w 592"/>
                      <a:gd name="T15" fmla="*/ 2147483646 h 90"/>
                      <a:gd name="T16" fmla="*/ 2147483646 w 592"/>
                      <a:gd name="T17" fmla="*/ 2147483646 h 90"/>
                      <a:gd name="T18" fmla="*/ 2147483646 w 592"/>
                      <a:gd name="T19" fmla="*/ 2147483646 h 90"/>
                      <a:gd name="T20" fmla="*/ 2147483646 w 592"/>
                      <a:gd name="T21" fmla="*/ 0 h 90"/>
                      <a:gd name="T22" fmla="*/ 2147483646 w 592"/>
                      <a:gd name="T23" fmla="*/ 2147483646 h 90"/>
                      <a:gd name="T24" fmla="*/ 2147483646 w 592"/>
                      <a:gd name="T25" fmla="*/ 2147483646 h 90"/>
                      <a:gd name="T26" fmla="*/ 2147483646 w 592"/>
                      <a:gd name="T27" fmla="*/ 2147483646 h 90"/>
                      <a:gd name="T28" fmla="*/ 2147483646 w 592"/>
                      <a:gd name="T29" fmla="*/ 2147483646 h 90"/>
                      <a:gd name="T30" fmla="*/ 2147483646 w 592"/>
                      <a:gd name="T31" fmla="*/ 214748364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w="9525">
                    <a:noFill/>
                    <a:round/>
                    <a:headEnd/>
                    <a:tailEnd/>
                  </a:ln>
                </p:spPr>
                <p:txBody>
                  <a:bodyPr wrap="none" anchor="ctr"/>
                  <a:lstStyle/>
                  <a:p>
                    <a:endParaRPr lang="ar-JO"/>
                  </a:p>
                </p:txBody>
              </p:sp>
              <p:sp>
                <p:nvSpPr>
                  <p:cNvPr id="20616" name="Freeform 292" descr="Cork"/>
                  <p:cNvSpPr>
                    <a:spLocks/>
                  </p:cNvSpPr>
                  <p:nvPr/>
                </p:nvSpPr>
                <p:spPr bwMode="auto">
                  <a:xfrm>
                    <a:off x="578" y="2506"/>
                    <a:ext cx="2074" cy="1231"/>
                  </a:xfrm>
                  <a:custGeom>
                    <a:avLst/>
                    <a:gdLst>
                      <a:gd name="T0" fmla="*/ 2147483646 w 599"/>
                      <a:gd name="T1" fmla="*/ 0 h 432"/>
                      <a:gd name="T2" fmla="*/ 2147483646 w 599"/>
                      <a:gd name="T3" fmla="*/ 2147483646 h 432"/>
                      <a:gd name="T4" fmla="*/ 2147483646 w 599"/>
                      <a:gd name="T5" fmla="*/ 2147483646 h 432"/>
                      <a:gd name="T6" fmla="*/ 2147483646 w 599"/>
                      <a:gd name="T7" fmla="*/ 2147483646 h 432"/>
                      <a:gd name="T8" fmla="*/ 2147483646 w 599"/>
                      <a:gd name="T9" fmla="*/ 2147483646 h 432"/>
                      <a:gd name="T10" fmla="*/ 2147483646 w 599"/>
                      <a:gd name="T11" fmla="*/ 2147483646 h 432"/>
                      <a:gd name="T12" fmla="*/ 2147483646 w 599"/>
                      <a:gd name="T13" fmla="*/ 2147483646 h 432"/>
                      <a:gd name="T14" fmla="*/ 2147483646 w 599"/>
                      <a:gd name="T15" fmla="*/ 2147483646 h 432"/>
                      <a:gd name="T16" fmla="*/ 2147483646 w 599"/>
                      <a:gd name="T17" fmla="*/ 2147483646 h 432"/>
                      <a:gd name="T18" fmla="*/ 2147483646 w 599"/>
                      <a:gd name="T19" fmla="*/ 2147483646 h 432"/>
                      <a:gd name="T20" fmla="*/ 2147483646 w 599"/>
                      <a:gd name="T21" fmla="*/ 2147483646 h 432"/>
                      <a:gd name="T22" fmla="*/ 2147483646 w 599"/>
                      <a:gd name="T23" fmla="*/ 2147483646 h 432"/>
                      <a:gd name="T24" fmla="*/ 2147483646 w 599"/>
                      <a:gd name="T25" fmla="*/ 2147483646 h 432"/>
                      <a:gd name="T26" fmla="*/ 2147483646 w 599"/>
                      <a:gd name="T27" fmla="*/ 2147483646 h 432"/>
                      <a:gd name="T28" fmla="*/ 2147483646 w 599"/>
                      <a:gd name="T29" fmla="*/ 2147483646 h 432"/>
                      <a:gd name="T30" fmla="*/ 2147483646 w 599"/>
                      <a:gd name="T31" fmla="*/ 2147483646 h 432"/>
                      <a:gd name="T32" fmla="*/ 2147483646 w 599"/>
                      <a:gd name="T33" fmla="*/ 2147483646 h 432"/>
                      <a:gd name="T34" fmla="*/ 2147483646 w 599"/>
                      <a:gd name="T35" fmla="*/ 2147483646 h 432"/>
                      <a:gd name="T36" fmla="*/ 2147483646 w 599"/>
                      <a:gd name="T37" fmla="*/ 2147483646 h 432"/>
                      <a:gd name="T38" fmla="*/ 2147483646 w 599"/>
                      <a:gd name="T39" fmla="*/ 2147483646 h 432"/>
                      <a:gd name="T40" fmla="*/ 2147483646 w 599"/>
                      <a:gd name="T41" fmla="*/ 2147483646 h 432"/>
                      <a:gd name="T42" fmla="*/ 2147483646 w 599"/>
                      <a:gd name="T43" fmla="*/ 2147483646 h 432"/>
                      <a:gd name="T44" fmla="*/ 2147483646 w 599"/>
                      <a:gd name="T45" fmla="*/ 2147483646 h 432"/>
                      <a:gd name="T46" fmla="*/ 2147483646 w 599"/>
                      <a:gd name="T47" fmla="*/ 2147483646 h 432"/>
                      <a:gd name="T48" fmla="*/ 2147483646 w 599"/>
                      <a:gd name="T49" fmla="*/ 2147483646 h 432"/>
                      <a:gd name="T50" fmla="*/ 2147483646 w 599"/>
                      <a:gd name="T51" fmla="*/ 2147483646 h 432"/>
                      <a:gd name="T52" fmla="*/ 2147483646 w 599"/>
                      <a:gd name="T53" fmla="*/ 2147483646 h 432"/>
                      <a:gd name="T54" fmla="*/ 2147483646 w 599"/>
                      <a:gd name="T55" fmla="*/ 2147483646 h 432"/>
                      <a:gd name="T56" fmla="*/ 2147483646 w 599"/>
                      <a:gd name="T57" fmla="*/ 2147483646 h 432"/>
                      <a:gd name="T58" fmla="*/ 2147483646 w 599"/>
                      <a:gd name="T59" fmla="*/ 2147483646 h 432"/>
                      <a:gd name="T60" fmla="*/ 2147483646 w 599"/>
                      <a:gd name="T61" fmla="*/ 2147483646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w="9525">
                    <a:noFill/>
                    <a:round/>
                    <a:headEnd/>
                    <a:tailEnd/>
                  </a:ln>
                </p:spPr>
                <p:txBody>
                  <a:bodyPr wrap="none" anchor="ctr"/>
                  <a:lstStyle/>
                  <a:p>
                    <a:endParaRPr lang="ar-JO"/>
                  </a:p>
                </p:txBody>
              </p:sp>
            </p:grpSp>
            <p:sp>
              <p:nvSpPr>
                <p:cNvPr id="20608" name="Freeform 294"/>
                <p:cNvSpPr>
                  <a:spLocks/>
                </p:cNvSpPr>
                <p:nvPr/>
              </p:nvSpPr>
              <p:spPr bwMode="auto">
                <a:xfrm>
                  <a:off x="1616" y="2649"/>
                  <a:ext cx="88" cy="277"/>
                </a:xfrm>
                <a:custGeom>
                  <a:avLst/>
                  <a:gdLst>
                    <a:gd name="T0" fmla="*/ 204 w 85"/>
                    <a:gd name="T1" fmla="*/ 3 h 318"/>
                    <a:gd name="T2" fmla="*/ 178 w 85"/>
                    <a:gd name="T3" fmla="*/ 3 h 318"/>
                    <a:gd name="T4" fmla="*/ 134 w 85"/>
                    <a:gd name="T5" fmla="*/ 3 h 318"/>
                    <a:gd name="T6" fmla="*/ 154 w 85"/>
                    <a:gd name="T7" fmla="*/ 3 h 318"/>
                    <a:gd name="T8" fmla="*/ 178 w 85"/>
                    <a:gd name="T9" fmla="*/ 3 h 318"/>
                    <a:gd name="T10" fmla="*/ 105 w 85"/>
                    <a:gd name="T11" fmla="*/ 3 h 318"/>
                    <a:gd name="T12" fmla="*/ 105 w 85"/>
                    <a:gd name="T13" fmla="*/ 3 h 318"/>
                    <a:gd name="T14" fmla="*/ 134 w 85"/>
                    <a:gd name="T15" fmla="*/ 3 h 318"/>
                    <a:gd name="T16" fmla="*/ 80 w 85"/>
                    <a:gd name="T17" fmla="*/ 3 h 318"/>
                    <a:gd name="T18" fmla="*/ 105 w 85"/>
                    <a:gd name="T19" fmla="*/ 3 h 318"/>
                    <a:gd name="T20" fmla="*/ 134 w 85"/>
                    <a:gd name="T21" fmla="*/ 3 h 318"/>
                    <a:gd name="T22" fmla="*/ 105 w 85"/>
                    <a:gd name="T23" fmla="*/ 3 h 318"/>
                    <a:gd name="T24" fmla="*/ 134 w 85"/>
                    <a:gd name="T25" fmla="*/ 3 h 318"/>
                    <a:gd name="T26" fmla="*/ 105 w 85"/>
                    <a:gd name="T27" fmla="*/ 3 h 318"/>
                    <a:gd name="T28" fmla="*/ 134 w 85"/>
                    <a:gd name="T29" fmla="*/ 3 h 318"/>
                    <a:gd name="T30" fmla="*/ 154 w 85"/>
                    <a:gd name="T31" fmla="*/ 3 h 318"/>
                    <a:gd name="T32" fmla="*/ 204 w 85"/>
                    <a:gd name="T33" fmla="*/ 3 h 318"/>
                    <a:gd name="T34" fmla="*/ 225 w 85"/>
                    <a:gd name="T35" fmla="*/ 3 h 318"/>
                    <a:gd name="T36" fmla="*/ 204 w 85"/>
                    <a:gd name="T37" fmla="*/ 4 h 318"/>
                    <a:gd name="T38" fmla="*/ 178 w 85"/>
                    <a:gd name="T39" fmla="*/ 4 h 318"/>
                    <a:gd name="T40" fmla="*/ 154 w 85"/>
                    <a:gd name="T41" fmla="*/ 5 h 318"/>
                    <a:gd name="T42" fmla="*/ 105 w 85"/>
                    <a:gd name="T43" fmla="*/ 4 h 318"/>
                    <a:gd name="T44" fmla="*/ 80 w 85"/>
                    <a:gd name="T45" fmla="*/ 3 h 318"/>
                    <a:gd name="T46" fmla="*/ 61 w 85"/>
                    <a:gd name="T47" fmla="*/ 3 h 318"/>
                    <a:gd name="T48" fmla="*/ 5 w 85"/>
                    <a:gd name="T49" fmla="*/ 3 h 318"/>
                    <a:gd name="T50" fmla="*/ 105 w 85"/>
                    <a:gd name="T51" fmla="*/ 3 h 318"/>
                    <a:gd name="T52" fmla="*/ 178 w 85"/>
                    <a:gd name="T53" fmla="*/ 3 h 318"/>
                    <a:gd name="T54" fmla="*/ 204 w 85"/>
                    <a:gd name="T55" fmla="*/ 3 h 318"/>
                    <a:gd name="T56" fmla="*/ 178 w 85"/>
                    <a:gd name="T57" fmla="*/ 3 h 318"/>
                    <a:gd name="T58" fmla="*/ 178 w 85"/>
                    <a:gd name="T59" fmla="*/ 3 h 318"/>
                    <a:gd name="T60" fmla="*/ 134 w 85"/>
                    <a:gd name="T61" fmla="*/ 3 h 318"/>
                    <a:gd name="T62" fmla="*/ 61 w 85"/>
                    <a:gd name="T63" fmla="*/ 3 h 318"/>
                    <a:gd name="T64" fmla="*/ 105 w 85"/>
                    <a:gd name="T65" fmla="*/ 3 h 318"/>
                    <a:gd name="T66" fmla="*/ 154 w 85"/>
                    <a:gd name="T67" fmla="*/ 3 h 318"/>
                    <a:gd name="T68" fmla="*/ 204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9525">
                  <a:noFill/>
                  <a:round/>
                  <a:headEnd/>
                  <a:tailEnd/>
                </a:ln>
              </p:spPr>
              <p:txBody>
                <a:bodyPr wrap="none" anchor="ctr"/>
                <a:lstStyle/>
                <a:p>
                  <a:endParaRPr lang="ar-JO"/>
                </a:p>
              </p:txBody>
            </p:sp>
            <p:sp>
              <p:nvSpPr>
                <p:cNvPr id="20609" name="Freeform 295"/>
                <p:cNvSpPr>
                  <a:spLocks/>
                </p:cNvSpPr>
                <p:nvPr/>
              </p:nvSpPr>
              <p:spPr bwMode="auto">
                <a:xfrm>
                  <a:off x="1635" y="2647"/>
                  <a:ext cx="109" cy="309"/>
                </a:xfrm>
                <a:custGeom>
                  <a:avLst/>
                  <a:gdLst>
                    <a:gd name="T0" fmla="*/ 1 w 105"/>
                    <a:gd name="T1" fmla="*/ 0 h 354"/>
                    <a:gd name="T2" fmla="*/ 284 w 105"/>
                    <a:gd name="T3" fmla="*/ 3 h 354"/>
                    <a:gd name="T4" fmla="*/ 223 w 105"/>
                    <a:gd name="T5" fmla="*/ 3 h 354"/>
                    <a:gd name="T6" fmla="*/ 256 w 105"/>
                    <a:gd name="T7" fmla="*/ 3 h 354"/>
                    <a:gd name="T8" fmla="*/ 256 w 105"/>
                    <a:gd name="T9" fmla="*/ 3 h 354"/>
                    <a:gd name="T10" fmla="*/ 298 w 105"/>
                    <a:gd name="T11" fmla="*/ 3 h 354"/>
                    <a:gd name="T12" fmla="*/ 298 w 105"/>
                    <a:gd name="T13" fmla="*/ 3 h 354"/>
                    <a:gd name="T14" fmla="*/ 256 w 105"/>
                    <a:gd name="T15" fmla="*/ 6 h 354"/>
                    <a:gd name="T16" fmla="*/ 211 w 105"/>
                    <a:gd name="T17" fmla="*/ 6 h 354"/>
                    <a:gd name="T18" fmla="*/ 48 w 105"/>
                    <a:gd name="T19" fmla="*/ 5 h 354"/>
                    <a:gd name="T20" fmla="*/ 12 w 105"/>
                    <a:gd name="T21" fmla="*/ 4 h 354"/>
                    <a:gd name="T22" fmla="*/ 48 w 105"/>
                    <a:gd name="T23" fmla="*/ 3 h 354"/>
                    <a:gd name="T24" fmla="*/ 9 w 105"/>
                    <a:gd name="T25" fmla="*/ 3 h 354"/>
                    <a:gd name="T26" fmla="*/ 60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9525">
                  <a:noFill/>
                  <a:round/>
                  <a:headEnd/>
                  <a:tailEnd/>
                </a:ln>
              </p:spPr>
              <p:txBody>
                <a:bodyPr wrap="none" anchor="ctr"/>
                <a:lstStyle/>
                <a:p>
                  <a:endParaRPr lang="ar-JO"/>
                </a:p>
              </p:txBody>
            </p:sp>
            <p:sp>
              <p:nvSpPr>
                <p:cNvPr id="20610" name="Freeform 296"/>
                <p:cNvSpPr>
                  <a:spLocks/>
                </p:cNvSpPr>
                <p:nvPr/>
              </p:nvSpPr>
              <p:spPr bwMode="auto">
                <a:xfrm>
                  <a:off x="3008" y="2583"/>
                  <a:ext cx="155" cy="328"/>
                </a:xfrm>
                <a:custGeom>
                  <a:avLst/>
                  <a:gdLst>
                    <a:gd name="T0" fmla="*/ 459 w 149"/>
                    <a:gd name="T1" fmla="*/ 3 h 376"/>
                    <a:gd name="T2" fmla="*/ 436 w 149"/>
                    <a:gd name="T3" fmla="*/ 3 h 376"/>
                    <a:gd name="T4" fmla="*/ 405 w 149"/>
                    <a:gd name="T5" fmla="*/ 3 h 376"/>
                    <a:gd name="T6" fmla="*/ 399 w 149"/>
                    <a:gd name="T7" fmla="*/ 3 h 376"/>
                    <a:gd name="T8" fmla="*/ 341 w 149"/>
                    <a:gd name="T9" fmla="*/ 3 h 376"/>
                    <a:gd name="T10" fmla="*/ 269 w 149"/>
                    <a:gd name="T11" fmla="*/ 5 h 376"/>
                    <a:gd name="T12" fmla="*/ 216 w 149"/>
                    <a:gd name="T13" fmla="*/ 6 h 376"/>
                    <a:gd name="T14" fmla="*/ 181 w 149"/>
                    <a:gd name="T15" fmla="*/ 6 h 376"/>
                    <a:gd name="T16" fmla="*/ 58 w 149"/>
                    <a:gd name="T17" fmla="*/ 6 h 376"/>
                    <a:gd name="T18" fmla="*/ 2 w 149"/>
                    <a:gd name="T19" fmla="*/ 6 h 376"/>
                    <a:gd name="T20" fmla="*/ 5 w 149"/>
                    <a:gd name="T21" fmla="*/ 5 h 376"/>
                    <a:gd name="T22" fmla="*/ 8 w 149"/>
                    <a:gd name="T23" fmla="*/ 3 h 376"/>
                    <a:gd name="T24" fmla="*/ 64 w 149"/>
                    <a:gd name="T25" fmla="*/ 3 h 376"/>
                    <a:gd name="T26" fmla="*/ 108 w 149"/>
                    <a:gd name="T27" fmla="*/ 3 h 376"/>
                    <a:gd name="T28" fmla="*/ 137 w 149"/>
                    <a:gd name="T29" fmla="*/ 3 h 376"/>
                    <a:gd name="T30" fmla="*/ 261 w 149"/>
                    <a:gd name="T31" fmla="*/ 3 h 376"/>
                    <a:gd name="T32" fmla="*/ 399 w 149"/>
                    <a:gd name="T33" fmla="*/ 3 h 376"/>
                    <a:gd name="T34" fmla="*/ 459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9525">
                  <a:noFill/>
                  <a:round/>
                  <a:headEnd/>
                  <a:tailEnd/>
                </a:ln>
              </p:spPr>
              <p:txBody>
                <a:bodyPr wrap="none" anchor="ctr"/>
                <a:lstStyle/>
                <a:p>
                  <a:endParaRPr lang="ar-JO"/>
                </a:p>
              </p:txBody>
            </p:sp>
            <p:sp>
              <p:nvSpPr>
                <p:cNvPr id="20611" name="Freeform 297"/>
                <p:cNvSpPr>
                  <a:spLocks/>
                </p:cNvSpPr>
                <p:nvPr/>
              </p:nvSpPr>
              <p:spPr bwMode="auto">
                <a:xfrm>
                  <a:off x="1714" y="1020"/>
                  <a:ext cx="99" cy="440"/>
                </a:xfrm>
                <a:custGeom>
                  <a:avLst/>
                  <a:gdLst>
                    <a:gd name="T0" fmla="*/ 64 w 96"/>
                    <a:gd name="T1" fmla="*/ 8 h 504"/>
                    <a:gd name="T2" fmla="*/ 151 w 96"/>
                    <a:gd name="T3" fmla="*/ 9 h 504"/>
                    <a:gd name="T4" fmla="*/ 180 w 96"/>
                    <a:gd name="T5" fmla="*/ 8 h 504"/>
                    <a:gd name="T6" fmla="*/ 180 w 96"/>
                    <a:gd name="T7" fmla="*/ 5 h 504"/>
                    <a:gd name="T8" fmla="*/ 223 w 96"/>
                    <a:gd name="T9" fmla="*/ 3 h 504"/>
                    <a:gd name="T10" fmla="*/ 240 w 96"/>
                    <a:gd name="T11" fmla="*/ 3 h 504"/>
                    <a:gd name="T12" fmla="*/ 223 w 96"/>
                    <a:gd name="T13" fmla="*/ 3 h 504"/>
                    <a:gd name="T14" fmla="*/ 194 w 96"/>
                    <a:gd name="T15" fmla="*/ 3 h 504"/>
                    <a:gd name="T16" fmla="*/ 70 w 96"/>
                    <a:gd name="T17" fmla="*/ 3 h 504"/>
                    <a:gd name="T18" fmla="*/ 64 w 96"/>
                    <a:gd name="T19" fmla="*/ 3 h 504"/>
                    <a:gd name="T20" fmla="*/ 76 w 96"/>
                    <a:gd name="T21" fmla="*/ 6 h 504"/>
                    <a:gd name="T22" fmla="*/ 98 w 96"/>
                    <a:gd name="T23" fmla="*/ 7 h 504"/>
                    <a:gd name="T24" fmla="*/ 60 w 96"/>
                    <a:gd name="T25" fmla="*/ 8 h 504"/>
                    <a:gd name="T26" fmla="*/ 64 w 96"/>
                    <a:gd name="T27" fmla="*/ 8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9525">
                  <a:noFill/>
                  <a:round/>
                  <a:headEnd/>
                  <a:tailEnd/>
                </a:ln>
              </p:spPr>
              <p:txBody>
                <a:bodyPr wrap="none" anchor="ctr"/>
                <a:lstStyle/>
                <a:p>
                  <a:endParaRPr lang="ar-JO"/>
                </a:p>
              </p:txBody>
            </p:sp>
            <p:sp>
              <p:nvSpPr>
                <p:cNvPr id="20612" name="Freeform 298"/>
                <p:cNvSpPr>
                  <a:spLocks/>
                </p:cNvSpPr>
                <p:nvPr/>
              </p:nvSpPr>
              <p:spPr bwMode="auto">
                <a:xfrm>
                  <a:off x="3431" y="1007"/>
                  <a:ext cx="156" cy="358"/>
                </a:xfrm>
                <a:custGeom>
                  <a:avLst/>
                  <a:gdLst>
                    <a:gd name="T0" fmla="*/ 5 w 150"/>
                    <a:gd name="T1" fmla="*/ 7 h 410"/>
                    <a:gd name="T2" fmla="*/ 131 w 150"/>
                    <a:gd name="T3" fmla="*/ 7 h 410"/>
                    <a:gd name="T4" fmla="*/ 260 w 150"/>
                    <a:gd name="T5" fmla="*/ 7 h 410"/>
                    <a:gd name="T6" fmla="*/ 304 w 150"/>
                    <a:gd name="T7" fmla="*/ 6 h 410"/>
                    <a:gd name="T8" fmla="*/ 372 w 150"/>
                    <a:gd name="T9" fmla="*/ 4 h 410"/>
                    <a:gd name="T10" fmla="*/ 416 w 150"/>
                    <a:gd name="T11" fmla="*/ 3 h 410"/>
                    <a:gd name="T12" fmla="*/ 439 w 150"/>
                    <a:gd name="T13" fmla="*/ 3 h 410"/>
                    <a:gd name="T14" fmla="*/ 450 w 150"/>
                    <a:gd name="T15" fmla="*/ 3 h 410"/>
                    <a:gd name="T16" fmla="*/ 468 w 150"/>
                    <a:gd name="T17" fmla="*/ 3 h 410"/>
                    <a:gd name="T18" fmla="*/ 474 w 150"/>
                    <a:gd name="T19" fmla="*/ 3 h 410"/>
                    <a:gd name="T20" fmla="*/ 421 w 150"/>
                    <a:gd name="T21" fmla="*/ 0 h 410"/>
                    <a:gd name="T22" fmla="*/ 304 w 150"/>
                    <a:gd name="T23" fmla="*/ 3 h 410"/>
                    <a:gd name="T24" fmla="*/ 250 w 150"/>
                    <a:gd name="T25" fmla="*/ 3 h 410"/>
                    <a:gd name="T26" fmla="*/ 215 w 150"/>
                    <a:gd name="T27" fmla="*/ 3 h 410"/>
                    <a:gd name="T28" fmla="*/ 186 w 150"/>
                    <a:gd name="T29" fmla="*/ 3 h 410"/>
                    <a:gd name="T30" fmla="*/ 136 w 150"/>
                    <a:gd name="T31" fmla="*/ 3 h 410"/>
                    <a:gd name="T32" fmla="*/ 131 w 150"/>
                    <a:gd name="T33" fmla="*/ 3 h 410"/>
                    <a:gd name="T34" fmla="*/ 108 w 150"/>
                    <a:gd name="T35" fmla="*/ 3 h 410"/>
                    <a:gd name="T36" fmla="*/ 100 w 150"/>
                    <a:gd name="T37" fmla="*/ 4 h 410"/>
                    <a:gd name="T38" fmla="*/ 88 w 150"/>
                    <a:gd name="T39" fmla="*/ 4 h 410"/>
                    <a:gd name="T40" fmla="*/ 54 w 150"/>
                    <a:gd name="T41" fmla="*/ 6 h 410"/>
                    <a:gd name="T42" fmla="*/ 10 w 150"/>
                    <a:gd name="T43" fmla="*/ 7 h 410"/>
                    <a:gd name="T44" fmla="*/ 2 w 150"/>
                    <a:gd name="T45" fmla="*/ 7 h 410"/>
                    <a:gd name="T46" fmla="*/ 5 w 150"/>
                    <a:gd name="T47" fmla="*/ 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9525">
                  <a:noFill/>
                  <a:round/>
                  <a:headEnd/>
                  <a:tailEnd/>
                </a:ln>
              </p:spPr>
              <p:txBody>
                <a:bodyPr wrap="none" anchor="ctr"/>
                <a:lstStyle/>
                <a:p>
                  <a:endParaRPr lang="ar-JO"/>
                </a:p>
              </p:txBody>
            </p:sp>
          </p:grpSp>
          <p:sp>
            <p:nvSpPr>
              <p:cNvPr id="20606" name="Rectangle 299"/>
              <p:cNvSpPr>
                <a:spLocks noChangeArrowheads="1"/>
              </p:cNvSpPr>
              <p:nvPr/>
            </p:nvSpPr>
            <p:spPr bwMode="auto">
              <a:xfrm>
                <a:off x="1609" y="1237"/>
                <a:ext cx="115" cy="212"/>
              </a:xfrm>
              <a:prstGeom prst="rect">
                <a:avLst/>
              </a:prstGeom>
              <a:noFill/>
              <a:ln w="9525">
                <a:noFill/>
                <a:miter lim="800000"/>
                <a:headEnd/>
                <a:tailEnd/>
              </a:ln>
            </p:spPr>
            <p:txBody>
              <a:bodyPr wrap="none" lIns="90487" tIns="44450" rIns="90487" bIns="44450">
                <a:spAutoFit/>
              </a:bodyPr>
              <a:lstStyle/>
              <a:p>
                <a:endParaRPr lang="en-US" altLang="en-US" b="0" i="1">
                  <a:solidFill>
                    <a:schemeClr val="bg2"/>
                  </a:solidFill>
                  <a:latin typeface="Helvetica" pitchFamily="34" charset="0"/>
                </a:endParaRPr>
              </a:p>
            </p:txBody>
          </p:sp>
        </p:grpSp>
        <p:grpSp>
          <p:nvGrpSpPr>
            <p:cNvPr id="20592" name="Group 300"/>
            <p:cNvGrpSpPr>
              <a:grpSpLocks/>
            </p:cNvGrpSpPr>
            <p:nvPr/>
          </p:nvGrpSpPr>
          <p:grpSpPr bwMode="auto">
            <a:xfrm>
              <a:off x="4651" y="1363"/>
              <a:ext cx="496" cy="367"/>
              <a:chOff x="1479" y="1204"/>
              <a:chExt cx="496" cy="367"/>
            </a:xfrm>
          </p:grpSpPr>
          <p:grpSp>
            <p:nvGrpSpPr>
              <p:cNvPr id="20593" name="Group 301"/>
              <p:cNvGrpSpPr>
                <a:grpSpLocks/>
              </p:cNvGrpSpPr>
              <p:nvPr/>
            </p:nvGrpSpPr>
            <p:grpSpPr bwMode="auto">
              <a:xfrm>
                <a:off x="1620" y="1232"/>
                <a:ext cx="236" cy="260"/>
                <a:chOff x="1557" y="1007"/>
                <a:chExt cx="2105" cy="1949"/>
              </a:xfrm>
            </p:grpSpPr>
            <p:grpSp>
              <p:nvGrpSpPr>
                <p:cNvPr id="20601" name="Group 303"/>
                <p:cNvGrpSpPr>
                  <a:grpSpLocks/>
                </p:cNvGrpSpPr>
                <p:nvPr/>
              </p:nvGrpSpPr>
              <p:grpSpPr bwMode="auto">
                <a:xfrm>
                  <a:off x="1557" y="1209"/>
                  <a:ext cx="2105" cy="1421"/>
                  <a:chOff x="578" y="2316"/>
                  <a:chExt cx="2105" cy="1421"/>
                </a:xfrm>
              </p:grpSpPr>
              <p:sp>
                <p:nvSpPr>
                  <p:cNvPr id="20603" name="Freeform 304" descr="Cork"/>
                  <p:cNvSpPr>
                    <a:spLocks/>
                  </p:cNvSpPr>
                  <p:nvPr/>
                </p:nvSpPr>
                <p:spPr bwMode="auto">
                  <a:xfrm>
                    <a:off x="633" y="2316"/>
                    <a:ext cx="2050" cy="256"/>
                  </a:xfrm>
                  <a:custGeom>
                    <a:avLst/>
                    <a:gdLst>
                      <a:gd name="T0" fmla="*/ 2147483646 w 592"/>
                      <a:gd name="T1" fmla="*/ 2147483646 h 90"/>
                      <a:gd name="T2" fmla="*/ 2147483646 w 592"/>
                      <a:gd name="T3" fmla="*/ 2147483646 h 90"/>
                      <a:gd name="T4" fmla="*/ 2147483646 w 592"/>
                      <a:gd name="T5" fmla="*/ 2147483646 h 90"/>
                      <a:gd name="T6" fmla="*/ 2147483646 w 592"/>
                      <a:gd name="T7" fmla="*/ 2147483646 h 90"/>
                      <a:gd name="T8" fmla="*/ 2147483646 w 592"/>
                      <a:gd name="T9" fmla="*/ 2147483646 h 90"/>
                      <a:gd name="T10" fmla="*/ 2147483646 w 592"/>
                      <a:gd name="T11" fmla="*/ 2147483646 h 90"/>
                      <a:gd name="T12" fmla="*/ 2147483646 w 592"/>
                      <a:gd name="T13" fmla="*/ 2147483646 h 90"/>
                      <a:gd name="T14" fmla="*/ 2147483646 w 592"/>
                      <a:gd name="T15" fmla="*/ 2147483646 h 90"/>
                      <a:gd name="T16" fmla="*/ 2147483646 w 592"/>
                      <a:gd name="T17" fmla="*/ 2147483646 h 90"/>
                      <a:gd name="T18" fmla="*/ 2147483646 w 592"/>
                      <a:gd name="T19" fmla="*/ 2147483646 h 90"/>
                      <a:gd name="T20" fmla="*/ 2147483646 w 592"/>
                      <a:gd name="T21" fmla="*/ 0 h 90"/>
                      <a:gd name="T22" fmla="*/ 2147483646 w 592"/>
                      <a:gd name="T23" fmla="*/ 2147483646 h 90"/>
                      <a:gd name="T24" fmla="*/ 2147483646 w 592"/>
                      <a:gd name="T25" fmla="*/ 2147483646 h 90"/>
                      <a:gd name="T26" fmla="*/ 2147483646 w 592"/>
                      <a:gd name="T27" fmla="*/ 2147483646 h 90"/>
                      <a:gd name="T28" fmla="*/ 2147483646 w 592"/>
                      <a:gd name="T29" fmla="*/ 2147483646 h 90"/>
                      <a:gd name="T30" fmla="*/ 2147483646 w 592"/>
                      <a:gd name="T31" fmla="*/ 214748364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w="9525">
                    <a:noFill/>
                    <a:round/>
                    <a:headEnd/>
                    <a:tailEnd/>
                  </a:ln>
                </p:spPr>
                <p:txBody>
                  <a:bodyPr wrap="none" anchor="ctr"/>
                  <a:lstStyle/>
                  <a:p>
                    <a:endParaRPr lang="ar-JO"/>
                  </a:p>
                </p:txBody>
              </p:sp>
              <p:sp>
                <p:nvSpPr>
                  <p:cNvPr id="20604" name="Freeform 305" descr="Cork"/>
                  <p:cNvSpPr>
                    <a:spLocks/>
                  </p:cNvSpPr>
                  <p:nvPr/>
                </p:nvSpPr>
                <p:spPr bwMode="auto">
                  <a:xfrm>
                    <a:off x="578" y="2506"/>
                    <a:ext cx="2074" cy="1231"/>
                  </a:xfrm>
                  <a:custGeom>
                    <a:avLst/>
                    <a:gdLst>
                      <a:gd name="T0" fmla="*/ 2147483646 w 599"/>
                      <a:gd name="T1" fmla="*/ 0 h 432"/>
                      <a:gd name="T2" fmla="*/ 2147483646 w 599"/>
                      <a:gd name="T3" fmla="*/ 2147483646 h 432"/>
                      <a:gd name="T4" fmla="*/ 2147483646 w 599"/>
                      <a:gd name="T5" fmla="*/ 2147483646 h 432"/>
                      <a:gd name="T6" fmla="*/ 2147483646 w 599"/>
                      <a:gd name="T7" fmla="*/ 2147483646 h 432"/>
                      <a:gd name="T8" fmla="*/ 2147483646 w 599"/>
                      <a:gd name="T9" fmla="*/ 2147483646 h 432"/>
                      <a:gd name="T10" fmla="*/ 2147483646 w 599"/>
                      <a:gd name="T11" fmla="*/ 2147483646 h 432"/>
                      <a:gd name="T12" fmla="*/ 2147483646 w 599"/>
                      <a:gd name="T13" fmla="*/ 2147483646 h 432"/>
                      <a:gd name="T14" fmla="*/ 2147483646 w 599"/>
                      <a:gd name="T15" fmla="*/ 2147483646 h 432"/>
                      <a:gd name="T16" fmla="*/ 2147483646 w 599"/>
                      <a:gd name="T17" fmla="*/ 2147483646 h 432"/>
                      <a:gd name="T18" fmla="*/ 2147483646 w 599"/>
                      <a:gd name="T19" fmla="*/ 2147483646 h 432"/>
                      <a:gd name="T20" fmla="*/ 2147483646 w 599"/>
                      <a:gd name="T21" fmla="*/ 2147483646 h 432"/>
                      <a:gd name="T22" fmla="*/ 2147483646 w 599"/>
                      <a:gd name="T23" fmla="*/ 2147483646 h 432"/>
                      <a:gd name="T24" fmla="*/ 2147483646 w 599"/>
                      <a:gd name="T25" fmla="*/ 2147483646 h 432"/>
                      <a:gd name="T26" fmla="*/ 2147483646 w 599"/>
                      <a:gd name="T27" fmla="*/ 2147483646 h 432"/>
                      <a:gd name="T28" fmla="*/ 2147483646 w 599"/>
                      <a:gd name="T29" fmla="*/ 2147483646 h 432"/>
                      <a:gd name="T30" fmla="*/ 2147483646 w 599"/>
                      <a:gd name="T31" fmla="*/ 2147483646 h 432"/>
                      <a:gd name="T32" fmla="*/ 2147483646 w 599"/>
                      <a:gd name="T33" fmla="*/ 2147483646 h 432"/>
                      <a:gd name="T34" fmla="*/ 2147483646 w 599"/>
                      <a:gd name="T35" fmla="*/ 2147483646 h 432"/>
                      <a:gd name="T36" fmla="*/ 2147483646 w 599"/>
                      <a:gd name="T37" fmla="*/ 2147483646 h 432"/>
                      <a:gd name="T38" fmla="*/ 2147483646 w 599"/>
                      <a:gd name="T39" fmla="*/ 2147483646 h 432"/>
                      <a:gd name="T40" fmla="*/ 2147483646 w 599"/>
                      <a:gd name="T41" fmla="*/ 2147483646 h 432"/>
                      <a:gd name="T42" fmla="*/ 2147483646 w 599"/>
                      <a:gd name="T43" fmla="*/ 2147483646 h 432"/>
                      <a:gd name="T44" fmla="*/ 2147483646 w 599"/>
                      <a:gd name="T45" fmla="*/ 2147483646 h 432"/>
                      <a:gd name="T46" fmla="*/ 2147483646 w 599"/>
                      <a:gd name="T47" fmla="*/ 2147483646 h 432"/>
                      <a:gd name="T48" fmla="*/ 2147483646 w 599"/>
                      <a:gd name="T49" fmla="*/ 2147483646 h 432"/>
                      <a:gd name="T50" fmla="*/ 2147483646 w 599"/>
                      <a:gd name="T51" fmla="*/ 2147483646 h 432"/>
                      <a:gd name="T52" fmla="*/ 2147483646 w 599"/>
                      <a:gd name="T53" fmla="*/ 2147483646 h 432"/>
                      <a:gd name="T54" fmla="*/ 2147483646 w 599"/>
                      <a:gd name="T55" fmla="*/ 2147483646 h 432"/>
                      <a:gd name="T56" fmla="*/ 2147483646 w 599"/>
                      <a:gd name="T57" fmla="*/ 2147483646 h 432"/>
                      <a:gd name="T58" fmla="*/ 2147483646 w 599"/>
                      <a:gd name="T59" fmla="*/ 2147483646 h 432"/>
                      <a:gd name="T60" fmla="*/ 2147483646 w 599"/>
                      <a:gd name="T61" fmla="*/ 2147483646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w="9525">
                    <a:noFill/>
                    <a:round/>
                    <a:headEnd/>
                    <a:tailEnd/>
                  </a:ln>
                </p:spPr>
                <p:txBody>
                  <a:bodyPr wrap="none" anchor="ctr"/>
                  <a:lstStyle/>
                  <a:p>
                    <a:endParaRPr lang="ar-JO"/>
                  </a:p>
                </p:txBody>
              </p:sp>
            </p:grpSp>
            <p:sp>
              <p:nvSpPr>
                <p:cNvPr id="20596" name="Freeform 307"/>
                <p:cNvSpPr>
                  <a:spLocks/>
                </p:cNvSpPr>
                <p:nvPr/>
              </p:nvSpPr>
              <p:spPr bwMode="auto">
                <a:xfrm>
                  <a:off x="1616" y="2649"/>
                  <a:ext cx="88" cy="277"/>
                </a:xfrm>
                <a:custGeom>
                  <a:avLst/>
                  <a:gdLst>
                    <a:gd name="T0" fmla="*/ 204 w 85"/>
                    <a:gd name="T1" fmla="*/ 3 h 318"/>
                    <a:gd name="T2" fmla="*/ 178 w 85"/>
                    <a:gd name="T3" fmla="*/ 3 h 318"/>
                    <a:gd name="T4" fmla="*/ 134 w 85"/>
                    <a:gd name="T5" fmla="*/ 3 h 318"/>
                    <a:gd name="T6" fmla="*/ 154 w 85"/>
                    <a:gd name="T7" fmla="*/ 3 h 318"/>
                    <a:gd name="T8" fmla="*/ 178 w 85"/>
                    <a:gd name="T9" fmla="*/ 3 h 318"/>
                    <a:gd name="T10" fmla="*/ 105 w 85"/>
                    <a:gd name="T11" fmla="*/ 3 h 318"/>
                    <a:gd name="T12" fmla="*/ 105 w 85"/>
                    <a:gd name="T13" fmla="*/ 3 h 318"/>
                    <a:gd name="T14" fmla="*/ 134 w 85"/>
                    <a:gd name="T15" fmla="*/ 3 h 318"/>
                    <a:gd name="T16" fmla="*/ 80 w 85"/>
                    <a:gd name="T17" fmla="*/ 3 h 318"/>
                    <a:gd name="T18" fmla="*/ 105 w 85"/>
                    <a:gd name="T19" fmla="*/ 3 h 318"/>
                    <a:gd name="T20" fmla="*/ 134 w 85"/>
                    <a:gd name="T21" fmla="*/ 3 h 318"/>
                    <a:gd name="T22" fmla="*/ 105 w 85"/>
                    <a:gd name="T23" fmla="*/ 3 h 318"/>
                    <a:gd name="T24" fmla="*/ 134 w 85"/>
                    <a:gd name="T25" fmla="*/ 3 h 318"/>
                    <a:gd name="T26" fmla="*/ 105 w 85"/>
                    <a:gd name="T27" fmla="*/ 3 h 318"/>
                    <a:gd name="T28" fmla="*/ 134 w 85"/>
                    <a:gd name="T29" fmla="*/ 3 h 318"/>
                    <a:gd name="T30" fmla="*/ 154 w 85"/>
                    <a:gd name="T31" fmla="*/ 3 h 318"/>
                    <a:gd name="T32" fmla="*/ 204 w 85"/>
                    <a:gd name="T33" fmla="*/ 3 h 318"/>
                    <a:gd name="T34" fmla="*/ 225 w 85"/>
                    <a:gd name="T35" fmla="*/ 3 h 318"/>
                    <a:gd name="T36" fmla="*/ 204 w 85"/>
                    <a:gd name="T37" fmla="*/ 4 h 318"/>
                    <a:gd name="T38" fmla="*/ 178 w 85"/>
                    <a:gd name="T39" fmla="*/ 4 h 318"/>
                    <a:gd name="T40" fmla="*/ 154 w 85"/>
                    <a:gd name="T41" fmla="*/ 5 h 318"/>
                    <a:gd name="T42" fmla="*/ 105 w 85"/>
                    <a:gd name="T43" fmla="*/ 4 h 318"/>
                    <a:gd name="T44" fmla="*/ 80 w 85"/>
                    <a:gd name="T45" fmla="*/ 3 h 318"/>
                    <a:gd name="T46" fmla="*/ 61 w 85"/>
                    <a:gd name="T47" fmla="*/ 3 h 318"/>
                    <a:gd name="T48" fmla="*/ 5 w 85"/>
                    <a:gd name="T49" fmla="*/ 3 h 318"/>
                    <a:gd name="T50" fmla="*/ 105 w 85"/>
                    <a:gd name="T51" fmla="*/ 3 h 318"/>
                    <a:gd name="T52" fmla="*/ 178 w 85"/>
                    <a:gd name="T53" fmla="*/ 3 h 318"/>
                    <a:gd name="T54" fmla="*/ 204 w 85"/>
                    <a:gd name="T55" fmla="*/ 3 h 318"/>
                    <a:gd name="T56" fmla="*/ 178 w 85"/>
                    <a:gd name="T57" fmla="*/ 3 h 318"/>
                    <a:gd name="T58" fmla="*/ 178 w 85"/>
                    <a:gd name="T59" fmla="*/ 3 h 318"/>
                    <a:gd name="T60" fmla="*/ 134 w 85"/>
                    <a:gd name="T61" fmla="*/ 3 h 318"/>
                    <a:gd name="T62" fmla="*/ 61 w 85"/>
                    <a:gd name="T63" fmla="*/ 3 h 318"/>
                    <a:gd name="T64" fmla="*/ 105 w 85"/>
                    <a:gd name="T65" fmla="*/ 3 h 318"/>
                    <a:gd name="T66" fmla="*/ 154 w 85"/>
                    <a:gd name="T67" fmla="*/ 3 h 318"/>
                    <a:gd name="T68" fmla="*/ 204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9525">
                  <a:noFill/>
                  <a:round/>
                  <a:headEnd/>
                  <a:tailEnd/>
                </a:ln>
              </p:spPr>
              <p:txBody>
                <a:bodyPr wrap="none" anchor="ctr"/>
                <a:lstStyle/>
                <a:p>
                  <a:endParaRPr lang="ar-JO"/>
                </a:p>
              </p:txBody>
            </p:sp>
            <p:sp>
              <p:nvSpPr>
                <p:cNvPr id="20597" name="Freeform 308"/>
                <p:cNvSpPr>
                  <a:spLocks/>
                </p:cNvSpPr>
                <p:nvPr/>
              </p:nvSpPr>
              <p:spPr bwMode="auto">
                <a:xfrm>
                  <a:off x="1635" y="2647"/>
                  <a:ext cx="109" cy="309"/>
                </a:xfrm>
                <a:custGeom>
                  <a:avLst/>
                  <a:gdLst>
                    <a:gd name="T0" fmla="*/ 1 w 105"/>
                    <a:gd name="T1" fmla="*/ 0 h 354"/>
                    <a:gd name="T2" fmla="*/ 284 w 105"/>
                    <a:gd name="T3" fmla="*/ 3 h 354"/>
                    <a:gd name="T4" fmla="*/ 223 w 105"/>
                    <a:gd name="T5" fmla="*/ 3 h 354"/>
                    <a:gd name="T6" fmla="*/ 256 w 105"/>
                    <a:gd name="T7" fmla="*/ 3 h 354"/>
                    <a:gd name="T8" fmla="*/ 256 w 105"/>
                    <a:gd name="T9" fmla="*/ 3 h 354"/>
                    <a:gd name="T10" fmla="*/ 298 w 105"/>
                    <a:gd name="T11" fmla="*/ 3 h 354"/>
                    <a:gd name="T12" fmla="*/ 298 w 105"/>
                    <a:gd name="T13" fmla="*/ 3 h 354"/>
                    <a:gd name="T14" fmla="*/ 256 w 105"/>
                    <a:gd name="T15" fmla="*/ 6 h 354"/>
                    <a:gd name="T16" fmla="*/ 211 w 105"/>
                    <a:gd name="T17" fmla="*/ 6 h 354"/>
                    <a:gd name="T18" fmla="*/ 48 w 105"/>
                    <a:gd name="T19" fmla="*/ 5 h 354"/>
                    <a:gd name="T20" fmla="*/ 12 w 105"/>
                    <a:gd name="T21" fmla="*/ 4 h 354"/>
                    <a:gd name="T22" fmla="*/ 48 w 105"/>
                    <a:gd name="T23" fmla="*/ 3 h 354"/>
                    <a:gd name="T24" fmla="*/ 9 w 105"/>
                    <a:gd name="T25" fmla="*/ 3 h 354"/>
                    <a:gd name="T26" fmla="*/ 60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9525">
                  <a:noFill/>
                  <a:round/>
                  <a:headEnd/>
                  <a:tailEnd/>
                </a:ln>
              </p:spPr>
              <p:txBody>
                <a:bodyPr wrap="none" anchor="ctr"/>
                <a:lstStyle/>
                <a:p>
                  <a:endParaRPr lang="ar-JO"/>
                </a:p>
              </p:txBody>
            </p:sp>
            <p:sp>
              <p:nvSpPr>
                <p:cNvPr id="20598" name="Freeform 309"/>
                <p:cNvSpPr>
                  <a:spLocks/>
                </p:cNvSpPr>
                <p:nvPr/>
              </p:nvSpPr>
              <p:spPr bwMode="auto">
                <a:xfrm>
                  <a:off x="3008" y="2583"/>
                  <a:ext cx="155" cy="328"/>
                </a:xfrm>
                <a:custGeom>
                  <a:avLst/>
                  <a:gdLst>
                    <a:gd name="T0" fmla="*/ 459 w 149"/>
                    <a:gd name="T1" fmla="*/ 3 h 376"/>
                    <a:gd name="T2" fmla="*/ 436 w 149"/>
                    <a:gd name="T3" fmla="*/ 3 h 376"/>
                    <a:gd name="T4" fmla="*/ 405 w 149"/>
                    <a:gd name="T5" fmla="*/ 3 h 376"/>
                    <a:gd name="T6" fmla="*/ 399 w 149"/>
                    <a:gd name="T7" fmla="*/ 3 h 376"/>
                    <a:gd name="T8" fmla="*/ 341 w 149"/>
                    <a:gd name="T9" fmla="*/ 3 h 376"/>
                    <a:gd name="T10" fmla="*/ 269 w 149"/>
                    <a:gd name="T11" fmla="*/ 5 h 376"/>
                    <a:gd name="T12" fmla="*/ 216 w 149"/>
                    <a:gd name="T13" fmla="*/ 6 h 376"/>
                    <a:gd name="T14" fmla="*/ 181 w 149"/>
                    <a:gd name="T15" fmla="*/ 6 h 376"/>
                    <a:gd name="T16" fmla="*/ 58 w 149"/>
                    <a:gd name="T17" fmla="*/ 6 h 376"/>
                    <a:gd name="T18" fmla="*/ 2 w 149"/>
                    <a:gd name="T19" fmla="*/ 6 h 376"/>
                    <a:gd name="T20" fmla="*/ 5 w 149"/>
                    <a:gd name="T21" fmla="*/ 5 h 376"/>
                    <a:gd name="T22" fmla="*/ 8 w 149"/>
                    <a:gd name="T23" fmla="*/ 3 h 376"/>
                    <a:gd name="T24" fmla="*/ 64 w 149"/>
                    <a:gd name="T25" fmla="*/ 3 h 376"/>
                    <a:gd name="T26" fmla="*/ 108 w 149"/>
                    <a:gd name="T27" fmla="*/ 3 h 376"/>
                    <a:gd name="T28" fmla="*/ 137 w 149"/>
                    <a:gd name="T29" fmla="*/ 3 h 376"/>
                    <a:gd name="T30" fmla="*/ 261 w 149"/>
                    <a:gd name="T31" fmla="*/ 3 h 376"/>
                    <a:gd name="T32" fmla="*/ 399 w 149"/>
                    <a:gd name="T33" fmla="*/ 3 h 376"/>
                    <a:gd name="T34" fmla="*/ 459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9525">
                  <a:noFill/>
                  <a:round/>
                  <a:headEnd/>
                  <a:tailEnd/>
                </a:ln>
              </p:spPr>
              <p:txBody>
                <a:bodyPr wrap="none" anchor="ctr"/>
                <a:lstStyle/>
                <a:p>
                  <a:endParaRPr lang="ar-JO"/>
                </a:p>
              </p:txBody>
            </p:sp>
            <p:sp>
              <p:nvSpPr>
                <p:cNvPr id="20599" name="Freeform 310"/>
                <p:cNvSpPr>
                  <a:spLocks/>
                </p:cNvSpPr>
                <p:nvPr/>
              </p:nvSpPr>
              <p:spPr bwMode="auto">
                <a:xfrm>
                  <a:off x="1714" y="1020"/>
                  <a:ext cx="99" cy="440"/>
                </a:xfrm>
                <a:custGeom>
                  <a:avLst/>
                  <a:gdLst>
                    <a:gd name="T0" fmla="*/ 64 w 96"/>
                    <a:gd name="T1" fmla="*/ 8 h 504"/>
                    <a:gd name="T2" fmla="*/ 151 w 96"/>
                    <a:gd name="T3" fmla="*/ 9 h 504"/>
                    <a:gd name="T4" fmla="*/ 180 w 96"/>
                    <a:gd name="T5" fmla="*/ 8 h 504"/>
                    <a:gd name="T6" fmla="*/ 180 w 96"/>
                    <a:gd name="T7" fmla="*/ 5 h 504"/>
                    <a:gd name="T8" fmla="*/ 223 w 96"/>
                    <a:gd name="T9" fmla="*/ 3 h 504"/>
                    <a:gd name="T10" fmla="*/ 240 w 96"/>
                    <a:gd name="T11" fmla="*/ 3 h 504"/>
                    <a:gd name="T12" fmla="*/ 223 w 96"/>
                    <a:gd name="T13" fmla="*/ 3 h 504"/>
                    <a:gd name="T14" fmla="*/ 194 w 96"/>
                    <a:gd name="T15" fmla="*/ 3 h 504"/>
                    <a:gd name="T16" fmla="*/ 70 w 96"/>
                    <a:gd name="T17" fmla="*/ 3 h 504"/>
                    <a:gd name="T18" fmla="*/ 64 w 96"/>
                    <a:gd name="T19" fmla="*/ 3 h 504"/>
                    <a:gd name="T20" fmla="*/ 76 w 96"/>
                    <a:gd name="T21" fmla="*/ 6 h 504"/>
                    <a:gd name="T22" fmla="*/ 98 w 96"/>
                    <a:gd name="T23" fmla="*/ 7 h 504"/>
                    <a:gd name="T24" fmla="*/ 60 w 96"/>
                    <a:gd name="T25" fmla="*/ 8 h 504"/>
                    <a:gd name="T26" fmla="*/ 64 w 96"/>
                    <a:gd name="T27" fmla="*/ 8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9525">
                  <a:noFill/>
                  <a:round/>
                  <a:headEnd/>
                  <a:tailEnd/>
                </a:ln>
              </p:spPr>
              <p:txBody>
                <a:bodyPr wrap="none" anchor="ctr"/>
                <a:lstStyle/>
                <a:p>
                  <a:endParaRPr lang="ar-JO"/>
                </a:p>
              </p:txBody>
            </p:sp>
            <p:sp>
              <p:nvSpPr>
                <p:cNvPr id="20600" name="Freeform 311"/>
                <p:cNvSpPr>
                  <a:spLocks/>
                </p:cNvSpPr>
                <p:nvPr/>
              </p:nvSpPr>
              <p:spPr bwMode="auto">
                <a:xfrm>
                  <a:off x="3431" y="1007"/>
                  <a:ext cx="156" cy="358"/>
                </a:xfrm>
                <a:custGeom>
                  <a:avLst/>
                  <a:gdLst>
                    <a:gd name="T0" fmla="*/ 5 w 150"/>
                    <a:gd name="T1" fmla="*/ 7 h 410"/>
                    <a:gd name="T2" fmla="*/ 131 w 150"/>
                    <a:gd name="T3" fmla="*/ 7 h 410"/>
                    <a:gd name="T4" fmla="*/ 260 w 150"/>
                    <a:gd name="T5" fmla="*/ 7 h 410"/>
                    <a:gd name="T6" fmla="*/ 304 w 150"/>
                    <a:gd name="T7" fmla="*/ 6 h 410"/>
                    <a:gd name="T8" fmla="*/ 372 w 150"/>
                    <a:gd name="T9" fmla="*/ 4 h 410"/>
                    <a:gd name="T10" fmla="*/ 416 w 150"/>
                    <a:gd name="T11" fmla="*/ 3 h 410"/>
                    <a:gd name="T12" fmla="*/ 439 w 150"/>
                    <a:gd name="T13" fmla="*/ 3 h 410"/>
                    <a:gd name="T14" fmla="*/ 450 w 150"/>
                    <a:gd name="T15" fmla="*/ 3 h 410"/>
                    <a:gd name="T16" fmla="*/ 468 w 150"/>
                    <a:gd name="T17" fmla="*/ 3 h 410"/>
                    <a:gd name="T18" fmla="*/ 474 w 150"/>
                    <a:gd name="T19" fmla="*/ 3 h 410"/>
                    <a:gd name="T20" fmla="*/ 421 w 150"/>
                    <a:gd name="T21" fmla="*/ 0 h 410"/>
                    <a:gd name="T22" fmla="*/ 304 w 150"/>
                    <a:gd name="T23" fmla="*/ 3 h 410"/>
                    <a:gd name="T24" fmla="*/ 250 w 150"/>
                    <a:gd name="T25" fmla="*/ 3 h 410"/>
                    <a:gd name="T26" fmla="*/ 215 w 150"/>
                    <a:gd name="T27" fmla="*/ 3 h 410"/>
                    <a:gd name="T28" fmla="*/ 186 w 150"/>
                    <a:gd name="T29" fmla="*/ 3 h 410"/>
                    <a:gd name="T30" fmla="*/ 136 w 150"/>
                    <a:gd name="T31" fmla="*/ 3 h 410"/>
                    <a:gd name="T32" fmla="*/ 131 w 150"/>
                    <a:gd name="T33" fmla="*/ 3 h 410"/>
                    <a:gd name="T34" fmla="*/ 108 w 150"/>
                    <a:gd name="T35" fmla="*/ 3 h 410"/>
                    <a:gd name="T36" fmla="*/ 100 w 150"/>
                    <a:gd name="T37" fmla="*/ 4 h 410"/>
                    <a:gd name="T38" fmla="*/ 88 w 150"/>
                    <a:gd name="T39" fmla="*/ 4 h 410"/>
                    <a:gd name="T40" fmla="*/ 54 w 150"/>
                    <a:gd name="T41" fmla="*/ 6 h 410"/>
                    <a:gd name="T42" fmla="*/ 10 w 150"/>
                    <a:gd name="T43" fmla="*/ 7 h 410"/>
                    <a:gd name="T44" fmla="*/ 2 w 150"/>
                    <a:gd name="T45" fmla="*/ 7 h 410"/>
                    <a:gd name="T46" fmla="*/ 5 w 150"/>
                    <a:gd name="T47" fmla="*/ 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9525">
                  <a:noFill/>
                  <a:round/>
                  <a:headEnd/>
                  <a:tailEnd/>
                </a:ln>
              </p:spPr>
              <p:txBody>
                <a:bodyPr wrap="none" anchor="ctr"/>
                <a:lstStyle/>
                <a:p>
                  <a:endParaRPr lang="ar-JO"/>
                </a:p>
              </p:txBody>
            </p:sp>
          </p:grpSp>
          <p:sp>
            <p:nvSpPr>
              <p:cNvPr id="20594" name="Rectangle 312"/>
              <p:cNvSpPr>
                <a:spLocks noChangeArrowheads="1"/>
              </p:cNvSpPr>
              <p:nvPr/>
            </p:nvSpPr>
            <p:spPr bwMode="auto">
              <a:xfrm>
                <a:off x="1479" y="1204"/>
                <a:ext cx="496" cy="289"/>
              </a:xfrm>
              <a:prstGeom prst="rect">
                <a:avLst/>
              </a:prstGeom>
              <a:noFill/>
              <a:ln w="9525">
                <a:noFill/>
                <a:miter lim="800000"/>
                <a:headEnd/>
                <a:tailEnd/>
              </a:ln>
            </p:spPr>
            <p:txBody>
              <a:bodyPr>
                <a:spAutoFit/>
              </a:bodyPr>
              <a:lstStyle/>
              <a:p>
                <a:pPr algn="ctr"/>
                <a:r>
                  <a:rPr lang="ar-JO" altLang="en-US" dirty="0">
                    <a:solidFill>
                      <a:schemeClr val="tx1"/>
                    </a:solidFill>
                    <a:effectLst>
                      <a:glow rad="228600">
                        <a:schemeClr val="bg2">
                          <a:alpha val="95000"/>
                        </a:schemeClr>
                      </a:glow>
                    </a:effectLst>
                  </a:rPr>
                  <a:t>العهد</a:t>
                </a:r>
                <a:br>
                  <a:rPr lang="en-US" altLang="en-US" dirty="0">
                    <a:solidFill>
                      <a:schemeClr val="tx1"/>
                    </a:solidFill>
                    <a:effectLst>
                      <a:glow rad="228600">
                        <a:schemeClr val="bg2">
                          <a:alpha val="95000"/>
                        </a:schemeClr>
                      </a:glow>
                    </a:effectLst>
                  </a:rPr>
                </a:br>
                <a:r>
                  <a:rPr lang="ar-JO" altLang="en-US" dirty="0">
                    <a:solidFill>
                      <a:schemeClr val="tx1"/>
                    </a:solidFill>
                    <a:effectLst>
                      <a:glow rad="228600">
                        <a:schemeClr val="bg2">
                          <a:alpha val="95000"/>
                        </a:schemeClr>
                      </a:glow>
                    </a:effectLst>
                  </a:rPr>
                  <a:t> الجديد</a:t>
                </a:r>
                <a:endParaRPr lang="en-US" altLang="en-US" dirty="0">
                  <a:solidFill>
                    <a:schemeClr val="tx1"/>
                  </a:solidFill>
                  <a:effectLst>
                    <a:glow rad="228600">
                      <a:schemeClr val="bg2">
                        <a:alpha val="95000"/>
                      </a:schemeClr>
                    </a:glow>
                  </a:effectLst>
                </a:endParaRPr>
              </a:p>
            </p:txBody>
          </p:sp>
        </p:grpSp>
      </p:grpSp>
      <p:sp>
        <p:nvSpPr>
          <p:cNvPr id="20583" name="Rectangle 313"/>
          <p:cNvSpPr>
            <a:spLocks noChangeArrowheads="1"/>
          </p:cNvSpPr>
          <p:nvPr/>
        </p:nvSpPr>
        <p:spPr bwMode="auto">
          <a:xfrm>
            <a:off x="8580438" y="6470650"/>
            <a:ext cx="390525" cy="338138"/>
          </a:xfrm>
          <a:prstGeom prst="rect">
            <a:avLst/>
          </a:prstGeom>
          <a:noFill/>
          <a:ln w="9525">
            <a:noFill/>
            <a:miter lim="800000"/>
            <a:headEnd/>
            <a:tailEnd/>
          </a:ln>
        </p:spPr>
        <p:txBody>
          <a:bodyPr wrap="none">
            <a:spAutoFit/>
          </a:bodyPr>
          <a:lstStyle/>
          <a:p>
            <a:r>
              <a:rPr lang="ar-SA" altLang="en-US">
                <a:solidFill>
                  <a:schemeClr val="tx1"/>
                </a:solidFill>
                <a:cs typeface="Arial" pitchFamily="34" charset="0"/>
              </a:rPr>
              <a:t>٢</a:t>
            </a:r>
            <a:r>
              <a:rPr lang="en-US" altLang="en-US">
                <a:solidFill>
                  <a:schemeClr val="tx1"/>
                </a:solidFill>
              </a:rPr>
              <a:t> </a:t>
            </a:r>
          </a:p>
        </p:txBody>
      </p:sp>
      <p:sp>
        <p:nvSpPr>
          <p:cNvPr id="460091" name="AutoShape 315"/>
          <p:cNvSpPr>
            <a:spLocks noChangeArrowheads="1"/>
          </p:cNvSpPr>
          <p:nvPr/>
        </p:nvSpPr>
        <p:spPr bwMode="auto">
          <a:xfrm>
            <a:off x="5805488" y="4246563"/>
            <a:ext cx="2238375" cy="796925"/>
          </a:xfrm>
          <a:prstGeom prst="roundRect">
            <a:avLst>
              <a:gd name="adj" fmla="val 16667"/>
            </a:avLst>
          </a:prstGeom>
          <a:noFill/>
          <a:ln w="76200">
            <a:solidFill>
              <a:srgbClr val="FF0000"/>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460096" name="Rectangle 320"/>
          <p:cNvSpPr>
            <a:spLocks noChangeArrowheads="1"/>
          </p:cNvSpPr>
          <p:nvPr/>
        </p:nvSpPr>
        <p:spPr bwMode="auto">
          <a:xfrm>
            <a:off x="519113" y="312738"/>
            <a:ext cx="1239837" cy="17208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lvl1pPr>
              <a:defRPr sz="1600" b="1">
                <a:solidFill>
                  <a:srgbClr val="00DFCA"/>
                </a:solidFill>
                <a:latin typeface="Comic Sans MS" panose="030F0702030302020204" pitchFamily="66" charset="0"/>
                <a:ea typeface="ＭＳ Ｐゴシック" panose="020B0600070205080204" pitchFamily="34" charset="-128"/>
              </a:defRPr>
            </a:lvl1pPr>
            <a:lvl2pPr marL="742950" indent="-285750">
              <a:defRPr sz="1600" b="1">
                <a:solidFill>
                  <a:srgbClr val="00DFCA"/>
                </a:solidFill>
                <a:latin typeface="Comic Sans MS" panose="030F0702030302020204" pitchFamily="66" charset="0"/>
                <a:ea typeface="ＭＳ Ｐゴシック" panose="020B0600070205080204" pitchFamily="34" charset="-128"/>
              </a:defRPr>
            </a:lvl2pPr>
            <a:lvl3pPr marL="1143000" indent="-228600">
              <a:defRPr sz="1600" b="1">
                <a:solidFill>
                  <a:srgbClr val="00DFCA"/>
                </a:solidFill>
                <a:latin typeface="Comic Sans MS" panose="030F0702030302020204" pitchFamily="66" charset="0"/>
                <a:ea typeface="ＭＳ Ｐゴシック" panose="020B0600070205080204" pitchFamily="34" charset="-128"/>
              </a:defRPr>
            </a:lvl3pPr>
            <a:lvl4pPr marL="1600200" indent="-228600">
              <a:defRPr sz="1600" b="1">
                <a:solidFill>
                  <a:srgbClr val="00DFCA"/>
                </a:solidFill>
                <a:latin typeface="Comic Sans MS" panose="030F0702030302020204" pitchFamily="66" charset="0"/>
                <a:ea typeface="ＭＳ Ｐゴシック" panose="020B0600070205080204" pitchFamily="34" charset="-128"/>
              </a:defRPr>
            </a:lvl4pPr>
            <a:lvl5pPr marL="2057400" indent="-228600">
              <a:defRPr sz="1600" b="1">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9pPr>
          </a:lstStyle>
          <a:p>
            <a:pPr>
              <a:defRPr/>
            </a:pPr>
            <a:r>
              <a:rPr lang="ar-SA" altLang="en-US" sz="10600" b="0">
                <a:solidFill>
                  <a:srgbClr val="FFFF00"/>
                </a:solidFill>
                <a:latin typeface="Times" panose="02020603050405020304" pitchFamily="18" charset="0"/>
                <a:cs typeface="Arial" panose="020B0604020202020204" pitchFamily="34" charset="0"/>
              </a:rPr>
              <a:t>٧</a:t>
            </a:r>
            <a:r>
              <a:rPr lang="en-US" altLang="en-US" sz="10600" b="0">
                <a:solidFill>
                  <a:srgbClr val="FFFF00"/>
                </a:solidFill>
                <a:latin typeface="Times" panose="02020603050405020304" pitchFamily="18" charset="0"/>
              </a:rPr>
              <a:t> </a:t>
            </a:r>
            <a:endParaRPr lang="en-US" altLang="en-US" sz="2800" b="0">
              <a:latin typeface="Matura MT Script Capitals" panose="03020802060602070202" pitchFamily="66" charset="0"/>
            </a:endParaRPr>
          </a:p>
        </p:txBody>
      </p:sp>
      <p:sp>
        <p:nvSpPr>
          <p:cNvPr id="20586" name="TextBox 1"/>
          <p:cNvSpPr txBox="1">
            <a:spLocks noChangeArrowheads="1"/>
          </p:cNvSpPr>
          <p:nvPr/>
        </p:nvSpPr>
        <p:spPr bwMode="auto">
          <a:xfrm>
            <a:off x="5132098" y="2277025"/>
            <a:ext cx="533400" cy="338137"/>
          </a:xfrm>
          <a:prstGeom prst="rect">
            <a:avLst/>
          </a:prstGeom>
          <a:noFill/>
          <a:ln w="9525">
            <a:noFill/>
            <a:miter lim="800000"/>
            <a:headEnd/>
            <a:tailEnd/>
          </a:ln>
        </p:spPr>
        <p:txBody>
          <a:bodyPr>
            <a:spAutoFit/>
          </a:bodyPr>
          <a:lstStyle/>
          <a:p>
            <a:pPr algn="r"/>
            <a:r>
              <a:rPr lang="ar-JO" altLang="en-US" dirty="0">
                <a:solidFill>
                  <a:schemeClr val="tx1"/>
                </a:solidFill>
                <a:effectLst>
                  <a:glow rad="228600">
                    <a:schemeClr val="bg2">
                      <a:alpha val="95000"/>
                    </a:schemeClr>
                  </a:glow>
                </a:effectLst>
              </a:rPr>
              <a:t>ب.م</a:t>
            </a:r>
            <a:endParaRPr lang="en-US" altLang="en-US" dirty="0">
              <a:solidFill>
                <a:schemeClr val="tx1"/>
              </a:solidFill>
              <a:effectLst>
                <a:glow rad="228600">
                  <a:schemeClr val="bg2">
                    <a:alpha val="95000"/>
                  </a:schemeClr>
                </a:glow>
              </a:effectLst>
            </a:endParaRPr>
          </a:p>
        </p:txBody>
      </p:sp>
      <p:sp>
        <p:nvSpPr>
          <p:cNvPr id="20587" name="TextBox 1"/>
          <p:cNvSpPr txBox="1">
            <a:spLocks noChangeArrowheads="1"/>
          </p:cNvSpPr>
          <p:nvPr/>
        </p:nvSpPr>
        <p:spPr bwMode="auto">
          <a:xfrm>
            <a:off x="7388891" y="1345475"/>
            <a:ext cx="851822" cy="584775"/>
          </a:xfrm>
          <a:prstGeom prst="rect">
            <a:avLst/>
          </a:prstGeom>
          <a:noFill/>
          <a:ln w="9525">
            <a:noFill/>
            <a:miter lim="800000"/>
            <a:headEnd/>
            <a:tailEnd/>
          </a:ln>
        </p:spPr>
        <p:txBody>
          <a:bodyPr wrap="square">
            <a:spAutoFit/>
          </a:bodyPr>
          <a:lstStyle>
            <a:defPPr>
              <a:defRPr lang="en-US"/>
            </a:defPPr>
            <a:lvl1pPr algn="ctr">
              <a:defRPr>
                <a:solidFill>
                  <a:schemeClr val="tx1"/>
                </a:solidFill>
                <a:effectLst>
                  <a:glow rad="228600">
                    <a:schemeClr val="bg2">
                      <a:alpha val="95000"/>
                    </a:schemeClr>
                  </a:glow>
                </a:effectLst>
              </a:defRPr>
            </a:lvl1pPr>
          </a:lstStyle>
          <a:p>
            <a:r>
              <a:rPr lang="ar-JO" altLang="en-US" dirty="0"/>
              <a:t>العهد الداودي</a:t>
            </a:r>
            <a:endParaRPr lang="en-US" altLang="en-US" dirty="0"/>
          </a:p>
        </p:txBody>
      </p:sp>
      <p:sp>
        <p:nvSpPr>
          <p:cNvPr id="20588" name="TextBox 1"/>
          <p:cNvSpPr txBox="1">
            <a:spLocks noChangeArrowheads="1"/>
          </p:cNvSpPr>
          <p:nvPr/>
        </p:nvSpPr>
        <p:spPr bwMode="auto">
          <a:xfrm>
            <a:off x="5108865" y="5266086"/>
            <a:ext cx="666751" cy="584775"/>
          </a:xfrm>
          <a:prstGeom prst="rect">
            <a:avLst/>
          </a:prstGeom>
          <a:noFill/>
          <a:ln w="9525">
            <a:noFill/>
            <a:miter lim="800000"/>
            <a:headEnd/>
            <a:tailEnd/>
          </a:ln>
        </p:spPr>
        <p:txBody>
          <a:bodyPr>
            <a:spAutoFit/>
          </a:bodyPr>
          <a:lstStyle>
            <a:defPPr>
              <a:defRPr lang="en-US"/>
            </a:defPPr>
            <a:lvl1pPr algn="r">
              <a:defRPr>
                <a:solidFill>
                  <a:schemeClr val="tx1"/>
                </a:solidFill>
                <a:effectLst>
                  <a:glow rad="228600">
                    <a:schemeClr val="bg2">
                      <a:alpha val="95000"/>
                    </a:schemeClr>
                  </a:glow>
                </a:effectLst>
              </a:defRPr>
            </a:lvl1pPr>
          </a:lstStyle>
          <a:p>
            <a:pPr algn="ctr"/>
            <a:r>
              <a:rPr lang="ar-JO" altLang="en-US" dirty="0"/>
              <a:t>عهد الأرض</a:t>
            </a:r>
            <a:endParaRPr lang="en-US" alt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460020"/>
                                        </p:tgtEl>
                                        <p:attrNameLst>
                                          <p:attrName>style.visibility</p:attrName>
                                        </p:attrNameLst>
                                      </p:cBhvr>
                                      <p:to>
                                        <p:strVal val="visible"/>
                                      </p:to>
                                    </p:set>
                                    <p:anim calcmode="lin" valueType="num">
                                      <p:cBhvr>
                                        <p:cTn id="7" dur="500" fill="hold"/>
                                        <p:tgtEl>
                                          <p:spTgt spid="460020"/>
                                        </p:tgtEl>
                                        <p:attrNameLst>
                                          <p:attrName>ppt_w</p:attrName>
                                        </p:attrNameLst>
                                      </p:cBhvr>
                                      <p:tavLst>
                                        <p:tav tm="0">
                                          <p:val>
                                            <p:fltVal val="0"/>
                                          </p:val>
                                        </p:tav>
                                        <p:tav tm="100000">
                                          <p:val>
                                            <p:strVal val="#ppt_w"/>
                                          </p:val>
                                        </p:tav>
                                      </p:tavLst>
                                    </p:anim>
                                    <p:anim calcmode="lin" valueType="num">
                                      <p:cBhvr>
                                        <p:cTn id="8" dur="500" fill="hold"/>
                                        <p:tgtEl>
                                          <p:spTgt spid="460020"/>
                                        </p:tgtEl>
                                        <p:attrNameLst>
                                          <p:attrName>ppt_h</p:attrName>
                                        </p:attrNameLst>
                                      </p:cBhvr>
                                      <p:tavLst>
                                        <p:tav tm="0">
                                          <p:val>
                                            <p:fltVal val="0"/>
                                          </p:val>
                                        </p:tav>
                                        <p:tav tm="100000">
                                          <p:val>
                                            <p:strVal val="#ppt_h"/>
                                          </p:val>
                                        </p:tav>
                                      </p:tavLst>
                                    </p:anim>
                                    <p:anim calcmode="lin" valueType="num">
                                      <p:cBhvr>
                                        <p:cTn id="9" dur="500" fill="hold"/>
                                        <p:tgtEl>
                                          <p:spTgt spid="460020"/>
                                        </p:tgtEl>
                                        <p:attrNameLst>
                                          <p:attrName>ppt_x</p:attrName>
                                        </p:attrNameLst>
                                      </p:cBhvr>
                                      <p:tavLst>
                                        <p:tav tm="0">
                                          <p:val>
                                            <p:fltVal val="0.5"/>
                                          </p:val>
                                        </p:tav>
                                        <p:tav tm="100000">
                                          <p:val>
                                            <p:strVal val="#ppt_x"/>
                                          </p:val>
                                        </p:tav>
                                      </p:tavLst>
                                    </p:anim>
                                    <p:anim calcmode="lin" valueType="num">
                                      <p:cBhvr>
                                        <p:cTn id="10" dur="500" fill="hold"/>
                                        <p:tgtEl>
                                          <p:spTgt spid="460020"/>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500"/>
                                  </p:stCondLst>
                                  <p:childTnLst>
                                    <p:set>
                                      <p:cBhvr>
                                        <p:cTn id="13" dur="1" fill="hold">
                                          <p:stCondLst>
                                            <p:cond delay="0"/>
                                          </p:stCondLst>
                                        </p:cTn>
                                        <p:tgtEl>
                                          <p:spTgt spid="460021"/>
                                        </p:tgtEl>
                                        <p:attrNameLst>
                                          <p:attrName>style.visibility</p:attrName>
                                        </p:attrNameLst>
                                      </p:cBhvr>
                                      <p:to>
                                        <p:strVal val="visible"/>
                                      </p:to>
                                    </p:set>
                                    <p:anim calcmode="lin" valueType="num">
                                      <p:cBhvr>
                                        <p:cTn id="14" dur="500" fill="hold"/>
                                        <p:tgtEl>
                                          <p:spTgt spid="460021"/>
                                        </p:tgtEl>
                                        <p:attrNameLst>
                                          <p:attrName>ppt_w</p:attrName>
                                        </p:attrNameLst>
                                      </p:cBhvr>
                                      <p:tavLst>
                                        <p:tav tm="0">
                                          <p:val>
                                            <p:fltVal val="0"/>
                                          </p:val>
                                        </p:tav>
                                        <p:tav tm="100000">
                                          <p:val>
                                            <p:strVal val="#ppt_w"/>
                                          </p:val>
                                        </p:tav>
                                      </p:tavLst>
                                    </p:anim>
                                    <p:anim calcmode="lin" valueType="num">
                                      <p:cBhvr>
                                        <p:cTn id="15" dur="500" fill="hold"/>
                                        <p:tgtEl>
                                          <p:spTgt spid="460021"/>
                                        </p:tgtEl>
                                        <p:attrNameLst>
                                          <p:attrName>ppt_h</p:attrName>
                                        </p:attrNameLst>
                                      </p:cBhvr>
                                      <p:tavLst>
                                        <p:tav tm="0">
                                          <p:val>
                                            <p:fltVal val="0"/>
                                          </p:val>
                                        </p:tav>
                                        <p:tav tm="100000">
                                          <p:val>
                                            <p:strVal val="#ppt_h"/>
                                          </p:val>
                                        </p:tav>
                                      </p:tavLst>
                                    </p:anim>
                                    <p:anim calcmode="lin" valueType="num">
                                      <p:cBhvr>
                                        <p:cTn id="16" dur="500" fill="hold"/>
                                        <p:tgtEl>
                                          <p:spTgt spid="460021"/>
                                        </p:tgtEl>
                                        <p:attrNameLst>
                                          <p:attrName>ppt_x</p:attrName>
                                        </p:attrNameLst>
                                      </p:cBhvr>
                                      <p:tavLst>
                                        <p:tav tm="0">
                                          <p:val>
                                            <p:fltVal val="0.5"/>
                                          </p:val>
                                        </p:tav>
                                        <p:tav tm="100000">
                                          <p:val>
                                            <p:strVal val="#ppt_x"/>
                                          </p:val>
                                        </p:tav>
                                      </p:tavLst>
                                    </p:anim>
                                    <p:anim calcmode="lin" valueType="num">
                                      <p:cBhvr>
                                        <p:cTn id="17" dur="500" fill="hold"/>
                                        <p:tgtEl>
                                          <p:spTgt spid="460021"/>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500"/>
                            </p:stCondLst>
                            <p:childTnLst>
                              <p:par>
                                <p:cTn id="19" presetID="23" presetClass="entr" presetSubtype="528" fill="hold" grpId="0" nodeType="afterEffect">
                                  <p:stCondLst>
                                    <p:cond delay="500"/>
                                  </p:stCondLst>
                                  <p:childTnLst>
                                    <p:set>
                                      <p:cBhvr>
                                        <p:cTn id="20" dur="1" fill="hold">
                                          <p:stCondLst>
                                            <p:cond delay="0"/>
                                          </p:stCondLst>
                                        </p:cTn>
                                        <p:tgtEl>
                                          <p:spTgt spid="460022"/>
                                        </p:tgtEl>
                                        <p:attrNameLst>
                                          <p:attrName>style.visibility</p:attrName>
                                        </p:attrNameLst>
                                      </p:cBhvr>
                                      <p:to>
                                        <p:strVal val="visible"/>
                                      </p:to>
                                    </p:set>
                                    <p:anim calcmode="lin" valueType="num">
                                      <p:cBhvr>
                                        <p:cTn id="21" dur="500" fill="hold"/>
                                        <p:tgtEl>
                                          <p:spTgt spid="460022"/>
                                        </p:tgtEl>
                                        <p:attrNameLst>
                                          <p:attrName>ppt_w</p:attrName>
                                        </p:attrNameLst>
                                      </p:cBhvr>
                                      <p:tavLst>
                                        <p:tav tm="0">
                                          <p:val>
                                            <p:fltVal val="0"/>
                                          </p:val>
                                        </p:tav>
                                        <p:tav tm="100000">
                                          <p:val>
                                            <p:strVal val="#ppt_w"/>
                                          </p:val>
                                        </p:tav>
                                      </p:tavLst>
                                    </p:anim>
                                    <p:anim calcmode="lin" valueType="num">
                                      <p:cBhvr>
                                        <p:cTn id="22" dur="500" fill="hold"/>
                                        <p:tgtEl>
                                          <p:spTgt spid="460022"/>
                                        </p:tgtEl>
                                        <p:attrNameLst>
                                          <p:attrName>ppt_h</p:attrName>
                                        </p:attrNameLst>
                                      </p:cBhvr>
                                      <p:tavLst>
                                        <p:tav tm="0">
                                          <p:val>
                                            <p:fltVal val="0"/>
                                          </p:val>
                                        </p:tav>
                                        <p:tav tm="100000">
                                          <p:val>
                                            <p:strVal val="#ppt_h"/>
                                          </p:val>
                                        </p:tav>
                                      </p:tavLst>
                                    </p:anim>
                                    <p:anim calcmode="lin" valueType="num">
                                      <p:cBhvr>
                                        <p:cTn id="23" dur="500" fill="hold"/>
                                        <p:tgtEl>
                                          <p:spTgt spid="460022"/>
                                        </p:tgtEl>
                                        <p:attrNameLst>
                                          <p:attrName>ppt_x</p:attrName>
                                        </p:attrNameLst>
                                      </p:cBhvr>
                                      <p:tavLst>
                                        <p:tav tm="0">
                                          <p:val>
                                            <p:fltVal val="0.5"/>
                                          </p:val>
                                        </p:tav>
                                        <p:tav tm="100000">
                                          <p:val>
                                            <p:strVal val="#ppt_x"/>
                                          </p:val>
                                        </p:tav>
                                      </p:tavLst>
                                    </p:anim>
                                    <p:anim calcmode="lin" valueType="num">
                                      <p:cBhvr>
                                        <p:cTn id="24" dur="500" fill="hold"/>
                                        <p:tgtEl>
                                          <p:spTgt spid="460022"/>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2500"/>
                            </p:stCondLst>
                            <p:childTnLst>
                              <p:par>
                                <p:cTn id="26" presetID="23" presetClass="entr" presetSubtype="528" fill="hold" grpId="0" nodeType="afterEffect">
                                  <p:stCondLst>
                                    <p:cond delay="0"/>
                                  </p:stCondLst>
                                  <p:childTnLst>
                                    <p:set>
                                      <p:cBhvr>
                                        <p:cTn id="27" dur="1" fill="hold">
                                          <p:stCondLst>
                                            <p:cond delay="0"/>
                                          </p:stCondLst>
                                        </p:cTn>
                                        <p:tgtEl>
                                          <p:spTgt spid="460027"/>
                                        </p:tgtEl>
                                        <p:attrNameLst>
                                          <p:attrName>style.visibility</p:attrName>
                                        </p:attrNameLst>
                                      </p:cBhvr>
                                      <p:to>
                                        <p:strVal val="visible"/>
                                      </p:to>
                                    </p:set>
                                    <p:anim calcmode="lin" valueType="num">
                                      <p:cBhvr>
                                        <p:cTn id="28" dur="500" fill="hold"/>
                                        <p:tgtEl>
                                          <p:spTgt spid="460027"/>
                                        </p:tgtEl>
                                        <p:attrNameLst>
                                          <p:attrName>ppt_w</p:attrName>
                                        </p:attrNameLst>
                                      </p:cBhvr>
                                      <p:tavLst>
                                        <p:tav tm="0">
                                          <p:val>
                                            <p:fltVal val="0"/>
                                          </p:val>
                                        </p:tav>
                                        <p:tav tm="100000">
                                          <p:val>
                                            <p:strVal val="#ppt_w"/>
                                          </p:val>
                                        </p:tav>
                                      </p:tavLst>
                                    </p:anim>
                                    <p:anim calcmode="lin" valueType="num">
                                      <p:cBhvr>
                                        <p:cTn id="29" dur="500" fill="hold"/>
                                        <p:tgtEl>
                                          <p:spTgt spid="460027"/>
                                        </p:tgtEl>
                                        <p:attrNameLst>
                                          <p:attrName>ppt_h</p:attrName>
                                        </p:attrNameLst>
                                      </p:cBhvr>
                                      <p:tavLst>
                                        <p:tav tm="0">
                                          <p:val>
                                            <p:fltVal val="0"/>
                                          </p:val>
                                        </p:tav>
                                        <p:tav tm="100000">
                                          <p:val>
                                            <p:strVal val="#ppt_h"/>
                                          </p:val>
                                        </p:tav>
                                      </p:tavLst>
                                    </p:anim>
                                    <p:anim calcmode="lin" valueType="num">
                                      <p:cBhvr>
                                        <p:cTn id="30" dur="500" fill="hold"/>
                                        <p:tgtEl>
                                          <p:spTgt spid="460027"/>
                                        </p:tgtEl>
                                        <p:attrNameLst>
                                          <p:attrName>ppt_x</p:attrName>
                                        </p:attrNameLst>
                                      </p:cBhvr>
                                      <p:tavLst>
                                        <p:tav tm="0">
                                          <p:val>
                                            <p:fltVal val="0.5"/>
                                          </p:val>
                                        </p:tav>
                                        <p:tav tm="100000">
                                          <p:val>
                                            <p:strVal val="#ppt_x"/>
                                          </p:val>
                                        </p:tav>
                                      </p:tavLst>
                                    </p:anim>
                                    <p:anim calcmode="lin" valueType="num">
                                      <p:cBhvr>
                                        <p:cTn id="31" dur="500" fill="hold"/>
                                        <p:tgtEl>
                                          <p:spTgt spid="460027"/>
                                        </p:tgtEl>
                                        <p:attrNameLst>
                                          <p:attrName>ppt_y</p:attrName>
                                        </p:attrNameLst>
                                      </p:cBhvr>
                                      <p:tavLst>
                                        <p:tav tm="0">
                                          <p:val>
                                            <p:fltVal val="0.5"/>
                                          </p:val>
                                        </p:tav>
                                        <p:tav tm="100000">
                                          <p:val>
                                            <p:strVal val="#ppt_y"/>
                                          </p:val>
                                        </p:tav>
                                      </p:tavLst>
                                    </p:anim>
                                  </p:childTnLst>
                                </p:cTn>
                              </p:par>
                            </p:childTnLst>
                          </p:cTn>
                        </p:par>
                        <p:par>
                          <p:cTn id="32" fill="hold" nodeType="afterGroup">
                            <p:stCondLst>
                              <p:cond delay="3000"/>
                            </p:stCondLst>
                            <p:childTnLst>
                              <p:par>
                                <p:cTn id="33" presetID="23" presetClass="entr" presetSubtype="528" fill="hold" grpId="0" nodeType="afterEffect">
                                  <p:stCondLst>
                                    <p:cond delay="0"/>
                                  </p:stCondLst>
                                  <p:childTnLst>
                                    <p:set>
                                      <p:cBhvr>
                                        <p:cTn id="34" dur="1" fill="hold">
                                          <p:stCondLst>
                                            <p:cond delay="0"/>
                                          </p:stCondLst>
                                        </p:cTn>
                                        <p:tgtEl>
                                          <p:spTgt spid="460028"/>
                                        </p:tgtEl>
                                        <p:attrNameLst>
                                          <p:attrName>style.visibility</p:attrName>
                                        </p:attrNameLst>
                                      </p:cBhvr>
                                      <p:to>
                                        <p:strVal val="visible"/>
                                      </p:to>
                                    </p:set>
                                    <p:anim calcmode="lin" valueType="num">
                                      <p:cBhvr>
                                        <p:cTn id="35" dur="500" fill="hold"/>
                                        <p:tgtEl>
                                          <p:spTgt spid="460028"/>
                                        </p:tgtEl>
                                        <p:attrNameLst>
                                          <p:attrName>ppt_w</p:attrName>
                                        </p:attrNameLst>
                                      </p:cBhvr>
                                      <p:tavLst>
                                        <p:tav tm="0">
                                          <p:val>
                                            <p:fltVal val="0"/>
                                          </p:val>
                                        </p:tav>
                                        <p:tav tm="100000">
                                          <p:val>
                                            <p:strVal val="#ppt_w"/>
                                          </p:val>
                                        </p:tav>
                                      </p:tavLst>
                                    </p:anim>
                                    <p:anim calcmode="lin" valueType="num">
                                      <p:cBhvr>
                                        <p:cTn id="36" dur="500" fill="hold"/>
                                        <p:tgtEl>
                                          <p:spTgt spid="460028"/>
                                        </p:tgtEl>
                                        <p:attrNameLst>
                                          <p:attrName>ppt_h</p:attrName>
                                        </p:attrNameLst>
                                      </p:cBhvr>
                                      <p:tavLst>
                                        <p:tav tm="0">
                                          <p:val>
                                            <p:fltVal val="0"/>
                                          </p:val>
                                        </p:tav>
                                        <p:tav tm="100000">
                                          <p:val>
                                            <p:strVal val="#ppt_h"/>
                                          </p:val>
                                        </p:tav>
                                      </p:tavLst>
                                    </p:anim>
                                    <p:anim calcmode="lin" valueType="num">
                                      <p:cBhvr>
                                        <p:cTn id="37" dur="500" fill="hold"/>
                                        <p:tgtEl>
                                          <p:spTgt spid="460028"/>
                                        </p:tgtEl>
                                        <p:attrNameLst>
                                          <p:attrName>ppt_x</p:attrName>
                                        </p:attrNameLst>
                                      </p:cBhvr>
                                      <p:tavLst>
                                        <p:tav tm="0">
                                          <p:val>
                                            <p:fltVal val="0.5"/>
                                          </p:val>
                                        </p:tav>
                                        <p:tav tm="100000">
                                          <p:val>
                                            <p:strVal val="#ppt_x"/>
                                          </p:val>
                                        </p:tav>
                                      </p:tavLst>
                                    </p:anim>
                                    <p:anim calcmode="lin" valueType="num">
                                      <p:cBhvr>
                                        <p:cTn id="38" dur="500" fill="hold"/>
                                        <p:tgtEl>
                                          <p:spTgt spid="460028"/>
                                        </p:tgtEl>
                                        <p:attrNameLst>
                                          <p:attrName>ppt_y</p:attrName>
                                        </p:attrNameLst>
                                      </p:cBhvr>
                                      <p:tavLst>
                                        <p:tav tm="0">
                                          <p:val>
                                            <p:fltVal val="0.5"/>
                                          </p:val>
                                        </p:tav>
                                        <p:tav tm="100000">
                                          <p:val>
                                            <p:strVal val="#ppt_y"/>
                                          </p:val>
                                        </p:tav>
                                      </p:tavLst>
                                    </p:anim>
                                  </p:childTnLst>
                                </p:cTn>
                              </p:par>
                            </p:childTnLst>
                          </p:cTn>
                        </p:par>
                        <p:par>
                          <p:cTn id="39" fill="hold" nodeType="afterGroup">
                            <p:stCondLst>
                              <p:cond delay="3500"/>
                            </p:stCondLst>
                            <p:childTnLst>
                              <p:par>
                                <p:cTn id="40" presetID="23" presetClass="entr" presetSubtype="528" fill="hold" grpId="0" nodeType="afterEffect">
                                  <p:stCondLst>
                                    <p:cond delay="0"/>
                                  </p:stCondLst>
                                  <p:childTnLst>
                                    <p:set>
                                      <p:cBhvr>
                                        <p:cTn id="41" dur="1" fill="hold">
                                          <p:stCondLst>
                                            <p:cond delay="0"/>
                                          </p:stCondLst>
                                        </p:cTn>
                                        <p:tgtEl>
                                          <p:spTgt spid="460029"/>
                                        </p:tgtEl>
                                        <p:attrNameLst>
                                          <p:attrName>style.visibility</p:attrName>
                                        </p:attrNameLst>
                                      </p:cBhvr>
                                      <p:to>
                                        <p:strVal val="visible"/>
                                      </p:to>
                                    </p:set>
                                    <p:anim calcmode="lin" valueType="num">
                                      <p:cBhvr>
                                        <p:cTn id="42" dur="500" fill="hold"/>
                                        <p:tgtEl>
                                          <p:spTgt spid="460029"/>
                                        </p:tgtEl>
                                        <p:attrNameLst>
                                          <p:attrName>ppt_w</p:attrName>
                                        </p:attrNameLst>
                                      </p:cBhvr>
                                      <p:tavLst>
                                        <p:tav tm="0">
                                          <p:val>
                                            <p:fltVal val="0"/>
                                          </p:val>
                                        </p:tav>
                                        <p:tav tm="100000">
                                          <p:val>
                                            <p:strVal val="#ppt_w"/>
                                          </p:val>
                                        </p:tav>
                                      </p:tavLst>
                                    </p:anim>
                                    <p:anim calcmode="lin" valueType="num">
                                      <p:cBhvr>
                                        <p:cTn id="43" dur="500" fill="hold"/>
                                        <p:tgtEl>
                                          <p:spTgt spid="460029"/>
                                        </p:tgtEl>
                                        <p:attrNameLst>
                                          <p:attrName>ppt_h</p:attrName>
                                        </p:attrNameLst>
                                      </p:cBhvr>
                                      <p:tavLst>
                                        <p:tav tm="0">
                                          <p:val>
                                            <p:fltVal val="0"/>
                                          </p:val>
                                        </p:tav>
                                        <p:tav tm="100000">
                                          <p:val>
                                            <p:strVal val="#ppt_h"/>
                                          </p:val>
                                        </p:tav>
                                      </p:tavLst>
                                    </p:anim>
                                    <p:anim calcmode="lin" valueType="num">
                                      <p:cBhvr>
                                        <p:cTn id="44" dur="500" fill="hold"/>
                                        <p:tgtEl>
                                          <p:spTgt spid="460029"/>
                                        </p:tgtEl>
                                        <p:attrNameLst>
                                          <p:attrName>ppt_x</p:attrName>
                                        </p:attrNameLst>
                                      </p:cBhvr>
                                      <p:tavLst>
                                        <p:tav tm="0">
                                          <p:val>
                                            <p:fltVal val="0.5"/>
                                          </p:val>
                                        </p:tav>
                                        <p:tav tm="100000">
                                          <p:val>
                                            <p:strVal val="#ppt_x"/>
                                          </p:val>
                                        </p:tav>
                                      </p:tavLst>
                                    </p:anim>
                                    <p:anim calcmode="lin" valueType="num">
                                      <p:cBhvr>
                                        <p:cTn id="45" dur="500" fill="hold"/>
                                        <p:tgtEl>
                                          <p:spTgt spid="460029"/>
                                        </p:tgtEl>
                                        <p:attrNameLst>
                                          <p:attrName>ppt_y</p:attrName>
                                        </p:attrNameLst>
                                      </p:cBhvr>
                                      <p:tavLst>
                                        <p:tav tm="0">
                                          <p:val>
                                            <p:fltVal val="0.5"/>
                                          </p:val>
                                        </p:tav>
                                        <p:tav tm="100000">
                                          <p:val>
                                            <p:strVal val="#ppt_y"/>
                                          </p:val>
                                        </p:tav>
                                      </p:tavLst>
                                    </p:anim>
                                  </p:childTnLst>
                                </p:cTn>
                              </p:par>
                            </p:childTnLst>
                          </p:cTn>
                        </p:par>
                        <p:par>
                          <p:cTn id="46" fill="hold" nodeType="afterGroup">
                            <p:stCondLst>
                              <p:cond delay="4000"/>
                            </p:stCondLst>
                            <p:childTnLst>
                              <p:par>
                                <p:cTn id="47" presetID="23" presetClass="entr" presetSubtype="528" fill="hold" grpId="0" nodeType="afterEffect">
                                  <p:stCondLst>
                                    <p:cond delay="0"/>
                                  </p:stCondLst>
                                  <p:childTnLst>
                                    <p:set>
                                      <p:cBhvr>
                                        <p:cTn id="48" dur="1" fill="hold">
                                          <p:stCondLst>
                                            <p:cond delay="0"/>
                                          </p:stCondLst>
                                        </p:cTn>
                                        <p:tgtEl>
                                          <p:spTgt spid="460030"/>
                                        </p:tgtEl>
                                        <p:attrNameLst>
                                          <p:attrName>style.visibility</p:attrName>
                                        </p:attrNameLst>
                                      </p:cBhvr>
                                      <p:to>
                                        <p:strVal val="visible"/>
                                      </p:to>
                                    </p:set>
                                    <p:anim calcmode="lin" valueType="num">
                                      <p:cBhvr>
                                        <p:cTn id="49" dur="500" fill="hold"/>
                                        <p:tgtEl>
                                          <p:spTgt spid="460030"/>
                                        </p:tgtEl>
                                        <p:attrNameLst>
                                          <p:attrName>ppt_w</p:attrName>
                                        </p:attrNameLst>
                                      </p:cBhvr>
                                      <p:tavLst>
                                        <p:tav tm="0">
                                          <p:val>
                                            <p:fltVal val="0"/>
                                          </p:val>
                                        </p:tav>
                                        <p:tav tm="100000">
                                          <p:val>
                                            <p:strVal val="#ppt_w"/>
                                          </p:val>
                                        </p:tav>
                                      </p:tavLst>
                                    </p:anim>
                                    <p:anim calcmode="lin" valueType="num">
                                      <p:cBhvr>
                                        <p:cTn id="50" dur="500" fill="hold"/>
                                        <p:tgtEl>
                                          <p:spTgt spid="460030"/>
                                        </p:tgtEl>
                                        <p:attrNameLst>
                                          <p:attrName>ppt_h</p:attrName>
                                        </p:attrNameLst>
                                      </p:cBhvr>
                                      <p:tavLst>
                                        <p:tav tm="0">
                                          <p:val>
                                            <p:fltVal val="0"/>
                                          </p:val>
                                        </p:tav>
                                        <p:tav tm="100000">
                                          <p:val>
                                            <p:strVal val="#ppt_h"/>
                                          </p:val>
                                        </p:tav>
                                      </p:tavLst>
                                    </p:anim>
                                    <p:anim calcmode="lin" valueType="num">
                                      <p:cBhvr>
                                        <p:cTn id="51" dur="500" fill="hold"/>
                                        <p:tgtEl>
                                          <p:spTgt spid="460030"/>
                                        </p:tgtEl>
                                        <p:attrNameLst>
                                          <p:attrName>ppt_x</p:attrName>
                                        </p:attrNameLst>
                                      </p:cBhvr>
                                      <p:tavLst>
                                        <p:tav tm="0">
                                          <p:val>
                                            <p:fltVal val="0.5"/>
                                          </p:val>
                                        </p:tav>
                                        <p:tav tm="100000">
                                          <p:val>
                                            <p:strVal val="#ppt_x"/>
                                          </p:val>
                                        </p:tav>
                                      </p:tavLst>
                                    </p:anim>
                                    <p:anim calcmode="lin" valueType="num">
                                      <p:cBhvr>
                                        <p:cTn id="52" dur="500" fill="hold"/>
                                        <p:tgtEl>
                                          <p:spTgt spid="460030"/>
                                        </p:tgtEl>
                                        <p:attrNameLst>
                                          <p:attrName>ppt_y</p:attrName>
                                        </p:attrNameLst>
                                      </p:cBhvr>
                                      <p:tavLst>
                                        <p:tav tm="0">
                                          <p:val>
                                            <p:fltVal val="0.5"/>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8" fill="hold" grpId="0" nodeType="clickEffect">
                                  <p:stCondLst>
                                    <p:cond delay="0"/>
                                  </p:stCondLst>
                                  <p:childTnLst>
                                    <p:set>
                                      <p:cBhvr>
                                        <p:cTn id="56" dur="1" fill="hold">
                                          <p:stCondLst>
                                            <p:cond delay="0"/>
                                          </p:stCondLst>
                                        </p:cTn>
                                        <p:tgtEl>
                                          <p:spTgt spid="460091"/>
                                        </p:tgtEl>
                                        <p:attrNameLst>
                                          <p:attrName>style.visibility</p:attrName>
                                        </p:attrNameLst>
                                      </p:cBhvr>
                                      <p:to>
                                        <p:strVal val="visible"/>
                                      </p:to>
                                    </p:set>
                                    <p:anim calcmode="lin" valueType="num">
                                      <p:cBhvr additive="base">
                                        <p:cTn id="57" dur="1000" fill="hold"/>
                                        <p:tgtEl>
                                          <p:spTgt spid="460091"/>
                                        </p:tgtEl>
                                        <p:attrNameLst>
                                          <p:attrName>ppt_x</p:attrName>
                                        </p:attrNameLst>
                                      </p:cBhvr>
                                      <p:tavLst>
                                        <p:tav tm="0">
                                          <p:val>
                                            <p:strVal val="0-#ppt_w/2"/>
                                          </p:val>
                                        </p:tav>
                                        <p:tav tm="100000">
                                          <p:val>
                                            <p:strVal val="#ppt_x"/>
                                          </p:val>
                                        </p:tav>
                                      </p:tavLst>
                                    </p:anim>
                                    <p:anim calcmode="lin" valueType="num">
                                      <p:cBhvr additive="base">
                                        <p:cTn id="58" dur="1000" fill="hold"/>
                                        <p:tgtEl>
                                          <p:spTgt spid="46009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020" grpId="0" animBg="1"/>
      <p:bldP spid="460021" grpId="0" animBg="1"/>
      <p:bldP spid="460022" grpId="0" animBg="1"/>
      <p:bldP spid="460027" grpId="0" animBg="1"/>
      <p:bldP spid="460028" grpId="0" animBg="1"/>
      <p:bldP spid="460029" grpId="0" animBg="1"/>
      <p:bldP spid="460030" grpId="0" animBg="1"/>
      <p:bldP spid="46009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2" descr="Masada siege ramp from west, 50-35tb sr"/>
          <p:cNvPicPr preferRelativeResize="0">
            <a:picLocks noChangeAspect="1" noChangeArrowheads="1"/>
          </p:cNvPicPr>
          <p:nvPr>
            <p:custDataLst>
              <p:tags r:id="rId1"/>
            </p:custDataLst>
          </p:nvPr>
        </p:nvPicPr>
        <p:blipFill>
          <a:blip r:embed="rId4"/>
          <a:srcRect/>
          <a:stretch>
            <a:fillRect/>
          </a:stretch>
        </p:blipFill>
        <p:spPr bwMode="auto">
          <a:xfrm>
            <a:off x="584200" y="520700"/>
            <a:ext cx="7999413" cy="5767388"/>
          </a:xfrm>
          <a:prstGeom prst="rect">
            <a:avLst/>
          </a:prstGeom>
          <a:noFill/>
          <a:ln w="9525">
            <a:noFill/>
            <a:miter lim="800000"/>
            <a:headEnd/>
            <a:tailEnd/>
          </a:ln>
        </p:spPr>
      </p:pic>
      <p:sp>
        <p:nvSpPr>
          <p:cNvPr id="75779" name="Rectangle 2"/>
          <p:cNvSpPr>
            <a:spLocks noChangeArrowheads="1"/>
          </p:cNvSpPr>
          <p:nvPr/>
        </p:nvSpPr>
        <p:spPr bwMode="auto">
          <a:xfrm>
            <a:off x="1293813" y="2460625"/>
            <a:ext cx="3714750" cy="457200"/>
          </a:xfrm>
          <a:prstGeom prst="rect">
            <a:avLst/>
          </a:prstGeom>
          <a:noFill/>
          <a:ln w="9525">
            <a:noFill/>
            <a:miter lim="800000"/>
            <a:headEnd/>
            <a:tailEnd/>
          </a:ln>
        </p:spPr>
        <p:txBody>
          <a:bodyPr wrap="none" anchor="ctr"/>
          <a:lstStyle/>
          <a:p>
            <a:endParaRPr lang="en-US" altLang="en-US"/>
          </a:p>
        </p:txBody>
      </p:sp>
      <p:sp>
        <p:nvSpPr>
          <p:cNvPr id="75780" name="Text Box 3"/>
          <p:cNvSpPr txBox="1">
            <a:spLocks noChangeArrowheads="1"/>
          </p:cNvSpPr>
          <p:nvPr/>
        </p:nvSpPr>
        <p:spPr bwMode="auto">
          <a:xfrm>
            <a:off x="4238625" y="1281113"/>
            <a:ext cx="184150" cy="581025"/>
          </a:xfrm>
          <a:prstGeom prst="rect">
            <a:avLst/>
          </a:prstGeom>
          <a:noFill/>
          <a:ln w="9525">
            <a:noFill/>
            <a:miter lim="800000"/>
            <a:headEnd/>
            <a:tailEnd/>
          </a:ln>
        </p:spPr>
        <p:txBody>
          <a:bodyPr wrap="none">
            <a:spAutoFit/>
          </a:bodyPr>
          <a:lstStyle/>
          <a:p>
            <a:endParaRPr lang="en-US" altLang="en-US" b="0">
              <a:latin typeface="Times" pitchFamily="18" charset="0"/>
            </a:endParaRPr>
          </a:p>
          <a:p>
            <a:endParaRPr lang="en-US" altLang="en-US" b="0">
              <a:latin typeface="Times" pitchFamily="18" charset="0"/>
            </a:endParaRPr>
          </a:p>
        </p:txBody>
      </p:sp>
      <p:sp>
        <p:nvSpPr>
          <p:cNvPr id="448517" name="Text Box 5"/>
          <p:cNvSpPr txBox="1">
            <a:spLocks noChangeArrowheads="1"/>
          </p:cNvSpPr>
          <p:nvPr/>
        </p:nvSpPr>
        <p:spPr bwMode="auto">
          <a:xfrm>
            <a:off x="1773238" y="23813"/>
            <a:ext cx="5957887" cy="27463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ar-JO" sz="1200" dirty="0">
                <a:solidFill>
                  <a:schemeClr val="tx1"/>
                </a:solidFill>
                <a:latin typeface="Comic Sans MS" pitchFamily="-107" charset="0"/>
                <a:ea typeface="+mn-ea"/>
              </a:rPr>
              <a:t>مت ٢: ١</a:t>
            </a:r>
            <a:endParaRPr lang="en-US" sz="1200" dirty="0">
              <a:solidFill>
                <a:schemeClr val="tx1"/>
              </a:solidFill>
              <a:latin typeface="Comic Sans MS" pitchFamily="-107" charset="0"/>
              <a:ea typeface="+mn-ea"/>
            </a:endParaRPr>
          </a:p>
        </p:txBody>
      </p:sp>
      <p:sp>
        <p:nvSpPr>
          <p:cNvPr id="448520" name="Rectangle 8"/>
          <p:cNvSpPr>
            <a:spLocks noChangeArrowheads="1"/>
          </p:cNvSpPr>
          <p:nvPr/>
        </p:nvSpPr>
        <p:spPr bwMode="auto">
          <a:xfrm>
            <a:off x="2343150" y="5751513"/>
            <a:ext cx="4197350" cy="915987"/>
          </a:xfrm>
          <a:prstGeom prst="rect">
            <a:avLst/>
          </a:prstGeom>
          <a:noFill/>
          <a:ln w="76200">
            <a:noFill/>
            <a:miter lim="800000"/>
            <a:headEnd/>
            <a:tailEnd/>
          </a:ln>
          <a:effectLst>
            <a:outerShdw blurRad="63500" dist="71842" dir="2700000" algn="ctr" rotWithShape="0">
              <a:schemeClr val="bg2">
                <a:alpha val="74998"/>
              </a:schemeClr>
            </a:outerShdw>
          </a:effectLst>
        </p:spPr>
        <p:txBody>
          <a:bodyPr wrap="none">
            <a:spAutoFit/>
          </a:bodyPr>
          <a:lstStyle/>
          <a:p>
            <a:pPr algn="ctr">
              <a:lnSpc>
                <a:spcPct val="95000"/>
              </a:lnSpc>
              <a:defRPr/>
            </a:pPr>
            <a:r>
              <a:rPr lang="ar-JO" sz="2800" dirty="0">
                <a:solidFill>
                  <a:srgbClr val="FFFF00"/>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هيرودس الكبير:</a:t>
            </a:r>
          </a:p>
          <a:p>
            <a:pPr algn="ctr">
              <a:lnSpc>
                <a:spcPct val="95000"/>
              </a:lnSpc>
              <a:defRPr/>
            </a:pPr>
            <a:r>
              <a:rPr lang="ar-JO" sz="2800" dirty="0">
                <a:solidFill>
                  <a:srgbClr val="FFFF00"/>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قلعة قصره في مسعدة ، إسرائيل</a:t>
            </a:r>
            <a:endParaRPr lang="en-US" sz="2800" dirty="0">
              <a:solidFill>
                <a:srgbClr val="FFFF00"/>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p:txBody>
      </p:sp>
      <p:grpSp>
        <p:nvGrpSpPr>
          <p:cNvPr id="2" name="Group 23"/>
          <p:cNvGrpSpPr>
            <a:grpSpLocks/>
          </p:cNvGrpSpPr>
          <p:nvPr/>
        </p:nvGrpSpPr>
        <p:grpSpPr bwMode="auto">
          <a:xfrm>
            <a:off x="5300663" y="3302000"/>
            <a:ext cx="3232150" cy="2308225"/>
            <a:chOff x="3339" y="2080"/>
            <a:chExt cx="2036" cy="1454"/>
          </a:xfrm>
        </p:grpSpPr>
        <p:pic>
          <p:nvPicPr>
            <p:cNvPr id="448519" name="Picture 7"/>
            <p:cNvPicPr>
              <a:picLocks noChangeAspect="1" noChangeArrowheads="1"/>
            </p:cNvPicPr>
            <p:nvPr/>
          </p:nvPicPr>
          <p:blipFill>
            <a:blip r:embed="rId5" cstate="screen">
              <a:lum bright="-18000"/>
            </a:blip>
            <a:srcRect/>
            <a:stretch>
              <a:fillRect/>
            </a:stretch>
          </p:blipFill>
          <p:spPr bwMode="auto">
            <a:xfrm>
              <a:off x="3351" y="2080"/>
              <a:ext cx="2024" cy="1454"/>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75796" name="Text Box 9"/>
            <p:cNvSpPr txBox="1">
              <a:spLocks noChangeArrowheads="1"/>
            </p:cNvSpPr>
            <p:nvPr/>
          </p:nvSpPr>
          <p:spPr bwMode="auto">
            <a:xfrm>
              <a:off x="3339" y="3156"/>
              <a:ext cx="1648" cy="346"/>
            </a:xfrm>
            <a:prstGeom prst="rect">
              <a:avLst/>
            </a:prstGeom>
            <a:noFill/>
            <a:ln w="9525">
              <a:noFill/>
              <a:miter lim="800000"/>
              <a:headEnd/>
              <a:tailEnd/>
            </a:ln>
          </p:spPr>
          <p:txBody>
            <a:bodyPr>
              <a:spAutoFit/>
            </a:bodyPr>
            <a:lstStyle/>
            <a:p>
              <a:pPr>
                <a:spcBef>
                  <a:spcPct val="50000"/>
                </a:spcBef>
              </a:pPr>
              <a:r>
                <a:rPr lang="ar-JO" altLang="en-US" sz="1000">
                  <a:solidFill>
                    <a:schemeClr val="tx1"/>
                  </a:solidFill>
                </a:rPr>
                <a:t>مصدر الصورة:</a:t>
              </a:r>
              <a:r>
                <a:rPr lang="en-US" altLang="en-US" sz="1000">
                  <a:solidFill>
                    <a:schemeClr val="tx1"/>
                  </a:solidFill>
                </a:rPr>
                <a:t>:                                </a:t>
              </a:r>
              <a:r>
                <a:rPr lang="ar-JO" altLang="en-US" sz="1000">
                  <a:solidFill>
                    <a:schemeClr val="tx1"/>
                  </a:solidFill>
                </a:rPr>
                <a:t>مسعدة</a:t>
              </a:r>
              <a:r>
                <a:rPr lang="en-US" altLang="en-US" sz="1000">
                  <a:solidFill>
                    <a:schemeClr val="tx1"/>
                  </a:solidFill>
                </a:rPr>
                <a:t> Ltd. </a:t>
              </a:r>
              <a:r>
                <a:rPr lang="ar-JO" altLang="en-US" sz="1000">
                  <a:solidFill>
                    <a:schemeClr val="tx1"/>
                  </a:solidFill>
                </a:rPr>
                <a:t>الناشرون</a:t>
              </a:r>
              <a:r>
                <a:rPr lang="en-US" altLang="en-US" sz="1000">
                  <a:solidFill>
                    <a:schemeClr val="tx1"/>
                  </a:solidFill>
                </a:rPr>
                <a:t>                    </a:t>
              </a:r>
              <a:r>
                <a:rPr lang="ar-JO" altLang="en-US" sz="1000">
                  <a:solidFill>
                    <a:schemeClr val="tx1"/>
                  </a:solidFill>
                </a:rPr>
                <a:t>إسرائيل </a:t>
              </a:r>
              <a:r>
                <a:rPr lang="en-US" altLang="en-US" sz="1000">
                  <a:solidFill>
                    <a:schemeClr val="tx1"/>
                  </a:solidFill>
                </a:rPr>
                <a:t>, </a:t>
              </a:r>
              <a:r>
                <a:rPr lang="ar-JO" altLang="en-US" sz="1000">
                  <a:solidFill>
                    <a:schemeClr val="tx1"/>
                  </a:solidFill>
                </a:rPr>
                <a:t>جفعتايم</a:t>
              </a:r>
              <a:endParaRPr lang="en-US" altLang="en-US" sz="1000">
                <a:solidFill>
                  <a:schemeClr val="tx1"/>
                </a:solidFill>
              </a:endParaRPr>
            </a:p>
          </p:txBody>
        </p:sp>
      </p:grpSp>
      <p:sp>
        <p:nvSpPr>
          <p:cNvPr id="448533" name="Rectangle 21"/>
          <p:cNvSpPr>
            <a:spLocks noChangeArrowheads="1"/>
          </p:cNvSpPr>
          <p:nvPr/>
        </p:nvSpPr>
        <p:spPr bwMode="auto">
          <a:xfrm>
            <a:off x="8091488" y="65278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Comic Sans MS" charset="0"/>
                <a:ea typeface="ＭＳ Ｐゴシック" charset="0"/>
                <a:cs typeface="ＭＳ Ｐゴシック" charset="0"/>
              </a:rPr>
              <a:t>28</a:t>
            </a:r>
          </a:p>
        </p:txBody>
      </p:sp>
      <p:sp>
        <p:nvSpPr>
          <p:cNvPr id="448536" name="Text Box 24"/>
          <p:cNvSpPr txBox="1">
            <a:spLocks noChangeArrowheads="1"/>
          </p:cNvSpPr>
          <p:nvPr/>
        </p:nvSpPr>
        <p:spPr bwMode="auto">
          <a:xfrm>
            <a:off x="3205163" y="3717925"/>
            <a:ext cx="2597150" cy="914400"/>
          </a:xfrm>
          <a:prstGeom prst="rect">
            <a:avLst/>
          </a:prstGeom>
          <a:noFill/>
          <a:ln w="76200">
            <a:noFill/>
            <a:miter lim="800000"/>
            <a:headEnd/>
            <a:tailEnd/>
          </a:ln>
          <a:effectLst>
            <a:outerShdw blurRad="63500" dist="71842" dir="2700000" algn="ctr" rotWithShape="0">
              <a:schemeClr val="bg2">
                <a:alpha val="74998"/>
              </a:schemeClr>
            </a:outerShdw>
          </a:effectLst>
        </p:spPr>
        <p:txBody>
          <a:bodyPr>
            <a:spAutoFit/>
          </a:bodyPr>
          <a:lstStyle>
            <a:defPPr>
              <a:defRPr lang="en-US"/>
            </a:defPPr>
            <a:lvl1pPr algn="ctr">
              <a:lnSpc>
                <a:spcPct val="95000"/>
              </a:lnSpc>
              <a:defRPr sz="2800">
                <a:solidFill>
                  <a:srgbClr val="FFFF00"/>
                </a:solidFill>
                <a:effectLst>
                  <a:outerShdw blurRad="38100" dist="38100" dir="2700000" algn="tl">
                    <a:srgbClr val="000000"/>
                  </a:outerShdw>
                </a:effectLst>
              </a:defRPr>
            </a:lvl1pPr>
          </a:lstStyle>
          <a:p>
            <a:pPr rtl="1">
              <a:defRPr/>
            </a:pPr>
            <a:r>
              <a:rPr lang="ar-JO" dirty="0">
                <a:latin typeface="Accordance" panose="00000400000000000000" pitchFamily="2" charset="-78"/>
                <a:ea typeface="Accordance" panose="00000400000000000000" pitchFamily="2" charset="-78"/>
                <a:cs typeface="Accordance" panose="00000400000000000000" pitchFamily="2" charset="-78"/>
              </a:rPr>
              <a:t>منحدر الحصار الروماني</a:t>
            </a:r>
            <a:endParaRPr lang="en-US" dirty="0">
              <a:latin typeface="Accordance" panose="00000400000000000000" pitchFamily="2" charset="-78"/>
              <a:ea typeface="Accordance" panose="00000400000000000000" pitchFamily="2" charset="-78"/>
              <a:cs typeface="Accordance" panose="00000400000000000000" pitchFamily="2" charset="-78"/>
            </a:endParaRPr>
          </a:p>
        </p:txBody>
      </p:sp>
      <p:sp>
        <p:nvSpPr>
          <p:cNvPr id="448537" name="AutoShape 25"/>
          <p:cNvSpPr>
            <a:spLocks noChangeArrowheads="1"/>
          </p:cNvSpPr>
          <p:nvPr/>
        </p:nvSpPr>
        <p:spPr bwMode="auto">
          <a:xfrm>
            <a:off x="444500" y="2527300"/>
            <a:ext cx="2197100" cy="1397000"/>
          </a:xfrm>
          <a:prstGeom prst="roundRect">
            <a:avLst>
              <a:gd name="adj" fmla="val 16667"/>
            </a:avLst>
          </a:prstGeom>
          <a:noFill/>
          <a:ln w="57150">
            <a:solidFill>
              <a:srgbClr val="FF0000"/>
            </a:solidFill>
            <a:round/>
            <a:headEnd/>
            <a:tailEnd/>
          </a:ln>
          <a:effectLst>
            <a:outerShdw blurRad="63500" dist="63500" dir="3187806"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75787" name="AutoShape 10"/>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ltLang="en-US"/>
          </a:p>
        </p:txBody>
      </p:sp>
      <p:sp>
        <p:nvSpPr>
          <p:cNvPr id="75788" name="Rectangle 11"/>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ltLang="en-US"/>
          </a:p>
        </p:txBody>
      </p:sp>
      <p:sp>
        <p:nvSpPr>
          <p:cNvPr id="75789" name="AutoShape 12"/>
          <p:cNvSpPr>
            <a:spLocks noChangeArrowheads="1"/>
          </p:cNvSpPr>
          <p:nvPr/>
        </p:nvSpPr>
        <p:spPr bwMode="auto">
          <a:xfrm>
            <a:off x="7983538" y="3478213"/>
            <a:ext cx="692150" cy="358775"/>
          </a:xfrm>
          <a:prstGeom prst="roundRect">
            <a:avLst>
              <a:gd name="adj" fmla="val 16667"/>
            </a:avLst>
          </a:prstGeom>
          <a:solidFill>
            <a:srgbClr val="FFFF00"/>
          </a:solidFill>
          <a:ln w="9525">
            <a:noFill/>
            <a:round/>
            <a:headEnd/>
            <a:tailEnd/>
          </a:ln>
        </p:spPr>
        <p:txBody>
          <a:bodyPr wrap="none" anchor="ctr"/>
          <a:lstStyle/>
          <a:p>
            <a:endParaRPr lang="en-US" altLang="en-US"/>
          </a:p>
        </p:txBody>
      </p:sp>
      <p:sp>
        <p:nvSpPr>
          <p:cNvPr id="75790" name="Line 13"/>
          <p:cNvSpPr>
            <a:spLocks noChangeShapeType="1"/>
          </p:cNvSpPr>
          <p:nvPr/>
        </p:nvSpPr>
        <p:spPr bwMode="auto">
          <a:xfrm>
            <a:off x="8005763" y="3740150"/>
            <a:ext cx="863600" cy="0"/>
          </a:xfrm>
          <a:prstGeom prst="line">
            <a:avLst/>
          </a:prstGeom>
          <a:noFill/>
          <a:ln w="12700">
            <a:solidFill>
              <a:srgbClr val="000000"/>
            </a:solidFill>
            <a:round/>
            <a:headEnd/>
            <a:tailEnd/>
          </a:ln>
        </p:spPr>
        <p:txBody>
          <a:bodyPr wrap="none" anchor="ctr"/>
          <a:lstStyle/>
          <a:p>
            <a:endParaRPr lang="ar-JO"/>
          </a:p>
        </p:txBody>
      </p:sp>
      <p:sp>
        <p:nvSpPr>
          <p:cNvPr id="75791" name="Line 14"/>
          <p:cNvSpPr>
            <a:spLocks noChangeShapeType="1"/>
          </p:cNvSpPr>
          <p:nvPr/>
        </p:nvSpPr>
        <p:spPr bwMode="auto">
          <a:xfrm>
            <a:off x="8005763" y="3892550"/>
            <a:ext cx="863600" cy="0"/>
          </a:xfrm>
          <a:prstGeom prst="line">
            <a:avLst/>
          </a:prstGeom>
          <a:noFill/>
          <a:ln w="12700">
            <a:solidFill>
              <a:srgbClr val="000000"/>
            </a:solidFill>
            <a:round/>
            <a:headEnd/>
            <a:tailEnd/>
          </a:ln>
        </p:spPr>
        <p:txBody>
          <a:bodyPr wrap="none" anchor="ctr"/>
          <a:lstStyle/>
          <a:p>
            <a:endParaRPr lang="ar-JO"/>
          </a:p>
        </p:txBody>
      </p:sp>
      <p:sp>
        <p:nvSpPr>
          <p:cNvPr id="75792" name="Rectangle 15"/>
          <p:cNvSpPr>
            <a:spLocks noChangeArrowheads="1"/>
          </p:cNvSpPr>
          <p:nvPr/>
        </p:nvSpPr>
        <p:spPr bwMode="auto">
          <a:xfrm>
            <a:off x="7905750" y="3724275"/>
            <a:ext cx="827088" cy="228600"/>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Helvetica" pitchFamily="34" charset="0"/>
              </a:rPr>
              <a:t>الأنظمة الرومانية</a:t>
            </a:r>
            <a:endParaRPr lang="en-US" altLang="en-US" sz="900">
              <a:solidFill>
                <a:srgbClr val="000000"/>
              </a:solidFill>
              <a:latin typeface="Helvetica" pitchFamily="34" charset="0"/>
            </a:endParaRPr>
          </a:p>
        </p:txBody>
      </p:sp>
      <p:sp>
        <p:nvSpPr>
          <p:cNvPr id="75793" name="Rectangle 16"/>
          <p:cNvSpPr>
            <a:spLocks noChangeArrowheads="1"/>
          </p:cNvSpPr>
          <p:nvPr/>
        </p:nvSpPr>
        <p:spPr bwMode="auto">
          <a:xfrm>
            <a:off x="7931150" y="3568700"/>
            <a:ext cx="739775" cy="228600"/>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Helvetica" pitchFamily="34" charset="0"/>
              </a:rPr>
              <a:t>الإسكندر الكبير</a:t>
            </a:r>
            <a:endParaRPr lang="en-US" altLang="en-US" sz="900">
              <a:solidFill>
                <a:srgbClr val="000000"/>
              </a:solidFill>
              <a:latin typeface="Helvetica" pitchFamily="34" charset="0"/>
            </a:endParaRPr>
          </a:p>
        </p:txBody>
      </p:sp>
      <p:sp>
        <p:nvSpPr>
          <p:cNvPr id="75794" name="Rectangle 17"/>
          <p:cNvSpPr>
            <a:spLocks noChangeArrowheads="1"/>
          </p:cNvSpPr>
          <p:nvPr/>
        </p:nvSpPr>
        <p:spPr bwMode="auto">
          <a:xfrm>
            <a:off x="7970838" y="3429000"/>
            <a:ext cx="449262" cy="228600"/>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Chicago"/>
              </a:rPr>
              <a:t>الصمت</a:t>
            </a:r>
            <a:endParaRPr lang="en-US" altLang="en-US" sz="900">
              <a:solidFill>
                <a:srgbClr val="000000"/>
              </a:solidFill>
              <a:latin typeface="Chicago"/>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48536"/>
                                        </p:tgtEl>
                                        <p:attrNameLst>
                                          <p:attrName>style.visibility</p:attrName>
                                        </p:attrNameLst>
                                      </p:cBhvr>
                                      <p:to>
                                        <p:strVal val="visible"/>
                                      </p:to>
                                    </p:set>
                                    <p:animEffect transition="in" filter="fade">
                                      <p:cBhvr>
                                        <p:cTn id="7" dur="1000"/>
                                        <p:tgtEl>
                                          <p:spTgt spid="448536"/>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childTnLst>
                                </p:cTn>
                              </p:par>
                              <p:par>
                                <p:cTn id="12" presetID="7" presetClass="entr" presetSubtype="8" fill="hold" grpId="0" nodeType="withEffect">
                                  <p:stCondLst>
                                    <p:cond delay="0"/>
                                  </p:stCondLst>
                                  <p:childTnLst>
                                    <p:set>
                                      <p:cBhvr>
                                        <p:cTn id="13" dur="1" fill="hold">
                                          <p:stCondLst>
                                            <p:cond delay="0"/>
                                          </p:stCondLst>
                                        </p:cTn>
                                        <p:tgtEl>
                                          <p:spTgt spid="448537"/>
                                        </p:tgtEl>
                                        <p:attrNameLst>
                                          <p:attrName>style.visibility</p:attrName>
                                        </p:attrNameLst>
                                      </p:cBhvr>
                                      <p:to>
                                        <p:strVal val="visible"/>
                                      </p:to>
                                    </p:set>
                                    <p:anim calcmode="lin" valueType="num">
                                      <p:cBhvr additive="base">
                                        <p:cTn id="14" dur="3000" fill="hold"/>
                                        <p:tgtEl>
                                          <p:spTgt spid="448537"/>
                                        </p:tgtEl>
                                        <p:attrNameLst>
                                          <p:attrName>ppt_x</p:attrName>
                                        </p:attrNameLst>
                                      </p:cBhvr>
                                      <p:tavLst>
                                        <p:tav tm="0">
                                          <p:val>
                                            <p:strVal val="0-#ppt_w/2"/>
                                          </p:val>
                                        </p:tav>
                                        <p:tav tm="100000">
                                          <p:val>
                                            <p:strVal val="#ppt_x"/>
                                          </p:val>
                                        </p:tav>
                                      </p:tavLst>
                                    </p:anim>
                                    <p:anim calcmode="lin" valueType="num">
                                      <p:cBhvr additive="base">
                                        <p:cTn id="15" dur="3000" fill="hold"/>
                                        <p:tgtEl>
                                          <p:spTgt spid="4485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8536" grpId="0" autoUpdateAnimBg="0"/>
      <p:bldP spid="44853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6"/>
          <p:cNvSpPr>
            <a:spLocks noChangeArrowheads="1"/>
          </p:cNvSpPr>
          <p:nvPr/>
        </p:nvSpPr>
        <p:spPr bwMode="auto">
          <a:xfrm>
            <a:off x="230188" y="1998663"/>
            <a:ext cx="4419600" cy="3608387"/>
          </a:xfrm>
          <a:prstGeom prst="rect">
            <a:avLst/>
          </a:prstGeom>
          <a:noFill/>
          <a:ln w="9525">
            <a:noFill/>
            <a:miter lim="800000"/>
            <a:headEnd/>
            <a:tailEnd/>
          </a:ln>
        </p:spPr>
        <p:txBody>
          <a:bodyPr lIns="90487" tIns="44450" rIns="90487" bIns="44450">
            <a:spAutoFit/>
          </a:bodyPr>
          <a:lstStyle/>
          <a:p>
            <a:pPr algn="ctr">
              <a:lnSpc>
                <a:spcPct val="120000"/>
              </a:lnSpc>
            </a:pPr>
            <a:r>
              <a:rPr lang="ar-JO" altLang="en-US">
                <a:solidFill>
                  <a:schemeClr val="bg1"/>
                </a:solidFill>
                <a:latin typeface="Helvetica" pitchFamily="34" charset="0"/>
              </a:rPr>
              <a:t>أرسطو: مدرس الإسكندر</a:t>
            </a:r>
          </a:p>
          <a:p>
            <a:pPr algn="ctr">
              <a:lnSpc>
                <a:spcPct val="120000"/>
              </a:lnSpc>
            </a:pPr>
            <a:r>
              <a:rPr lang="ar-JO" altLang="en-US">
                <a:solidFill>
                  <a:schemeClr val="bg1"/>
                </a:solidFill>
                <a:latin typeface="Helvetica" pitchFamily="34" charset="0"/>
              </a:rPr>
              <a:t>أرسطو: نظرية الموسيقى</a:t>
            </a:r>
          </a:p>
          <a:p>
            <a:pPr algn="ctr">
              <a:lnSpc>
                <a:spcPct val="120000"/>
              </a:lnSpc>
            </a:pPr>
            <a:r>
              <a:rPr lang="ar-JO" altLang="en-US">
                <a:solidFill>
                  <a:schemeClr val="bg1"/>
                </a:solidFill>
                <a:latin typeface="Helvetica" pitchFamily="34" charset="0"/>
              </a:rPr>
              <a:t>سور الصين العظيم </a:t>
            </a:r>
          </a:p>
          <a:p>
            <a:pPr algn="ctr">
              <a:lnSpc>
                <a:spcPct val="120000"/>
              </a:lnSpc>
            </a:pPr>
            <a:r>
              <a:rPr lang="ar-JO" altLang="en-US">
                <a:solidFill>
                  <a:schemeClr val="bg1"/>
                </a:solidFill>
                <a:latin typeface="Helvetica" pitchFamily="34" charset="0"/>
              </a:rPr>
              <a:t>الحديد المستخدم في الصين  </a:t>
            </a:r>
          </a:p>
          <a:p>
            <a:pPr algn="ctr">
              <a:lnSpc>
                <a:spcPct val="120000"/>
              </a:lnSpc>
            </a:pPr>
            <a:r>
              <a:rPr lang="ar-JO" altLang="en-US">
                <a:solidFill>
                  <a:schemeClr val="bg1"/>
                </a:solidFill>
                <a:latin typeface="Helvetica" pitchFamily="34" charset="0"/>
              </a:rPr>
              <a:t> الإسكندرية: مركز التعلم اليوناني</a:t>
            </a:r>
          </a:p>
          <a:p>
            <a:pPr algn="ctr">
              <a:lnSpc>
                <a:spcPct val="120000"/>
              </a:lnSpc>
            </a:pPr>
            <a:r>
              <a:rPr lang="ar-JO" altLang="en-US">
                <a:solidFill>
                  <a:schemeClr val="bg1"/>
                </a:solidFill>
                <a:latin typeface="Helvetica" pitchFamily="34" charset="0"/>
              </a:rPr>
              <a:t>وكليد: عمل قياسي في الهندسة</a:t>
            </a:r>
          </a:p>
          <a:p>
            <a:pPr algn="ctr">
              <a:lnSpc>
                <a:spcPct val="120000"/>
              </a:lnSpc>
            </a:pPr>
            <a:r>
              <a:rPr lang="ar-JO" altLang="en-US">
                <a:solidFill>
                  <a:schemeClr val="bg1"/>
                </a:solidFill>
                <a:latin typeface="Helvetica" pitchFamily="34" charset="0"/>
              </a:rPr>
              <a:t>أول عملات رومانية</a:t>
            </a:r>
          </a:p>
          <a:p>
            <a:pPr algn="ctr">
              <a:lnSpc>
                <a:spcPct val="120000"/>
              </a:lnSpc>
            </a:pPr>
            <a:r>
              <a:rPr lang="ar-JO" altLang="en-US">
                <a:solidFill>
                  <a:schemeClr val="bg1"/>
                </a:solidFill>
                <a:latin typeface="Helvetica" pitchFamily="34" charset="0"/>
              </a:rPr>
              <a:t>كورنثوس تصبح مركزًا للتجارة</a:t>
            </a:r>
          </a:p>
          <a:p>
            <a:pPr algn="ctr">
              <a:lnSpc>
                <a:spcPct val="120000"/>
              </a:lnSpc>
            </a:pPr>
            <a:r>
              <a:rPr lang="ar-JO" altLang="en-US">
                <a:solidFill>
                  <a:schemeClr val="bg1"/>
                </a:solidFill>
                <a:latin typeface="Helvetica" pitchFamily="34" charset="0"/>
              </a:rPr>
              <a:t>المراكز التجارية اليهودية في مصر</a:t>
            </a:r>
          </a:p>
          <a:p>
            <a:pPr algn="ctr">
              <a:lnSpc>
                <a:spcPct val="120000"/>
              </a:lnSpc>
            </a:pPr>
            <a:r>
              <a:rPr lang="ar-JO" altLang="en-US">
                <a:solidFill>
                  <a:schemeClr val="bg1"/>
                </a:solidFill>
                <a:latin typeface="Helvetica" pitchFamily="34" charset="0"/>
              </a:rPr>
              <a:t>الهلينية&amp; المدن اليونانية</a:t>
            </a:r>
          </a:p>
          <a:p>
            <a:pPr algn="ctr">
              <a:lnSpc>
                <a:spcPct val="120000"/>
              </a:lnSpc>
            </a:pPr>
            <a:r>
              <a:rPr lang="ar-JO" altLang="en-US">
                <a:solidFill>
                  <a:schemeClr val="bg1"/>
                </a:solidFill>
                <a:latin typeface="Helvetica" pitchFamily="34" charset="0"/>
              </a:rPr>
              <a:t>أسلوب العيش اليوناني</a:t>
            </a:r>
          </a:p>
          <a:p>
            <a:pPr algn="ctr">
              <a:lnSpc>
                <a:spcPct val="120000"/>
              </a:lnSpc>
            </a:pPr>
            <a:r>
              <a:rPr lang="ar-JO" altLang="en-US">
                <a:solidFill>
                  <a:schemeClr val="bg1"/>
                </a:solidFill>
                <a:latin typeface="Helvetica" pitchFamily="34" charset="0"/>
              </a:rPr>
              <a:t>اللغة اليونانية</a:t>
            </a:r>
          </a:p>
        </p:txBody>
      </p:sp>
      <p:sp>
        <p:nvSpPr>
          <p:cNvPr id="195588" name="Rectangle 4"/>
          <p:cNvSpPr>
            <a:spLocks noChangeArrowheads="1"/>
          </p:cNvSpPr>
          <p:nvPr/>
        </p:nvSpPr>
        <p:spPr bwMode="auto">
          <a:xfrm>
            <a:off x="620713" y="160338"/>
            <a:ext cx="1057275" cy="144462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spcBef>
                <a:spcPct val="50000"/>
              </a:spcBef>
            </a:pPr>
            <a:r>
              <a:rPr lang="en-US" sz="8800" b="0">
                <a:solidFill>
                  <a:schemeClr val="tx2"/>
                </a:solidFill>
                <a:latin typeface="Times" pitchFamily="18" charset="0"/>
              </a:rPr>
              <a:t>٧ </a:t>
            </a:r>
          </a:p>
        </p:txBody>
      </p:sp>
      <p:sp>
        <p:nvSpPr>
          <p:cNvPr id="195600" name="Text Box 16"/>
          <p:cNvSpPr txBox="1">
            <a:spLocks noChangeArrowheads="1"/>
          </p:cNvSpPr>
          <p:nvPr/>
        </p:nvSpPr>
        <p:spPr bwMode="auto">
          <a:xfrm>
            <a:off x="4826000" y="73025"/>
            <a:ext cx="3835400" cy="1006475"/>
          </a:xfrm>
          <a:prstGeom prst="rect">
            <a:avLst/>
          </a:prstGeom>
          <a:noFill/>
          <a:ln w="12700">
            <a:noFill/>
            <a:miter lim="800000"/>
            <a:headEnd/>
            <a:tailEnd/>
          </a:ln>
          <a:effectLst>
            <a:outerShdw blurRad="63500" dist="46662" dir="2115817" algn="ctr" rotWithShape="0">
              <a:schemeClr val="bg2">
                <a:alpha val="74998"/>
              </a:schemeClr>
            </a:outerShdw>
          </a:effectLst>
        </p:spPr>
        <p:txBody>
          <a:bodyPr>
            <a:spAutoFit/>
          </a:bodyPr>
          <a:lstStyle/>
          <a:p>
            <a:pPr algn="ctr">
              <a:defRPr/>
            </a:pPr>
            <a:r>
              <a:rPr lang="ar-JO" sz="2000" i="1" dirty="0">
                <a:solidFill>
                  <a:schemeClr val="hlink"/>
                </a:solidFill>
                <a:latin typeface="Helvetica" pitchFamily="-107" charset="0"/>
                <a:ea typeface="+mn-ea"/>
              </a:rPr>
              <a:t>وثم...</a:t>
            </a:r>
            <a:endParaRPr lang="en-US" sz="2000" i="1" dirty="0">
              <a:solidFill>
                <a:schemeClr val="hlink"/>
              </a:solidFill>
              <a:latin typeface="Helvetica" pitchFamily="-107" charset="0"/>
              <a:ea typeface="+mn-ea"/>
            </a:endParaRPr>
          </a:p>
          <a:p>
            <a:pPr algn="ctr">
              <a:defRPr/>
            </a:pPr>
            <a:r>
              <a:rPr lang="ar-JO" sz="2000" i="1" dirty="0">
                <a:solidFill>
                  <a:schemeClr val="hlink"/>
                </a:solidFill>
                <a:latin typeface="Helvetica" pitchFamily="-107" charset="0"/>
                <a:ea typeface="+mn-ea"/>
              </a:rPr>
              <a:t>خلال</a:t>
            </a:r>
            <a:endParaRPr lang="en-US" sz="2000" i="1" dirty="0">
              <a:solidFill>
                <a:schemeClr val="hlink"/>
              </a:solidFill>
              <a:latin typeface="Helvetica" pitchFamily="-107" charset="0"/>
              <a:ea typeface="+mn-ea"/>
            </a:endParaRPr>
          </a:p>
          <a:p>
            <a:pPr algn="ctr">
              <a:defRPr/>
            </a:pPr>
            <a:r>
              <a:rPr lang="ar-JO" sz="2000" i="1" dirty="0">
                <a:solidFill>
                  <a:schemeClr val="hlink"/>
                </a:solidFill>
                <a:latin typeface="Helvetica" pitchFamily="-107" charset="0"/>
                <a:ea typeface="+mn-ea"/>
              </a:rPr>
              <a:t>زمن روما:</a:t>
            </a:r>
            <a:endParaRPr lang="en-US" sz="2000" i="1" dirty="0">
              <a:solidFill>
                <a:schemeClr val="hlink"/>
              </a:solidFill>
              <a:latin typeface="Helvetica" pitchFamily="-107" charset="0"/>
              <a:ea typeface="+mn-ea"/>
            </a:endParaRPr>
          </a:p>
        </p:txBody>
      </p:sp>
      <p:sp>
        <p:nvSpPr>
          <p:cNvPr id="195605" name="Text Box 21"/>
          <p:cNvSpPr txBox="1">
            <a:spLocks noChangeArrowheads="1"/>
          </p:cNvSpPr>
          <p:nvPr/>
        </p:nvSpPr>
        <p:spPr bwMode="auto">
          <a:xfrm>
            <a:off x="8758238" y="90488"/>
            <a:ext cx="184150" cy="396875"/>
          </a:xfrm>
          <a:prstGeom prst="rect">
            <a:avLst/>
          </a:prstGeom>
          <a:noFill/>
          <a:ln w="12700">
            <a:noFill/>
            <a:miter lim="800000"/>
            <a:headEnd/>
            <a:tailEnd/>
          </a:ln>
          <a:effectLst>
            <a:outerShdw blurRad="63500" dist="12700" dir="16200000" algn="ctr" rotWithShape="0">
              <a:schemeClr val="bg2">
                <a:alpha val="74998"/>
              </a:schemeClr>
            </a:outerShdw>
          </a:effectLst>
        </p:spPr>
        <p:txBody>
          <a:bodyPr wrap="none" anchor="ctr">
            <a:spAutoFit/>
          </a:bodyPr>
          <a:lstStyle/>
          <a:p>
            <a:pPr algn="ctr">
              <a:spcBef>
                <a:spcPct val="50000"/>
              </a:spcBef>
              <a:defRPr/>
            </a:pPr>
            <a:endParaRPr lang="en-US" sz="2000" b="0">
              <a:solidFill>
                <a:srgbClr val="FFA27C"/>
              </a:solidFill>
              <a:latin typeface="Comic Sans MS" pitchFamily="-107" charset="0"/>
              <a:ea typeface="+mn-ea"/>
            </a:endParaRPr>
          </a:p>
        </p:txBody>
      </p:sp>
      <p:sp>
        <p:nvSpPr>
          <p:cNvPr id="195587" name="Rectangle 3"/>
          <p:cNvSpPr>
            <a:spLocks noChangeArrowheads="1"/>
          </p:cNvSpPr>
          <p:nvPr/>
        </p:nvSpPr>
        <p:spPr bwMode="auto">
          <a:xfrm>
            <a:off x="4371975" y="938213"/>
            <a:ext cx="4527550" cy="5100637"/>
          </a:xfrm>
          <a:prstGeom prst="rect">
            <a:avLst/>
          </a:prstGeom>
          <a:noFill/>
          <a:ln w="12700">
            <a:noFill/>
            <a:miter lim="800000"/>
            <a:headEnd/>
            <a:tailEnd/>
          </a:ln>
          <a:effectLst/>
        </p:spPr>
        <p:txBody>
          <a:bodyPr lIns="90487" tIns="44450" rIns="90487" bIns="44450">
            <a:spAutoFit/>
          </a:bodyPr>
          <a:lstStyle/>
          <a:p>
            <a:pPr algn="ctr">
              <a:lnSpc>
                <a:spcPct val="120000"/>
              </a:lnSpc>
              <a:tabLst>
                <a:tab pos="457200" algn="l"/>
              </a:tabLst>
              <a:defRPr/>
            </a:pPr>
            <a:r>
              <a:rPr lang="ar-JO" dirty="0">
                <a:solidFill>
                  <a:srgbClr val="FAFD00"/>
                </a:solidFill>
                <a:effectLst>
                  <a:outerShdw blurRad="50800" dist="63500" dir="2700000" algn="tl" rotWithShape="0">
                    <a:srgbClr val="000000"/>
                  </a:outerShdw>
                </a:effectLst>
                <a:latin typeface="Accordance" panose="00000400000000000000" pitchFamily="2" charset="-78"/>
                <a:ea typeface="Accordance" panose="00000400000000000000" pitchFamily="2" charset="-78"/>
                <a:cs typeface="Accordance" panose="00000400000000000000" pitchFamily="2" charset="-78"/>
              </a:rPr>
              <a:t>الإدارة الحكومية</a:t>
            </a:r>
          </a:p>
          <a:p>
            <a:pPr algn="ctr">
              <a:lnSpc>
                <a:spcPct val="120000"/>
              </a:lnSpc>
              <a:tabLst>
                <a:tab pos="457200" algn="l"/>
              </a:tabLst>
              <a:defRPr/>
            </a:pPr>
            <a:r>
              <a:rPr lang="ar-JO" dirty="0">
                <a:solidFill>
                  <a:srgbClr val="FAFD00"/>
                </a:solidFill>
                <a:effectLst>
                  <a:outerShdw blurRad="50800" dist="63500" dir="2700000" algn="tl" rotWithShape="0">
                    <a:srgbClr val="000000"/>
                  </a:outerShdw>
                </a:effectLst>
                <a:latin typeface="Accordance" panose="00000400000000000000" pitchFamily="2" charset="-78"/>
                <a:ea typeface="Accordance" panose="00000400000000000000" pitchFamily="2" charset="-78"/>
                <a:cs typeface="Accordance" panose="00000400000000000000" pitchFamily="2" charset="-78"/>
              </a:rPr>
              <a:t>استخدام التروس والعجلات المائية</a:t>
            </a:r>
          </a:p>
          <a:p>
            <a:pPr algn="ctr">
              <a:lnSpc>
                <a:spcPct val="120000"/>
              </a:lnSpc>
              <a:tabLst>
                <a:tab pos="457200" algn="l"/>
              </a:tabLst>
              <a:defRPr/>
            </a:pPr>
            <a:r>
              <a:rPr lang="ar-JO" dirty="0">
                <a:solidFill>
                  <a:srgbClr val="FAFD00"/>
                </a:solidFill>
                <a:effectLst>
                  <a:outerShdw blurRad="50800" dist="63500" dir="2700000" algn="tl" rotWithShape="0">
                    <a:srgbClr val="000000"/>
                  </a:outerShdw>
                </a:effectLst>
                <a:latin typeface="Accordance" panose="00000400000000000000" pitchFamily="2" charset="-78"/>
                <a:ea typeface="Accordance" panose="00000400000000000000" pitchFamily="2" charset="-78"/>
                <a:cs typeface="Accordance" panose="00000400000000000000" pitchFamily="2" charset="-78"/>
              </a:rPr>
              <a:t>تم تطوير قياس المثلثات</a:t>
            </a:r>
          </a:p>
          <a:p>
            <a:pPr algn="ctr">
              <a:lnSpc>
                <a:spcPct val="120000"/>
              </a:lnSpc>
              <a:tabLst>
                <a:tab pos="457200" algn="l"/>
              </a:tabLst>
              <a:defRPr/>
            </a:pPr>
            <a:r>
              <a:rPr lang="ar-JO" dirty="0">
                <a:solidFill>
                  <a:srgbClr val="FAFD00"/>
                </a:solidFill>
                <a:effectLst>
                  <a:outerShdw blurRad="50800" dist="63500" dir="2700000" algn="tl" rotWithShape="0">
                    <a:srgbClr val="000000"/>
                  </a:outerShdw>
                </a:effectLst>
                <a:latin typeface="Accordance" panose="00000400000000000000" pitchFamily="2" charset="-78"/>
                <a:ea typeface="Accordance" panose="00000400000000000000" pitchFamily="2" charset="-78"/>
                <a:cs typeface="Accordance" panose="00000400000000000000" pitchFamily="2" charset="-78"/>
              </a:rPr>
              <a:t>ساعة مائية</a:t>
            </a:r>
          </a:p>
          <a:p>
            <a:pPr algn="ctr">
              <a:lnSpc>
                <a:spcPct val="120000"/>
              </a:lnSpc>
              <a:tabLst>
                <a:tab pos="457200" algn="l"/>
              </a:tabLst>
              <a:defRPr/>
            </a:pPr>
            <a:r>
              <a:rPr lang="ar-JO" dirty="0">
                <a:solidFill>
                  <a:srgbClr val="FAFD00"/>
                </a:solidFill>
                <a:effectLst>
                  <a:outerShdw blurRad="50800" dist="63500" dir="2700000" algn="tl" rotWithShape="0">
                    <a:srgbClr val="000000"/>
                  </a:outerShdw>
                </a:effectLst>
                <a:latin typeface="Accordance" panose="00000400000000000000" pitchFamily="2" charset="-78"/>
                <a:ea typeface="Accordance" panose="00000400000000000000" pitchFamily="2" charset="-78"/>
                <a:cs typeface="Accordance" panose="00000400000000000000" pitchFamily="2" charset="-78"/>
              </a:rPr>
              <a:t>حجر روزيتا منقوش</a:t>
            </a:r>
          </a:p>
          <a:p>
            <a:pPr algn="ctr" rtl="1">
              <a:lnSpc>
                <a:spcPct val="120000"/>
              </a:lnSpc>
              <a:tabLst>
                <a:tab pos="457200" algn="l"/>
              </a:tabLst>
              <a:defRPr/>
            </a:pPr>
            <a:r>
              <a:rPr lang="ar-JO" dirty="0">
                <a:solidFill>
                  <a:srgbClr val="FAFD00"/>
                </a:solidFill>
                <a:effectLst>
                  <a:outerShdw blurRad="50800" dist="63500" dir="2700000" algn="tl" rotWithShape="0">
                    <a:srgbClr val="000000"/>
                  </a:outerShdw>
                </a:effectLst>
                <a:latin typeface="Accordance" panose="00000400000000000000" pitchFamily="2" charset="-78"/>
                <a:ea typeface="Accordance" panose="00000400000000000000" pitchFamily="2" charset="-78"/>
                <a:cs typeface="Accordance" panose="00000400000000000000" pitchFamily="2" charset="-78"/>
              </a:rPr>
              <a:t>الإسكندرية:كلية التكنولوجيا</a:t>
            </a:r>
          </a:p>
          <a:p>
            <a:pPr algn="ctr">
              <a:lnSpc>
                <a:spcPct val="120000"/>
              </a:lnSpc>
              <a:tabLst>
                <a:tab pos="457200" algn="l"/>
              </a:tabLst>
              <a:defRPr/>
            </a:pPr>
            <a:r>
              <a:rPr lang="ar-JO" dirty="0">
                <a:solidFill>
                  <a:srgbClr val="FAFD00"/>
                </a:solidFill>
                <a:effectLst>
                  <a:outerShdw blurRad="50800" dist="63500" dir="2700000" algn="tl" rotWithShape="0">
                    <a:srgbClr val="000000"/>
                  </a:outerShdw>
                </a:effectLst>
                <a:latin typeface="Accordance" panose="00000400000000000000" pitchFamily="2" charset="-78"/>
                <a:ea typeface="Accordance" panose="00000400000000000000" pitchFamily="2" charset="-78"/>
                <a:cs typeface="Accordance" panose="00000400000000000000" pitchFamily="2" charset="-78"/>
              </a:rPr>
              <a:t>النظام المصرفي الروماني</a:t>
            </a:r>
          </a:p>
          <a:p>
            <a:pPr algn="ctr">
              <a:lnSpc>
                <a:spcPct val="120000"/>
              </a:lnSpc>
              <a:tabLst>
                <a:tab pos="457200" algn="l"/>
              </a:tabLst>
              <a:defRPr/>
            </a:pPr>
            <a:r>
              <a:rPr lang="ar-JO" dirty="0">
                <a:solidFill>
                  <a:srgbClr val="FAFD00"/>
                </a:solidFill>
                <a:effectLst>
                  <a:outerShdw blurRad="50800" dist="63500" dir="2700000" algn="tl" rotWithShape="0">
                    <a:srgbClr val="000000"/>
                  </a:outerShdw>
                </a:effectLst>
                <a:latin typeface="Accordance" panose="00000400000000000000" pitchFamily="2" charset="-78"/>
                <a:ea typeface="Accordance" panose="00000400000000000000" pitchFamily="2" charset="-78"/>
                <a:cs typeface="Accordance" panose="00000400000000000000" pitchFamily="2" charset="-78"/>
              </a:rPr>
              <a:t>طرق البناء الجديدة</a:t>
            </a:r>
          </a:p>
          <a:p>
            <a:pPr algn="ctr">
              <a:lnSpc>
                <a:spcPct val="120000"/>
              </a:lnSpc>
              <a:tabLst>
                <a:tab pos="457200" algn="l"/>
              </a:tabLst>
              <a:defRPr/>
            </a:pPr>
            <a:r>
              <a:rPr lang="ar-JO" dirty="0">
                <a:solidFill>
                  <a:schemeClr val="tx1"/>
                </a:solidFill>
                <a:effectLst>
                  <a:outerShdw blurRad="50800" dist="63500" dir="2700000" algn="tl" rotWithShape="0">
                    <a:srgbClr val="000000"/>
                  </a:outerShdw>
                </a:effectLst>
                <a:latin typeface="Accordance" panose="00000400000000000000" pitchFamily="2" charset="-78"/>
                <a:ea typeface="Accordance" panose="00000400000000000000" pitchFamily="2" charset="-78"/>
                <a:cs typeface="Accordance" panose="00000400000000000000" pitchFamily="2" charset="-78"/>
              </a:rPr>
              <a:t>أنظمة</a:t>
            </a:r>
            <a:r>
              <a:rPr lang="ar-JO" dirty="0">
                <a:solidFill>
                  <a:srgbClr val="FAFD00"/>
                </a:solidFill>
                <a:effectLst>
                  <a:outerShdw blurRad="50800" dist="63500" dir="2700000" algn="tl" rotWithShape="0">
                    <a:srgbClr val="000000"/>
                  </a:outerShdw>
                </a:effectLst>
                <a:latin typeface="Accordance" panose="00000400000000000000" pitchFamily="2" charset="-78"/>
                <a:ea typeface="Accordance" panose="00000400000000000000" pitchFamily="2" charset="-78"/>
                <a:cs typeface="Accordance" panose="00000400000000000000" pitchFamily="2" charset="-78"/>
              </a:rPr>
              <a:t> المياه / المجاري ؛ الخرسانة</a:t>
            </a:r>
          </a:p>
          <a:p>
            <a:pPr algn="ctr">
              <a:lnSpc>
                <a:spcPct val="120000"/>
              </a:lnSpc>
              <a:tabLst>
                <a:tab pos="457200" algn="l"/>
              </a:tabLst>
              <a:defRPr/>
            </a:pPr>
            <a:r>
              <a:rPr lang="ar-JO" dirty="0">
                <a:solidFill>
                  <a:srgbClr val="FAFD00"/>
                </a:solidFill>
                <a:effectLst>
                  <a:outerShdw blurRad="50800" dist="63500" dir="2700000" algn="tl" rotWithShape="0">
                    <a:srgbClr val="000000"/>
                  </a:outerShdw>
                </a:effectLst>
                <a:latin typeface="Accordance" panose="00000400000000000000" pitchFamily="2" charset="-78"/>
                <a:ea typeface="Accordance" panose="00000400000000000000" pitchFamily="2" charset="-78"/>
                <a:cs typeface="Accordance" panose="00000400000000000000" pitchFamily="2" charset="-78"/>
              </a:rPr>
              <a:t>سوق الاسهم</a:t>
            </a:r>
          </a:p>
          <a:p>
            <a:pPr algn="ctr">
              <a:lnSpc>
                <a:spcPct val="120000"/>
              </a:lnSpc>
              <a:tabLst>
                <a:tab pos="457200" algn="l"/>
              </a:tabLst>
              <a:defRPr/>
            </a:pPr>
            <a:r>
              <a:rPr lang="ar-JO" dirty="0">
                <a:solidFill>
                  <a:srgbClr val="FAFD00"/>
                </a:solidFill>
                <a:effectLst>
                  <a:outerShdw blurRad="50800" dist="63500" dir="2700000" algn="tl" rotWithShape="0">
                    <a:srgbClr val="000000"/>
                  </a:outerShdw>
                </a:effectLst>
                <a:latin typeface="Accordance" panose="00000400000000000000" pitchFamily="2" charset="-78"/>
                <a:ea typeface="Accordance" panose="00000400000000000000" pitchFamily="2" charset="-78"/>
                <a:cs typeface="Accordance" panose="00000400000000000000" pitchFamily="2" charset="-78"/>
              </a:rPr>
              <a:t>نظام طريق سريع واسع بالإمبراطورية (٥٣ ك. م) </a:t>
            </a:r>
            <a:endParaRPr lang="en-US" dirty="0">
              <a:solidFill>
                <a:srgbClr val="FAFD00"/>
              </a:solidFill>
              <a:effectLst>
                <a:outerShdw blurRad="50800" dist="63500" dir="2700000" algn="tl" rotWithShape="0">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p>
            <a:pPr algn="ctr">
              <a:lnSpc>
                <a:spcPct val="120000"/>
              </a:lnSpc>
              <a:tabLst>
                <a:tab pos="457200" algn="l"/>
              </a:tabLst>
              <a:defRPr/>
            </a:pPr>
            <a:r>
              <a:rPr lang="ar-JO" dirty="0">
                <a:solidFill>
                  <a:srgbClr val="FAFD00"/>
                </a:solidFill>
                <a:effectLst>
                  <a:outerShdw blurRad="50800" dist="63500" dir="2700000" algn="tl" rotWithShape="0">
                    <a:srgbClr val="000000"/>
                  </a:outerShdw>
                </a:effectLst>
                <a:latin typeface="Accordance" panose="00000400000000000000" pitchFamily="2" charset="-78"/>
                <a:ea typeface="Accordance" panose="00000400000000000000" pitchFamily="2" charset="-78"/>
                <a:cs typeface="Accordance" panose="00000400000000000000" pitchFamily="2" charset="-78"/>
              </a:rPr>
              <a:t>تم اعتماد التقويم لمدة ٣٦٥ يومًا</a:t>
            </a:r>
          </a:p>
          <a:p>
            <a:pPr algn="ctr">
              <a:lnSpc>
                <a:spcPct val="120000"/>
              </a:lnSpc>
              <a:tabLst>
                <a:tab pos="457200" algn="l"/>
              </a:tabLst>
              <a:defRPr/>
            </a:pPr>
            <a:r>
              <a:rPr lang="ar-JO" dirty="0">
                <a:solidFill>
                  <a:srgbClr val="FAFD00"/>
                </a:solidFill>
                <a:effectLst>
                  <a:outerShdw blurRad="50800" dist="63500" dir="2700000" algn="tl" rotWithShape="0">
                    <a:srgbClr val="000000"/>
                  </a:outerShdw>
                </a:effectLst>
                <a:latin typeface="Accordance" panose="00000400000000000000" pitchFamily="2" charset="-78"/>
                <a:ea typeface="Accordance" panose="00000400000000000000" pitchFamily="2" charset="-78"/>
                <a:cs typeface="Accordance" panose="00000400000000000000" pitchFamily="2" charset="-78"/>
              </a:rPr>
              <a:t>اللغة اللاتينية العالمية</a:t>
            </a:r>
            <a:endParaRPr lang="en-US" dirty="0">
              <a:solidFill>
                <a:srgbClr val="FAFD00"/>
              </a:solidFill>
              <a:effectLst>
                <a:outerShdw blurRad="50800" dist="63500" dir="2700000" algn="tl" rotWithShape="0">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p>
            <a:pPr algn="ctr">
              <a:lnSpc>
                <a:spcPct val="120000"/>
              </a:lnSpc>
              <a:tabLst>
                <a:tab pos="457200" algn="l"/>
              </a:tabLst>
              <a:defRPr/>
            </a:pPr>
            <a:r>
              <a:rPr lang="ar-JO" dirty="0">
                <a:solidFill>
                  <a:srgbClr val="FAFD00"/>
                </a:solidFill>
                <a:effectLst>
                  <a:outerShdw blurRad="50800" dist="63500" dir="2700000" algn="tl" rotWithShape="0">
                    <a:srgbClr val="000000"/>
                  </a:outerShdw>
                </a:effectLst>
                <a:latin typeface="Accordance" panose="00000400000000000000" pitchFamily="2" charset="-78"/>
                <a:ea typeface="Accordance" panose="00000400000000000000" pitchFamily="2" charset="-78"/>
                <a:cs typeface="Accordance" panose="00000400000000000000" pitchFamily="2" charset="-78"/>
              </a:rPr>
              <a:t>التنظيم العسكري الاستراتيجي</a:t>
            </a:r>
          </a:p>
          <a:p>
            <a:pPr algn="ctr">
              <a:lnSpc>
                <a:spcPct val="120000"/>
              </a:lnSpc>
              <a:tabLst>
                <a:tab pos="457200" algn="l"/>
              </a:tabLst>
              <a:defRPr/>
            </a:pPr>
            <a:r>
              <a:rPr lang="ar-JO" dirty="0">
                <a:solidFill>
                  <a:srgbClr val="FAFD00"/>
                </a:solidFill>
                <a:effectLst>
                  <a:outerShdw blurRad="50800" dist="63500" dir="2700000" algn="tl" rotWithShape="0">
                    <a:srgbClr val="000000"/>
                  </a:outerShdw>
                </a:effectLst>
                <a:latin typeface="Accordance" panose="00000400000000000000" pitchFamily="2" charset="-78"/>
                <a:ea typeface="Accordance" panose="00000400000000000000" pitchFamily="2" charset="-78"/>
                <a:cs typeface="Accordance" panose="00000400000000000000" pitchFamily="2" charset="-78"/>
              </a:rPr>
              <a:t>السلام الروماني</a:t>
            </a:r>
          </a:p>
          <a:p>
            <a:pPr algn="ctr">
              <a:lnSpc>
                <a:spcPct val="120000"/>
              </a:lnSpc>
              <a:tabLst>
                <a:tab pos="457200" algn="l"/>
              </a:tabLst>
              <a:defRPr/>
            </a:pPr>
            <a:r>
              <a:rPr lang="ar-JO" dirty="0">
                <a:solidFill>
                  <a:schemeClr val="tx1"/>
                </a:solidFill>
                <a:effectLst>
                  <a:outerShdw blurRad="50800" dist="63500" dir="2700000" algn="tl" rotWithShape="0">
                    <a:srgbClr val="000000"/>
                  </a:outerShdw>
                </a:effectLst>
                <a:latin typeface="Accordance" panose="00000400000000000000" pitchFamily="2" charset="-78"/>
                <a:ea typeface="Accordance" panose="00000400000000000000" pitchFamily="2" charset="-78"/>
                <a:cs typeface="Accordance" panose="00000400000000000000" pitchFamily="2" charset="-78"/>
              </a:rPr>
              <a:t>احتلال الرومان </a:t>
            </a:r>
          </a:p>
          <a:p>
            <a:pPr algn="ctr">
              <a:lnSpc>
                <a:spcPct val="120000"/>
              </a:lnSpc>
              <a:tabLst>
                <a:tab pos="457200" algn="l"/>
              </a:tabLst>
              <a:defRPr/>
            </a:pPr>
            <a:r>
              <a:rPr lang="ar-JO" dirty="0">
                <a:solidFill>
                  <a:srgbClr val="FAFD00"/>
                </a:solidFill>
                <a:effectLst>
                  <a:outerShdw blurRad="50800" dist="63500" dir="2700000" algn="tl" rotWithShape="0">
                    <a:srgbClr val="000000"/>
                  </a:outerShdw>
                </a:effectLst>
                <a:latin typeface="Accordance" panose="00000400000000000000" pitchFamily="2" charset="-78"/>
                <a:ea typeface="Accordance" panose="00000400000000000000" pitchFamily="2" charset="-78"/>
                <a:cs typeface="Accordance" panose="00000400000000000000" pitchFamily="2" charset="-78"/>
              </a:rPr>
              <a:t> </a:t>
            </a:r>
            <a:r>
              <a:rPr lang="ar-JO" dirty="0">
                <a:solidFill>
                  <a:schemeClr val="tx1"/>
                </a:solidFill>
                <a:effectLst>
                  <a:outerShdw blurRad="50800" dist="63500" dir="2700000" algn="tl" rotWithShape="0">
                    <a:srgbClr val="000000"/>
                  </a:outerShdw>
                </a:effectLst>
                <a:latin typeface="Accordance" panose="00000400000000000000" pitchFamily="2" charset="-78"/>
                <a:ea typeface="Accordance" panose="00000400000000000000" pitchFamily="2" charset="-78"/>
                <a:cs typeface="Accordance" panose="00000400000000000000" pitchFamily="2" charset="-78"/>
              </a:rPr>
              <a:t>إسرائيل</a:t>
            </a:r>
            <a:endParaRPr lang="en-US" dirty="0">
              <a:solidFill>
                <a:schemeClr val="tx1"/>
              </a:solidFill>
              <a:effectLst>
                <a:outerShdw blurRad="50800" dist="63500" dir="2700000" algn="tl" rotWithShape="0">
                  <a:srgbClr val="000000"/>
                </a:outerShdw>
              </a:effectLst>
              <a:latin typeface="Accordance" panose="00000400000000000000" pitchFamily="2" charset="-78"/>
              <a:ea typeface="Accordance" panose="00000400000000000000" pitchFamily="2" charset="-78"/>
              <a:cs typeface="Accordance" panose="00000400000000000000" pitchFamily="2" charset="-78"/>
            </a:endParaRPr>
          </a:p>
        </p:txBody>
      </p:sp>
      <p:sp>
        <p:nvSpPr>
          <p:cNvPr id="77831" name="Text Box 27"/>
          <p:cNvSpPr txBox="1">
            <a:spLocks noChangeArrowheads="1"/>
          </p:cNvSpPr>
          <p:nvPr/>
        </p:nvSpPr>
        <p:spPr bwMode="auto">
          <a:xfrm>
            <a:off x="8435975" y="6467475"/>
            <a:ext cx="504825" cy="339725"/>
          </a:xfrm>
          <a:prstGeom prst="rect">
            <a:avLst/>
          </a:prstGeom>
          <a:noFill/>
          <a:ln w="9525">
            <a:noFill/>
            <a:miter lim="800000"/>
            <a:headEnd/>
            <a:tailEnd/>
          </a:ln>
        </p:spPr>
        <p:txBody>
          <a:bodyPr wrap="none" anchor="ctr">
            <a:spAutoFit/>
          </a:bodyPr>
          <a:lstStyle/>
          <a:p>
            <a:pPr algn="ctr">
              <a:spcBef>
                <a:spcPct val="50000"/>
              </a:spcBef>
            </a:pPr>
            <a:r>
              <a:rPr lang="ar-SA" altLang="en-US">
                <a:solidFill>
                  <a:srgbClr val="FFFFFF"/>
                </a:solidFill>
                <a:cs typeface="Arial" pitchFamily="34" charset="0"/>
              </a:rPr>
              <a:t>١٦</a:t>
            </a:r>
            <a:r>
              <a:rPr lang="en-US" altLang="en-US">
                <a:solidFill>
                  <a:srgbClr val="FFFFFF"/>
                </a:solidFill>
              </a:rPr>
              <a:t> </a:t>
            </a:r>
          </a:p>
        </p:txBody>
      </p:sp>
      <p:sp>
        <p:nvSpPr>
          <p:cNvPr id="77832" name="Text Box 28"/>
          <p:cNvSpPr txBox="1">
            <a:spLocks noChangeArrowheads="1"/>
          </p:cNvSpPr>
          <p:nvPr/>
        </p:nvSpPr>
        <p:spPr bwMode="auto">
          <a:xfrm>
            <a:off x="1243013" y="936625"/>
            <a:ext cx="3048000" cy="400050"/>
          </a:xfrm>
          <a:prstGeom prst="rect">
            <a:avLst/>
          </a:prstGeom>
          <a:noFill/>
          <a:ln w="9525">
            <a:noFill/>
            <a:miter lim="800000"/>
            <a:headEnd/>
            <a:tailEnd/>
          </a:ln>
        </p:spPr>
        <p:txBody>
          <a:bodyPr>
            <a:spAutoFit/>
          </a:bodyPr>
          <a:lstStyle/>
          <a:p>
            <a:pPr algn="ctr"/>
            <a:r>
              <a:rPr lang="ar-JO" altLang="en-US" sz="2000" i="1">
                <a:solidFill>
                  <a:srgbClr val="3D3832"/>
                </a:solidFill>
                <a:latin typeface="Helvetica" pitchFamily="34" charset="0"/>
              </a:rPr>
              <a:t>عصر الإسكندر الأكبر</a:t>
            </a:r>
            <a:endParaRPr lang="en-US" altLang="en-US" sz="2000" i="1">
              <a:solidFill>
                <a:srgbClr val="3D3832"/>
              </a:solidFill>
              <a:latin typeface="Helvetica" pitchFamily="34" charset="0"/>
            </a:endParaRPr>
          </a:p>
        </p:txBody>
      </p:sp>
      <p:sp>
        <p:nvSpPr>
          <p:cNvPr id="195615" name="Rectangle 31"/>
          <p:cNvSpPr>
            <a:spLocks noChangeArrowheads="1"/>
          </p:cNvSpPr>
          <p:nvPr/>
        </p:nvSpPr>
        <p:spPr bwMode="auto">
          <a:xfrm>
            <a:off x="8091488" y="65278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Comic Sans MS" charset="0"/>
                <a:ea typeface="ＭＳ Ｐゴシック" charset="0"/>
                <a:cs typeface="ＭＳ Ｐゴシック" charset="0"/>
              </a:rPr>
              <a:t>29</a:t>
            </a:r>
          </a:p>
        </p:txBody>
      </p:sp>
      <p:sp>
        <p:nvSpPr>
          <p:cNvPr id="77834" name="Text Box 32"/>
          <p:cNvSpPr txBox="1">
            <a:spLocks noChangeArrowheads="1"/>
          </p:cNvSpPr>
          <p:nvPr/>
        </p:nvSpPr>
        <p:spPr bwMode="auto">
          <a:xfrm>
            <a:off x="6994525" y="6284913"/>
            <a:ext cx="1631950" cy="274637"/>
          </a:xfrm>
          <a:prstGeom prst="rect">
            <a:avLst/>
          </a:prstGeom>
          <a:noFill/>
          <a:ln w="9525">
            <a:noFill/>
            <a:miter lim="800000"/>
            <a:headEnd/>
            <a:tailEnd/>
          </a:ln>
        </p:spPr>
        <p:txBody>
          <a:bodyPr wrap="none" anchor="ctr">
            <a:spAutoFit/>
          </a:bodyPr>
          <a:lstStyle/>
          <a:p>
            <a:pPr algn="ctr">
              <a:spcBef>
                <a:spcPct val="50000"/>
              </a:spcBef>
            </a:pPr>
            <a:r>
              <a:rPr lang="en-US" altLang="en-US" sz="1200">
                <a:solidFill>
                  <a:schemeClr val="tx1"/>
                </a:solidFill>
                <a:latin typeface="Arial" pitchFamily="34" charset="0"/>
              </a:rPr>
              <a:t>Handbook pg. 38-39</a:t>
            </a:r>
          </a:p>
        </p:txBody>
      </p:sp>
      <p:pic>
        <p:nvPicPr>
          <p:cNvPr id="195618" name="Picture 34" descr="Ostia theater from top"/>
          <p:cNvPicPr preferRelativeResize="0">
            <a:picLocks noChangeAspect="1" noChangeArrowheads="1"/>
          </p:cNvPicPr>
          <p:nvPr>
            <p:custDataLst>
              <p:tags r:id="rId1"/>
            </p:custDataLst>
          </p:nvPr>
        </p:nvPicPr>
        <p:blipFill>
          <a:blip r:embed="rId6" cstate="screen"/>
          <a:srcRect/>
          <a:stretch>
            <a:fillRect/>
          </a:stretch>
        </p:blipFill>
        <p:spPr bwMode="auto">
          <a:xfrm>
            <a:off x="2216150" y="4521200"/>
            <a:ext cx="2308225" cy="1731963"/>
          </a:xfrm>
          <a:prstGeom prst="rect">
            <a:avLst/>
          </a:prstGeom>
          <a:noFill/>
          <a:ln w="76200">
            <a:solidFill>
              <a:schemeClr val="accent2"/>
            </a:solidFill>
            <a:miter lim="800000"/>
            <a:headEnd/>
            <a:tailEnd/>
          </a:ln>
          <a:effectLst>
            <a:outerShdw blurRad="63500" dist="117088" dir="2963922" algn="ctr" rotWithShape="0">
              <a:schemeClr val="bg2">
                <a:alpha val="74998"/>
              </a:schemeClr>
            </a:outerShdw>
          </a:effectLst>
        </p:spPr>
      </p:pic>
      <p:pic>
        <p:nvPicPr>
          <p:cNvPr id="195617" name="Picture 33" descr="Palatine Hill from northeast"/>
          <p:cNvPicPr preferRelativeResize="0">
            <a:picLocks noChangeAspect="1" noChangeArrowheads="1"/>
          </p:cNvPicPr>
          <p:nvPr>
            <p:custDataLst>
              <p:tags r:id="rId2"/>
            </p:custDataLst>
          </p:nvPr>
        </p:nvPicPr>
        <p:blipFill>
          <a:blip r:embed="rId7" cstate="screen"/>
          <a:srcRect/>
          <a:stretch>
            <a:fillRect/>
          </a:stretch>
        </p:blipFill>
        <p:spPr bwMode="auto">
          <a:xfrm>
            <a:off x="604838" y="936625"/>
            <a:ext cx="3686175" cy="2763838"/>
          </a:xfrm>
          <a:prstGeom prst="rect">
            <a:avLst/>
          </a:prstGeom>
          <a:noFill/>
          <a:ln w="76200">
            <a:solidFill>
              <a:schemeClr val="accent2"/>
            </a:solidFill>
            <a:miter lim="800000"/>
            <a:headEnd/>
            <a:tailEnd/>
          </a:ln>
          <a:effectLst>
            <a:outerShdw blurRad="63500" dist="117088" dir="2963922" algn="ctr" rotWithShape="0">
              <a:schemeClr val="bg2">
                <a:alpha val="74998"/>
              </a:schemeClr>
            </a:outerShdw>
          </a:effectLst>
        </p:spPr>
      </p:pic>
      <p:sp>
        <p:nvSpPr>
          <p:cNvPr id="195614" name="Text Box 30"/>
          <p:cNvSpPr txBox="1">
            <a:spLocks noChangeArrowheads="1"/>
          </p:cNvSpPr>
          <p:nvPr/>
        </p:nvSpPr>
        <p:spPr bwMode="auto">
          <a:xfrm>
            <a:off x="255588" y="260350"/>
            <a:ext cx="3989387" cy="522288"/>
          </a:xfrm>
          <a:prstGeom prst="rect">
            <a:avLst/>
          </a:prstGeom>
          <a:solidFill>
            <a:schemeClr val="accent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spcBef>
                <a:spcPct val="50000"/>
              </a:spcBef>
              <a:defRPr/>
            </a:pPr>
            <a:r>
              <a:rPr lang="ar-JO" sz="2800" dirty="0">
                <a:solidFill>
                  <a:srgbClr val="FFFF00"/>
                </a:solidFill>
                <a:latin typeface="Comic Sans MS" pitchFamily="-107" charset="0"/>
                <a:ea typeface="+mn-ea"/>
              </a:rPr>
              <a:t>المساعدة في الدراسة # ٠٥ </a:t>
            </a:r>
          </a:p>
        </p:txBody>
      </p:sp>
      <p:pic>
        <p:nvPicPr>
          <p:cNvPr id="195619" name="Picture 35" descr="Rome Arch of Titus at night, wk 030802"/>
          <p:cNvPicPr preferRelativeResize="0">
            <a:picLocks noChangeAspect="1" noChangeArrowheads="1"/>
          </p:cNvPicPr>
          <p:nvPr>
            <p:custDataLst>
              <p:tags r:id="rId3"/>
            </p:custDataLst>
          </p:nvPr>
        </p:nvPicPr>
        <p:blipFill>
          <a:blip r:embed="rId8" cstate="screen"/>
          <a:srcRect/>
          <a:stretch>
            <a:fillRect/>
          </a:stretch>
        </p:blipFill>
        <p:spPr bwMode="auto">
          <a:xfrm>
            <a:off x="1004888" y="3354388"/>
            <a:ext cx="1489075" cy="1985962"/>
          </a:xfrm>
          <a:prstGeom prst="rect">
            <a:avLst/>
          </a:prstGeom>
          <a:noFill/>
          <a:ln w="76200">
            <a:solidFill>
              <a:schemeClr val="accent2"/>
            </a:solidFill>
            <a:miter lim="800000"/>
            <a:headEnd/>
            <a:tailEnd/>
          </a:ln>
          <a:effectLst>
            <a:outerShdw blurRad="63500" dist="117088" dir="2963922" algn="ctr" rotWithShape="0">
              <a:schemeClr val="bg2">
                <a:alpha val="74998"/>
              </a:scheme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5614"/>
                                        </p:tgtEl>
                                        <p:attrNameLst>
                                          <p:attrName>style.visibility</p:attrName>
                                        </p:attrNameLst>
                                      </p:cBhvr>
                                      <p:to>
                                        <p:strVal val="visible"/>
                                      </p:to>
                                    </p:set>
                                    <p:animEffect transition="in" filter="fade">
                                      <p:cBhvr>
                                        <p:cTn id="7" dur="1000"/>
                                        <p:tgtEl>
                                          <p:spTgt spid="195614"/>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95600"/>
                                        </p:tgtEl>
                                        <p:attrNameLst>
                                          <p:attrName>style.visibility</p:attrName>
                                        </p:attrNameLst>
                                      </p:cBhvr>
                                      <p:to>
                                        <p:strVal val="visible"/>
                                      </p:to>
                                    </p:set>
                                    <p:animEffect transition="in" filter="fade">
                                      <p:cBhvr>
                                        <p:cTn id="11" dur="1000"/>
                                        <p:tgtEl>
                                          <p:spTgt spid="195600"/>
                                        </p:tgtEl>
                                      </p:cBhvr>
                                    </p:animEffect>
                                  </p:childTnLst>
                                </p:cTn>
                              </p:par>
                            </p:childTnLst>
                          </p:cTn>
                        </p:par>
                        <p:par>
                          <p:cTn id="12" fill="hold" nodeType="afterGroup">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195617"/>
                                        </p:tgtEl>
                                        <p:attrNameLst>
                                          <p:attrName>style.visibility</p:attrName>
                                        </p:attrNameLst>
                                      </p:cBhvr>
                                      <p:to>
                                        <p:strVal val="visible"/>
                                      </p:to>
                                    </p:set>
                                    <p:animEffect transition="in" filter="fade">
                                      <p:cBhvr>
                                        <p:cTn id="15" dur="500"/>
                                        <p:tgtEl>
                                          <p:spTgt spid="195617"/>
                                        </p:tgtEl>
                                      </p:cBhvr>
                                    </p:animEffect>
                                  </p:childTnLst>
                                </p:cTn>
                              </p:par>
                            </p:childTnLst>
                          </p:cTn>
                        </p:par>
                        <p:par>
                          <p:cTn id="16" fill="hold" nodeType="afterGroup">
                            <p:stCondLst>
                              <p:cond delay="2500"/>
                            </p:stCondLst>
                            <p:childTnLst>
                              <p:par>
                                <p:cTn id="17" presetID="10" presetClass="entr" presetSubtype="0" fill="hold" nodeType="afterEffect">
                                  <p:stCondLst>
                                    <p:cond delay="0"/>
                                  </p:stCondLst>
                                  <p:childTnLst>
                                    <p:set>
                                      <p:cBhvr>
                                        <p:cTn id="18" dur="1" fill="hold">
                                          <p:stCondLst>
                                            <p:cond delay="0"/>
                                          </p:stCondLst>
                                        </p:cTn>
                                        <p:tgtEl>
                                          <p:spTgt spid="195619"/>
                                        </p:tgtEl>
                                        <p:attrNameLst>
                                          <p:attrName>style.visibility</p:attrName>
                                        </p:attrNameLst>
                                      </p:cBhvr>
                                      <p:to>
                                        <p:strVal val="visible"/>
                                      </p:to>
                                    </p:set>
                                    <p:animEffect transition="in" filter="fade">
                                      <p:cBhvr>
                                        <p:cTn id="19" dur="500"/>
                                        <p:tgtEl>
                                          <p:spTgt spid="195619"/>
                                        </p:tgtEl>
                                      </p:cBhvr>
                                    </p:animEffect>
                                  </p:childTnLst>
                                </p:cTn>
                              </p:par>
                            </p:childTnLst>
                          </p:cTn>
                        </p:par>
                        <p:par>
                          <p:cTn id="20" fill="hold" nodeType="afterGroup">
                            <p:stCondLst>
                              <p:cond delay="3000"/>
                            </p:stCondLst>
                            <p:childTnLst>
                              <p:par>
                                <p:cTn id="21" presetID="10" presetClass="entr" presetSubtype="0" fill="hold" grpId="0" nodeType="afterEffect">
                                  <p:stCondLst>
                                    <p:cond delay="0"/>
                                  </p:stCondLst>
                                  <p:childTnLst>
                                    <p:set>
                                      <p:cBhvr>
                                        <p:cTn id="22" dur="1" fill="hold">
                                          <p:stCondLst>
                                            <p:cond delay="0"/>
                                          </p:stCondLst>
                                        </p:cTn>
                                        <p:tgtEl>
                                          <p:spTgt spid="195618"/>
                                        </p:tgtEl>
                                        <p:attrNameLst>
                                          <p:attrName>style.visibility</p:attrName>
                                        </p:attrNameLst>
                                      </p:cBhvr>
                                      <p:to>
                                        <p:strVal val="visible"/>
                                      </p:to>
                                    </p:set>
                                    <p:animEffect transition="in" filter="fade">
                                      <p:cBhvr>
                                        <p:cTn id="23" dur="500"/>
                                        <p:tgtEl>
                                          <p:spTgt spid="1956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600" grpId="0" autoUpdateAnimBg="0"/>
      <p:bldP spid="195618" grpId="0" animBg="1"/>
      <p:bldP spid="195617" grpId="0" animBg="1"/>
      <p:bldP spid="195614" grpId="0" animBg="1"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32" name="Rectangle 20"/>
          <p:cNvSpPr>
            <a:spLocks noChangeArrowheads="1"/>
          </p:cNvSpPr>
          <p:nvPr/>
        </p:nvSpPr>
        <p:spPr bwMode="auto">
          <a:xfrm>
            <a:off x="519113" y="312738"/>
            <a:ext cx="1239837" cy="17208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lvl1pPr>
              <a:defRPr sz="1600" b="1">
                <a:solidFill>
                  <a:srgbClr val="00DFCA"/>
                </a:solidFill>
                <a:latin typeface="Comic Sans MS" panose="030F0702030302020204" pitchFamily="66" charset="0"/>
                <a:ea typeface="ＭＳ Ｐゴシック" panose="020B0600070205080204" pitchFamily="34" charset="-128"/>
              </a:defRPr>
            </a:lvl1pPr>
            <a:lvl2pPr marL="742950" indent="-285750">
              <a:defRPr sz="1600" b="1">
                <a:solidFill>
                  <a:srgbClr val="00DFCA"/>
                </a:solidFill>
                <a:latin typeface="Comic Sans MS" panose="030F0702030302020204" pitchFamily="66" charset="0"/>
                <a:ea typeface="ＭＳ Ｐゴシック" panose="020B0600070205080204" pitchFamily="34" charset="-128"/>
              </a:defRPr>
            </a:lvl2pPr>
            <a:lvl3pPr marL="1143000" indent="-228600">
              <a:defRPr sz="1600" b="1">
                <a:solidFill>
                  <a:srgbClr val="00DFCA"/>
                </a:solidFill>
                <a:latin typeface="Comic Sans MS" panose="030F0702030302020204" pitchFamily="66" charset="0"/>
                <a:ea typeface="ＭＳ Ｐゴシック" panose="020B0600070205080204" pitchFamily="34" charset="-128"/>
              </a:defRPr>
            </a:lvl3pPr>
            <a:lvl4pPr marL="1600200" indent="-228600">
              <a:defRPr sz="1600" b="1">
                <a:solidFill>
                  <a:srgbClr val="00DFCA"/>
                </a:solidFill>
                <a:latin typeface="Comic Sans MS" panose="030F0702030302020204" pitchFamily="66" charset="0"/>
                <a:ea typeface="ＭＳ Ｐゴシック" panose="020B0600070205080204" pitchFamily="34" charset="-128"/>
              </a:defRPr>
            </a:lvl4pPr>
            <a:lvl5pPr marL="2057400" indent="-228600">
              <a:defRPr sz="1600" b="1">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9pPr>
          </a:lstStyle>
          <a:p>
            <a:pPr>
              <a:defRPr/>
            </a:pPr>
            <a:r>
              <a:rPr lang="ar-SA" altLang="en-US" sz="10600" b="0">
                <a:solidFill>
                  <a:srgbClr val="FFFF00"/>
                </a:solidFill>
                <a:latin typeface="Times" panose="02020603050405020304" pitchFamily="18" charset="0"/>
                <a:cs typeface="Arial" panose="020B0604020202020204" pitchFamily="34" charset="0"/>
              </a:rPr>
              <a:t>٧</a:t>
            </a:r>
            <a:r>
              <a:rPr lang="en-US" altLang="en-US" sz="10600" b="0">
                <a:solidFill>
                  <a:srgbClr val="FFFF00"/>
                </a:solidFill>
                <a:latin typeface="Times" panose="02020603050405020304" pitchFamily="18" charset="0"/>
              </a:rPr>
              <a:t> </a:t>
            </a:r>
            <a:endParaRPr lang="en-US" altLang="en-US" sz="2800" b="0">
              <a:latin typeface="Matura MT Script Capitals" panose="03020802060602070202" pitchFamily="66" charset="0"/>
            </a:endParaRPr>
          </a:p>
        </p:txBody>
      </p:sp>
      <p:sp>
        <p:nvSpPr>
          <p:cNvPr id="499716" name="Text Box 4"/>
          <p:cNvSpPr txBox="1">
            <a:spLocks noChangeArrowheads="1"/>
          </p:cNvSpPr>
          <p:nvPr/>
        </p:nvSpPr>
        <p:spPr bwMode="auto">
          <a:xfrm>
            <a:off x="4826000" y="73025"/>
            <a:ext cx="3835400" cy="1006475"/>
          </a:xfrm>
          <a:prstGeom prst="rect">
            <a:avLst/>
          </a:prstGeom>
          <a:noFill/>
          <a:ln w="12700">
            <a:noFill/>
            <a:miter lim="800000"/>
            <a:headEnd/>
            <a:tailEnd/>
          </a:ln>
          <a:effectLst>
            <a:outerShdw blurRad="63500" dist="46662" dir="2115817" algn="ctr" rotWithShape="0">
              <a:schemeClr val="bg2">
                <a:alpha val="74998"/>
              </a:schemeClr>
            </a:outerShdw>
          </a:effectLst>
        </p:spPr>
        <p:txBody>
          <a:bodyPr>
            <a:spAutoFit/>
          </a:bodyPr>
          <a:lstStyle/>
          <a:p>
            <a:pPr algn="ctr" rtl="1">
              <a:defRPr/>
            </a:pPr>
            <a:r>
              <a:rPr lang="ar-JO" sz="2000" i="1" dirty="0">
                <a:solidFill>
                  <a:schemeClr val="hlink"/>
                </a:solidFill>
                <a:latin typeface="Helvetica" pitchFamily="-107" charset="0"/>
                <a:ea typeface="+mn-ea"/>
              </a:rPr>
              <a:t>ومن</a:t>
            </a:r>
            <a:r>
              <a:rPr lang="en-US" sz="2000" i="1" dirty="0">
                <a:solidFill>
                  <a:schemeClr val="hlink"/>
                </a:solidFill>
                <a:latin typeface="Helvetica" pitchFamily="-107" charset="0"/>
                <a:ea typeface="+mn-ea"/>
              </a:rPr>
              <a:t> </a:t>
            </a:r>
            <a:r>
              <a:rPr lang="ar-JO" sz="2000" i="1" dirty="0">
                <a:solidFill>
                  <a:schemeClr val="hlink"/>
                </a:solidFill>
                <a:latin typeface="Helvetica" pitchFamily="-107" charset="0"/>
                <a:ea typeface="+mn-ea"/>
              </a:rPr>
              <a:t>ثم</a:t>
            </a:r>
            <a:r>
              <a:rPr lang="en-US" sz="2000" i="1" dirty="0">
                <a:solidFill>
                  <a:schemeClr val="hlink"/>
                </a:solidFill>
                <a:latin typeface="Helvetica" pitchFamily="-107" charset="0"/>
                <a:ea typeface="+mn-ea"/>
              </a:rPr>
              <a:t>…</a:t>
            </a:r>
          </a:p>
          <a:p>
            <a:pPr algn="ctr">
              <a:defRPr/>
            </a:pPr>
            <a:r>
              <a:rPr lang="ar-JO" sz="2000" i="1" dirty="0">
                <a:solidFill>
                  <a:schemeClr val="hlink"/>
                </a:solidFill>
                <a:latin typeface="Helvetica" pitchFamily="-107" charset="0"/>
                <a:ea typeface="+mn-ea"/>
              </a:rPr>
              <a:t>خلال</a:t>
            </a:r>
            <a:endParaRPr lang="en-US" sz="2000" i="1" dirty="0">
              <a:solidFill>
                <a:schemeClr val="hlink"/>
              </a:solidFill>
              <a:latin typeface="Helvetica" pitchFamily="-107" charset="0"/>
              <a:ea typeface="+mn-ea"/>
            </a:endParaRPr>
          </a:p>
          <a:p>
            <a:pPr algn="ctr">
              <a:defRPr/>
            </a:pPr>
            <a:r>
              <a:rPr lang="ar-JO" sz="2000" i="1" dirty="0">
                <a:solidFill>
                  <a:schemeClr val="hlink"/>
                </a:solidFill>
                <a:latin typeface="Helvetica" pitchFamily="-107" charset="0"/>
                <a:ea typeface="+mn-ea"/>
              </a:rPr>
              <a:t>زمن روما:</a:t>
            </a:r>
            <a:endParaRPr lang="en-US" sz="2000" i="1" dirty="0">
              <a:solidFill>
                <a:schemeClr val="hlink"/>
              </a:solidFill>
              <a:latin typeface="Helvetica" pitchFamily="-107" charset="0"/>
              <a:ea typeface="+mn-ea"/>
            </a:endParaRPr>
          </a:p>
        </p:txBody>
      </p:sp>
      <p:sp>
        <p:nvSpPr>
          <p:cNvPr id="499717" name="Text Box 5"/>
          <p:cNvSpPr txBox="1">
            <a:spLocks noChangeArrowheads="1"/>
          </p:cNvSpPr>
          <p:nvPr/>
        </p:nvSpPr>
        <p:spPr bwMode="auto">
          <a:xfrm>
            <a:off x="8758238" y="90488"/>
            <a:ext cx="184150" cy="396875"/>
          </a:xfrm>
          <a:prstGeom prst="rect">
            <a:avLst/>
          </a:prstGeom>
          <a:noFill/>
          <a:ln w="12700">
            <a:noFill/>
            <a:miter lim="800000"/>
            <a:headEnd/>
            <a:tailEnd/>
          </a:ln>
          <a:effectLst>
            <a:outerShdw blurRad="63500" dist="12700" dir="16200000" algn="ctr" rotWithShape="0">
              <a:schemeClr val="bg2">
                <a:alpha val="74998"/>
              </a:schemeClr>
            </a:outerShdw>
          </a:effectLst>
        </p:spPr>
        <p:txBody>
          <a:bodyPr wrap="none" anchor="ctr">
            <a:spAutoFit/>
          </a:bodyPr>
          <a:lstStyle/>
          <a:p>
            <a:pPr algn="ctr">
              <a:spcBef>
                <a:spcPct val="50000"/>
              </a:spcBef>
              <a:defRPr/>
            </a:pPr>
            <a:endParaRPr lang="en-US" sz="2000" b="0">
              <a:solidFill>
                <a:srgbClr val="FFA27C"/>
              </a:solidFill>
              <a:latin typeface="Comic Sans MS" pitchFamily="-107" charset="0"/>
              <a:ea typeface="+mn-ea"/>
            </a:endParaRPr>
          </a:p>
        </p:txBody>
      </p:sp>
      <p:sp>
        <p:nvSpPr>
          <p:cNvPr id="499719" name="Rectangle 7"/>
          <p:cNvSpPr>
            <a:spLocks noChangeArrowheads="1"/>
          </p:cNvSpPr>
          <p:nvPr/>
        </p:nvSpPr>
        <p:spPr bwMode="auto">
          <a:xfrm>
            <a:off x="4386263" y="931863"/>
            <a:ext cx="4527550" cy="5765800"/>
          </a:xfrm>
          <a:prstGeom prst="rect">
            <a:avLst/>
          </a:prstGeom>
          <a:noFill/>
          <a:ln w="12700">
            <a:noFill/>
            <a:miter lim="800000"/>
            <a:headEnd/>
            <a:tailEnd/>
          </a:ln>
          <a:effectLst>
            <a:outerShdw blurRad="63500" dist="46662" dir="2115817" algn="ctr" rotWithShape="0">
              <a:schemeClr val="bg2">
                <a:alpha val="74998"/>
              </a:schemeClr>
            </a:outerShdw>
          </a:effectLst>
        </p:spPr>
        <p:txBody>
          <a:bodyPr lIns="90487" tIns="44450" rIns="90487" bIns="44450">
            <a:spAutoFit/>
          </a:bodyPr>
          <a:lstStyle/>
          <a:p>
            <a:pPr algn="ctr">
              <a:lnSpc>
                <a:spcPct val="120000"/>
              </a:lnSpc>
              <a:tabLst>
                <a:tab pos="457200" algn="l"/>
              </a:tabLst>
              <a:defRPr/>
            </a:pPr>
            <a:endParaRPr lang="en-US" dirty="0">
              <a:solidFill>
                <a:srgbClr val="FAFD00"/>
              </a:solidFill>
              <a:latin typeface="Helvetica" charset="0"/>
              <a:ea typeface="ＭＳ Ｐゴシック" charset="0"/>
              <a:cs typeface="ＭＳ Ｐゴシック" charset="0"/>
            </a:endParaRPr>
          </a:p>
          <a:p>
            <a:pPr algn="ctr">
              <a:lnSpc>
                <a:spcPct val="120000"/>
              </a:lnSpc>
              <a:tabLst>
                <a:tab pos="457200" algn="l"/>
              </a:tabLst>
              <a:defRPr/>
            </a:pPr>
            <a:r>
              <a:rPr lang="ar-JO" dirty="0">
                <a:solidFill>
                  <a:srgbClr val="FAFD00"/>
                </a:solidFill>
                <a:effectLst>
                  <a:outerShdw blurRad="50800" dist="63500" dir="2700000" algn="tl" rotWithShape="0">
                    <a:srgbClr val="000000"/>
                  </a:outerShdw>
                </a:effectLst>
                <a:latin typeface="Accordance" panose="00000400000000000000" pitchFamily="2" charset="-78"/>
                <a:ea typeface="Accordance" panose="00000400000000000000" pitchFamily="2" charset="-78"/>
                <a:cs typeface="Accordance" panose="00000400000000000000" pitchFamily="2" charset="-78"/>
              </a:rPr>
              <a:t>الإدارة الحكومية</a:t>
            </a:r>
          </a:p>
          <a:p>
            <a:pPr algn="ctr">
              <a:lnSpc>
                <a:spcPct val="120000"/>
              </a:lnSpc>
              <a:tabLst>
                <a:tab pos="457200" algn="l"/>
              </a:tabLst>
              <a:defRPr/>
            </a:pPr>
            <a:r>
              <a:rPr lang="ar-JO" dirty="0">
                <a:solidFill>
                  <a:srgbClr val="FAFD00"/>
                </a:solidFill>
                <a:effectLst>
                  <a:outerShdw blurRad="50800" dist="63500" dir="2700000" algn="tl" rotWithShape="0">
                    <a:srgbClr val="000000"/>
                  </a:outerShdw>
                </a:effectLst>
                <a:latin typeface="Accordance" panose="00000400000000000000" pitchFamily="2" charset="-78"/>
                <a:ea typeface="Accordance" panose="00000400000000000000" pitchFamily="2" charset="-78"/>
                <a:cs typeface="Accordance" panose="00000400000000000000" pitchFamily="2" charset="-78"/>
              </a:rPr>
              <a:t>استخدام التروس والعجلات المائية</a:t>
            </a:r>
          </a:p>
          <a:p>
            <a:pPr algn="ctr">
              <a:lnSpc>
                <a:spcPct val="120000"/>
              </a:lnSpc>
              <a:tabLst>
                <a:tab pos="457200" algn="l"/>
              </a:tabLst>
              <a:defRPr/>
            </a:pPr>
            <a:r>
              <a:rPr lang="ar-JO" dirty="0">
                <a:solidFill>
                  <a:srgbClr val="FAFD00"/>
                </a:solidFill>
                <a:effectLst>
                  <a:outerShdw blurRad="50800" dist="63500" dir="2700000" algn="tl" rotWithShape="0">
                    <a:srgbClr val="000000"/>
                  </a:outerShdw>
                </a:effectLst>
                <a:latin typeface="Accordance" panose="00000400000000000000" pitchFamily="2" charset="-78"/>
                <a:ea typeface="Accordance" panose="00000400000000000000" pitchFamily="2" charset="-78"/>
                <a:cs typeface="Accordance" panose="00000400000000000000" pitchFamily="2" charset="-78"/>
              </a:rPr>
              <a:t>تم تطوير قياس المثلثات</a:t>
            </a:r>
          </a:p>
          <a:p>
            <a:pPr algn="ctr">
              <a:lnSpc>
                <a:spcPct val="120000"/>
              </a:lnSpc>
              <a:tabLst>
                <a:tab pos="457200" algn="l"/>
              </a:tabLst>
              <a:defRPr/>
            </a:pPr>
            <a:r>
              <a:rPr lang="ar-JO" dirty="0">
                <a:solidFill>
                  <a:srgbClr val="FAFD00"/>
                </a:solidFill>
                <a:effectLst>
                  <a:outerShdw blurRad="50800" dist="63500" dir="2700000" algn="tl" rotWithShape="0">
                    <a:srgbClr val="000000"/>
                  </a:outerShdw>
                </a:effectLst>
                <a:latin typeface="Accordance" panose="00000400000000000000" pitchFamily="2" charset="-78"/>
                <a:ea typeface="Accordance" panose="00000400000000000000" pitchFamily="2" charset="-78"/>
                <a:cs typeface="Accordance" panose="00000400000000000000" pitchFamily="2" charset="-78"/>
              </a:rPr>
              <a:t>ساعة مائية</a:t>
            </a:r>
          </a:p>
          <a:p>
            <a:pPr algn="ctr">
              <a:lnSpc>
                <a:spcPct val="120000"/>
              </a:lnSpc>
              <a:tabLst>
                <a:tab pos="457200" algn="l"/>
              </a:tabLst>
              <a:defRPr/>
            </a:pPr>
            <a:r>
              <a:rPr lang="ar-JO" dirty="0">
                <a:solidFill>
                  <a:srgbClr val="FAFD00"/>
                </a:solidFill>
                <a:effectLst>
                  <a:outerShdw blurRad="50800" dist="63500" dir="2700000" algn="tl" rotWithShape="0">
                    <a:srgbClr val="000000"/>
                  </a:outerShdw>
                </a:effectLst>
                <a:latin typeface="Accordance" panose="00000400000000000000" pitchFamily="2" charset="-78"/>
                <a:ea typeface="Accordance" panose="00000400000000000000" pitchFamily="2" charset="-78"/>
                <a:cs typeface="Accordance" panose="00000400000000000000" pitchFamily="2" charset="-78"/>
              </a:rPr>
              <a:t>حجر روزيتا منقوش</a:t>
            </a:r>
          </a:p>
          <a:p>
            <a:pPr algn="ctr" rtl="1">
              <a:lnSpc>
                <a:spcPct val="120000"/>
              </a:lnSpc>
              <a:tabLst>
                <a:tab pos="457200" algn="l"/>
              </a:tabLst>
              <a:defRPr/>
            </a:pPr>
            <a:r>
              <a:rPr lang="ar-JO" dirty="0">
                <a:solidFill>
                  <a:srgbClr val="FAFD00"/>
                </a:solidFill>
                <a:effectLst>
                  <a:outerShdw blurRad="50800" dist="63500" dir="2700000" algn="tl" rotWithShape="0">
                    <a:srgbClr val="000000"/>
                  </a:outerShdw>
                </a:effectLst>
                <a:latin typeface="Accordance" panose="00000400000000000000" pitchFamily="2" charset="-78"/>
                <a:ea typeface="Accordance" panose="00000400000000000000" pitchFamily="2" charset="-78"/>
                <a:cs typeface="Accordance" panose="00000400000000000000" pitchFamily="2" charset="-78"/>
              </a:rPr>
              <a:t>الإسكندرية:كلية التكنولوجيا</a:t>
            </a:r>
          </a:p>
          <a:p>
            <a:pPr algn="ctr">
              <a:lnSpc>
                <a:spcPct val="120000"/>
              </a:lnSpc>
              <a:tabLst>
                <a:tab pos="457200" algn="l"/>
              </a:tabLst>
              <a:defRPr/>
            </a:pPr>
            <a:r>
              <a:rPr lang="ar-JO" dirty="0">
                <a:solidFill>
                  <a:srgbClr val="FAFD00"/>
                </a:solidFill>
                <a:effectLst>
                  <a:outerShdw blurRad="50800" dist="63500" dir="2700000" algn="tl" rotWithShape="0">
                    <a:srgbClr val="000000"/>
                  </a:outerShdw>
                </a:effectLst>
                <a:latin typeface="Accordance" panose="00000400000000000000" pitchFamily="2" charset="-78"/>
                <a:ea typeface="Accordance" panose="00000400000000000000" pitchFamily="2" charset="-78"/>
                <a:cs typeface="Accordance" panose="00000400000000000000" pitchFamily="2" charset="-78"/>
              </a:rPr>
              <a:t>النظام المصرفي الروماني</a:t>
            </a:r>
          </a:p>
          <a:p>
            <a:pPr algn="ctr">
              <a:lnSpc>
                <a:spcPct val="120000"/>
              </a:lnSpc>
              <a:tabLst>
                <a:tab pos="457200" algn="l"/>
              </a:tabLst>
              <a:defRPr/>
            </a:pPr>
            <a:r>
              <a:rPr lang="ar-JO" dirty="0">
                <a:solidFill>
                  <a:srgbClr val="FAFD00"/>
                </a:solidFill>
                <a:effectLst>
                  <a:outerShdw blurRad="50800" dist="63500" dir="2700000" algn="tl" rotWithShape="0">
                    <a:srgbClr val="000000"/>
                  </a:outerShdw>
                </a:effectLst>
                <a:latin typeface="Accordance" panose="00000400000000000000" pitchFamily="2" charset="-78"/>
                <a:ea typeface="Accordance" panose="00000400000000000000" pitchFamily="2" charset="-78"/>
                <a:cs typeface="Accordance" panose="00000400000000000000" pitchFamily="2" charset="-78"/>
              </a:rPr>
              <a:t>طرق البناء الجديدة</a:t>
            </a:r>
          </a:p>
          <a:p>
            <a:pPr algn="ctr">
              <a:lnSpc>
                <a:spcPct val="120000"/>
              </a:lnSpc>
              <a:tabLst>
                <a:tab pos="457200" algn="l"/>
              </a:tabLst>
              <a:defRPr/>
            </a:pPr>
            <a:r>
              <a:rPr lang="ar-JO" dirty="0">
                <a:solidFill>
                  <a:srgbClr val="FFFFFF"/>
                </a:solidFill>
                <a:effectLst>
                  <a:outerShdw blurRad="50800" dist="63500" dir="2700000" algn="tl" rotWithShape="0">
                    <a:srgbClr val="000000"/>
                  </a:outerShdw>
                </a:effectLst>
                <a:latin typeface="Accordance" panose="00000400000000000000" pitchFamily="2" charset="-78"/>
                <a:ea typeface="Accordance" panose="00000400000000000000" pitchFamily="2" charset="-78"/>
                <a:cs typeface="Accordance" panose="00000400000000000000" pitchFamily="2" charset="-78"/>
              </a:rPr>
              <a:t>أنظمة</a:t>
            </a:r>
            <a:r>
              <a:rPr lang="ar-JO" dirty="0">
                <a:solidFill>
                  <a:srgbClr val="FAFD00"/>
                </a:solidFill>
                <a:effectLst>
                  <a:outerShdw blurRad="50800" dist="63500" dir="2700000" algn="tl" rotWithShape="0">
                    <a:srgbClr val="000000"/>
                  </a:outerShdw>
                </a:effectLst>
                <a:latin typeface="Accordance" panose="00000400000000000000" pitchFamily="2" charset="-78"/>
                <a:ea typeface="Accordance" panose="00000400000000000000" pitchFamily="2" charset="-78"/>
                <a:cs typeface="Accordance" panose="00000400000000000000" pitchFamily="2" charset="-78"/>
              </a:rPr>
              <a:t> المياه / المجاري ؛ الخرسانة</a:t>
            </a:r>
          </a:p>
          <a:p>
            <a:pPr algn="ctr">
              <a:lnSpc>
                <a:spcPct val="120000"/>
              </a:lnSpc>
              <a:tabLst>
                <a:tab pos="457200" algn="l"/>
              </a:tabLst>
              <a:defRPr/>
            </a:pPr>
            <a:r>
              <a:rPr lang="ar-JO" dirty="0">
                <a:solidFill>
                  <a:srgbClr val="FAFD00"/>
                </a:solidFill>
                <a:effectLst>
                  <a:outerShdw blurRad="50800" dist="63500" dir="2700000" algn="tl" rotWithShape="0">
                    <a:srgbClr val="000000"/>
                  </a:outerShdw>
                </a:effectLst>
                <a:latin typeface="Accordance" panose="00000400000000000000" pitchFamily="2" charset="-78"/>
                <a:ea typeface="Accordance" panose="00000400000000000000" pitchFamily="2" charset="-78"/>
                <a:cs typeface="Accordance" panose="00000400000000000000" pitchFamily="2" charset="-78"/>
              </a:rPr>
              <a:t>سوق الاسهم</a:t>
            </a:r>
          </a:p>
          <a:p>
            <a:pPr algn="ctr">
              <a:lnSpc>
                <a:spcPct val="120000"/>
              </a:lnSpc>
              <a:tabLst>
                <a:tab pos="457200" algn="l"/>
              </a:tabLst>
              <a:defRPr/>
            </a:pPr>
            <a:r>
              <a:rPr lang="ar-JO" dirty="0">
                <a:solidFill>
                  <a:srgbClr val="FAFD00"/>
                </a:solidFill>
                <a:effectLst>
                  <a:outerShdw blurRad="50800" dist="63500" dir="2700000" algn="tl" rotWithShape="0">
                    <a:srgbClr val="000000"/>
                  </a:outerShdw>
                </a:effectLst>
                <a:latin typeface="Accordance" panose="00000400000000000000" pitchFamily="2" charset="-78"/>
                <a:ea typeface="Accordance" panose="00000400000000000000" pitchFamily="2" charset="-78"/>
                <a:cs typeface="Accordance" panose="00000400000000000000" pitchFamily="2" charset="-78"/>
              </a:rPr>
              <a:t>نظام طريق سريع واسع بالإمبراطورية (٥٣ ك. م) </a:t>
            </a:r>
            <a:endParaRPr lang="en-US" dirty="0">
              <a:solidFill>
                <a:srgbClr val="FAFD00"/>
              </a:solidFill>
              <a:effectLst>
                <a:outerShdw blurRad="50800" dist="63500" dir="2700000" algn="tl" rotWithShape="0">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p>
            <a:pPr algn="ctr">
              <a:lnSpc>
                <a:spcPct val="120000"/>
              </a:lnSpc>
              <a:tabLst>
                <a:tab pos="457200" algn="l"/>
              </a:tabLst>
              <a:defRPr/>
            </a:pPr>
            <a:r>
              <a:rPr lang="ar-JO" dirty="0">
                <a:solidFill>
                  <a:srgbClr val="FAFD00"/>
                </a:solidFill>
                <a:effectLst>
                  <a:outerShdw blurRad="50800" dist="63500" dir="2700000" algn="tl" rotWithShape="0">
                    <a:srgbClr val="000000"/>
                  </a:outerShdw>
                </a:effectLst>
                <a:latin typeface="Accordance" panose="00000400000000000000" pitchFamily="2" charset="-78"/>
                <a:ea typeface="Accordance" panose="00000400000000000000" pitchFamily="2" charset="-78"/>
                <a:cs typeface="Accordance" panose="00000400000000000000" pitchFamily="2" charset="-78"/>
              </a:rPr>
              <a:t>تم اعتماد التقويم لمدة ٣٦٥ يومًا</a:t>
            </a:r>
          </a:p>
          <a:p>
            <a:pPr algn="ctr">
              <a:lnSpc>
                <a:spcPct val="120000"/>
              </a:lnSpc>
              <a:tabLst>
                <a:tab pos="457200" algn="l"/>
              </a:tabLst>
              <a:defRPr/>
            </a:pPr>
            <a:r>
              <a:rPr lang="ar-JO" dirty="0">
                <a:solidFill>
                  <a:srgbClr val="FAFD00"/>
                </a:solidFill>
                <a:effectLst>
                  <a:outerShdw blurRad="50800" dist="63500" dir="2700000" algn="tl" rotWithShape="0">
                    <a:srgbClr val="000000"/>
                  </a:outerShdw>
                </a:effectLst>
                <a:latin typeface="Accordance" panose="00000400000000000000" pitchFamily="2" charset="-78"/>
                <a:ea typeface="Accordance" panose="00000400000000000000" pitchFamily="2" charset="-78"/>
                <a:cs typeface="Accordance" panose="00000400000000000000" pitchFamily="2" charset="-78"/>
              </a:rPr>
              <a:t>اللغة اللاتينية العالمية</a:t>
            </a:r>
            <a:endParaRPr lang="en-US" dirty="0">
              <a:solidFill>
                <a:srgbClr val="FAFD00"/>
              </a:solidFill>
              <a:effectLst>
                <a:outerShdw blurRad="50800" dist="63500" dir="2700000" algn="tl" rotWithShape="0">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p>
            <a:pPr algn="ctr">
              <a:lnSpc>
                <a:spcPct val="120000"/>
              </a:lnSpc>
              <a:tabLst>
                <a:tab pos="457200" algn="l"/>
              </a:tabLst>
              <a:defRPr/>
            </a:pPr>
            <a:r>
              <a:rPr lang="ar-JO" dirty="0">
                <a:solidFill>
                  <a:srgbClr val="FAFD00"/>
                </a:solidFill>
                <a:effectLst>
                  <a:outerShdw blurRad="50800" dist="63500" dir="2700000" algn="tl" rotWithShape="0">
                    <a:srgbClr val="000000"/>
                  </a:outerShdw>
                </a:effectLst>
                <a:latin typeface="Accordance" panose="00000400000000000000" pitchFamily="2" charset="-78"/>
                <a:ea typeface="Accordance" panose="00000400000000000000" pitchFamily="2" charset="-78"/>
                <a:cs typeface="Accordance" panose="00000400000000000000" pitchFamily="2" charset="-78"/>
              </a:rPr>
              <a:t>التنظيم العسكري الاستراتيجي</a:t>
            </a:r>
          </a:p>
          <a:p>
            <a:pPr algn="ctr">
              <a:lnSpc>
                <a:spcPct val="120000"/>
              </a:lnSpc>
              <a:tabLst>
                <a:tab pos="457200" algn="l"/>
              </a:tabLst>
              <a:defRPr/>
            </a:pPr>
            <a:r>
              <a:rPr lang="ar-JO" dirty="0">
                <a:solidFill>
                  <a:srgbClr val="FAFD00"/>
                </a:solidFill>
                <a:effectLst>
                  <a:outerShdw blurRad="50800" dist="63500" dir="2700000" algn="tl" rotWithShape="0">
                    <a:srgbClr val="000000"/>
                  </a:outerShdw>
                </a:effectLst>
                <a:latin typeface="Accordance" panose="00000400000000000000" pitchFamily="2" charset="-78"/>
                <a:ea typeface="Accordance" panose="00000400000000000000" pitchFamily="2" charset="-78"/>
                <a:cs typeface="Accordance" panose="00000400000000000000" pitchFamily="2" charset="-78"/>
              </a:rPr>
              <a:t>السلام الروماني</a:t>
            </a:r>
          </a:p>
          <a:p>
            <a:pPr algn="ctr">
              <a:lnSpc>
                <a:spcPct val="120000"/>
              </a:lnSpc>
              <a:tabLst>
                <a:tab pos="457200" algn="l"/>
              </a:tabLst>
              <a:defRPr/>
            </a:pPr>
            <a:r>
              <a:rPr lang="ar-JO" dirty="0">
                <a:solidFill>
                  <a:srgbClr val="FFFFFF"/>
                </a:solidFill>
                <a:effectLst>
                  <a:outerShdw blurRad="50800" dist="63500" dir="2700000" algn="tl" rotWithShape="0">
                    <a:srgbClr val="000000"/>
                  </a:outerShdw>
                </a:effectLst>
                <a:latin typeface="Accordance" panose="00000400000000000000" pitchFamily="2" charset="-78"/>
                <a:ea typeface="Accordance" panose="00000400000000000000" pitchFamily="2" charset="-78"/>
                <a:cs typeface="Accordance" panose="00000400000000000000" pitchFamily="2" charset="-78"/>
              </a:rPr>
              <a:t>احتلال الرومان </a:t>
            </a:r>
          </a:p>
          <a:p>
            <a:pPr algn="ctr">
              <a:lnSpc>
                <a:spcPct val="120000"/>
              </a:lnSpc>
              <a:tabLst>
                <a:tab pos="457200" algn="l"/>
              </a:tabLst>
              <a:defRPr/>
            </a:pPr>
            <a:r>
              <a:rPr lang="ar-JO" dirty="0">
                <a:solidFill>
                  <a:srgbClr val="FAFD00"/>
                </a:solidFill>
                <a:effectLst>
                  <a:outerShdw blurRad="50800" dist="63500" dir="2700000" algn="tl" rotWithShape="0">
                    <a:srgbClr val="000000"/>
                  </a:outerShdw>
                </a:effectLst>
                <a:latin typeface="Accordance" panose="00000400000000000000" pitchFamily="2" charset="-78"/>
                <a:ea typeface="Accordance" panose="00000400000000000000" pitchFamily="2" charset="-78"/>
                <a:cs typeface="Accordance" panose="00000400000000000000" pitchFamily="2" charset="-78"/>
              </a:rPr>
              <a:t> </a:t>
            </a:r>
            <a:r>
              <a:rPr lang="ar-JO" dirty="0">
                <a:solidFill>
                  <a:srgbClr val="FFFFFF"/>
                </a:solidFill>
                <a:effectLst>
                  <a:outerShdw blurRad="50800" dist="63500" dir="2700000" algn="tl" rotWithShape="0">
                    <a:srgbClr val="000000"/>
                  </a:outerShdw>
                </a:effectLst>
                <a:latin typeface="Accordance" panose="00000400000000000000" pitchFamily="2" charset="-78"/>
                <a:ea typeface="Accordance" panose="00000400000000000000" pitchFamily="2" charset="-78"/>
                <a:cs typeface="Accordance" panose="00000400000000000000" pitchFamily="2" charset="-78"/>
              </a:rPr>
              <a:t>إسرائيل</a:t>
            </a:r>
            <a:endParaRPr lang="en-US" dirty="0">
              <a:solidFill>
                <a:srgbClr val="FFFFFF"/>
              </a:solidFill>
              <a:effectLst>
                <a:outerShdw blurRad="50800" dist="63500" dir="2700000" algn="tl" rotWithShape="0">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p>
            <a:pPr algn="ctr">
              <a:lnSpc>
                <a:spcPct val="120000"/>
              </a:lnSpc>
              <a:tabLst>
                <a:tab pos="457200" algn="l"/>
              </a:tabLst>
              <a:defRPr/>
            </a:pPr>
            <a:endParaRPr lang="en-US" dirty="0">
              <a:solidFill>
                <a:schemeClr val="tx1"/>
              </a:solidFill>
              <a:latin typeface="Helvetica" charset="0"/>
              <a:ea typeface="ＭＳ Ｐゴシック" charset="0"/>
              <a:cs typeface="ＭＳ Ｐゴシック" charset="0"/>
            </a:endParaRPr>
          </a:p>
        </p:txBody>
      </p:sp>
      <p:sp>
        <p:nvSpPr>
          <p:cNvPr id="499721" name="Text Box 9"/>
          <p:cNvSpPr txBox="1">
            <a:spLocks noChangeArrowheads="1"/>
          </p:cNvSpPr>
          <p:nvPr/>
        </p:nvSpPr>
        <p:spPr bwMode="auto">
          <a:xfrm>
            <a:off x="1243013" y="936625"/>
            <a:ext cx="3048000" cy="10160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rtl="1">
              <a:defRPr/>
            </a:pPr>
            <a:r>
              <a:rPr lang="ar-JO" sz="2000" i="1" dirty="0">
                <a:solidFill>
                  <a:schemeClr val="tx1"/>
                </a:solidFill>
                <a:latin typeface="Accordance" panose="00000400000000000000" pitchFamily="2" charset="-78"/>
                <a:ea typeface="Accordance" panose="00000400000000000000" pitchFamily="2" charset="-78"/>
                <a:cs typeface="Accordance" panose="00000400000000000000" pitchFamily="2" charset="-78"/>
              </a:rPr>
              <a:t>عصر </a:t>
            </a:r>
          </a:p>
          <a:p>
            <a:pPr algn="ctr" rtl="1">
              <a:defRPr/>
            </a:pPr>
            <a:r>
              <a:rPr lang="ar-JO" sz="2000" i="1" dirty="0">
                <a:solidFill>
                  <a:schemeClr val="tx1"/>
                </a:solidFill>
                <a:latin typeface="Accordance" panose="00000400000000000000" pitchFamily="2" charset="-78"/>
                <a:ea typeface="Accordance" panose="00000400000000000000" pitchFamily="2" charset="-78"/>
                <a:cs typeface="Accordance" panose="00000400000000000000" pitchFamily="2" charset="-78"/>
              </a:rPr>
              <a:t>الإسكندر </a:t>
            </a:r>
          </a:p>
          <a:p>
            <a:pPr algn="ctr" rtl="1">
              <a:defRPr/>
            </a:pPr>
            <a:r>
              <a:rPr lang="ar-JO" sz="2000" i="1" dirty="0">
                <a:solidFill>
                  <a:schemeClr val="tx1"/>
                </a:solidFill>
                <a:latin typeface="Accordance" panose="00000400000000000000" pitchFamily="2" charset="-78"/>
                <a:ea typeface="Accordance" panose="00000400000000000000" pitchFamily="2" charset="-78"/>
                <a:cs typeface="Accordance" panose="00000400000000000000" pitchFamily="2" charset="-78"/>
              </a:rPr>
              <a:t>العظيم:</a:t>
            </a:r>
            <a:endParaRPr lang="en-US" sz="2000" i="1" dirty="0">
              <a:solidFill>
                <a:schemeClr val="tx1"/>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499722" name="Rectangle 10"/>
          <p:cNvSpPr>
            <a:spLocks noChangeArrowheads="1"/>
          </p:cNvSpPr>
          <p:nvPr/>
        </p:nvSpPr>
        <p:spPr bwMode="auto">
          <a:xfrm>
            <a:off x="230188" y="2112963"/>
            <a:ext cx="4419600" cy="362267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rtl="1">
              <a:lnSpc>
                <a:spcPct val="120000"/>
              </a:lnSpc>
              <a:defRPr/>
            </a:pPr>
            <a:r>
              <a:rPr lang="ar-JO" dirty="0">
                <a:solidFill>
                  <a:srgbClr val="FFFF00"/>
                </a:solidFill>
                <a:latin typeface="Accordance" panose="00000400000000000000" pitchFamily="2" charset="-78"/>
                <a:ea typeface="Accordance" panose="00000400000000000000" pitchFamily="2" charset="-78"/>
                <a:cs typeface="Accordance" panose="00000400000000000000" pitchFamily="2" charset="-78"/>
              </a:rPr>
              <a:t>أرسطو: مدرس الإسكندر</a:t>
            </a:r>
          </a:p>
          <a:p>
            <a:pPr algn="ctr" rtl="1">
              <a:lnSpc>
                <a:spcPct val="120000"/>
              </a:lnSpc>
              <a:defRPr/>
            </a:pPr>
            <a:r>
              <a:rPr lang="ar-JO" dirty="0">
                <a:solidFill>
                  <a:srgbClr val="FFFF00"/>
                </a:solidFill>
                <a:latin typeface="Accordance" panose="00000400000000000000" pitchFamily="2" charset="-78"/>
                <a:ea typeface="Accordance" panose="00000400000000000000" pitchFamily="2" charset="-78"/>
                <a:cs typeface="Accordance" panose="00000400000000000000" pitchFamily="2" charset="-78"/>
              </a:rPr>
              <a:t>أرسطو: نظرية الموسيقى</a:t>
            </a:r>
          </a:p>
          <a:p>
            <a:pPr algn="ctr" rtl="1">
              <a:lnSpc>
                <a:spcPct val="120000"/>
              </a:lnSpc>
              <a:defRPr/>
            </a:pPr>
            <a:r>
              <a:rPr lang="ar-JO" dirty="0">
                <a:solidFill>
                  <a:srgbClr val="FFFF00"/>
                </a:solidFill>
                <a:latin typeface="Accordance" panose="00000400000000000000" pitchFamily="2" charset="-78"/>
                <a:ea typeface="Accordance" panose="00000400000000000000" pitchFamily="2" charset="-78"/>
                <a:cs typeface="Accordance" panose="00000400000000000000" pitchFamily="2" charset="-78"/>
              </a:rPr>
              <a:t>سور الصين العظيم </a:t>
            </a:r>
          </a:p>
          <a:p>
            <a:pPr algn="ctr" rtl="1">
              <a:lnSpc>
                <a:spcPct val="120000"/>
              </a:lnSpc>
              <a:defRPr/>
            </a:pPr>
            <a:r>
              <a:rPr lang="ar-JO" dirty="0">
                <a:solidFill>
                  <a:srgbClr val="FFFF00"/>
                </a:solidFill>
                <a:latin typeface="Accordance" panose="00000400000000000000" pitchFamily="2" charset="-78"/>
                <a:ea typeface="Accordance" panose="00000400000000000000" pitchFamily="2" charset="-78"/>
                <a:cs typeface="Accordance" panose="00000400000000000000" pitchFamily="2" charset="-78"/>
              </a:rPr>
              <a:t>الحديد المستخدم في الصين  </a:t>
            </a:r>
          </a:p>
          <a:p>
            <a:pPr algn="ctr" rtl="1">
              <a:lnSpc>
                <a:spcPct val="120000"/>
              </a:lnSpc>
              <a:defRPr/>
            </a:pPr>
            <a:r>
              <a:rPr lang="ar-JO" dirty="0">
                <a:solidFill>
                  <a:srgbClr val="FFFF00"/>
                </a:solidFill>
                <a:latin typeface="Accordance" panose="00000400000000000000" pitchFamily="2" charset="-78"/>
                <a:ea typeface="Accordance" panose="00000400000000000000" pitchFamily="2" charset="-78"/>
                <a:cs typeface="Accordance" panose="00000400000000000000" pitchFamily="2" charset="-78"/>
              </a:rPr>
              <a:t> الإسكندرية: مركز التعلم اليوناني</a:t>
            </a:r>
          </a:p>
          <a:p>
            <a:pPr algn="ctr" rtl="1">
              <a:lnSpc>
                <a:spcPct val="120000"/>
              </a:lnSpc>
              <a:defRPr/>
            </a:pPr>
            <a:r>
              <a:rPr lang="ar-JO" dirty="0">
                <a:solidFill>
                  <a:srgbClr val="FFFF00"/>
                </a:solidFill>
                <a:latin typeface="Accordance" panose="00000400000000000000" pitchFamily="2" charset="-78"/>
                <a:ea typeface="Accordance" panose="00000400000000000000" pitchFamily="2" charset="-78"/>
                <a:cs typeface="Accordance" panose="00000400000000000000" pitchFamily="2" charset="-78"/>
              </a:rPr>
              <a:t>وكليد: عمل قياسي في الهندسة</a:t>
            </a:r>
          </a:p>
          <a:p>
            <a:pPr algn="ctr" rtl="1">
              <a:lnSpc>
                <a:spcPct val="120000"/>
              </a:lnSpc>
              <a:defRPr/>
            </a:pPr>
            <a:r>
              <a:rPr lang="ar-JO" dirty="0">
                <a:solidFill>
                  <a:srgbClr val="FFFF00"/>
                </a:solidFill>
                <a:latin typeface="Accordance" panose="00000400000000000000" pitchFamily="2" charset="-78"/>
                <a:ea typeface="Accordance" panose="00000400000000000000" pitchFamily="2" charset="-78"/>
                <a:cs typeface="Accordance" panose="00000400000000000000" pitchFamily="2" charset="-78"/>
              </a:rPr>
              <a:t>أول عملات رومانية</a:t>
            </a:r>
          </a:p>
          <a:p>
            <a:pPr algn="ctr" rtl="1">
              <a:lnSpc>
                <a:spcPct val="120000"/>
              </a:lnSpc>
              <a:defRPr/>
            </a:pPr>
            <a:r>
              <a:rPr lang="ar-JO" dirty="0">
                <a:solidFill>
                  <a:srgbClr val="FFFF00"/>
                </a:solidFill>
                <a:latin typeface="Accordance" panose="00000400000000000000" pitchFamily="2" charset="-78"/>
                <a:ea typeface="Accordance" panose="00000400000000000000" pitchFamily="2" charset="-78"/>
                <a:cs typeface="Accordance" panose="00000400000000000000" pitchFamily="2" charset="-78"/>
              </a:rPr>
              <a:t>كورنثوس تصبح مركزًا للتجارة</a:t>
            </a:r>
          </a:p>
          <a:p>
            <a:pPr algn="ctr" rtl="1">
              <a:lnSpc>
                <a:spcPct val="120000"/>
              </a:lnSpc>
              <a:defRPr/>
            </a:pPr>
            <a:r>
              <a:rPr lang="ar-JO" dirty="0">
                <a:solidFill>
                  <a:srgbClr val="FFFF00"/>
                </a:solidFill>
                <a:latin typeface="Accordance" panose="00000400000000000000" pitchFamily="2" charset="-78"/>
                <a:ea typeface="Accordance" panose="00000400000000000000" pitchFamily="2" charset="-78"/>
                <a:cs typeface="Accordance" panose="00000400000000000000" pitchFamily="2" charset="-78"/>
              </a:rPr>
              <a:t>المراكز التجارية اليهودية في مصر</a:t>
            </a:r>
          </a:p>
          <a:p>
            <a:pPr algn="ctr" rtl="1">
              <a:lnSpc>
                <a:spcPct val="120000"/>
              </a:lnSpc>
              <a:defRPr/>
            </a:pPr>
            <a:r>
              <a:rPr lang="ar-JO" dirty="0">
                <a:solidFill>
                  <a:srgbClr val="FFFF00"/>
                </a:solidFill>
                <a:latin typeface="Accordance" panose="00000400000000000000" pitchFamily="2" charset="-78"/>
                <a:ea typeface="Accordance" panose="00000400000000000000" pitchFamily="2" charset="-78"/>
                <a:cs typeface="Accordance" panose="00000400000000000000" pitchFamily="2" charset="-78"/>
              </a:rPr>
              <a:t>الهلينية&amp; المدن اليونانية</a:t>
            </a:r>
          </a:p>
          <a:p>
            <a:pPr algn="ctr" rtl="1">
              <a:lnSpc>
                <a:spcPct val="120000"/>
              </a:lnSpc>
              <a:defRPr/>
            </a:pPr>
            <a:r>
              <a:rPr lang="ar-JO" dirty="0">
                <a:solidFill>
                  <a:srgbClr val="FFFF00"/>
                </a:solidFill>
                <a:latin typeface="Accordance" panose="00000400000000000000" pitchFamily="2" charset="-78"/>
                <a:ea typeface="Accordance" panose="00000400000000000000" pitchFamily="2" charset="-78"/>
                <a:cs typeface="Accordance" panose="00000400000000000000" pitchFamily="2" charset="-78"/>
              </a:rPr>
              <a:t>أسلوب العيش اليوناني</a:t>
            </a:r>
          </a:p>
          <a:p>
            <a:pPr algn="ctr" rtl="1">
              <a:lnSpc>
                <a:spcPct val="120000"/>
              </a:lnSpc>
              <a:defRPr/>
            </a:pPr>
            <a:r>
              <a:rPr lang="ar-JO" dirty="0">
                <a:solidFill>
                  <a:schemeClr val="tx1"/>
                </a:solidFill>
                <a:latin typeface="Accordance" panose="00000400000000000000" pitchFamily="2" charset="-78"/>
                <a:ea typeface="Accordance" panose="00000400000000000000" pitchFamily="2" charset="-78"/>
                <a:cs typeface="Accordance" panose="00000400000000000000" pitchFamily="2" charset="-78"/>
              </a:rPr>
              <a:t>اللغة اليونانية</a:t>
            </a:r>
            <a:endParaRPr lang="en-US" sz="900" b="0" dirty="0">
              <a:solidFill>
                <a:schemeClr val="tx1"/>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499723" name="Rectangle 11"/>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Comic Sans MS" charset="0"/>
                <a:ea typeface="ＭＳ Ｐゴシック" charset="0"/>
                <a:cs typeface="ＭＳ Ｐゴシック" charset="0"/>
              </a:rPr>
              <a:t>30</a:t>
            </a:r>
          </a:p>
        </p:txBody>
      </p:sp>
      <p:sp>
        <p:nvSpPr>
          <p:cNvPr id="79881" name="Text Box 12"/>
          <p:cNvSpPr txBox="1">
            <a:spLocks noChangeArrowheads="1"/>
          </p:cNvSpPr>
          <p:nvPr/>
        </p:nvSpPr>
        <p:spPr bwMode="auto">
          <a:xfrm>
            <a:off x="6994525" y="6284913"/>
            <a:ext cx="1631950" cy="274637"/>
          </a:xfrm>
          <a:prstGeom prst="rect">
            <a:avLst/>
          </a:prstGeom>
          <a:noFill/>
          <a:ln w="9525">
            <a:noFill/>
            <a:miter lim="800000"/>
            <a:headEnd/>
            <a:tailEnd/>
          </a:ln>
        </p:spPr>
        <p:txBody>
          <a:bodyPr wrap="none" anchor="ctr">
            <a:spAutoFit/>
          </a:bodyPr>
          <a:lstStyle/>
          <a:p>
            <a:pPr algn="ctr">
              <a:spcBef>
                <a:spcPct val="50000"/>
              </a:spcBef>
            </a:pPr>
            <a:r>
              <a:rPr lang="en-US" altLang="en-US" sz="1200">
                <a:solidFill>
                  <a:schemeClr val="tx1"/>
                </a:solidFill>
                <a:latin typeface="Arial" pitchFamily="34" charset="0"/>
              </a:rPr>
              <a:t>Handbook pg. 38-39</a:t>
            </a:r>
          </a:p>
        </p:txBody>
      </p:sp>
      <p:sp>
        <p:nvSpPr>
          <p:cNvPr id="499729" name="AutoShape 17"/>
          <p:cNvSpPr>
            <a:spLocks noChangeArrowheads="1"/>
          </p:cNvSpPr>
          <p:nvPr/>
        </p:nvSpPr>
        <p:spPr bwMode="auto">
          <a:xfrm>
            <a:off x="298450" y="912813"/>
            <a:ext cx="4173538" cy="5281612"/>
          </a:xfrm>
          <a:prstGeom prst="roundRect">
            <a:avLst>
              <a:gd name="adj" fmla="val 16667"/>
            </a:avLst>
          </a:prstGeom>
          <a:noFill/>
          <a:ln w="92075">
            <a:solidFill>
              <a:srgbClr val="33CC33"/>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499730" name="AutoShape 18"/>
          <p:cNvSpPr>
            <a:spLocks noChangeArrowheads="1"/>
          </p:cNvSpPr>
          <p:nvPr/>
        </p:nvSpPr>
        <p:spPr bwMode="auto">
          <a:xfrm>
            <a:off x="4576763" y="76200"/>
            <a:ext cx="4149725" cy="6324600"/>
          </a:xfrm>
          <a:prstGeom prst="roundRect">
            <a:avLst>
              <a:gd name="adj" fmla="val 16667"/>
            </a:avLst>
          </a:prstGeom>
          <a:noFill/>
          <a:ln w="92075">
            <a:solidFill>
              <a:srgbClr val="FF0000"/>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499729"/>
                                        </p:tgtEl>
                                        <p:attrNameLst>
                                          <p:attrName>style.visibility</p:attrName>
                                        </p:attrNameLst>
                                      </p:cBhvr>
                                      <p:to>
                                        <p:strVal val="visible"/>
                                      </p:to>
                                    </p:set>
                                    <p:anim calcmode="lin" valueType="num">
                                      <p:cBhvr>
                                        <p:cTn id="7" dur="500" fill="hold"/>
                                        <p:tgtEl>
                                          <p:spTgt spid="499729"/>
                                        </p:tgtEl>
                                        <p:attrNameLst>
                                          <p:attrName>ppt_w</p:attrName>
                                        </p:attrNameLst>
                                      </p:cBhvr>
                                      <p:tavLst>
                                        <p:tav tm="0">
                                          <p:val>
                                            <p:fltVal val="0"/>
                                          </p:val>
                                        </p:tav>
                                        <p:tav tm="100000">
                                          <p:val>
                                            <p:strVal val="#ppt_w"/>
                                          </p:val>
                                        </p:tav>
                                      </p:tavLst>
                                    </p:anim>
                                    <p:anim calcmode="lin" valueType="num">
                                      <p:cBhvr>
                                        <p:cTn id="8" dur="500" fill="hold"/>
                                        <p:tgtEl>
                                          <p:spTgt spid="499729"/>
                                        </p:tgtEl>
                                        <p:attrNameLst>
                                          <p:attrName>ppt_h</p:attrName>
                                        </p:attrNameLst>
                                      </p:cBhvr>
                                      <p:tavLst>
                                        <p:tav tm="0">
                                          <p:val>
                                            <p:fltVal val="0"/>
                                          </p:val>
                                        </p:tav>
                                        <p:tav tm="100000">
                                          <p:val>
                                            <p:strVal val="#ppt_h"/>
                                          </p:val>
                                        </p:tav>
                                      </p:tavLst>
                                    </p:anim>
                                    <p:anim calcmode="lin" valueType="num">
                                      <p:cBhvr>
                                        <p:cTn id="9" dur="500" fill="hold"/>
                                        <p:tgtEl>
                                          <p:spTgt spid="499729"/>
                                        </p:tgtEl>
                                        <p:attrNameLst>
                                          <p:attrName>ppt_x</p:attrName>
                                        </p:attrNameLst>
                                      </p:cBhvr>
                                      <p:tavLst>
                                        <p:tav tm="0">
                                          <p:val>
                                            <p:fltVal val="0.5"/>
                                          </p:val>
                                        </p:tav>
                                        <p:tav tm="100000">
                                          <p:val>
                                            <p:strVal val="#ppt_x"/>
                                          </p:val>
                                        </p:tav>
                                      </p:tavLst>
                                    </p:anim>
                                    <p:anim calcmode="lin" valueType="num">
                                      <p:cBhvr>
                                        <p:cTn id="10" dur="500" fill="hold"/>
                                        <p:tgtEl>
                                          <p:spTgt spid="499729"/>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499730"/>
                                        </p:tgtEl>
                                        <p:attrNameLst>
                                          <p:attrName>style.visibility</p:attrName>
                                        </p:attrNameLst>
                                      </p:cBhvr>
                                      <p:to>
                                        <p:strVal val="visible"/>
                                      </p:to>
                                    </p:set>
                                    <p:anim calcmode="lin" valueType="num">
                                      <p:cBhvr>
                                        <p:cTn id="14" dur="500" fill="hold"/>
                                        <p:tgtEl>
                                          <p:spTgt spid="499730"/>
                                        </p:tgtEl>
                                        <p:attrNameLst>
                                          <p:attrName>ppt_w</p:attrName>
                                        </p:attrNameLst>
                                      </p:cBhvr>
                                      <p:tavLst>
                                        <p:tav tm="0">
                                          <p:val>
                                            <p:fltVal val="0"/>
                                          </p:val>
                                        </p:tav>
                                        <p:tav tm="100000">
                                          <p:val>
                                            <p:strVal val="#ppt_w"/>
                                          </p:val>
                                        </p:tav>
                                      </p:tavLst>
                                    </p:anim>
                                    <p:anim calcmode="lin" valueType="num">
                                      <p:cBhvr>
                                        <p:cTn id="15" dur="500" fill="hold"/>
                                        <p:tgtEl>
                                          <p:spTgt spid="499730"/>
                                        </p:tgtEl>
                                        <p:attrNameLst>
                                          <p:attrName>ppt_h</p:attrName>
                                        </p:attrNameLst>
                                      </p:cBhvr>
                                      <p:tavLst>
                                        <p:tav tm="0">
                                          <p:val>
                                            <p:fltVal val="0"/>
                                          </p:val>
                                        </p:tav>
                                        <p:tav tm="100000">
                                          <p:val>
                                            <p:strVal val="#ppt_h"/>
                                          </p:val>
                                        </p:tav>
                                      </p:tavLst>
                                    </p:anim>
                                    <p:anim calcmode="lin" valueType="num">
                                      <p:cBhvr>
                                        <p:cTn id="16" dur="500" fill="hold"/>
                                        <p:tgtEl>
                                          <p:spTgt spid="499730"/>
                                        </p:tgtEl>
                                        <p:attrNameLst>
                                          <p:attrName>ppt_x</p:attrName>
                                        </p:attrNameLst>
                                      </p:cBhvr>
                                      <p:tavLst>
                                        <p:tav tm="0">
                                          <p:val>
                                            <p:fltVal val="0.5"/>
                                          </p:val>
                                        </p:tav>
                                        <p:tav tm="100000">
                                          <p:val>
                                            <p:strVal val="#ppt_x"/>
                                          </p:val>
                                        </p:tav>
                                      </p:tavLst>
                                    </p:anim>
                                    <p:anim calcmode="lin" valueType="num">
                                      <p:cBhvr>
                                        <p:cTn id="17" dur="500" fill="hold"/>
                                        <p:tgtEl>
                                          <p:spTgt spid="49973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9729" grpId="0" animBg="1"/>
      <p:bldP spid="49973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Text Box 2"/>
          <p:cNvSpPr txBox="1">
            <a:spLocks noChangeArrowheads="1"/>
          </p:cNvSpPr>
          <p:nvPr/>
        </p:nvSpPr>
        <p:spPr bwMode="auto">
          <a:xfrm>
            <a:off x="11945938" y="8121650"/>
            <a:ext cx="1009650" cy="396875"/>
          </a:xfrm>
          <a:prstGeom prst="rect">
            <a:avLst/>
          </a:prstGeom>
          <a:noFill/>
          <a:ln w="12700">
            <a:noFill/>
            <a:miter lim="800000"/>
            <a:headEnd/>
            <a:tailEnd/>
          </a:ln>
          <a:effectLst/>
        </p:spPr>
        <p:txBody>
          <a:bodyPr>
            <a:spAutoFit/>
          </a:bodyPr>
          <a:lstStyle/>
          <a:p>
            <a:pPr algn="ctr">
              <a:spcBef>
                <a:spcPct val="50000"/>
              </a:spcBef>
              <a:defRPr/>
            </a:pPr>
            <a:endParaRPr lang="en-US" sz="2000">
              <a:solidFill>
                <a:schemeClr val="hlink"/>
              </a:solidFill>
              <a:effectLst>
                <a:outerShdw blurRad="38100" dist="38100" dir="2700000" algn="tl">
                  <a:srgbClr val="000000"/>
                </a:outerShdw>
              </a:effectLst>
              <a:latin typeface="Comic Sans MS" pitchFamily="-107" charset="0"/>
              <a:ea typeface="+mn-ea"/>
            </a:endParaRPr>
          </a:p>
        </p:txBody>
      </p:sp>
      <p:sp>
        <p:nvSpPr>
          <p:cNvPr id="545795" name="Text Box 3"/>
          <p:cNvSpPr txBox="1">
            <a:spLocks noChangeArrowheads="1"/>
          </p:cNvSpPr>
          <p:nvPr/>
        </p:nvSpPr>
        <p:spPr bwMode="auto">
          <a:xfrm>
            <a:off x="11963400" y="8137525"/>
            <a:ext cx="1009650" cy="396875"/>
          </a:xfrm>
          <a:prstGeom prst="rect">
            <a:avLst/>
          </a:prstGeom>
          <a:noFill/>
          <a:ln w="12700">
            <a:noFill/>
            <a:miter lim="800000"/>
            <a:headEnd/>
            <a:tailEnd/>
          </a:ln>
          <a:effectLst/>
        </p:spPr>
        <p:txBody>
          <a:bodyPr>
            <a:spAutoFit/>
          </a:bodyPr>
          <a:lstStyle/>
          <a:p>
            <a:pPr algn="ctr">
              <a:spcBef>
                <a:spcPct val="50000"/>
              </a:spcBef>
              <a:defRPr/>
            </a:pPr>
            <a:endParaRPr lang="en-US" sz="2000">
              <a:solidFill>
                <a:schemeClr val="hlink"/>
              </a:solidFill>
              <a:effectLst>
                <a:outerShdw blurRad="38100" dist="38100" dir="2700000" algn="tl">
                  <a:srgbClr val="000000"/>
                </a:outerShdw>
              </a:effectLst>
              <a:latin typeface="Comic Sans MS" pitchFamily="-107" charset="0"/>
              <a:ea typeface="+mn-ea"/>
            </a:endParaRPr>
          </a:p>
        </p:txBody>
      </p:sp>
      <p:sp>
        <p:nvSpPr>
          <p:cNvPr id="81924" name="Text Box 4"/>
          <p:cNvSpPr txBox="1">
            <a:spLocks noChangeArrowheads="1"/>
          </p:cNvSpPr>
          <p:nvPr/>
        </p:nvSpPr>
        <p:spPr bwMode="auto">
          <a:xfrm>
            <a:off x="8756650" y="90488"/>
            <a:ext cx="184150" cy="396875"/>
          </a:xfrm>
          <a:prstGeom prst="rect">
            <a:avLst/>
          </a:prstGeom>
          <a:noFill/>
          <a:ln w="9525">
            <a:noFill/>
            <a:miter lim="800000"/>
            <a:headEnd/>
            <a:tailEnd/>
          </a:ln>
        </p:spPr>
        <p:txBody>
          <a:bodyPr wrap="none" anchor="ctr">
            <a:spAutoFit/>
          </a:bodyPr>
          <a:lstStyle/>
          <a:p>
            <a:pPr algn="ctr">
              <a:spcBef>
                <a:spcPct val="50000"/>
              </a:spcBef>
            </a:pPr>
            <a:endParaRPr lang="en-US" altLang="en-US" sz="2000" b="0">
              <a:solidFill>
                <a:srgbClr val="FFA27C"/>
              </a:solidFill>
            </a:endParaRPr>
          </a:p>
        </p:txBody>
      </p:sp>
      <p:sp>
        <p:nvSpPr>
          <p:cNvPr id="545797" name="Rectangle 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Comic Sans MS" charset="0"/>
                <a:ea typeface="ＭＳ Ｐゴシック" charset="0"/>
                <a:cs typeface="ＭＳ Ｐゴシック" charset="0"/>
              </a:rPr>
              <a:t>03</a:t>
            </a:r>
          </a:p>
        </p:txBody>
      </p:sp>
      <p:sp>
        <p:nvSpPr>
          <p:cNvPr id="81926" name="Text Box 6"/>
          <p:cNvSpPr txBox="1">
            <a:spLocks noChangeArrowheads="1"/>
          </p:cNvSpPr>
          <p:nvPr/>
        </p:nvSpPr>
        <p:spPr bwMode="auto">
          <a:xfrm>
            <a:off x="8721725" y="6413500"/>
            <a:ext cx="325438" cy="396875"/>
          </a:xfrm>
          <a:prstGeom prst="rect">
            <a:avLst/>
          </a:prstGeom>
          <a:noFill/>
          <a:ln w="9525">
            <a:noFill/>
            <a:miter lim="800000"/>
            <a:headEnd/>
            <a:tailEnd/>
          </a:ln>
        </p:spPr>
        <p:txBody>
          <a:bodyPr wrap="none" anchor="ctr">
            <a:spAutoFit/>
          </a:bodyPr>
          <a:lstStyle/>
          <a:p>
            <a:pPr algn="ctr">
              <a:spcBef>
                <a:spcPct val="50000"/>
              </a:spcBef>
            </a:pPr>
            <a:r>
              <a:rPr lang="en-US" altLang="en-US" sz="2000" b="0">
                <a:solidFill>
                  <a:srgbClr val="FFFFFF"/>
                </a:solidFill>
                <a:latin typeface="Arial" pitchFamily="34" charset="0"/>
              </a:rPr>
              <a:t>4</a:t>
            </a:r>
          </a:p>
        </p:txBody>
      </p:sp>
      <p:sp>
        <p:nvSpPr>
          <p:cNvPr id="81927" name="Rectangle 7"/>
          <p:cNvSpPr>
            <a:spLocks noChangeArrowheads="1"/>
          </p:cNvSpPr>
          <p:nvPr/>
        </p:nvSpPr>
        <p:spPr bwMode="auto">
          <a:xfrm>
            <a:off x="0" y="0"/>
            <a:ext cx="9132888" cy="6845300"/>
          </a:xfrm>
          <a:prstGeom prst="rect">
            <a:avLst/>
          </a:prstGeom>
          <a:gradFill rotWithShape="0">
            <a:gsLst>
              <a:gs pos="0">
                <a:srgbClr val="790015"/>
              </a:gs>
              <a:gs pos="100000">
                <a:srgbClr val="610011"/>
              </a:gs>
            </a:gsLst>
            <a:lin ang="5400000" scaled="1"/>
          </a:gradFill>
          <a:ln w="9525">
            <a:noFill/>
            <a:miter lim="800000"/>
            <a:headEnd/>
            <a:tailEnd/>
          </a:ln>
        </p:spPr>
        <p:txBody>
          <a:bodyPr wrap="none" anchor="ctr"/>
          <a:lstStyle/>
          <a:p>
            <a:endParaRPr lang="en-US" altLang="en-US"/>
          </a:p>
        </p:txBody>
      </p:sp>
      <p:sp>
        <p:nvSpPr>
          <p:cNvPr id="81928" name="Rectangle 8"/>
          <p:cNvSpPr>
            <a:spLocks noChangeArrowheads="1"/>
          </p:cNvSpPr>
          <p:nvPr/>
        </p:nvSpPr>
        <p:spPr bwMode="auto">
          <a:xfrm>
            <a:off x="506413" y="415925"/>
            <a:ext cx="8361362" cy="6176963"/>
          </a:xfrm>
          <a:prstGeom prst="rect">
            <a:avLst/>
          </a:prstGeom>
          <a:solidFill>
            <a:schemeClr val="bg2"/>
          </a:solidFill>
          <a:ln w="9525">
            <a:noFill/>
            <a:miter lim="800000"/>
            <a:headEnd/>
            <a:tailEnd/>
          </a:ln>
        </p:spPr>
        <p:txBody>
          <a:bodyPr wrap="none" anchor="ctr"/>
          <a:lstStyle/>
          <a:p>
            <a:endParaRPr lang="en-US" altLang="en-US"/>
          </a:p>
        </p:txBody>
      </p:sp>
      <p:sp>
        <p:nvSpPr>
          <p:cNvPr id="81929" name="Rectangle 9"/>
          <p:cNvSpPr>
            <a:spLocks noChangeArrowheads="1"/>
          </p:cNvSpPr>
          <p:nvPr/>
        </p:nvSpPr>
        <p:spPr bwMode="auto">
          <a:xfrm>
            <a:off x="466725" y="361950"/>
            <a:ext cx="8281988" cy="6111875"/>
          </a:xfrm>
          <a:prstGeom prst="rect">
            <a:avLst/>
          </a:prstGeom>
          <a:solidFill>
            <a:srgbClr val="535353"/>
          </a:solidFill>
          <a:ln w="9525">
            <a:noFill/>
            <a:miter lim="800000"/>
            <a:headEnd/>
            <a:tailEnd/>
          </a:ln>
        </p:spPr>
        <p:txBody>
          <a:bodyPr wrap="none" anchor="ctr"/>
          <a:lstStyle/>
          <a:p>
            <a:endParaRPr lang="en-US" altLang="en-US"/>
          </a:p>
        </p:txBody>
      </p:sp>
      <p:sp>
        <p:nvSpPr>
          <p:cNvPr id="81930" name="Freeform 11"/>
          <p:cNvSpPr>
            <a:spLocks/>
          </p:cNvSpPr>
          <p:nvPr/>
        </p:nvSpPr>
        <p:spPr bwMode="auto">
          <a:xfrm>
            <a:off x="796925" y="1946275"/>
            <a:ext cx="7750175" cy="2227263"/>
          </a:xfrm>
          <a:custGeom>
            <a:avLst/>
            <a:gdLst>
              <a:gd name="T0" fmla="*/ 2147483646 w 4882"/>
              <a:gd name="T1" fmla="*/ 2147483646 h 1403"/>
              <a:gd name="T2" fmla="*/ 2147483646 w 4882"/>
              <a:gd name="T3" fmla="*/ 2147483646 h 1403"/>
              <a:gd name="T4" fmla="*/ 2147483646 w 4882"/>
              <a:gd name="T5" fmla="*/ 2147483646 h 1403"/>
              <a:gd name="T6" fmla="*/ 2147483646 w 4882"/>
              <a:gd name="T7" fmla="*/ 2147483646 h 1403"/>
              <a:gd name="T8" fmla="*/ 2147483646 w 4882"/>
              <a:gd name="T9" fmla="*/ 2147483646 h 1403"/>
              <a:gd name="T10" fmla="*/ 2147483646 w 4882"/>
              <a:gd name="T11" fmla="*/ 2147483646 h 1403"/>
              <a:gd name="T12" fmla="*/ 2147483646 w 4882"/>
              <a:gd name="T13" fmla="*/ 2147483646 h 1403"/>
              <a:gd name="T14" fmla="*/ 2147483646 w 4882"/>
              <a:gd name="T15" fmla="*/ 2147483646 h 1403"/>
              <a:gd name="T16" fmla="*/ 2147483646 w 4882"/>
              <a:gd name="T17" fmla="*/ 2147483646 h 1403"/>
              <a:gd name="T18" fmla="*/ 2147483646 w 4882"/>
              <a:gd name="T19" fmla="*/ 2147483646 h 1403"/>
              <a:gd name="T20" fmla="*/ 2147483646 w 4882"/>
              <a:gd name="T21" fmla="*/ 2147483646 h 1403"/>
              <a:gd name="T22" fmla="*/ 2147483646 w 4882"/>
              <a:gd name="T23" fmla="*/ 2147483646 h 1403"/>
              <a:gd name="T24" fmla="*/ 2147483646 w 4882"/>
              <a:gd name="T25" fmla="*/ 2147483646 h 1403"/>
              <a:gd name="T26" fmla="*/ 2147483646 w 4882"/>
              <a:gd name="T27" fmla="*/ 2147483646 h 1403"/>
              <a:gd name="T28" fmla="*/ 2147483646 w 4882"/>
              <a:gd name="T29" fmla="*/ 2147483646 h 1403"/>
              <a:gd name="T30" fmla="*/ 2147483646 w 4882"/>
              <a:gd name="T31" fmla="*/ 2147483646 h 1403"/>
              <a:gd name="T32" fmla="*/ 2147483646 w 4882"/>
              <a:gd name="T33" fmla="*/ 2147483646 h 1403"/>
              <a:gd name="T34" fmla="*/ 2147483646 w 4882"/>
              <a:gd name="T35" fmla="*/ 2147483646 h 1403"/>
              <a:gd name="T36" fmla="*/ 2147483646 w 4882"/>
              <a:gd name="T37" fmla="*/ 2147483646 h 1403"/>
              <a:gd name="T38" fmla="*/ 2147483646 w 4882"/>
              <a:gd name="T39" fmla="*/ 2147483646 h 1403"/>
              <a:gd name="T40" fmla="*/ 2147483646 w 4882"/>
              <a:gd name="T41" fmla="*/ 2147483646 h 1403"/>
              <a:gd name="T42" fmla="*/ 2147483646 w 4882"/>
              <a:gd name="T43" fmla="*/ 2147483646 h 1403"/>
              <a:gd name="T44" fmla="*/ 2147483646 w 4882"/>
              <a:gd name="T45" fmla="*/ 2147483646 h 1403"/>
              <a:gd name="T46" fmla="*/ 2147483646 w 4882"/>
              <a:gd name="T47" fmla="*/ 2147483646 h 1403"/>
              <a:gd name="T48" fmla="*/ 2147483646 w 4882"/>
              <a:gd name="T49" fmla="*/ 2147483646 h 1403"/>
              <a:gd name="T50" fmla="*/ 2147483646 w 4882"/>
              <a:gd name="T51" fmla="*/ 2147483646 h 1403"/>
              <a:gd name="T52" fmla="*/ 2147483646 w 4882"/>
              <a:gd name="T53" fmla="*/ 2147483646 h 1403"/>
              <a:gd name="T54" fmla="*/ 2147483646 w 4882"/>
              <a:gd name="T55" fmla="*/ 2147483646 h 1403"/>
              <a:gd name="T56" fmla="*/ 2147483646 w 4882"/>
              <a:gd name="T57" fmla="*/ 2147483646 h 1403"/>
              <a:gd name="T58" fmla="*/ 2147483646 w 4882"/>
              <a:gd name="T59" fmla="*/ 2147483646 h 1403"/>
              <a:gd name="T60" fmla="*/ 2147483646 w 4882"/>
              <a:gd name="T61" fmla="*/ 2147483646 h 1403"/>
              <a:gd name="T62" fmla="*/ 2147483646 w 4882"/>
              <a:gd name="T63" fmla="*/ 2147483646 h 1403"/>
              <a:gd name="T64" fmla="*/ 2147483646 w 4882"/>
              <a:gd name="T65" fmla="*/ 2147483646 h 1403"/>
              <a:gd name="T66" fmla="*/ 2147483646 w 4882"/>
              <a:gd name="T67" fmla="*/ 2147483646 h 1403"/>
              <a:gd name="T68" fmla="*/ 2147483646 w 4882"/>
              <a:gd name="T69" fmla="*/ 2147483646 h 1403"/>
              <a:gd name="T70" fmla="*/ 2147483646 w 4882"/>
              <a:gd name="T71" fmla="*/ 2147483646 h 1403"/>
              <a:gd name="T72" fmla="*/ 2147483646 w 4882"/>
              <a:gd name="T73" fmla="*/ 2147483646 h 1403"/>
              <a:gd name="T74" fmla="*/ 2147483646 w 4882"/>
              <a:gd name="T75" fmla="*/ 2147483646 h 1403"/>
              <a:gd name="T76" fmla="*/ 2147483646 w 4882"/>
              <a:gd name="T77" fmla="*/ 2147483646 h 1403"/>
              <a:gd name="T78" fmla="*/ 2147483646 w 4882"/>
              <a:gd name="T79" fmla="*/ 2147483646 h 1403"/>
              <a:gd name="T80" fmla="*/ 2147483646 w 4882"/>
              <a:gd name="T81" fmla="*/ 2147483646 h 1403"/>
              <a:gd name="T82" fmla="*/ 2147483646 w 4882"/>
              <a:gd name="T83" fmla="*/ 2147483646 h 1403"/>
              <a:gd name="T84" fmla="*/ 2147483646 w 4882"/>
              <a:gd name="T85" fmla="*/ 2147483646 h 1403"/>
              <a:gd name="T86" fmla="*/ 2147483646 w 4882"/>
              <a:gd name="T87" fmla="*/ 2147483646 h 1403"/>
              <a:gd name="T88" fmla="*/ 2147483646 w 4882"/>
              <a:gd name="T89" fmla="*/ 2147483646 h 1403"/>
              <a:gd name="T90" fmla="*/ 2147483646 w 4882"/>
              <a:gd name="T91" fmla="*/ 2147483646 h 1403"/>
              <a:gd name="T92" fmla="*/ 2147483646 w 4882"/>
              <a:gd name="T93" fmla="*/ 2147483646 h 1403"/>
              <a:gd name="T94" fmla="*/ 2147483646 w 4882"/>
              <a:gd name="T95" fmla="*/ 2147483646 h 1403"/>
              <a:gd name="T96" fmla="*/ 2147483646 w 4882"/>
              <a:gd name="T97" fmla="*/ 2147483646 h 1403"/>
              <a:gd name="T98" fmla="*/ 2147483646 w 4882"/>
              <a:gd name="T99" fmla="*/ 2147483646 h 1403"/>
              <a:gd name="T100" fmla="*/ 2147483646 w 4882"/>
              <a:gd name="T101" fmla="*/ 2147483646 h 1403"/>
              <a:gd name="T102" fmla="*/ 2147483646 w 4882"/>
              <a:gd name="T103" fmla="*/ 2147483646 h 1403"/>
              <a:gd name="T104" fmla="*/ 2147483646 w 4882"/>
              <a:gd name="T105" fmla="*/ 2147483646 h 1403"/>
              <a:gd name="T106" fmla="*/ 2147483646 w 4882"/>
              <a:gd name="T107" fmla="*/ 2147483646 h 1403"/>
              <a:gd name="T108" fmla="*/ 2147483646 w 4882"/>
              <a:gd name="T109" fmla="*/ 2147483646 h 1403"/>
              <a:gd name="T110" fmla="*/ 2147483646 w 4882"/>
              <a:gd name="T111" fmla="*/ 2147483646 h 1403"/>
              <a:gd name="T112" fmla="*/ 2147483646 w 4882"/>
              <a:gd name="T113" fmla="*/ 2147483646 h 1403"/>
              <a:gd name="T114" fmla="*/ 2147483646 w 4882"/>
              <a:gd name="T115" fmla="*/ 2147483646 h 1403"/>
              <a:gd name="T116" fmla="*/ 2147483646 w 4882"/>
              <a:gd name="T117" fmla="*/ 214748364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882"/>
              <a:gd name="T181" fmla="*/ 0 h 1403"/>
              <a:gd name="T182" fmla="*/ 4882 w 4882"/>
              <a:gd name="T183" fmla="*/ 1403 h 140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9525">
            <a:noFill/>
            <a:round/>
            <a:headEnd/>
            <a:tailEnd/>
          </a:ln>
        </p:spPr>
        <p:txBody>
          <a:bodyPr/>
          <a:lstStyle/>
          <a:p>
            <a:endParaRPr lang="ar-JO"/>
          </a:p>
        </p:txBody>
      </p:sp>
      <p:sp>
        <p:nvSpPr>
          <p:cNvPr id="81931" name="Freeform 12"/>
          <p:cNvSpPr>
            <a:spLocks/>
          </p:cNvSpPr>
          <p:nvPr/>
        </p:nvSpPr>
        <p:spPr bwMode="auto">
          <a:xfrm>
            <a:off x="663575" y="871538"/>
            <a:ext cx="7926388" cy="5164137"/>
          </a:xfrm>
          <a:custGeom>
            <a:avLst/>
            <a:gdLst>
              <a:gd name="T0" fmla="*/ 2147483646 w 4993"/>
              <a:gd name="T1" fmla="*/ 2147483646 h 3253"/>
              <a:gd name="T2" fmla="*/ 2147483646 w 4993"/>
              <a:gd name="T3" fmla="*/ 2147483646 h 3253"/>
              <a:gd name="T4" fmla="*/ 2147483646 w 4993"/>
              <a:gd name="T5" fmla="*/ 2147483646 h 3253"/>
              <a:gd name="T6" fmla="*/ 2147483646 w 4993"/>
              <a:gd name="T7" fmla="*/ 2147483646 h 3253"/>
              <a:gd name="T8" fmla="*/ 2147483646 w 4993"/>
              <a:gd name="T9" fmla="*/ 2147483646 h 3253"/>
              <a:gd name="T10" fmla="*/ 2147483646 w 4993"/>
              <a:gd name="T11" fmla="*/ 2147483646 h 3253"/>
              <a:gd name="T12" fmla="*/ 2147483646 w 4993"/>
              <a:gd name="T13" fmla="*/ 2147483646 h 3253"/>
              <a:gd name="T14" fmla="*/ 2147483646 w 4993"/>
              <a:gd name="T15" fmla="*/ 2147483646 h 3253"/>
              <a:gd name="T16" fmla="*/ 2147483646 w 4993"/>
              <a:gd name="T17" fmla="*/ 2147483646 h 3253"/>
              <a:gd name="T18" fmla="*/ 2147483646 w 4993"/>
              <a:gd name="T19" fmla="*/ 2147483646 h 3253"/>
              <a:gd name="T20" fmla="*/ 2147483646 w 4993"/>
              <a:gd name="T21" fmla="*/ 2147483646 h 3253"/>
              <a:gd name="T22" fmla="*/ 2147483646 w 4993"/>
              <a:gd name="T23" fmla="*/ 2147483646 h 3253"/>
              <a:gd name="T24" fmla="*/ 2147483646 w 4993"/>
              <a:gd name="T25" fmla="*/ 2147483646 h 3253"/>
              <a:gd name="T26" fmla="*/ 2147483646 w 4993"/>
              <a:gd name="T27" fmla="*/ 2147483646 h 3253"/>
              <a:gd name="T28" fmla="*/ 2147483646 w 4993"/>
              <a:gd name="T29" fmla="*/ 2147483646 h 3253"/>
              <a:gd name="T30" fmla="*/ 2147483646 w 4993"/>
              <a:gd name="T31" fmla="*/ 2147483646 h 3253"/>
              <a:gd name="T32" fmla="*/ 2147483646 w 4993"/>
              <a:gd name="T33" fmla="*/ 2147483646 h 3253"/>
              <a:gd name="T34" fmla="*/ 2147483646 w 4993"/>
              <a:gd name="T35" fmla="*/ 2147483646 h 3253"/>
              <a:gd name="T36" fmla="*/ 2147483646 w 4993"/>
              <a:gd name="T37" fmla="*/ 2147483646 h 3253"/>
              <a:gd name="T38" fmla="*/ 2147483646 w 4993"/>
              <a:gd name="T39" fmla="*/ 2147483646 h 3253"/>
              <a:gd name="T40" fmla="*/ 2147483646 w 4993"/>
              <a:gd name="T41" fmla="*/ 2147483646 h 3253"/>
              <a:gd name="T42" fmla="*/ 2147483646 w 4993"/>
              <a:gd name="T43" fmla="*/ 2147483646 h 3253"/>
              <a:gd name="T44" fmla="*/ 2147483646 w 4993"/>
              <a:gd name="T45" fmla="*/ 2147483646 h 3253"/>
              <a:gd name="T46" fmla="*/ 2147483646 w 4993"/>
              <a:gd name="T47" fmla="*/ 2147483646 h 3253"/>
              <a:gd name="T48" fmla="*/ 2147483646 w 4993"/>
              <a:gd name="T49" fmla="*/ 2147483646 h 3253"/>
              <a:gd name="T50" fmla="*/ 2147483646 w 4993"/>
              <a:gd name="T51" fmla="*/ 2147483646 h 3253"/>
              <a:gd name="T52" fmla="*/ 2147483646 w 4993"/>
              <a:gd name="T53" fmla="*/ 2147483646 h 3253"/>
              <a:gd name="T54" fmla="*/ 2147483646 w 4993"/>
              <a:gd name="T55" fmla="*/ 2147483646 h 3253"/>
              <a:gd name="T56" fmla="*/ 2147483646 w 4993"/>
              <a:gd name="T57" fmla="*/ 2147483646 h 3253"/>
              <a:gd name="T58" fmla="*/ 2147483646 w 4993"/>
              <a:gd name="T59" fmla="*/ 2147483646 h 3253"/>
              <a:gd name="T60" fmla="*/ 2147483646 w 4993"/>
              <a:gd name="T61" fmla="*/ 2147483646 h 3253"/>
              <a:gd name="T62" fmla="*/ 2147483646 w 4993"/>
              <a:gd name="T63" fmla="*/ 2147483646 h 3253"/>
              <a:gd name="T64" fmla="*/ 2147483646 w 4993"/>
              <a:gd name="T65" fmla="*/ 2147483646 h 3253"/>
              <a:gd name="T66" fmla="*/ 2147483646 w 4993"/>
              <a:gd name="T67" fmla="*/ 2147483646 h 3253"/>
              <a:gd name="T68" fmla="*/ 2147483646 w 4993"/>
              <a:gd name="T69" fmla="*/ 2147483646 h 3253"/>
              <a:gd name="T70" fmla="*/ 2147483646 w 4993"/>
              <a:gd name="T71" fmla="*/ 2147483646 h 3253"/>
              <a:gd name="T72" fmla="*/ 2147483646 w 4993"/>
              <a:gd name="T73" fmla="*/ 2147483646 h 3253"/>
              <a:gd name="T74" fmla="*/ 2147483646 w 4993"/>
              <a:gd name="T75" fmla="*/ 2147483646 h 3253"/>
              <a:gd name="T76" fmla="*/ 2147483646 w 4993"/>
              <a:gd name="T77" fmla="*/ 2147483646 h 3253"/>
              <a:gd name="T78" fmla="*/ 2147483646 w 4993"/>
              <a:gd name="T79" fmla="*/ 2147483646 h 3253"/>
              <a:gd name="T80" fmla="*/ 2147483646 w 4993"/>
              <a:gd name="T81" fmla="*/ 2147483646 h 3253"/>
              <a:gd name="T82" fmla="*/ 2147483646 w 4993"/>
              <a:gd name="T83" fmla="*/ 2147483646 h 3253"/>
              <a:gd name="T84" fmla="*/ 2147483646 w 4993"/>
              <a:gd name="T85" fmla="*/ 2147483646 h 3253"/>
              <a:gd name="T86" fmla="*/ 2147483646 w 4993"/>
              <a:gd name="T87" fmla="*/ 2147483646 h 3253"/>
              <a:gd name="T88" fmla="*/ 2147483646 w 4993"/>
              <a:gd name="T89" fmla="*/ 2147483646 h 3253"/>
              <a:gd name="T90" fmla="*/ 2147483646 w 4993"/>
              <a:gd name="T91" fmla="*/ 2147483646 h 3253"/>
              <a:gd name="T92" fmla="*/ 2147483646 w 4993"/>
              <a:gd name="T93" fmla="*/ 2147483646 h 3253"/>
              <a:gd name="T94" fmla="*/ 2147483646 w 4993"/>
              <a:gd name="T95" fmla="*/ 2147483646 h 3253"/>
              <a:gd name="T96" fmla="*/ 2147483646 w 4993"/>
              <a:gd name="T97" fmla="*/ 2147483646 h 3253"/>
              <a:gd name="T98" fmla="*/ 2147483646 w 4993"/>
              <a:gd name="T99" fmla="*/ 2147483646 h 3253"/>
              <a:gd name="T100" fmla="*/ 2147483646 w 4993"/>
              <a:gd name="T101" fmla="*/ 2147483646 h 3253"/>
              <a:gd name="T102" fmla="*/ 2147483646 w 4993"/>
              <a:gd name="T103" fmla="*/ 2147483646 h 3253"/>
              <a:gd name="T104" fmla="*/ 2147483646 w 4993"/>
              <a:gd name="T105" fmla="*/ 2147483646 h 3253"/>
              <a:gd name="T106" fmla="*/ 2147483646 w 4993"/>
              <a:gd name="T107" fmla="*/ 2147483646 h 3253"/>
              <a:gd name="T108" fmla="*/ 2147483646 w 4993"/>
              <a:gd name="T109" fmla="*/ 2147483646 h 3253"/>
              <a:gd name="T110" fmla="*/ 2147483646 w 4993"/>
              <a:gd name="T111" fmla="*/ 2147483646 h 3253"/>
              <a:gd name="T112" fmla="*/ 2147483646 w 4993"/>
              <a:gd name="T113" fmla="*/ 2147483646 h 3253"/>
              <a:gd name="T114" fmla="*/ 2147483646 w 4993"/>
              <a:gd name="T115" fmla="*/ 214748364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993"/>
              <a:gd name="T175" fmla="*/ 0 h 3253"/>
              <a:gd name="T176" fmla="*/ 4993 w 4993"/>
              <a:gd name="T177" fmla="*/ 3253 h 325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9525">
            <a:noFill/>
            <a:round/>
            <a:headEnd/>
            <a:tailEnd/>
          </a:ln>
        </p:spPr>
        <p:txBody>
          <a:bodyPr/>
          <a:lstStyle/>
          <a:p>
            <a:endParaRPr lang="ar-JO"/>
          </a:p>
        </p:txBody>
      </p:sp>
      <p:sp>
        <p:nvSpPr>
          <p:cNvPr id="81932" name="Freeform 13"/>
          <p:cNvSpPr>
            <a:spLocks/>
          </p:cNvSpPr>
          <p:nvPr/>
        </p:nvSpPr>
        <p:spPr bwMode="auto">
          <a:xfrm>
            <a:off x="839788" y="817563"/>
            <a:ext cx="1066800" cy="960437"/>
          </a:xfrm>
          <a:custGeom>
            <a:avLst/>
            <a:gdLst>
              <a:gd name="T0" fmla="*/ 2147483646 w 672"/>
              <a:gd name="T1" fmla="*/ 2147483646 h 605"/>
              <a:gd name="T2" fmla="*/ 2147483646 w 672"/>
              <a:gd name="T3" fmla="*/ 2147483646 h 605"/>
              <a:gd name="T4" fmla="*/ 2147483646 w 672"/>
              <a:gd name="T5" fmla="*/ 2147483646 h 605"/>
              <a:gd name="T6" fmla="*/ 2147483646 w 672"/>
              <a:gd name="T7" fmla="*/ 2147483646 h 605"/>
              <a:gd name="T8" fmla="*/ 2147483646 w 672"/>
              <a:gd name="T9" fmla="*/ 2147483646 h 605"/>
              <a:gd name="T10" fmla="*/ 2147483646 w 672"/>
              <a:gd name="T11" fmla="*/ 2147483646 h 605"/>
              <a:gd name="T12" fmla="*/ 2147483646 w 672"/>
              <a:gd name="T13" fmla="*/ 2147483646 h 605"/>
              <a:gd name="T14" fmla="*/ 2147483646 w 672"/>
              <a:gd name="T15" fmla="*/ 2147483646 h 605"/>
              <a:gd name="T16" fmla="*/ 2147483646 w 672"/>
              <a:gd name="T17" fmla="*/ 2147483646 h 605"/>
              <a:gd name="T18" fmla="*/ 2147483646 w 672"/>
              <a:gd name="T19" fmla="*/ 2147483646 h 605"/>
              <a:gd name="T20" fmla="*/ 2147483646 w 672"/>
              <a:gd name="T21" fmla="*/ 2147483646 h 605"/>
              <a:gd name="T22" fmla="*/ 2147483646 w 672"/>
              <a:gd name="T23" fmla="*/ 2147483646 h 605"/>
              <a:gd name="T24" fmla="*/ 0 w 672"/>
              <a:gd name="T25" fmla="*/ 2147483646 h 605"/>
              <a:gd name="T26" fmla="*/ 2147483646 w 672"/>
              <a:gd name="T27" fmla="*/ 2147483646 h 605"/>
              <a:gd name="T28" fmla="*/ 2147483646 w 672"/>
              <a:gd name="T29" fmla="*/ 2147483646 h 605"/>
              <a:gd name="T30" fmla="*/ 2147483646 w 672"/>
              <a:gd name="T31" fmla="*/ 2147483646 h 605"/>
              <a:gd name="T32" fmla="*/ 2147483646 w 672"/>
              <a:gd name="T33" fmla="*/ 2147483646 h 605"/>
              <a:gd name="T34" fmla="*/ 2147483646 w 672"/>
              <a:gd name="T35" fmla="*/ 2147483646 h 605"/>
              <a:gd name="T36" fmla="*/ 2147483646 w 672"/>
              <a:gd name="T37" fmla="*/ 2147483646 h 605"/>
              <a:gd name="T38" fmla="*/ 2147483646 w 672"/>
              <a:gd name="T39" fmla="*/ 2147483646 h 605"/>
              <a:gd name="T40" fmla="*/ 2147483646 w 672"/>
              <a:gd name="T41" fmla="*/ 2147483646 h 605"/>
              <a:gd name="T42" fmla="*/ 2147483646 w 672"/>
              <a:gd name="T43" fmla="*/ 2147483646 h 605"/>
              <a:gd name="T44" fmla="*/ 2147483646 w 672"/>
              <a:gd name="T45" fmla="*/ 2147483646 h 605"/>
              <a:gd name="T46" fmla="*/ 2147483646 w 672"/>
              <a:gd name="T47" fmla="*/ 2147483646 h 605"/>
              <a:gd name="T48" fmla="*/ 2147483646 w 672"/>
              <a:gd name="T49" fmla="*/ 2147483646 h 605"/>
              <a:gd name="T50" fmla="*/ 2147483646 w 672"/>
              <a:gd name="T51" fmla="*/ 2147483646 h 605"/>
              <a:gd name="T52" fmla="*/ 2147483646 w 672"/>
              <a:gd name="T53" fmla="*/ 2147483646 h 605"/>
              <a:gd name="T54" fmla="*/ 2147483646 w 672"/>
              <a:gd name="T55" fmla="*/ 2147483646 h 605"/>
              <a:gd name="T56" fmla="*/ 2147483646 w 672"/>
              <a:gd name="T57" fmla="*/ 2147483646 h 605"/>
              <a:gd name="T58" fmla="*/ 2147483646 w 672"/>
              <a:gd name="T59" fmla="*/ 2147483646 h 605"/>
              <a:gd name="T60" fmla="*/ 2147483646 w 672"/>
              <a:gd name="T61" fmla="*/ 2147483646 h 605"/>
              <a:gd name="T62" fmla="*/ 2147483646 w 672"/>
              <a:gd name="T63" fmla="*/ 2147483646 h 605"/>
              <a:gd name="T64" fmla="*/ 2147483646 w 672"/>
              <a:gd name="T65" fmla="*/ 2147483646 h 605"/>
              <a:gd name="T66" fmla="*/ 2147483646 w 672"/>
              <a:gd name="T67" fmla="*/ 2147483646 h 605"/>
              <a:gd name="T68" fmla="*/ 2147483646 w 672"/>
              <a:gd name="T69" fmla="*/ 2147483646 h 605"/>
              <a:gd name="T70" fmla="*/ 2147483646 w 672"/>
              <a:gd name="T71" fmla="*/ 2147483646 h 605"/>
              <a:gd name="T72" fmla="*/ 2147483646 w 672"/>
              <a:gd name="T73" fmla="*/ 2147483646 h 605"/>
              <a:gd name="T74" fmla="*/ 2147483646 w 672"/>
              <a:gd name="T75" fmla="*/ 2147483646 h 605"/>
              <a:gd name="T76" fmla="*/ 2147483646 w 672"/>
              <a:gd name="T77" fmla="*/ 2147483646 h 605"/>
              <a:gd name="T78" fmla="*/ 2147483646 w 672"/>
              <a:gd name="T79" fmla="*/ 2147483646 h 605"/>
              <a:gd name="T80" fmla="*/ 2147483646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72"/>
              <a:gd name="T124" fmla="*/ 0 h 605"/>
              <a:gd name="T125" fmla="*/ 672 w 672"/>
              <a:gd name="T126" fmla="*/ 605 h 60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9525">
            <a:noFill/>
            <a:round/>
            <a:headEnd/>
            <a:tailEnd/>
          </a:ln>
        </p:spPr>
        <p:txBody>
          <a:bodyPr/>
          <a:lstStyle/>
          <a:p>
            <a:endParaRPr lang="ar-JO"/>
          </a:p>
        </p:txBody>
      </p:sp>
      <p:sp>
        <p:nvSpPr>
          <p:cNvPr id="81933" name="Freeform 14"/>
          <p:cNvSpPr>
            <a:spLocks/>
          </p:cNvSpPr>
          <p:nvPr/>
        </p:nvSpPr>
        <p:spPr bwMode="auto">
          <a:xfrm>
            <a:off x="796925" y="600075"/>
            <a:ext cx="1803400" cy="4032250"/>
          </a:xfrm>
          <a:custGeom>
            <a:avLst/>
            <a:gdLst>
              <a:gd name="T0" fmla="*/ 2147483646 w 1136"/>
              <a:gd name="T1" fmla="*/ 2147483646 h 2540"/>
              <a:gd name="T2" fmla="*/ 2147483646 w 1136"/>
              <a:gd name="T3" fmla="*/ 2147483646 h 2540"/>
              <a:gd name="T4" fmla="*/ 2147483646 w 1136"/>
              <a:gd name="T5" fmla="*/ 2147483646 h 2540"/>
              <a:gd name="T6" fmla="*/ 2147483646 w 1136"/>
              <a:gd name="T7" fmla="*/ 2147483646 h 2540"/>
              <a:gd name="T8" fmla="*/ 2147483646 w 1136"/>
              <a:gd name="T9" fmla="*/ 2147483646 h 2540"/>
              <a:gd name="T10" fmla="*/ 2147483646 w 1136"/>
              <a:gd name="T11" fmla="*/ 2147483646 h 2540"/>
              <a:gd name="T12" fmla="*/ 2147483646 w 1136"/>
              <a:gd name="T13" fmla="*/ 2147483646 h 2540"/>
              <a:gd name="T14" fmla="*/ 2147483646 w 1136"/>
              <a:gd name="T15" fmla="*/ 2147483646 h 2540"/>
              <a:gd name="T16" fmla="*/ 2147483646 w 1136"/>
              <a:gd name="T17" fmla="*/ 2147483646 h 2540"/>
              <a:gd name="T18" fmla="*/ 2147483646 w 1136"/>
              <a:gd name="T19" fmla="*/ 2147483646 h 2540"/>
              <a:gd name="T20" fmla="*/ 2147483646 w 1136"/>
              <a:gd name="T21" fmla="*/ 2147483646 h 2540"/>
              <a:gd name="T22" fmla="*/ 2147483646 w 1136"/>
              <a:gd name="T23" fmla="*/ 2147483646 h 2540"/>
              <a:gd name="T24" fmla="*/ 2147483646 w 1136"/>
              <a:gd name="T25" fmla="*/ 2147483646 h 2540"/>
              <a:gd name="T26" fmla="*/ 2147483646 w 1136"/>
              <a:gd name="T27" fmla="*/ 2147483646 h 2540"/>
              <a:gd name="T28" fmla="*/ 2147483646 w 1136"/>
              <a:gd name="T29" fmla="*/ 2147483646 h 2540"/>
              <a:gd name="T30" fmla="*/ 2147483646 w 1136"/>
              <a:gd name="T31" fmla="*/ 2147483646 h 2540"/>
              <a:gd name="T32" fmla="*/ 2147483646 w 1136"/>
              <a:gd name="T33" fmla="*/ 2147483646 h 2540"/>
              <a:gd name="T34" fmla="*/ 2147483646 w 1136"/>
              <a:gd name="T35" fmla="*/ 2147483646 h 2540"/>
              <a:gd name="T36" fmla="*/ 2147483646 w 1136"/>
              <a:gd name="T37" fmla="*/ 2147483646 h 2540"/>
              <a:gd name="T38" fmla="*/ 2147483646 w 1136"/>
              <a:gd name="T39" fmla="*/ 2147483646 h 2540"/>
              <a:gd name="T40" fmla="*/ 2147483646 w 1136"/>
              <a:gd name="T41" fmla="*/ 2147483646 h 2540"/>
              <a:gd name="T42" fmla="*/ 2147483646 w 1136"/>
              <a:gd name="T43" fmla="*/ 2147483646 h 2540"/>
              <a:gd name="T44" fmla="*/ 2147483646 w 1136"/>
              <a:gd name="T45" fmla="*/ 2147483646 h 2540"/>
              <a:gd name="T46" fmla="*/ 2147483646 w 1136"/>
              <a:gd name="T47" fmla="*/ 2147483646 h 2540"/>
              <a:gd name="T48" fmla="*/ 2147483646 w 1136"/>
              <a:gd name="T49" fmla="*/ 2147483646 h 2540"/>
              <a:gd name="T50" fmla="*/ 2147483646 w 1136"/>
              <a:gd name="T51" fmla="*/ 2147483646 h 2540"/>
              <a:gd name="T52" fmla="*/ 2147483646 w 1136"/>
              <a:gd name="T53" fmla="*/ 2147483646 h 2540"/>
              <a:gd name="T54" fmla="*/ 2147483646 w 1136"/>
              <a:gd name="T55" fmla="*/ 2147483646 h 2540"/>
              <a:gd name="T56" fmla="*/ 2147483646 w 1136"/>
              <a:gd name="T57" fmla="*/ 2147483646 h 2540"/>
              <a:gd name="T58" fmla="*/ 2147483646 w 1136"/>
              <a:gd name="T59" fmla="*/ 2147483646 h 2540"/>
              <a:gd name="T60" fmla="*/ 2147483646 w 1136"/>
              <a:gd name="T61" fmla="*/ 2147483646 h 2540"/>
              <a:gd name="T62" fmla="*/ 2147483646 w 1136"/>
              <a:gd name="T63" fmla="*/ 2147483646 h 2540"/>
              <a:gd name="T64" fmla="*/ 2147483646 w 1136"/>
              <a:gd name="T65" fmla="*/ 2147483646 h 2540"/>
              <a:gd name="T66" fmla="*/ 2147483646 w 1136"/>
              <a:gd name="T67" fmla="*/ 2147483646 h 2540"/>
              <a:gd name="T68" fmla="*/ 2147483646 w 1136"/>
              <a:gd name="T69" fmla="*/ 2147483646 h 2540"/>
              <a:gd name="T70" fmla="*/ 2147483646 w 1136"/>
              <a:gd name="T71" fmla="*/ 2147483646 h 2540"/>
              <a:gd name="T72" fmla="*/ 2147483646 w 1136"/>
              <a:gd name="T73" fmla="*/ 2147483646 h 2540"/>
              <a:gd name="T74" fmla="*/ 2147483646 w 1136"/>
              <a:gd name="T75" fmla="*/ 2147483646 h 2540"/>
              <a:gd name="T76" fmla="*/ 2147483646 w 1136"/>
              <a:gd name="T77" fmla="*/ 2147483646 h 2540"/>
              <a:gd name="T78" fmla="*/ 2147483646 w 1136"/>
              <a:gd name="T79" fmla="*/ 2147483646 h 2540"/>
              <a:gd name="T80" fmla="*/ 2147483646 w 1136"/>
              <a:gd name="T81" fmla="*/ 2147483646 h 2540"/>
              <a:gd name="T82" fmla="*/ 2147483646 w 1136"/>
              <a:gd name="T83" fmla="*/ 2147483646 h 2540"/>
              <a:gd name="T84" fmla="*/ 2147483646 w 1136"/>
              <a:gd name="T85" fmla="*/ 2147483646 h 2540"/>
              <a:gd name="T86" fmla="*/ 2147483646 w 1136"/>
              <a:gd name="T87" fmla="*/ 2147483646 h 2540"/>
              <a:gd name="T88" fmla="*/ 2147483646 w 1136"/>
              <a:gd name="T89" fmla="*/ 2147483646 h 2540"/>
              <a:gd name="T90" fmla="*/ 2147483646 w 1136"/>
              <a:gd name="T91" fmla="*/ 2147483646 h 2540"/>
              <a:gd name="T92" fmla="*/ 2147483646 w 1136"/>
              <a:gd name="T93" fmla="*/ 2147483646 h 2540"/>
              <a:gd name="T94" fmla="*/ 2147483646 w 1136"/>
              <a:gd name="T95" fmla="*/ 2147483646 h 2540"/>
              <a:gd name="T96" fmla="*/ 2147483646 w 1136"/>
              <a:gd name="T97" fmla="*/ 2147483646 h 2540"/>
              <a:gd name="T98" fmla="*/ 2147483646 w 1136"/>
              <a:gd name="T99" fmla="*/ 2147483646 h 2540"/>
              <a:gd name="T100" fmla="*/ 2147483646 w 1136"/>
              <a:gd name="T101" fmla="*/ 2147483646 h 2540"/>
              <a:gd name="T102" fmla="*/ 2147483646 w 1136"/>
              <a:gd name="T103" fmla="*/ 2147483646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136"/>
              <a:gd name="T157" fmla="*/ 0 h 2540"/>
              <a:gd name="T158" fmla="*/ 1136 w 1136"/>
              <a:gd name="T159" fmla="*/ 2540 h 254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9525">
            <a:noFill/>
            <a:round/>
            <a:headEnd/>
            <a:tailEnd/>
          </a:ln>
        </p:spPr>
        <p:txBody>
          <a:bodyPr/>
          <a:lstStyle/>
          <a:p>
            <a:endParaRPr lang="ar-JO"/>
          </a:p>
        </p:txBody>
      </p:sp>
      <p:sp>
        <p:nvSpPr>
          <p:cNvPr id="81934" name="Freeform 15"/>
          <p:cNvSpPr>
            <a:spLocks/>
          </p:cNvSpPr>
          <p:nvPr/>
        </p:nvSpPr>
        <p:spPr bwMode="auto">
          <a:xfrm>
            <a:off x="842963" y="565150"/>
            <a:ext cx="7639050" cy="5495925"/>
          </a:xfrm>
          <a:custGeom>
            <a:avLst/>
            <a:gdLst>
              <a:gd name="T0" fmla="*/ 2147483646 w 4812"/>
              <a:gd name="T1" fmla="*/ 2147483646 h 3462"/>
              <a:gd name="T2" fmla="*/ 2147483646 w 4812"/>
              <a:gd name="T3" fmla="*/ 2147483646 h 3462"/>
              <a:gd name="T4" fmla="*/ 2147483646 w 4812"/>
              <a:gd name="T5" fmla="*/ 2147483646 h 3462"/>
              <a:gd name="T6" fmla="*/ 2147483646 w 4812"/>
              <a:gd name="T7" fmla="*/ 2147483646 h 3462"/>
              <a:gd name="T8" fmla="*/ 2147483646 w 4812"/>
              <a:gd name="T9" fmla="*/ 2147483646 h 3462"/>
              <a:gd name="T10" fmla="*/ 2147483646 w 4812"/>
              <a:gd name="T11" fmla="*/ 2147483646 h 3462"/>
              <a:gd name="T12" fmla="*/ 2147483646 w 4812"/>
              <a:gd name="T13" fmla="*/ 2147483646 h 3462"/>
              <a:gd name="T14" fmla="*/ 2147483646 w 4812"/>
              <a:gd name="T15" fmla="*/ 2147483646 h 3462"/>
              <a:gd name="T16" fmla="*/ 2147483646 w 4812"/>
              <a:gd name="T17" fmla="*/ 2147483646 h 3462"/>
              <a:gd name="T18" fmla="*/ 2147483646 w 4812"/>
              <a:gd name="T19" fmla="*/ 2147483646 h 3462"/>
              <a:gd name="T20" fmla="*/ 2147483646 w 4812"/>
              <a:gd name="T21" fmla="*/ 2147483646 h 3462"/>
              <a:gd name="T22" fmla="*/ 2147483646 w 4812"/>
              <a:gd name="T23" fmla="*/ 2147483646 h 3462"/>
              <a:gd name="T24" fmla="*/ 2147483646 w 4812"/>
              <a:gd name="T25" fmla="*/ 2147483646 h 3462"/>
              <a:gd name="T26" fmla="*/ 2147483646 w 4812"/>
              <a:gd name="T27" fmla="*/ 2147483646 h 3462"/>
              <a:gd name="T28" fmla="*/ 2147483646 w 4812"/>
              <a:gd name="T29" fmla="*/ 2147483646 h 3462"/>
              <a:gd name="T30" fmla="*/ 2147483646 w 4812"/>
              <a:gd name="T31" fmla="*/ 2147483646 h 3462"/>
              <a:gd name="T32" fmla="*/ 2147483646 w 4812"/>
              <a:gd name="T33" fmla="*/ 2147483646 h 3462"/>
              <a:gd name="T34" fmla="*/ 2147483646 w 4812"/>
              <a:gd name="T35" fmla="*/ 2147483646 h 3462"/>
              <a:gd name="T36" fmla="*/ 2147483646 w 4812"/>
              <a:gd name="T37" fmla="*/ 2147483646 h 3462"/>
              <a:gd name="T38" fmla="*/ 2147483646 w 4812"/>
              <a:gd name="T39" fmla="*/ 2147483646 h 3462"/>
              <a:gd name="T40" fmla="*/ 2147483646 w 4812"/>
              <a:gd name="T41" fmla="*/ 2147483646 h 3462"/>
              <a:gd name="T42" fmla="*/ 2147483646 w 4812"/>
              <a:gd name="T43" fmla="*/ 2147483646 h 3462"/>
              <a:gd name="T44" fmla="*/ 2147483646 w 4812"/>
              <a:gd name="T45" fmla="*/ 2147483646 h 3462"/>
              <a:gd name="T46" fmla="*/ 2147483646 w 4812"/>
              <a:gd name="T47" fmla="*/ 2147483646 h 3462"/>
              <a:gd name="T48" fmla="*/ 2147483646 w 4812"/>
              <a:gd name="T49" fmla="*/ 2147483646 h 3462"/>
              <a:gd name="T50" fmla="*/ 2147483646 w 4812"/>
              <a:gd name="T51" fmla="*/ 2147483646 h 3462"/>
              <a:gd name="T52" fmla="*/ 2147483646 w 4812"/>
              <a:gd name="T53" fmla="*/ 2147483646 h 3462"/>
              <a:gd name="T54" fmla="*/ 2147483646 w 4812"/>
              <a:gd name="T55" fmla="*/ 2147483646 h 3462"/>
              <a:gd name="T56" fmla="*/ 2147483646 w 4812"/>
              <a:gd name="T57" fmla="*/ 2147483646 h 3462"/>
              <a:gd name="T58" fmla="*/ 2147483646 w 4812"/>
              <a:gd name="T59" fmla="*/ 2147483646 h 3462"/>
              <a:gd name="T60" fmla="*/ 2147483646 w 4812"/>
              <a:gd name="T61" fmla="*/ 2147483646 h 3462"/>
              <a:gd name="T62" fmla="*/ 2147483646 w 4812"/>
              <a:gd name="T63" fmla="*/ 2147483646 h 3462"/>
              <a:gd name="T64" fmla="*/ 2147483646 w 4812"/>
              <a:gd name="T65" fmla="*/ 2147483646 h 3462"/>
              <a:gd name="T66" fmla="*/ 2147483646 w 4812"/>
              <a:gd name="T67" fmla="*/ 2147483646 h 3462"/>
              <a:gd name="T68" fmla="*/ 2147483646 w 4812"/>
              <a:gd name="T69" fmla="*/ 2147483646 h 3462"/>
              <a:gd name="T70" fmla="*/ 2147483646 w 4812"/>
              <a:gd name="T71" fmla="*/ 2147483646 h 3462"/>
              <a:gd name="T72" fmla="*/ 2147483646 w 4812"/>
              <a:gd name="T73" fmla="*/ 2147483646 h 3462"/>
              <a:gd name="T74" fmla="*/ 2147483646 w 4812"/>
              <a:gd name="T75" fmla="*/ 2147483646 h 3462"/>
              <a:gd name="T76" fmla="*/ 2147483646 w 4812"/>
              <a:gd name="T77" fmla="*/ 2147483646 h 3462"/>
              <a:gd name="T78" fmla="*/ 2147483646 w 4812"/>
              <a:gd name="T79" fmla="*/ 2147483646 h 3462"/>
              <a:gd name="T80" fmla="*/ 2147483646 w 4812"/>
              <a:gd name="T81" fmla="*/ 2147483646 h 3462"/>
              <a:gd name="T82" fmla="*/ 2147483646 w 4812"/>
              <a:gd name="T83" fmla="*/ 2147483646 h 3462"/>
              <a:gd name="T84" fmla="*/ 2147483646 w 4812"/>
              <a:gd name="T85" fmla="*/ 2147483646 h 3462"/>
              <a:gd name="T86" fmla="*/ 2147483646 w 4812"/>
              <a:gd name="T87" fmla="*/ 2147483646 h 3462"/>
              <a:gd name="T88" fmla="*/ 2147483646 w 4812"/>
              <a:gd name="T89" fmla="*/ 2147483646 h 3462"/>
              <a:gd name="T90" fmla="*/ 2147483646 w 4812"/>
              <a:gd name="T91" fmla="*/ 2147483646 h 3462"/>
              <a:gd name="T92" fmla="*/ 2147483646 w 4812"/>
              <a:gd name="T93" fmla="*/ 2147483646 h 3462"/>
              <a:gd name="T94" fmla="*/ 2147483646 w 4812"/>
              <a:gd name="T95" fmla="*/ 2147483646 h 3462"/>
              <a:gd name="T96" fmla="*/ 2147483646 w 4812"/>
              <a:gd name="T97" fmla="*/ 2147483646 h 3462"/>
              <a:gd name="T98" fmla="*/ 2147483646 w 4812"/>
              <a:gd name="T99" fmla="*/ 2147483646 h 3462"/>
              <a:gd name="T100" fmla="*/ 2147483646 w 4812"/>
              <a:gd name="T101" fmla="*/ 2147483646 h 3462"/>
              <a:gd name="T102" fmla="*/ 2147483646 w 4812"/>
              <a:gd name="T103" fmla="*/ 2147483646 h 3462"/>
              <a:gd name="T104" fmla="*/ 2147483646 w 4812"/>
              <a:gd name="T105" fmla="*/ 2147483646 h 3462"/>
              <a:gd name="T106" fmla="*/ 2147483646 w 4812"/>
              <a:gd name="T107" fmla="*/ 2147483646 h 3462"/>
              <a:gd name="T108" fmla="*/ 2147483646 w 4812"/>
              <a:gd name="T109" fmla="*/ 2147483646 h 3462"/>
              <a:gd name="T110" fmla="*/ 2147483646 w 4812"/>
              <a:gd name="T111" fmla="*/ 2147483646 h 3462"/>
              <a:gd name="T112" fmla="*/ 2147483646 w 4812"/>
              <a:gd name="T113" fmla="*/ 2147483646 h 3462"/>
              <a:gd name="T114" fmla="*/ 2147483646 w 4812"/>
              <a:gd name="T115" fmla="*/ 2147483646 h 3462"/>
              <a:gd name="T116" fmla="*/ 2147483646 w 4812"/>
              <a:gd name="T117" fmla="*/ 2147483646 h 3462"/>
              <a:gd name="T118" fmla="*/ 2147483646 w 4812"/>
              <a:gd name="T119" fmla="*/ 2147483646 h 3462"/>
              <a:gd name="T120" fmla="*/ 2147483646 w 4812"/>
              <a:gd name="T121" fmla="*/ 2147483646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812"/>
              <a:gd name="T184" fmla="*/ 0 h 3462"/>
              <a:gd name="T185" fmla="*/ 4812 w 4812"/>
              <a:gd name="T186" fmla="*/ 3462 h 346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9525">
            <a:noFill/>
            <a:round/>
            <a:headEnd/>
            <a:tailEnd/>
          </a:ln>
        </p:spPr>
        <p:txBody>
          <a:bodyPr/>
          <a:lstStyle/>
          <a:p>
            <a:endParaRPr lang="ar-JO"/>
          </a:p>
        </p:txBody>
      </p:sp>
      <p:sp>
        <p:nvSpPr>
          <p:cNvPr id="81935" name="Freeform 17"/>
          <p:cNvSpPr>
            <a:spLocks/>
          </p:cNvSpPr>
          <p:nvPr/>
        </p:nvSpPr>
        <p:spPr bwMode="auto">
          <a:xfrm>
            <a:off x="390525" y="323850"/>
            <a:ext cx="8367713" cy="185738"/>
          </a:xfrm>
          <a:custGeom>
            <a:avLst/>
            <a:gdLst>
              <a:gd name="T0" fmla="*/ 0 w 5271"/>
              <a:gd name="T1" fmla="*/ 0 h 117"/>
              <a:gd name="T2" fmla="*/ 2147483646 w 5271"/>
              <a:gd name="T3" fmla="*/ 2147483646 h 117"/>
              <a:gd name="T4" fmla="*/ 2147483646 w 5271"/>
              <a:gd name="T5" fmla="*/ 2147483646 h 117"/>
              <a:gd name="T6" fmla="*/ 2147483646 w 5271"/>
              <a:gd name="T7" fmla="*/ 0 h 117"/>
              <a:gd name="T8" fmla="*/ 0 w 5271"/>
              <a:gd name="T9" fmla="*/ 0 h 117"/>
              <a:gd name="T10" fmla="*/ 0 60000 65536"/>
              <a:gd name="T11" fmla="*/ 0 60000 65536"/>
              <a:gd name="T12" fmla="*/ 0 60000 65536"/>
              <a:gd name="T13" fmla="*/ 0 60000 65536"/>
              <a:gd name="T14" fmla="*/ 0 60000 65536"/>
              <a:gd name="T15" fmla="*/ 0 w 5271"/>
              <a:gd name="T16" fmla="*/ 0 h 117"/>
              <a:gd name="T17" fmla="*/ 5271 w 5271"/>
              <a:gd name="T18" fmla="*/ 117 h 117"/>
            </a:gdLst>
            <a:ahLst/>
            <a:cxnLst>
              <a:cxn ang="T10">
                <a:pos x="T0" y="T1"/>
              </a:cxn>
              <a:cxn ang="T11">
                <a:pos x="T2" y="T3"/>
              </a:cxn>
              <a:cxn ang="T12">
                <a:pos x="T4" y="T5"/>
              </a:cxn>
              <a:cxn ang="T13">
                <a:pos x="T6" y="T7"/>
              </a:cxn>
              <a:cxn ang="T14">
                <a:pos x="T8" y="T9"/>
              </a:cxn>
            </a:cxnLst>
            <a:rect l="T15" t="T16" r="T17" b="T18"/>
            <a:pathLst>
              <a:path w="5271" h="117">
                <a:moveTo>
                  <a:pt x="0" y="0"/>
                </a:moveTo>
                <a:lnTo>
                  <a:pt x="108" y="116"/>
                </a:lnTo>
                <a:lnTo>
                  <a:pt x="5162" y="116"/>
                </a:lnTo>
                <a:lnTo>
                  <a:pt x="5270" y="0"/>
                </a:lnTo>
                <a:lnTo>
                  <a:pt x="0" y="0"/>
                </a:lnTo>
              </a:path>
            </a:pathLst>
          </a:custGeom>
          <a:solidFill>
            <a:srgbClr val="9A9A9A"/>
          </a:solidFill>
          <a:ln w="9525">
            <a:noFill/>
            <a:round/>
            <a:headEnd/>
            <a:tailEnd/>
          </a:ln>
        </p:spPr>
        <p:txBody>
          <a:bodyPr/>
          <a:lstStyle/>
          <a:p>
            <a:endParaRPr lang="ar-JO"/>
          </a:p>
        </p:txBody>
      </p:sp>
      <p:sp>
        <p:nvSpPr>
          <p:cNvPr id="81936" name="Freeform 22"/>
          <p:cNvSpPr>
            <a:spLocks/>
          </p:cNvSpPr>
          <p:nvPr/>
        </p:nvSpPr>
        <p:spPr bwMode="auto">
          <a:xfrm>
            <a:off x="390525" y="323850"/>
            <a:ext cx="169863" cy="6173788"/>
          </a:xfrm>
          <a:custGeom>
            <a:avLst/>
            <a:gdLst>
              <a:gd name="T0" fmla="*/ 0 w 107"/>
              <a:gd name="T1" fmla="*/ 0 h 3889"/>
              <a:gd name="T2" fmla="*/ 0 w 107"/>
              <a:gd name="T3" fmla="*/ 2147483646 h 3889"/>
              <a:gd name="T4" fmla="*/ 2147483646 w 107"/>
              <a:gd name="T5" fmla="*/ 2147483646 h 3889"/>
              <a:gd name="T6" fmla="*/ 2147483646 w 107"/>
              <a:gd name="T7" fmla="*/ 2147483646 h 3889"/>
              <a:gd name="T8" fmla="*/ 0 w 107"/>
              <a:gd name="T9" fmla="*/ 0 h 3889"/>
              <a:gd name="T10" fmla="*/ 0 60000 65536"/>
              <a:gd name="T11" fmla="*/ 0 60000 65536"/>
              <a:gd name="T12" fmla="*/ 0 60000 65536"/>
              <a:gd name="T13" fmla="*/ 0 60000 65536"/>
              <a:gd name="T14" fmla="*/ 0 60000 65536"/>
              <a:gd name="T15" fmla="*/ 0 w 107"/>
              <a:gd name="T16" fmla="*/ 0 h 3889"/>
              <a:gd name="T17" fmla="*/ 107 w 107"/>
              <a:gd name="T18" fmla="*/ 3889 h 3889"/>
            </a:gdLst>
            <a:ahLst/>
            <a:cxnLst>
              <a:cxn ang="T10">
                <a:pos x="T0" y="T1"/>
              </a:cxn>
              <a:cxn ang="T11">
                <a:pos x="T2" y="T3"/>
              </a:cxn>
              <a:cxn ang="T12">
                <a:pos x="T4" y="T5"/>
              </a:cxn>
              <a:cxn ang="T13">
                <a:pos x="T6" y="T7"/>
              </a:cxn>
              <a:cxn ang="T14">
                <a:pos x="T8" y="T9"/>
              </a:cxn>
            </a:cxnLst>
            <a:rect l="T15" t="T16" r="T17" b="T18"/>
            <a:pathLst>
              <a:path w="107" h="3889">
                <a:moveTo>
                  <a:pt x="0" y="0"/>
                </a:moveTo>
                <a:lnTo>
                  <a:pt x="0" y="3888"/>
                </a:lnTo>
                <a:lnTo>
                  <a:pt x="106" y="3772"/>
                </a:lnTo>
                <a:lnTo>
                  <a:pt x="106" y="116"/>
                </a:lnTo>
                <a:lnTo>
                  <a:pt x="0" y="0"/>
                </a:lnTo>
              </a:path>
            </a:pathLst>
          </a:custGeom>
          <a:solidFill>
            <a:srgbClr val="747474"/>
          </a:solidFill>
          <a:ln w="9525">
            <a:noFill/>
            <a:round/>
            <a:headEnd/>
            <a:tailEnd/>
          </a:ln>
        </p:spPr>
        <p:txBody>
          <a:bodyPr/>
          <a:lstStyle/>
          <a:p>
            <a:endParaRPr lang="ar-JO"/>
          </a:p>
        </p:txBody>
      </p:sp>
      <p:sp>
        <p:nvSpPr>
          <p:cNvPr id="81937" name="Freeform 23"/>
          <p:cNvSpPr>
            <a:spLocks/>
          </p:cNvSpPr>
          <p:nvPr/>
        </p:nvSpPr>
        <p:spPr bwMode="auto">
          <a:xfrm>
            <a:off x="8588375" y="323850"/>
            <a:ext cx="169863" cy="6173788"/>
          </a:xfrm>
          <a:custGeom>
            <a:avLst/>
            <a:gdLst>
              <a:gd name="T0" fmla="*/ 0 w 107"/>
              <a:gd name="T1" fmla="*/ 2147483646 h 3889"/>
              <a:gd name="T2" fmla="*/ 0 w 107"/>
              <a:gd name="T3" fmla="*/ 2147483646 h 3889"/>
              <a:gd name="T4" fmla="*/ 2147483646 w 107"/>
              <a:gd name="T5" fmla="*/ 2147483646 h 3889"/>
              <a:gd name="T6" fmla="*/ 2147483646 w 107"/>
              <a:gd name="T7" fmla="*/ 0 h 3889"/>
              <a:gd name="T8" fmla="*/ 0 w 107"/>
              <a:gd name="T9" fmla="*/ 2147483646 h 3889"/>
              <a:gd name="T10" fmla="*/ 0 60000 65536"/>
              <a:gd name="T11" fmla="*/ 0 60000 65536"/>
              <a:gd name="T12" fmla="*/ 0 60000 65536"/>
              <a:gd name="T13" fmla="*/ 0 60000 65536"/>
              <a:gd name="T14" fmla="*/ 0 60000 65536"/>
              <a:gd name="T15" fmla="*/ 0 w 107"/>
              <a:gd name="T16" fmla="*/ 0 h 3889"/>
              <a:gd name="T17" fmla="*/ 107 w 107"/>
              <a:gd name="T18" fmla="*/ 3889 h 3889"/>
            </a:gdLst>
            <a:ahLst/>
            <a:cxnLst>
              <a:cxn ang="T10">
                <a:pos x="T0" y="T1"/>
              </a:cxn>
              <a:cxn ang="T11">
                <a:pos x="T2" y="T3"/>
              </a:cxn>
              <a:cxn ang="T12">
                <a:pos x="T4" y="T5"/>
              </a:cxn>
              <a:cxn ang="T13">
                <a:pos x="T6" y="T7"/>
              </a:cxn>
              <a:cxn ang="T14">
                <a:pos x="T8" y="T9"/>
              </a:cxn>
            </a:cxnLst>
            <a:rect l="T15" t="T16" r="T17" b="T18"/>
            <a:pathLst>
              <a:path w="107" h="3889">
                <a:moveTo>
                  <a:pt x="0" y="116"/>
                </a:moveTo>
                <a:lnTo>
                  <a:pt x="0" y="3772"/>
                </a:lnTo>
                <a:lnTo>
                  <a:pt x="106" y="3888"/>
                </a:lnTo>
                <a:lnTo>
                  <a:pt x="106" y="0"/>
                </a:lnTo>
                <a:lnTo>
                  <a:pt x="0" y="116"/>
                </a:lnTo>
              </a:path>
            </a:pathLst>
          </a:custGeom>
          <a:solidFill>
            <a:srgbClr val="747474"/>
          </a:solidFill>
          <a:ln w="9525">
            <a:noFill/>
            <a:round/>
            <a:headEnd/>
            <a:tailEnd/>
          </a:ln>
        </p:spPr>
        <p:txBody>
          <a:bodyPr/>
          <a:lstStyle/>
          <a:p>
            <a:endParaRPr lang="ar-JO"/>
          </a:p>
        </p:txBody>
      </p:sp>
      <p:sp>
        <p:nvSpPr>
          <p:cNvPr id="81938" name="Freeform 24"/>
          <p:cNvSpPr>
            <a:spLocks/>
          </p:cNvSpPr>
          <p:nvPr/>
        </p:nvSpPr>
        <p:spPr bwMode="auto">
          <a:xfrm>
            <a:off x="390525" y="6311900"/>
            <a:ext cx="8367713" cy="185738"/>
          </a:xfrm>
          <a:custGeom>
            <a:avLst/>
            <a:gdLst>
              <a:gd name="T0" fmla="*/ 2147483646 w 5271"/>
              <a:gd name="T1" fmla="*/ 0 h 117"/>
              <a:gd name="T2" fmla="*/ 2147483646 w 5271"/>
              <a:gd name="T3" fmla="*/ 0 h 117"/>
              <a:gd name="T4" fmla="*/ 2147483646 w 5271"/>
              <a:gd name="T5" fmla="*/ 2147483646 h 117"/>
              <a:gd name="T6" fmla="*/ 0 w 5271"/>
              <a:gd name="T7" fmla="*/ 2147483646 h 117"/>
              <a:gd name="T8" fmla="*/ 2147483646 w 5271"/>
              <a:gd name="T9" fmla="*/ 0 h 117"/>
              <a:gd name="T10" fmla="*/ 0 60000 65536"/>
              <a:gd name="T11" fmla="*/ 0 60000 65536"/>
              <a:gd name="T12" fmla="*/ 0 60000 65536"/>
              <a:gd name="T13" fmla="*/ 0 60000 65536"/>
              <a:gd name="T14" fmla="*/ 0 60000 65536"/>
              <a:gd name="T15" fmla="*/ 0 w 5271"/>
              <a:gd name="T16" fmla="*/ 0 h 117"/>
              <a:gd name="T17" fmla="*/ 5271 w 5271"/>
              <a:gd name="T18" fmla="*/ 117 h 117"/>
            </a:gdLst>
            <a:ahLst/>
            <a:cxnLst>
              <a:cxn ang="T10">
                <a:pos x="T0" y="T1"/>
              </a:cxn>
              <a:cxn ang="T11">
                <a:pos x="T2" y="T3"/>
              </a:cxn>
              <a:cxn ang="T12">
                <a:pos x="T4" y="T5"/>
              </a:cxn>
              <a:cxn ang="T13">
                <a:pos x="T6" y="T7"/>
              </a:cxn>
              <a:cxn ang="T14">
                <a:pos x="T8" y="T9"/>
              </a:cxn>
            </a:cxnLst>
            <a:rect l="T15" t="T16" r="T17" b="T18"/>
            <a:pathLst>
              <a:path w="5271" h="117">
                <a:moveTo>
                  <a:pt x="108" y="0"/>
                </a:moveTo>
                <a:lnTo>
                  <a:pt x="5162" y="0"/>
                </a:lnTo>
                <a:lnTo>
                  <a:pt x="5270" y="116"/>
                </a:lnTo>
                <a:lnTo>
                  <a:pt x="0" y="116"/>
                </a:lnTo>
                <a:lnTo>
                  <a:pt x="108" y="0"/>
                </a:lnTo>
              </a:path>
            </a:pathLst>
          </a:custGeom>
          <a:solidFill>
            <a:srgbClr val="494949"/>
          </a:solidFill>
          <a:ln w="9525">
            <a:noFill/>
            <a:round/>
            <a:headEnd/>
            <a:tailEnd/>
          </a:ln>
        </p:spPr>
        <p:txBody>
          <a:bodyPr/>
          <a:lstStyle/>
          <a:p>
            <a:endParaRPr lang="ar-JO"/>
          </a:p>
        </p:txBody>
      </p:sp>
      <p:sp>
        <p:nvSpPr>
          <p:cNvPr id="81939" name="Freeform 27"/>
          <p:cNvSpPr>
            <a:spLocks/>
          </p:cNvSpPr>
          <p:nvPr/>
        </p:nvSpPr>
        <p:spPr bwMode="auto">
          <a:xfrm>
            <a:off x="390525" y="323850"/>
            <a:ext cx="169863" cy="3389313"/>
          </a:xfrm>
          <a:custGeom>
            <a:avLst/>
            <a:gdLst>
              <a:gd name="T0" fmla="*/ 0 w 107"/>
              <a:gd name="T1" fmla="*/ 0 h 2135"/>
              <a:gd name="T2" fmla="*/ 2147483646 w 107"/>
              <a:gd name="T3" fmla="*/ 2147483646 h 2135"/>
              <a:gd name="T4" fmla="*/ 2147483646 w 107"/>
              <a:gd name="T5" fmla="*/ 2147483646 h 2135"/>
              <a:gd name="T6" fmla="*/ 2147483646 w 107"/>
              <a:gd name="T7" fmla="*/ 2147483646 h 2135"/>
              <a:gd name="T8" fmla="*/ 2147483646 w 107"/>
              <a:gd name="T9" fmla="*/ 2147483646 h 2135"/>
              <a:gd name="T10" fmla="*/ 2147483646 w 107"/>
              <a:gd name="T11" fmla="*/ 2147483646 h 2135"/>
              <a:gd name="T12" fmla="*/ 2147483646 w 107"/>
              <a:gd name="T13" fmla="*/ 2147483646 h 2135"/>
              <a:gd name="T14" fmla="*/ 2147483646 w 107"/>
              <a:gd name="T15" fmla="*/ 2147483646 h 2135"/>
              <a:gd name="T16" fmla="*/ 2147483646 w 107"/>
              <a:gd name="T17" fmla="*/ 2147483646 h 2135"/>
              <a:gd name="T18" fmla="*/ 2147483646 w 107"/>
              <a:gd name="T19" fmla="*/ 2147483646 h 2135"/>
              <a:gd name="T20" fmla="*/ 2147483646 w 107"/>
              <a:gd name="T21" fmla="*/ 2147483646 h 2135"/>
              <a:gd name="T22" fmla="*/ 2147483646 w 107"/>
              <a:gd name="T23" fmla="*/ 2147483646 h 2135"/>
              <a:gd name="T24" fmla="*/ 2147483646 w 107"/>
              <a:gd name="T25" fmla="*/ 2147483646 h 2135"/>
              <a:gd name="T26" fmla="*/ 2147483646 w 107"/>
              <a:gd name="T27" fmla="*/ 2147483646 h 2135"/>
              <a:gd name="T28" fmla="*/ 2147483646 w 107"/>
              <a:gd name="T29" fmla="*/ 2147483646 h 2135"/>
              <a:gd name="T30" fmla="*/ 2147483646 w 107"/>
              <a:gd name="T31" fmla="*/ 2147483646 h 2135"/>
              <a:gd name="T32" fmla="*/ 2147483646 w 107"/>
              <a:gd name="T33" fmla="*/ 2147483646 h 2135"/>
              <a:gd name="T34" fmla="*/ 2147483646 w 107"/>
              <a:gd name="T35" fmla="*/ 2147483646 h 2135"/>
              <a:gd name="T36" fmla="*/ 2147483646 w 107"/>
              <a:gd name="T37" fmla="*/ 2147483646 h 2135"/>
              <a:gd name="T38" fmla="*/ 2147483646 w 107"/>
              <a:gd name="T39" fmla="*/ 2147483646 h 2135"/>
              <a:gd name="T40" fmla="*/ 2147483646 w 107"/>
              <a:gd name="T41" fmla="*/ 2147483646 h 2135"/>
              <a:gd name="T42" fmla="*/ 2147483646 w 107"/>
              <a:gd name="T43" fmla="*/ 2147483646 h 2135"/>
              <a:gd name="T44" fmla="*/ 2147483646 w 107"/>
              <a:gd name="T45" fmla="*/ 2147483646 h 2135"/>
              <a:gd name="T46" fmla="*/ 2147483646 w 107"/>
              <a:gd name="T47" fmla="*/ 2147483646 h 2135"/>
              <a:gd name="T48" fmla="*/ 2147483646 w 107"/>
              <a:gd name="T49" fmla="*/ 2147483646 h 2135"/>
              <a:gd name="T50" fmla="*/ 2147483646 w 107"/>
              <a:gd name="T51" fmla="*/ 2147483646 h 2135"/>
              <a:gd name="T52" fmla="*/ 2147483646 w 107"/>
              <a:gd name="T53" fmla="*/ 2147483646 h 2135"/>
              <a:gd name="T54" fmla="*/ 2147483646 w 107"/>
              <a:gd name="T55" fmla="*/ 2147483646 h 2135"/>
              <a:gd name="T56" fmla="*/ 2147483646 w 107"/>
              <a:gd name="T57" fmla="*/ 2147483646 h 2135"/>
              <a:gd name="T58" fmla="*/ 2147483646 w 107"/>
              <a:gd name="T59" fmla="*/ 2147483646 h 2135"/>
              <a:gd name="T60" fmla="*/ 2147483646 w 107"/>
              <a:gd name="T61" fmla="*/ 2147483646 h 2135"/>
              <a:gd name="T62" fmla="*/ 2147483646 w 107"/>
              <a:gd name="T63" fmla="*/ 2147483646 h 2135"/>
              <a:gd name="T64" fmla="*/ 2147483646 w 107"/>
              <a:gd name="T65" fmla="*/ 2147483646 h 2135"/>
              <a:gd name="T66" fmla="*/ 2147483646 w 107"/>
              <a:gd name="T67" fmla="*/ 2147483646 h 2135"/>
              <a:gd name="T68" fmla="*/ 2147483646 w 107"/>
              <a:gd name="T69" fmla="*/ 2147483646 h 2135"/>
              <a:gd name="T70" fmla="*/ 2147483646 w 107"/>
              <a:gd name="T71" fmla="*/ 2147483646 h 2135"/>
              <a:gd name="T72" fmla="*/ 2147483646 w 107"/>
              <a:gd name="T73" fmla="*/ 2147483646 h 2135"/>
              <a:gd name="T74" fmla="*/ 2147483646 w 107"/>
              <a:gd name="T75" fmla="*/ 2147483646 h 2135"/>
              <a:gd name="T76" fmla="*/ 2147483646 w 107"/>
              <a:gd name="T77" fmla="*/ 2147483646 h 2135"/>
              <a:gd name="T78" fmla="*/ 2147483646 w 107"/>
              <a:gd name="T79" fmla="*/ 2147483646 h 2135"/>
              <a:gd name="T80" fmla="*/ 2147483646 w 107"/>
              <a:gd name="T81" fmla="*/ 2147483646 h 2135"/>
              <a:gd name="T82" fmla="*/ 2147483646 w 107"/>
              <a:gd name="T83" fmla="*/ 2147483646 h 2135"/>
              <a:gd name="T84" fmla="*/ 2147483646 w 107"/>
              <a:gd name="T85" fmla="*/ 2147483646 h 2135"/>
              <a:gd name="T86" fmla="*/ 2147483646 w 107"/>
              <a:gd name="T87" fmla="*/ 2147483646 h 2135"/>
              <a:gd name="T88" fmla="*/ 2147483646 w 107"/>
              <a:gd name="T89" fmla="*/ 2147483646 h 2135"/>
              <a:gd name="T90" fmla="*/ 2147483646 w 107"/>
              <a:gd name="T91" fmla="*/ 2147483646 h 2135"/>
              <a:gd name="T92" fmla="*/ 2147483646 w 107"/>
              <a:gd name="T93" fmla="*/ 2147483646 h 2135"/>
              <a:gd name="T94" fmla="*/ 2147483646 w 107"/>
              <a:gd name="T95" fmla="*/ 2147483646 h 2135"/>
              <a:gd name="T96" fmla="*/ 2147483646 w 107"/>
              <a:gd name="T97" fmla="*/ 2147483646 h 2135"/>
              <a:gd name="T98" fmla="*/ 2147483646 w 107"/>
              <a:gd name="T99" fmla="*/ 2147483646 h 2135"/>
              <a:gd name="T100" fmla="*/ 2147483646 w 107"/>
              <a:gd name="T101" fmla="*/ 2147483646 h 2135"/>
              <a:gd name="T102" fmla="*/ 2147483646 w 107"/>
              <a:gd name="T103" fmla="*/ 2147483646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07"/>
              <a:gd name="T160" fmla="*/ 0 h 2135"/>
              <a:gd name="T161" fmla="*/ 107 w 107"/>
              <a:gd name="T162" fmla="*/ 2135 h 213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9525">
            <a:noFill/>
            <a:round/>
            <a:headEnd/>
            <a:tailEnd/>
          </a:ln>
        </p:spPr>
        <p:txBody>
          <a:bodyPr/>
          <a:lstStyle/>
          <a:p>
            <a:endParaRPr lang="ar-JO"/>
          </a:p>
        </p:txBody>
      </p:sp>
      <p:sp>
        <p:nvSpPr>
          <p:cNvPr id="81940" name="Freeform 28"/>
          <p:cNvSpPr>
            <a:spLocks/>
          </p:cNvSpPr>
          <p:nvPr/>
        </p:nvSpPr>
        <p:spPr bwMode="auto">
          <a:xfrm>
            <a:off x="412750" y="693738"/>
            <a:ext cx="147638" cy="2697162"/>
          </a:xfrm>
          <a:custGeom>
            <a:avLst/>
            <a:gdLst>
              <a:gd name="T0" fmla="*/ 2147483646 w 93"/>
              <a:gd name="T1" fmla="*/ 0 h 1699"/>
              <a:gd name="T2" fmla="*/ 2147483646 w 93"/>
              <a:gd name="T3" fmla="*/ 2147483646 h 1699"/>
              <a:gd name="T4" fmla="*/ 2147483646 w 93"/>
              <a:gd name="T5" fmla="*/ 2147483646 h 1699"/>
              <a:gd name="T6" fmla="*/ 2147483646 w 93"/>
              <a:gd name="T7" fmla="*/ 2147483646 h 1699"/>
              <a:gd name="T8" fmla="*/ 2147483646 w 93"/>
              <a:gd name="T9" fmla="*/ 2147483646 h 1699"/>
              <a:gd name="T10" fmla="*/ 2147483646 w 93"/>
              <a:gd name="T11" fmla="*/ 2147483646 h 1699"/>
              <a:gd name="T12" fmla="*/ 2147483646 w 93"/>
              <a:gd name="T13" fmla="*/ 2147483646 h 1699"/>
              <a:gd name="T14" fmla="*/ 2147483646 w 93"/>
              <a:gd name="T15" fmla="*/ 2147483646 h 1699"/>
              <a:gd name="T16" fmla="*/ 2147483646 w 93"/>
              <a:gd name="T17" fmla="*/ 2147483646 h 1699"/>
              <a:gd name="T18" fmla="*/ 2147483646 w 93"/>
              <a:gd name="T19" fmla="*/ 2147483646 h 1699"/>
              <a:gd name="T20" fmla="*/ 2147483646 w 93"/>
              <a:gd name="T21" fmla="*/ 2147483646 h 1699"/>
              <a:gd name="T22" fmla="*/ 2147483646 w 93"/>
              <a:gd name="T23" fmla="*/ 2147483646 h 1699"/>
              <a:gd name="T24" fmla="*/ 2147483646 w 93"/>
              <a:gd name="T25" fmla="*/ 2147483646 h 1699"/>
              <a:gd name="T26" fmla="*/ 2147483646 w 93"/>
              <a:gd name="T27" fmla="*/ 2147483646 h 1699"/>
              <a:gd name="T28" fmla="*/ 2147483646 w 93"/>
              <a:gd name="T29" fmla="*/ 2147483646 h 1699"/>
              <a:gd name="T30" fmla="*/ 0 w 93"/>
              <a:gd name="T31" fmla="*/ 2147483646 h 1699"/>
              <a:gd name="T32" fmla="*/ 0 w 93"/>
              <a:gd name="T33" fmla="*/ 2147483646 h 1699"/>
              <a:gd name="T34" fmla="*/ 2147483646 w 93"/>
              <a:gd name="T35" fmla="*/ 2147483646 h 1699"/>
              <a:gd name="T36" fmla="*/ 2147483646 w 93"/>
              <a:gd name="T37" fmla="*/ 2147483646 h 1699"/>
              <a:gd name="T38" fmla="*/ 2147483646 w 93"/>
              <a:gd name="T39" fmla="*/ 2147483646 h 1699"/>
              <a:gd name="T40" fmla="*/ 2147483646 w 93"/>
              <a:gd name="T41" fmla="*/ 2147483646 h 1699"/>
              <a:gd name="T42" fmla="*/ 2147483646 w 93"/>
              <a:gd name="T43" fmla="*/ 2147483646 h 1699"/>
              <a:gd name="T44" fmla="*/ 2147483646 w 93"/>
              <a:gd name="T45" fmla="*/ 2147483646 h 1699"/>
              <a:gd name="T46" fmla="*/ 0 w 93"/>
              <a:gd name="T47" fmla="*/ 2147483646 h 1699"/>
              <a:gd name="T48" fmla="*/ 0 w 93"/>
              <a:gd name="T49" fmla="*/ 2147483646 h 1699"/>
              <a:gd name="T50" fmla="*/ 2147483646 w 93"/>
              <a:gd name="T51" fmla="*/ 2147483646 h 1699"/>
              <a:gd name="T52" fmla="*/ 2147483646 w 93"/>
              <a:gd name="T53" fmla="*/ 2147483646 h 1699"/>
              <a:gd name="T54" fmla="*/ 2147483646 w 93"/>
              <a:gd name="T55" fmla="*/ 2147483646 h 1699"/>
              <a:gd name="T56" fmla="*/ 2147483646 w 93"/>
              <a:gd name="T57" fmla="*/ 2147483646 h 1699"/>
              <a:gd name="T58" fmla="*/ 2147483646 w 93"/>
              <a:gd name="T59" fmla="*/ 2147483646 h 1699"/>
              <a:gd name="T60" fmla="*/ 2147483646 w 93"/>
              <a:gd name="T61" fmla="*/ 2147483646 h 1699"/>
              <a:gd name="T62" fmla="*/ 2147483646 w 93"/>
              <a:gd name="T63" fmla="*/ 2147483646 h 1699"/>
              <a:gd name="T64" fmla="*/ 2147483646 w 93"/>
              <a:gd name="T65" fmla="*/ 2147483646 h 1699"/>
              <a:gd name="T66" fmla="*/ 2147483646 w 93"/>
              <a:gd name="T67" fmla="*/ 2147483646 h 1699"/>
              <a:gd name="T68" fmla="*/ 2147483646 w 93"/>
              <a:gd name="T69" fmla="*/ 2147483646 h 1699"/>
              <a:gd name="T70" fmla="*/ 2147483646 w 93"/>
              <a:gd name="T71" fmla="*/ 2147483646 h 1699"/>
              <a:gd name="T72" fmla="*/ 2147483646 w 93"/>
              <a:gd name="T73" fmla="*/ 2147483646 h 1699"/>
              <a:gd name="T74" fmla="*/ 2147483646 w 93"/>
              <a:gd name="T75" fmla="*/ 2147483646 h 1699"/>
              <a:gd name="T76" fmla="*/ 2147483646 w 93"/>
              <a:gd name="T77" fmla="*/ 2147483646 h 1699"/>
              <a:gd name="T78" fmla="*/ 2147483646 w 93"/>
              <a:gd name="T79" fmla="*/ 2147483646 h 1699"/>
              <a:gd name="T80" fmla="*/ 2147483646 w 93"/>
              <a:gd name="T81" fmla="*/ 2147483646 h 1699"/>
              <a:gd name="T82" fmla="*/ 2147483646 w 93"/>
              <a:gd name="T83" fmla="*/ 2147483646 h 1699"/>
              <a:gd name="T84" fmla="*/ 2147483646 w 93"/>
              <a:gd name="T85" fmla="*/ 2147483646 h 1699"/>
              <a:gd name="T86" fmla="*/ 2147483646 w 93"/>
              <a:gd name="T87" fmla="*/ 2147483646 h 1699"/>
              <a:gd name="T88" fmla="*/ 2147483646 w 93"/>
              <a:gd name="T89" fmla="*/ 2147483646 h 1699"/>
              <a:gd name="T90" fmla="*/ 2147483646 w 93"/>
              <a:gd name="T91" fmla="*/ 2147483646 h 1699"/>
              <a:gd name="T92" fmla="*/ 2147483646 w 93"/>
              <a:gd name="T93" fmla="*/ 2147483646 h 1699"/>
              <a:gd name="T94" fmla="*/ 2147483646 w 93"/>
              <a:gd name="T95" fmla="*/ 2147483646 h 1699"/>
              <a:gd name="T96" fmla="*/ 2147483646 w 93"/>
              <a:gd name="T97" fmla="*/ 2147483646 h 1699"/>
              <a:gd name="T98" fmla="*/ 2147483646 w 93"/>
              <a:gd name="T99" fmla="*/ 2147483646 h 1699"/>
              <a:gd name="T100" fmla="*/ 2147483646 w 93"/>
              <a:gd name="T101" fmla="*/ 2147483646 h 1699"/>
              <a:gd name="T102" fmla="*/ 2147483646 w 93"/>
              <a:gd name="T103" fmla="*/ 2147483646 h 1699"/>
              <a:gd name="T104" fmla="*/ 2147483646 w 93"/>
              <a:gd name="T105" fmla="*/ 2147483646 h 1699"/>
              <a:gd name="T106" fmla="*/ 2147483646 w 93"/>
              <a:gd name="T107" fmla="*/ 2147483646 h 1699"/>
              <a:gd name="T108" fmla="*/ 2147483646 w 93"/>
              <a:gd name="T109" fmla="*/ 2147483646 h 1699"/>
              <a:gd name="T110" fmla="*/ 2147483646 w 93"/>
              <a:gd name="T111" fmla="*/ 2147483646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3"/>
              <a:gd name="T169" fmla="*/ 0 h 1699"/>
              <a:gd name="T170" fmla="*/ 93 w 93"/>
              <a:gd name="T171" fmla="*/ 1699 h 169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9525">
            <a:noFill/>
            <a:round/>
            <a:headEnd/>
            <a:tailEnd/>
          </a:ln>
        </p:spPr>
        <p:txBody>
          <a:bodyPr/>
          <a:lstStyle/>
          <a:p>
            <a:endParaRPr lang="ar-JO"/>
          </a:p>
        </p:txBody>
      </p:sp>
      <p:grpSp>
        <p:nvGrpSpPr>
          <p:cNvPr id="81941" name="Group 29"/>
          <p:cNvGrpSpPr>
            <a:grpSpLocks/>
          </p:cNvGrpSpPr>
          <p:nvPr/>
        </p:nvGrpSpPr>
        <p:grpSpPr bwMode="auto">
          <a:xfrm>
            <a:off x="0" y="0"/>
            <a:ext cx="1978025" cy="1955800"/>
            <a:chOff x="0" y="0"/>
            <a:chExt cx="1246" cy="1232"/>
          </a:xfrm>
        </p:grpSpPr>
        <p:sp>
          <p:nvSpPr>
            <p:cNvPr id="81951" name="Rectangle 30"/>
            <p:cNvSpPr>
              <a:spLocks noChangeArrowheads="1"/>
            </p:cNvSpPr>
            <p:nvPr/>
          </p:nvSpPr>
          <p:spPr bwMode="auto">
            <a:xfrm>
              <a:off x="0" y="0"/>
              <a:ext cx="1246" cy="1232"/>
            </a:xfrm>
            <a:prstGeom prst="rect">
              <a:avLst/>
            </a:prstGeom>
            <a:solidFill>
              <a:schemeClr val="bg2"/>
            </a:solidFill>
            <a:ln w="9525">
              <a:noFill/>
              <a:miter lim="800000"/>
              <a:headEnd/>
              <a:tailEnd/>
            </a:ln>
          </p:spPr>
          <p:txBody>
            <a:bodyPr wrap="none" anchor="ctr"/>
            <a:lstStyle/>
            <a:p>
              <a:endParaRPr lang="en-US" altLang="en-US"/>
            </a:p>
          </p:txBody>
        </p:sp>
        <p:sp>
          <p:nvSpPr>
            <p:cNvPr id="81952" name="Rectangle 31"/>
            <p:cNvSpPr>
              <a:spLocks noChangeArrowheads="1"/>
            </p:cNvSpPr>
            <p:nvPr/>
          </p:nvSpPr>
          <p:spPr bwMode="auto">
            <a:xfrm>
              <a:off x="246" y="202"/>
              <a:ext cx="1000" cy="1030"/>
            </a:xfrm>
            <a:prstGeom prst="rect">
              <a:avLst/>
            </a:prstGeom>
            <a:solidFill>
              <a:srgbClr val="474747"/>
            </a:solidFill>
            <a:ln w="9525">
              <a:noFill/>
              <a:miter lim="800000"/>
              <a:headEnd/>
              <a:tailEnd/>
            </a:ln>
          </p:spPr>
          <p:txBody>
            <a:bodyPr wrap="none" anchor="ctr"/>
            <a:lstStyle/>
            <a:p>
              <a:endParaRPr lang="en-US" altLang="en-US"/>
            </a:p>
          </p:txBody>
        </p:sp>
        <p:sp>
          <p:nvSpPr>
            <p:cNvPr id="81953" name="Rectangle 32"/>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w="9525">
              <a:noFill/>
              <a:miter lim="800000"/>
              <a:headEnd/>
              <a:tailEnd/>
            </a:ln>
          </p:spPr>
          <p:txBody>
            <a:bodyPr wrap="none" anchor="ctr"/>
            <a:lstStyle/>
            <a:p>
              <a:endParaRPr lang="en-US" altLang="en-US"/>
            </a:p>
          </p:txBody>
        </p:sp>
      </p:grpSp>
      <p:sp>
        <p:nvSpPr>
          <p:cNvPr id="545825"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81943" name="Rectangle 34"/>
          <p:cNvSpPr>
            <a:spLocks noChangeArrowheads="1"/>
          </p:cNvSpPr>
          <p:nvPr/>
        </p:nvSpPr>
        <p:spPr bwMode="auto">
          <a:xfrm>
            <a:off x="590550" y="2020888"/>
            <a:ext cx="1695450" cy="4227512"/>
          </a:xfrm>
          <a:prstGeom prst="rect">
            <a:avLst/>
          </a:prstGeom>
          <a:noFill/>
          <a:ln w="9525">
            <a:noFill/>
            <a:miter lim="800000"/>
            <a:headEnd/>
            <a:tailEnd/>
          </a:ln>
        </p:spPr>
        <p:txBody>
          <a:bodyPr wrap="none" anchor="ctr"/>
          <a:lstStyle/>
          <a:p>
            <a:endParaRPr lang="en-US" altLang="en-US"/>
          </a:p>
        </p:txBody>
      </p:sp>
      <p:sp>
        <p:nvSpPr>
          <p:cNvPr id="81944" name="Text Box 36"/>
          <p:cNvSpPr txBox="1">
            <a:spLocks noChangeArrowheads="1"/>
          </p:cNvSpPr>
          <p:nvPr/>
        </p:nvSpPr>
        <p:spPr bwMode="auto">
          <a:xfrm>
            <a:off x="263525" y="6542088"/>
            <a:ext cx="1033463" cy="244475"/>
          </a:xfrm>
          <a:prstGeom prst="rect">
            <a:avLst/>
          </a:prstGeom>
          <a:noFill/>
          <a:ln w="9525">
            <a:noFill/>
            <a:miter lim="800000"/>
            <a:headEnd/>
            <a:tailEnd/>
          </a:ln>
        </p:spPr>
        <p:txBody>
          <a:bodyPr wrap="none" anchor="ctr">
            <a:spAutoFit/>
          </a:bodyPr>
          <a:lstStyle/>
          <a:p>
            <a:pPr algn="ctr">
              <a:spcBef>
                <a:spcPct val="50000"/>
              </a:spcBef>
            </a:pPr>
            <a:r>
              <a:rPr lang="en-US" altLang="en-US" sz="1000">
                <a:solidFill>
                  <a:srgbClr val="FFFFFF"/>
                </a:solidFill>
                <a:latin typeface="Arial" pitchFamily="34" charset="0"/>
              </a:rPr>
              <a:t>© 2006 TBBMI</a:t>
            </a:r>
          </a:p>
        </p:txBody>
      </p:sp>
      <p:sp>
        <p:nvSpPr>
          <p:cNvPr id="545829" name="Rectangle 37"/>
          <p:cNvSpPr>
            <a:spLocks noChangeArrowheads="1"/>
          </p:cNvSpPr>
          <p:nvPr/>
        </p:nvSpPr>
        <p:spPr bwMode="auto">
          <a:xfrm>
            <a:off x="7556500" y="6527800"/>
            <a:ext cx="736600" cy="247650"/>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Comic Sans MS" charset="0"/>
                <a:ea typeface="ＭＳ Ｐゴシック" charset="0"/>
                <a:cs typeface="ＭＳ Ｐゴシック" charset="0"/>
              </a:rPr>
              <a:t>9.65.3e.</a:t>
            </a:r>
          </a:p>
        </p:txBody>
      </p:sp>
      <p:pic>
        <p:nvPicPr>
          <p:cNvPr id="81946" name="Picture 47"/>
          <p:cNvPicPr>
            <a:picLocks noChangeAspect="1" noChangeArrowheads="1"/>
          </p:cNvPicPr>
          <p:nvPr/>
        </p:nvPicPr>
        <p:blipFill>
          <a:blip r:embed="rId3"/>
          <a:srcRect/>
          <a:stretch>
            <a:fillRect/>
          </a:stretch>
        </p:blipFill>
        <p:spPr bwMode="auto">
          <a:xfrm>
            <a:off x="588963" y="606425"/>
            <a:ext cx="7962900" cy="5595938"/>
          </a:xfrm>
          <a:prstGeom prst="rect">
            <a:avLst/>
          </a:prstGeom>
          <a:noFill/>
          <a:ln w="76200">
            <a:solidFill>
              <a:srgbClr val="00FF00"/>
            </a:solidFill>
            <a:miter lim="800000"/>
            <a:headEnd/>
            <a:tailEnd/>
          </a:ln>
        </p:spPr>
      </p:pic>
      <p:sp>
        <p:nvSpPr>
          <p:cNvPr id="81947" name="Rectangle 48"/>
          <p:cNvSpPr>
            <a:spLocks noChangeArrowheads="1"/>
          </p:cNvSpPr>
          <p:nvPr/>
        </p:nvSpPr>
        <p:spPr bwMode="auto">
          <a:xfrm>
            <a:off x="1089025" y="2917825"/>
            <a:ext cx="393700" cy="301625"/>
          </a:xfrm>
          <a:prstGeom prst="rect">
            <a:avLst/>
          </a:prstGeom>
          <a:solidFill>
            <a:srgbClr val="3973D6"/>
          </a:solidFill>
          <a:ln w="9525">
            <a:noFill/>
            <a:miter lim="800000"/>
            <a:headEnd/>
            <a:tailEnd/>
          </a:ln>
        </p:spPr>
        <p:txBody>
          <a:bodyPr wrap="none" anchor="ctr"/>
          <a:lstStyle/>
          <a:p>
            <a:endParaRPr lang="en-US" altLang="en-US"/>
          </a:p>
        </p:txBody>
      </p:sp>
      <p:sp>
        <p:nvSpPr>
          <p:cNvPr id="545841" name="Text Box 49"/>
          <p:cNvSpPr txBox="1">
            <a:spLocks noChangeArrowheads="1"/>
          </p:cNvSpPr>
          <p:nvPr/>
        </p:nvSpPr>
        <p:spPr bwMode="auto">
          <a:xfrm>
            <a:off x="674688" y="1317625"/>
            <a:ext cx="7781925" cy="501650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ar-JO" sz="8000" dirty="0">
                <a:solidFill>
                  <a:srgbClr val="FFFF00"/>
                </a:solidFill>
                <a:latin typeface="Comic Sans MS" pitchFamily="-107" charset="0"/>
                <a:ea typeface="+mn-ea"/>
              </a:rPr>
              <a:t>عالم </a:t>
            </a:r>
          </a:p>
          <a:p>
            <a:pPr algn="ctr">
              <a:spcBef>
                <a:spcPct val="50000"/>
              </a:spcBef>
              <a:defRPr/>
            </a:pPr>
            <a:r>
              <a:rPr lang="ar-JO" sz="8000" dirty="0">
                <a:solidFill>
                  <a:srgbClr val="FFFF00"/>
                </a:solidFill>
                <a:latin typeface="Comic Sans MS" pitchFamily="-107" charset="0"/>
                <a:ea typeface="+mn-ea"/>
              </a:rPr>
              <a:t>تغير</a:t>
            </a:r>
          </a:p>
          <a:p>
            <a:pPr algn="ctr">
              <a:spcBef>
                <a:spcPct val="50000"/>
              </a:spcBef>
              <a:defRPr/>
            </a:pPr>
            <a:r>
              <a:rPr lang="ar-JO" sz="8000" dirty="0">
                <a:solidFill>
                  <a:srgbClr val="FFFF00"/>
                </a:solidFill>
                <a:latin typeface="Comic Sans MS" pitchFamily="-107" charset="0"/>
                <a:ea typeface="+mn-ea"/>
              </a:rPr>
              <a:t> بشكل هائل!</a:t>
            </a:r>
            <a:endParaRPr lang="en-US" sz="8000" dirty="0">
              <a:solidFill>
                <a:srgbClr val="FFFF00"/>
              </a:solidFill>
              <a:latin typeface="Comic Sans MS" pitchFamily="-107" charset="0"/>
              <a:ea typeface="+mn-ea"/>
            </a:endParaRPr>
          </a:p>
        </p:txBody>
      </p:sp>
      <p:sp>
        <p:nvSpPr>
          <p:cNvPr id="81949" name="Text Box 51"/>
          <p:cNvSpPr txBox="1">
            <a:spLocks noChangeArrowheads="1"/>
          </p:cNvSpPr>
          <p:nvPr/>
        </p:nvSpPr>
        <p:spPr bwMode="auto">
          <a:xfrm>
            <a:off x="6994525" y="6284913"/>
            <a:ext cx="1631950" cy="274637"/>
          </a:xfrm>
          <a:prstGeom prst="rect">
            <a:avLst/>
          </a:prstGeom>
          <a:noFill/>
          <a:ln w="9525">
            <a:noFill/>
            <a:miter lim="800000"/>
            <a:headEnd/>
            <a:tailEnd/>
          </a:ln>
        </p:spPr>
        <p:txBody>
          <a:bodyPr wrap="none" anchor="ctr">
            <a:spAutoFit/>
          </a:bodyPr>
          <a:lstStyle/>
          <a:p>
            <a:pPr algn="ctr">
              <a:spcBef>
                <a:spcPct val="50000"/>
              </a:spcBef>
            </a:pPr>
            <a:r>
              <a:rPr lang="en-US" altLang="en-US" sz="1200">
                <a:solidFill>
                  <a:schemeClr val="tx1"/>
                </a:solidFill>
                <a:latin typeface="Arial" pitchFamily="34" charset="0"/>
              </a:rPr>
              <a:t>Handbook pg. 38-39</a:t>
            </a:r>
          </a:p>
        </p:txBody>
      </p:sp>
      <p:sp>
        <p:nvSpPr>
          <p:cNvPr id="545844" name="Rectangle 52"/>
          <p:cNvSpPr>
            <a:spLocks noChangeArrowheads="1"/>
          </p:cNvSpPr>
          <p:nvPr/>
        </p:nvSpPr>
        <p:spPr bwMode="auto">
          <a:xfrm>
            <a:off x="8091488" y="6529388"/>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Comic Sans MS" charset="0"/>
                <a:ea typeface="ＭＳ Ｐゴシック" charset="0"/>
                <a:cs typeface="ＭＳ Ｐゴシック" charset="0"/>
              </a:rPr>
              <a:t>31</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45841"/>
                                        </p:tgtEl>
                                        <p:attrNameLst>
                                          <p:attrName>style.visibility</p:attrName>
                                        </p:attrNameLst>
                                      </p:cBhvr>
                                      <p:to>
                                        <p:strVal val="visible"/>
                                      </p:to>
                                    </p:set>
                                    <p:animEffect transition="in" filter="fade">
                                      <p:cBhvr>
                                        <p:cTn id="7" dur="1000"/>
                                        <p:tgtEl>
                                          <p:spTgt spid="5458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5841"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98" name="Rectangle 90"/>
          <p:cNvSpPr>
            <a:spLocks noChangeArrowheads="1"/>
          </p:cNvSpPr>
          <p:nvPr/>
        </p:nvSpPr>
        <p:spPr bwMode="auto">
          <a:xfrm>
            <a:off x="519113" y="312738"/>
            <a:ext cx="1239837" cy="17208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lvl1pPr>
              <a:defRPr sz="1600" b="1">
                <a:solidFill>
                  <a:srgbClr val="00DFCA"/>
                </a:solidFill>
                <a:latin typeface="Comic Sans MS" panose="030F0702030302020204" pitchFamily="66" charset="0"/>
                <a:ea typeface="ＭＳ Ｐゴシック" panose="020B0600070205080204" pitchFamily="34" charset="-128"/>
              </a:defRPr>
            </a:lvl1pPr>
            <a:lvl2pPr marL="742950" indent="-285750">
              <a:defRPr sz="1600" b="1">
                <a:solidFill>
                  <a:srgbClr val="00DFCA"/>
                </a:solidFill>
                <a:latin typeface="Comic Sans MS" panose="030F0702030302020204" pitchFamily="66" charset="0"/>
                <a:ea typeface="ＭＳ Ｐゴシック" panose="020B0600070205080204" pitchFamily="34" charset="-128"/>
              </a:defRPr>
            </a:lvl2pPr>
            <a:lvl3pPr marL="1143000" indent="-228600">
              <a:defRPr sz="1600" b="1">
                <a:solidFill>
                  <a:srgbClr val="00DFCA"/>
                </a:solidFill>
                <a:latin typeface="Comic Sans MS" panose="030F0702030302020204" pitchFamily="66" charset="0"/>
                <a:ea typeface="ＭＳ Ｐゴシック" panose="020B0600070205080204" pitchFamily="34" charset="-128"/>
              </a:defRPr>
            </a:lvl3pPr>
            <a:lvl4pPr marL="1600200" indent="-228600">
              <a:defRPr sz="1600" b="1">
                <a:solidFill>
                  <a:srgbClr val="00DFCA"/>
                </a:solidFill>
                <a:latin typeface="Comic Sans MS" panose="030F0702030302020204" pitchFamily="66" charset="0"/>
                <a:ea typeface="ＭＳ Ｐゴシック" panose="020B0600070205080204" pitchFamily="34" charset="-128"/>
              </a:defRPr>
            </a:lvl4pPr>
            <a:lvl5pPr marL="2057400" indent="-228600">
              <a:defRPr sz="1600" b="1">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9pPr>
          </a:lstStyle>
          <a:p>
            <a:pPr>
              <a:defRPr/>
            </a:pPr>
            <a:r>
              <a:rPr lang="ar-SA" altLang="en-US" sz="10600" b="0">
                <a:solidFill>
                  <a:srgbClr val="FFFF00"/>
                </a:solidFill>
                <a:latin typeface="Times" panose="02020603050405020304" pitchFamily="18" charset="0"/>
                <a:cs typeface="Arial" panose="020B0604020202020204" pitchFamily="34" charset="0"/>
              </a:rPr>
              <a:t>٧</a:t>
            </a:r>
            <a:r>
              <a:rPr lang="en-US" altLang="en-US" sz="10600" b="0">
                <a:solidFill>
                  <a:srgbClr val="FFFF00"/>
                </a:solidFill>
                <a:latin typeface="Times" panose="02020603050405020304" pitchFamily="18" charset="0"/>
              </a:rPr>
              <a:t> </a:t>
            </a:r>
            <a:endParaRPr lang="en-US" altLang="en-US" sz="2800" b="0">
              <a:latin typeface="Matura MT Script Capitals" panose="03020802060602070202" pitchFamily="66" charset="0"/>
            </a:endParaRPr>
          </a:p>
        </p:txBody>
      </p:sp>
      <p:sp>
        <p:nvSpPr>
          <p:cNvPr id="452623" name="Text Box 15"/>
          <p:cNvSpPr txBox="1">
            <a:spLocks noChangeArrowheads="1"/>
          </p:cNvSpPr>
          <p:nvPr/>
        </p:nvSpPr>
        <p:spPr bwMode="auto">
          <a:xfrm>
            <a:off x="8758238" y="90488"/>
            <a:ext cx="184150" cy="396875"/>
          </a:xfrm>
          <a:prstGeom prst="rect">
            <a:avLst/>
          </a:prstGeom>
          <a:noFill/>
          <a:ln w="12700">
            <a:noFill/>
            <a:miter lim="800000"/>
            <a:headEnd/>
            <a:tailEnd/>
          </a:ln>
          <a:effectLst>
            <a:outerShdw blurRad="63500" dist="12700" dir="16200000" algn="ctr" rotWithShape="0">
              <a:schemeClr val="bg2">
                <a:alpha val="74998"/>
              </a:schemeClr>
            </a:outerShdw>
          </a:effectLst>
        </p:spPr>
        <p:txBody>
          <a:bodyPr wrap="none" anchor="ctr">
            <a:spAutoFit/>
          </a:bodyPr>
          <a:lstStyle/>
          <a:p>
            <a:pPr algn="ctr">
              <a:spcBef>
                <a:spcPct val="50000"/>
              </a:spcBef>
              <a:defRPr/>
            </a:pPr>
            <a:endParaRPr lang="en-US" sz="2000" b="0">
              <a:solidFill>
                <a:srgbClr val="FFA27C"/>
              </a:solidFill>
              <a:latin typeface="Comic Sans MS" pitchFamily="-107" charset="0"/>
              <a:ea typeface="+mn-ea"/>
            </a:endParaRPr>
          </a:p>
        </p:txBody>
      </p:sp>
      <p:sp>
        <p:nvSpPr>
          <p:cNvPr id="83972" name="Text Box 17"/>
          <p:cNvSpPr txBox="1">
            <a:spLocks noChangeArrowheads="1"/>
          </p:cNvSpPr>
          <p:nvPr/>
        </p:nvSpPr>
        <p:spPr bwMode="auto">
          <a:xfrm>
            <a:off x="2397125" y="642938"/>
            <a:ext cx="4171950" cy="214312"/>
          </a:xfrm>
          <a:prstGeom prst="rect">
            <a:avLst/>
          </a:prstGeom>
          <a:noFill/>
          <a:ln w="9525">
            <a:noFill/>
            <a:miter lim="800000"/>
            <a:headEnd/>
            <a:tailEnd/>
          </a:ln>
        </p:spPr>
        <p:txBody>
          <a:bodyPr>
            <a:spAutoFit/>
          </a:bodyPr>
          <a:lstStyle/>
          <a:p>
            <a:pPr>
              <a:spcBef>
                <a:spcPct val="50000"/>
              </a:spcBef>
            </a:pPr>
            <a:endParaRPr lang="en-US" altLang="en-US" sz="800" b="0">
              <a:solidFill>
                <a:schemeClr val="tx1"/>
              </a:solidFill>
            </a:endParaRPr>
          </a:p>
        </p:txBody>
      </p:sp>
      <p:sp>
        <p:nvSpPr>
          <p:cNvPr id="83973" name="Text Box 18"/>
          <p:cNvSpPr txBox="1">
            <a:spLocks noChangeArrowheads="1"/>
          </p:cNvSpPr>
          <p:nvPr/>
        </p:nvSpPr>
        <p:spPr bwMode="auto">
          <a:xfrm>
            <a:off x="6221413" y="955675"/>
            <a:ext cx="222250" cy="198438"/>
          </a:xfrm>
          <a:prstGeom prst="rect">
            <a:avLst/>
          </a:prstGeom>
          <a:noFill/>
          <a:ln w="9525">
            <a:noFill/>
            <a:miter lim="800000"/>
            <a:headEnd/>
            <a:tailEnd/>
          </a:ln>
        </p:spPr>
        <p:txBody>
          <a:bodyPr wrap="none" anchor="ctr">
            <a:spAutoFit/>
          </a:bodyPr>
          <a:lstStyle/>
          <a:p>
            <a:pPr algn="ctr">
              <a:spcBef>
                <a:spcPct val="50000"/>
              </a:spcBef>
            </a:pPr>
            <a:r>
              <a:rPr lang="en-US" altLang="en-US" sz="700">
                <a:solidFill>
                  <a:schemeClr val="tx1"/>
                </a:solidFill>
              </a:rPr>
              <a:t> </a:t>
            </a:r>
          </a:p>
        </p:txBody>
      </p:sp>
      <p:sp>
        <p:nvSpPr>
          <p:cNvPr id="452627" name="Text Box 19"/>
          <p:cNvSpPr txBox="1">
            <a:spLocks noChangeArrowheads="1"/>
          </p:cNvSpPr>
          <p:nvPr/>
        </p:nvSpPr>
        <p:spPr bwMode="auto">
          <a:xfrm>
            <a:off x="1839913" y="1279525"/>
            <a:ext cx="6570662"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ar-JO" sz="2400" i="1" dirty="0">
                <a:solidFill>
                  <a:srgbClr val="21FF33"/>
                </a:solidFill>
                <a:latin typeface="Comic Sans MS" pitchFamily="-107" charset="0"/>
                <a:ea typeface="+mn-ea"/>
              </a:rPr>
              <a:t>بين ملاخي ومتى</a:t>
            </a:r>
            <a:endParaRPr lang="en-US" sz="2400" i="1" dirty="0">
              <a:solidFill>
                <a:srgbClr val="21FF33"/>
              </a:solidFill>
              <a:latin typeface="Comic Sans MS" pitchFamily="-107" charset="0"/>
              <a:ea typeface="+mn-ea"/>
            </a:endParaRPr>
          </a:p>
        </p:txBody>
      </p:sp>
      <p:sp>
        <p:nvSpPr>
          <p:cNvPr id="452628" name="Text Box 20"/>
          <p:cNvSpPr txBox="1">
            <a:spLocks noChangeArrowheads="1"/>
          </p:cNvSpPr>
          <p:nvPr/>
        </p:nvSpPr>
        <p:spPr bwMode="auto">
          <a:xfrm>
            <a:off x="2816225" y="650875"/>
            <a:ext cx="4511675" cy="641350"/>
          </a:xfrm>
          <a:prstGeom prst="rect">
            <a:avLst/>
          </a:prstGeom>
          <a:noFill/>
          <a:ln w="9525">
            <a:noFill/>
            <a:miter lim="800000"/>
            <a:headEnd/>
            <a:tailEnd/>
          </a:ln>
          <a:effectLst>
            <a:outerShdw blurRad="63500" dist="63500" dir="3187806" algn="ctr" rotWithShape="0">
              <a:schemeClr val="bg2">
                <a:alpha val="74998"/>
              </a:schemeClr>
            </a:outerShdw>
          </a:effectLst>
        </p:spPr>
        <p:txBody>
          <a:bodyPr>
            <a:spAutoFit/>
          </a:bodyPr>
          <a:lstStyle/>
          <a:p>
            <a:pPr algn="ctr">
              <a:spcBef>
                <a:spcPct val="50000"/>
              </a:spcBef>
              <a:defRPr/>
            </a:pPr>
            <a:r>
              <a:rPr lang="ar-JO" sz="3600" i="1" dirty="0">
                <a:solidFill>
                  <a:srgbClr val="FFEA18"/>
                </a:solidFill>
                <a:latin typeface="Comic Sans MS" pitchFamily="-107" charset="0"/>
                <a:ea typeface="+mn-ea"/>
              </a:rPr>
              <a:t>الفترة "الصامتة"</a:t>
            </a:r>
          </a:p>
        </p:txBody>
      </p:sp>
      <p:sp>
        <p:nvSpPr>
          <p:cNvPr id="452629" name="Text Box 21"/>
          <p:cNvSpPr txBox="1">
            <a:spLocks noChangeArrowheads="1"/>
          </p:cNvSpPr>
          <p:nvPr/>
        </p:nvSpPr>
        <p:spPr bwMode="auto">
          <a:xfrm>
            <a:off x="1193800" y="1839913"/>
            <a:ext cx="6465888" cy="39687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ar-JO" sz="2000" dirty="0">
                <a:solidFill>
                  <a:schemeClr val="hlink"/>
                </a:solidFill>
                <a:latin typeface="Comic Sans MS" pitchFamily="-107" charset="0"/>
                <a:ea typeface="+mn-ea"/>
              </a:rPr>
              <a:t>أربعة تطورات محورية كبيرة:</a:t>
            </a:r>
          </a:p>
        </p:txBody>
      </p:sp>
      <p:sp>
        <p:nvSpPr>
          <p:cNvPr id="452632" name="Text Box 24"/>
          <p:cNvSpPr txBox="1">
            <a:spLocks noChangeArrowheads="1"/>
          </p:cNvSpPr>
          <p:nvPr/>
        </p:nvSpPr>
        <p:spPr bwMode="auto">
          <a:xfrm>
            <a:off x="231775" y="5219700"/>
            <a:ext cx="8740775" cy="132397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rtl="1">
              <a:spcBef>
                <a:spcPct val="50000"/>
              </a:spcBef>
              <a:defRPr/>
            </a:pPr>
            <a:r>
              <a:rPr lang="ar-JO" sz="2000" dirty="0">
                <a:solidFill>
                  <a:srgbClr val="FFEA18"/>
                </a:solidFill>
                <a:latin typeface="Comic Sans MS" pitchFamily="-107" charset="0"/>
                <a:ea typeface="+mn-ea"/>
              </a:rPr>
              <a:t>من أجل إعداد المرحلة لتتويج ...</a:t>
            </a:r>
          </a:p>
          <a:p>
            <a:pPr algn="ctr" rtl="1">
              <a:spcBef>
                <a:spcPct val="50000"/>
              </a:spcBef>
              <a:defRPr/>
            </a:pPr>
            <a:r>
              <a:rPr lang="ar-JO" sz="2000" dirty="0">
                <a:solidFill>
                  <a:schemeClr val="tx1"/>
                </a:solidFill>
                <a:latin typeface="Comic Sans MS" pitchFamily="-107" charset="0"/>
                <a:ea typeface="+mn-ea"/>
              </a:rPr>
              <a:t> وعد الله العظيم لأبراهيم ... </a:t>
            </a:r>
          </a:p>
          <a:p>
            <a:pPr algn="ctr" rtl="1">
              <a:spcBef>
                <a:spcPct val="50000"/>
              </a:spcBef>
              <a:defRPr/>
            </a:pPr>
            <a:r>
              <a:rPr lang="ar-JO" sz="2000" dirty="0">
                <a:solidFill>
                  <a:srgbClr val="FFEA18"/>
                </a:solidFill>
                <a:latin typeface="Comic Sans MS" pitchFamily="-107" charset="0"/>
                <a:ea typeface="+mn-ea"/>
              </a:rPr>
              <a:t>ظهور المسيا ، </a:t>
            </a:r>
            <a:r>
              <a:rPr lang="ar-JO" sz="2000" dirty="0">
                <a:solidFill>
                  <a:schemeClr val="tx1"/>
                </a:solidFill>
                <a:latin typeface="Comic Sans MS" pitchFamily="-107" charset="0"/>
                <a:ea typeface="+mn-ea"/>
              </a:rPr>
              <a:t>الرب يسوع المسيح!</a:t>
            </a:r>
            <a:endParaRPr lang="en-US" sz="2000" dirty="0">
              <a:solidFill>
                <a:schemeClr val="tx1"/>
              </a:solidFill>
              <a:latin typeface="Comic Sans MS" pitchFamily="-107" charset="0"/>
              <a:ea typeface="+mn-ea"/>
            </a:endParaRPr>
          </a:p>
        </p:txBody>
      </p:sp>
      <p:sp>
        <p:nvSpPr>
          <p:cNvPr id="452633" name="Text Box 25"/>
          <p:cNvSpPr txBox="1">
            <a:spLocks noChangeArrowheads="1"/>
          </p:cNvSpPr>
          <p:nvPr/>
        </p:nvSpPr>
        <p:spPr bwMode="auto">
          <a:xfrm>
            <a:off x="528638" y="65088"/>
            <a:ext cx="4546600" cy="585787"/>
          </a:xfrm>
          <a:prstGeom prst="rect">
            <a:avLst/>
          </a:prstGeom>
          <a:solidFill>
            <a:schemeClr val="accent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spcBef>
                <a:spcPct val="50000"/>
              </a:spcBef>
              <a:defRPr/>
            </a:pPr>
            <a:r>
              <a:rPr lang="ar-JO" sz="3200" dirty="0">
                <a:solidFill>
                  <a:srgbClr val="FFFF00"/>
                </a:solidFill>
                <a:latin typeface="Comic Sans MS" pitchFamily="-107" charset="0"/>
                <a:ea typeface="+mn-ea"/>
              </a:rPr>
              <a:t>المساعدة في الدراسة # ٠٥ </a:t>
            </a:r>
          </a:p>
        </p:txBody>
      </p:sp>
      <p:sp>
        <p:nvSpPr>
          <p:cNvPr id="452630" name="Text Box 22"/>
          <p:cNvSpPr txBox="1">
            <a:spLocks noChangeArrowheads="1"/>
          </p:cNvSpPr>
          <p:nvPr/>
        </p:nvSpPr>
        <p:spPr bwMode="auto">
          <a:xfrm>
            <a:off x="855663" y="2982913"/>
            <a:ext cx="3425825" cy="338137"/>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marL="457200" indent="-457200" algn="ctr">
              <a:spcBef>
                <a:spcPct val="50000"/>
              </a:spcBef>
              <a:defRPr/>
            </a:pPr>
            <a:r>
              <a:rPr lang="ar-JO" dirty="0">
                <a:solidFill>
                  <a:schemeClr val="tx1"/>
                </a:solidFill>
                <a:latin typeface="Comic Sans MS" pitchFamily="-107" charset="0"/>
                <a:ea typeface="+mn-ea"/>
              </a:rPr>
              <a:t>1. اكتمل ______ ______ (العهد القديم).</a:t>
            </a:r>
            <a:endParaRPr lang="en-US" dirty="0">
              <a:solidFill>
                <a:schemeClr val="tx1"/>
              </a:solidFill>
              <a:latin typeface="Comic Sans MS" pitchFamily="-107" charset="0"/>
              <a:ea typeface="+mn-ea"/>
            </a:endParaRPr>
          </a:p>
        </p:txBody>
      </p:sp>
      <p:grpSp>
        <p:nvGrpSpPr>
          <p:cNvPr id="3" name="Group 100"/>
          <p:cNvGrpSpPr>
            <a:grpSpLocks/>
          </p:cNvGrpSpPr>
          <p:nvPr/>
        </p:nvGrpSpPr>
        <p:grpSpPr bwMode="auto">
          <a:xfrm>
            <a:off x="1984376" y="2900363"/>
            <a:ext cx="2052638" cy="377825"/>
            <a:chOff x="1349" y="1849"/>
            <a:chExt cx="1293" cy="238"/>
          </a:xfrm>
        </p:grpSpPr>
        <p:sp>
          <p:nvSpPr>
            <p:cNvPr id="452637" name="Text Box 29"/>
            <p:cNvSpPr txBox="1">
              <a:spLocks noChangeArrowheads="1"/>
            </p:cNvSpPr>
            <p:nvPr/>
          </p:nvSpPr>
          <p:spPr bwMode="auto">
            <a:xfrm>
              <a:off x="1859" y="1856"/>
              <a:ext cx="783" cy="231"/>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ar-JO" sz="1800" dirty="0">
                  <a:latin typeface="Comic Sans MS" pitchFamily="-107" charset="0"/>
                  <a:ea typeface="+mn-ea"/>
                </a:rPr>
                <a:t>القائمة</a:t>
              </a:r>
              <a:endParaRPr lang="en-US" sz="1800" dirty="0">
                <a:latin typeface="Comic Sans MS" pitchFamily="-107" charset="0"/>
                <a:ea typeface="+mn-ea"/>
              </a:endParaRPr>
            </a:p>
          </p:txBody>
        </p:sp>
        <p:sp>
          <p:nvSpPr>
            <p:cNvPr id="452636" name="Text Box 28"/>
            <p:cNvSpPr txBox="1">
              <a:spLocks noChangeArrowheads="1"/>
            </p:cNvSpPr>
            <p:nvPr/>
          </p:nvSpPr>
          <p:spPr bwMode="auto">
            <a:xfrm>
              <a:off x="1349" y="1849"/>
              <a:ext cx="539" cy="231"/>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square">
              <a:spAutoFit/>
            </a:bodyPr>
            <a:lstStyle/>
            <a:p>
              <a:pPr>
                <a:spcBef>
                  <a:spcPct val="50000"/>
                </a:spcBef>
                <a:defRPr/>
              </a:pPr>
              <a:r>
                <a:rPr lang="ar-JO" sz="1800" dirty="0">
                  <a:latin typeface="Comic Sans MS" pitchFamily="-107" charset="0"/>
                  <a:ea typeface="+mn-ea"/>
                </a:rPr>
                <a:t>العبرية</a:t>
              </a:r>
              <a:endParaRPr lang="en-US" sz="1800" dirty="0">
                <a:latin typeface="Comic Sans MS" pitchFamily="-107" charset="0"/>
                <a:ea typeface="+mn-ea"/>
              </a:endParaRPr>
            </a:p>
          </p:txBody>
        </p:sp>
      </p:grpSp>
      <p:sp>
        <p:nvSpPr>
          <p:cNvPr id="452650" name="Text Box 42"/>
          <p:cNvSpPr txBox="1">
            <a:spLocks noChangeArrowheads="1"/>
          </p:cNvSpPr>
          <p:nvPr/>
        </p:nvSpPr>
        <p:spPr bwMode="auto">
          <a:xfrm>
            <a:off x="725488" y="2373313"/>
            <a:ext cx="3838575" cy="396875"/>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lgn="ctr" rtl="1">
              <a:spcBef>
                <a:spcPct val="50000"/>
              </a:spcBef>
              <a:defRPr/>
            </a:pPr>
            <a:r>
              <a:rPr lang="ar-JO" sz="2000" dirty="0">
                <a:solidFill>
                  <a:srgbClr val="FF9456"/>
                </a:solidFill>
                <a:latin typeface="Comic Sans MS" pitchFamily="-107" charset="0"/>
                <a:ea typeface="+mn-ea"/>
              </a:rPr>
              <a:t>كتابي</a:t>
            </a:r>
            <a:r>
              <a:rPr lang="en-US" sz="2000" dirty="0">
                <a:solidFill>
                  <a:srgbClr val="FF9456"/>
                </a:solidFill>
                <a:latin typeface="Comic Sans MS" pitchFamily="-107" charset="0"/>
                <a:ea typeface="+mn-ea"/>
              </a:rPr>
              <a:t>:</a:t>
            </a:r>
          </a:p>
        </p:txBody>
      </p:sp>
      <p:sp>
        <p:nvSpPr>
          <p:cNvPr id="452651" name="Text Box 43"/>
          <p:cNvSpPr txBox="1">
            <a:spLocks noChangeArrowheads="1"/>
          </p:cNvSpPr>
          <p:nvPr/>
        </p:nvSpPr>
        <p:spPr bwMode="auto">
          <a:xfrm>
            <a:off x="4797425" y="2370138"/>
            <a:ext cx="3419475" cy="396875"/>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lgn="ctr" rtl="1">
              <a:spcBef>
                <a:spcPct val="50000"/>
              </a:spcBef>
              <a:defRPr/>
            </a:pPr>
            <a:r>
              <a:rPr lang="ar-JO" sz="2000" dirty="0">
                <a:solidFill>
                  <a:srgbClr val="FF9456"/>
                </a:solidFill>
                <a:latin typeface="Comic Sans MS" pitchFamily="-107" charset="0"/>
                <a:ea typeface="+mn-ea"/>
              </a:rPr>
              <a:t>تاريخي</a:t>
            </a:r>
            <a:r>
              <a:rPr lang="en-US" sz="2000" dirty="0">
                <a:solidFill>
                  <a:srgbClr val="FF9456"/>
                </a:solidFill>
                <a:latin typeface="Comic Sans MS" pitchFamily="-107" charset="0"/>
                <a:ea typeface="+mn-ea"/>
              </a:rPr>
              <a:t>:</a:t>
            </a:r>
          </a:p>
        </p:txBody>
      </p:sp>
      <p:sp>
        <p:nvSpPr>
          <p:cNvPr id="452668" name="Text Box 60"/>
          <p:cNvSpPr txBox="1">
            <a:spLocks noChangeArrowheads="1"/>
          </p:cNvSpPr>
          <p:nvPr/>
        </p:nvSpPr>
        <p:spPr bwMode="auto">
          <a:xfrm>
            <a:off x="4270375" y="3998913"/>
            <a:ext cx="4535488" cy="61595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ar-JO" dirty="0">
                <a:solidFill>
                  <a:schemeClr val="tx1"/>
                </a:solidFill>
                <a:latin typeface="Comic Sans MS" charset="0"/>
                <a:ea typeface="+mn-ea"/>
              </a:rPr>
              <a:t>4. جاءت إسرائيل تحت ________: فترة </a:t>
            </a:r>
            <a:r>
              <a:rPr lang="ar-JO" sz="1800" dirty="0">
                <a:latin typeface="Comic Sans MS" pitchFamily="-107" charset="0"/>
                <a:ea typeface="ＭＳ Ｐゴシック" panose="020B0600070205080204" pitchFamily="34" charset="-128"/>
              </a:rPr>
              <a:t>تكنولوجيا </a:t>
            </a:r>
            <a:r>
              <a:rPr lang="ar-JO" sz="1800" dirty="0">
                <a:solidFill>
                  <a:schemeClr val="tx1"/>
                </a:solidFill>
                <a:latin typeface="Comic Sans MS" pitchFamily="-107" charset="0"/>
                <a:ea typeface="ＭＳ Ｐゴシック" panose="020B0600070205080204" pitchFamily="34" charset="-128"/>
              </a:rPr>
              <a:t>عالية</a:t>
            </a:r>
            <a:r>
              <a:rPr lang="ar-JO" dirty="0">
                <a:solidFill>
                  <a:schemeClr val="tx1"/>
                </a:solidFill>
                <a:latin typeface="Comic Sans MS" charset="0"/>
                <a:ea typeface="+mn-ea"/>
              </a:rPr>
              <a:t> _______ قاسي في العالم المعروف بـ(باكس رومانا).</a:t>
            </a:r>
            <a:endParaRPr lang="en-US" dirty="0">
              <a:solidFill>
                <a:schemeClr val="tx1"/>
              </a:solidFill>
              <a:latin typeface="Comic Sans MS" charset="0"/>
              <a:ea typeface="+mn-ea"/>
            </a:endParaRPr>
          </a:p>
        </p:txBody>
      </p:sp>
      <p:sp>
        <p:nvSpPr>
          <p:cNvPr id="452669" name="Text Box 61"/>
          <p:cNvSpPr txBox="1">
            <a:spLocks noChangeArrowheads="1"/>
          </p:cNvSpPr>
          <p:nvPr/>
        </p:nvSpPr>
        <p:spPr bwMode="auto">
          <a:xfrm>
            <a:off x="6234113" y="3940175"/>
            <a:ext cx="2292350" cy="369888"/>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ar-JO" sz="1800" dirty="0">
                <a:latin typeface="Comic Sans MS" pitchFamily="-107" charset="0"/>
                <a:ea typeface="+mn-ea"/>
              </a:rPr>
              <a:t>الرومان</a:t>
            </a:r>
            <a:endParaRPr lang="en-US" sz="1800" dirty="0">
              <a:latin typeface="Comic Sans MS" pitchFamily="-107" charset="0"/>
              <a:ea typeface="+mn-ea"/>
            </a:endParaRPr>
          </a:p>
        </p:txBody>
      </p:sp>
      <p:sp>
        <p:nvSpPr>
          <p:cNvPr id="452670" name="Text Box 62"/>
          <p:cNvSpPr txBox="1">
            <a:spLocks noChangeArrowheads="1"/>
          </p:cNvSpPr>
          <p:nvPr/>
        </p:nvSpPr>
        <p:spPr bwMode="auto">
          <a:xfrm>
            <a:off x="7327900" y="4154488"/>
            <a:ext cx="1082675" cy="369887"/>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ar-JO" sz="1800" dirty="0">
                <a:latin typeface="Comic Sans MS" pitchFamily="-107" charset="0"/>
                <a:ea typeface="+mn-ea"/>
              </a:rPr>
              <a:t> </a:t>
            </a:r>
            <a:endParaRPr lang="en-US" sz="1800" dirty="0">
              <a:latin typeface="Comic Sans MS" pitchFamily="-107" charset="0"/>
              <a:ea typeface="+mn-ea"/>
            </a:endParaRPr>
          </a:p>
        </p:txBody>
      </p:sp>
      <p:sp>
        <p:nvSpPr>
          <p:cNvPr id="452671" name="Text Box 63"/>
          <p:cNvSpPr txBox="1">
            <a:spLocks noChangeArrowheads="1"/>
          </p:cNvSpPr>
          <p:nvPr/>
        </p:nvSpPr>
        <p:spPr bwMode="auto">
          <a:xfrm>
            <a:off x="7659688" y="4252913"/>
            <a:ext cx="925512" cy="369887"/>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ar-JO" sz="1800" dirty="0">
                <a:solidFill>
                  <a:schemeClr val="tx1"/>
                </a:solidFill>
                <a:latin typeface="Comic Sans MS" pitchFamily="-107" charset="0"/>
                <a:ea typeface="+mn-ea"/>
              </a:rPr>
              <a:t>في</a:t>
            </a:r>
            <a:r>
              <a:rPr lang="ar-JO" sz="1800" dirty="0">
                <a:latin typeface="Comic Sans MS" pitchFamily="-107" charset="0"/>
                <a:ea typeface="+mn-ea"/>
              </a:rPr>
              <a:t>   سلام</a:t>
            </a:r>
            <a:endParaRPr lang="en-US" sz="1800" dirty="0">
              <a:latin typeface="Comic Sans MS" pitchFamily="-107" charset="0"/>
              <a:ea typeface="+mn-ea"/>
            </a:endParaRPr>
          </a:p>
        </p:txBody>
      </p:sp>
      <p:sp>
        <p:nvSpPr>
          <p:cNvPr id="452679" name="Text Box 71"/>
          <p:cNvSpPr txBox="1">
            <a:spLocks noChangeArrowheads="1"/>
          </p:cNvSpPr>
          <p:nvPr/>
        </p:nvSpPr>
        <p:spPr bwMode="auto">
          <a:xfrm>
            <a:off x="4421188" y="2947988"/>
            <a:ext cx="3900487" cy="70802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ar-JO" dirty="0">
                <a:solidFill>
                  <a:schemeClr val="tx1"/>
                </a:solidFill>
                <a:latin typeface="Comic Sans MS" pitchFamily="-107" charset="0"/>
                <a:ea typeface="+mn-ea"/>
              </a:rPr>
              <a:t>3. ___________ ________</a:t>
            </a:r>
          </a:p>
          <a:p>
            <a:pPr algn="ctr">
              <a:spcBef>
                <a:spcPct val="50000"/>
              </a:spcBef>
              <a:defRPr/>
            </a:pPr>
            <a:r>
              <a:rPr lang="ar-JO" dirty="0">
                <a:solidFill>
                  <a:schemeClr val="tx1"/>
                </a:solidFill>
                <a:latin typeface="Comic Sans MS" pitchFamily="-107" charset="0"/>
                <a:ea typeface="+mn-ea"/>
              </a:rPr>
              <a:t> نشر الهيلينية في جميع أنحاء أراضيه التي احتلها.</a:t>
            </a:r>
            <a:endParaRPr lang="en-US" dirty="0">
              <a:solidFill>
                <a:schemeClr val="tx1"/>
              </a:solidFill>
              <a:latin typeface="Comic Sans MS" pitchFamily="-107" charset="0"/>
              <a:ea typeface="+mn-ea"/>
            </a:endParaRPr>
          </a:p>
        </p:txBody>
      </p:sp>
      <p:grpSp>
        <p:nvGrpSpPr>
          <p:cNvPr id="4" name="Group 101"/>
          <p:cNvGrpSpPr>
            <a:grpSpLocks/>
          </p:cNvGrpSpPr>
          <p:nvPr/>
        </p:nvGrpSpPr>
        <p:grpSpPr bwMode="auto">
          <a:xfrm>
            <a:off x="5256213" y="2657475"/>
            <a:ext cx="3236912" cy="604838"/>
            <a:chOff x="3311" y="1674"/>
            <a:chExt cx="2039" cy="381"/>
          </a:xfrm>
        </p:grpSpPr>
        <p:grpSp>
          <p:nvGrpSpPr>
            <p:cNvPr id="84005" name="Group 66"/>
            <p:cNvGrpSpPr>
              <a:grpSpLocks/>
            </p:cNvGrpSpPr>
            <p:nvPr/>
          </p:nvGrpSpPr>
          <p:grpSpPr bwMode="auto">
            <a:xfrm>
              <a:off x="3311" y="1674"/>
              <a:ext cx="2039" cy="264"/>
              <a:chOff x="3377" y="1638"/>
              <a:chExt cx="2039" cy="264"/>
            </a:xfrm>
          </p:grpSpPr>
          <p:sp>
            <p:nvSpPr>
              <p:cNvPr id="452675" name="Text Box 67"/>
              <p:cNvSpPr txBox="1">
                <a:spLocks noChangeArrowheads="1"/>
              </p:cNvSpPr>
              <p:nvPr/>
            </p:nvSpPr>
            <p:spPr bwMode="auto">
              <a:xfrm>
                <a:off x="3377" y="1671"/>
                <a:ext cx="783" cy="231"/>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endParaRPr lang="en-US" sz="1800">
                  <a:latin typeface="Comic Sans MS" pitchFamily="-107" charset="0"/>
                  <a:ea typeface="+mn-ea"/>
                </a:endParaRPr>
              </a:p>
            </p:txBody>
          </p:sp>
          <p:sp>
            <p:nvSpPr>
              <p:cNvPr id="452676" name="Text Box 68"/>
              <p:cNvSpPr txBox="1">
                <a:spLocks noChangeArrowheads="1"/>
              </p:cNvSpPr>
              <p:nvPr/>
            </p:nvSpPr>
            <p:spPr bwMode="auto">
              <a:xfrm>
                <a:off x="4108" y="1638"/>
                <a:ext cx="783" cy="231"/>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endParaRPr lang="en-US" sz="1800">
                  <a:latin typeface="Comic Sans MS" pitchFamily="-107" charset="0"/>
                  <a:ea typeface="+mn-ea"/>
                </a:endParaRPr>
              </a:p>
            </p:txBody>
          </p:sp>
          <p:sp>
            <p:nvSpPr>
              <p:cNvPr id="452677" name="Text Box 69"/>
              <p:cNvSpPr txBox="1">
                <a:spLocks noChangeArrowheads="1"/>
              </p:cNvSpPr>
              <p:nvPr/>
            </p:nvSpPr>
            <p:spPr bwMode="auto">
              <a:xfrm>
                <a:off x="4633" y="1648"/>
                <a:ext cx="783" cy="231"/>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endParaRPr lang="en-US" sz="1800">
                  <a:latin typeface="Comic Sans MS" pitchFamily="-107" charset="0"/>
                  <a:ea typeface="+mn-ea"/>
                </a:endParaRPr>
              </a:p>
            </p:txBody>
          </p:sp>
        </p:grpSp>
        <p:sp>
          <p:nvSpPr>
            <p:cNvPr id="452681" name="Text Box 73"/>
            <p:cNvSpPr txBox="1">
              <a:spLocks noChangeArrowheads="1"/>
            </p:cNvSpPr>
            <p:nvPr/>
          </p:nvSpPr>
          <p:spPr bwMode="auto">
            <a:xfrm>
              <a:off x="3322" y="1799"/>
              <a:ext cx="521" cy="233"/>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square">
              <a:spAutoFit/>
            </a:bodyPr>
            <a:lstStyle/>
            <a:p>
              <a:pPr>
                <a:spcBef>
                  <a:spcPct val="50000"/>
                </a:spcBef>
                <a:defRPr/>
              </a:pPr>
              <a:r>
                <a:rPr lang="ar-JO" sz="1800" dirty="0">
                  <a:latin typeface="Comic Sans MS" pitchFamily="-107" charset="0"/>
                  <a:ea typeface="+mn-ea"/>
                </a:rPr>
                <a:t>الأكبر</a:t>
              </a:r>
              <a:endParaRPr lang="en-US" sz="1800" dirty="0">
                <a:latin typeface="Comic Sans MS" pitchFamily="-107" charset="0"/>
                <a:ea typeface="+mn-ea"/>
              </a:endParaRPr>
            </a:p>
          </p:txBody>
        </p:sp>
        <p:sp>
          <p:nvSpPr>
            <p:cNvPr id="452682" name="Text Box 74"/>
            <p:cNvSpPr txBox="1">
              <a:spLocks noChangeArrowheads="1"/>
            </p:cNvSpPr>
            <p:nvPr/>
          </p:nvSpPr>
          <p:spPr bwMode="auto">
            <a:xfrm>
              <a:off x="4085" y="1824"/>
              <a:ext cx="824" cy="231"/>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endParaRPr lang="en-US" sz="1800" dirty="0">
                <a:latin typeface="Comic Sans MS" pitchFamily="-107" charset="0"/>
                <a:ea typeface="+mn-ea"/>
              </a:endParaRPr>
            </a:p>
          </p:txBody>
        </p:sp>
        <p:sp>
          <p:nvSpPr>
            <p:cNvPr id="452683" name="Text Box 75"/>
            <p:cNvSpPr txBox="1">
              <a:spLocks noChangeArrowheads="1"/>
            </p:cNvSpPr>
            <p:nvPr/>
          </p:nvSpPr>
          <p:spPr bwMode="auto">
            <a:xfrm>
              <a:off x="3987" y="1805"/>
              <a:ext cx="1188" cy="233"/>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ar-JO" sz="1800" dirty="0">
                  <a:latin typeface="Comic Sans MS" pitchFamily="-107" charset="0"/>
                  <a:ea typeface="+mn-ea"/>
                </a:rPr>
                <a:t>الإسكندر</a:t>
              </a:r>
              <a:endParaRPr lang="en-US" sz="1800" dirty="0">
                <a:latin typeface="Comic Sans MS" pitchFamily="-107" charset="0"/>
                <a:ea typeface="+mn-ea"/>
              </a:endParaRPr>
            </a:p>
          </p:txBody>
        </p:sp>
      </p:grpSp>
      <p:grpSp>
        <p:nvGrpSpPr>
          <p:cNvPr id="83989" name="Group 76"/>
          <p:cNvGrpSpPr>
            <a:grpSpLocks/>
          </p:cNvGrpSpPr>
          <p:nvPr/>
        </p:nvGrpSpPr>
        <p:grpSpPr bwMode="auto">
          <a:xfrm>
            <a:off x="7905750" y="3429000"/>
            <a:ext cx="1009650" cy="550863"/>
            <a:chOff x="4980" y="2160"/>
            <a:chExt cx="636" cy="347"/>
          </a:xfrm>
        </p:grpSpPr>
        <p:grpSp>
          <p:nvGrpSpPr>
            <p:cNvPr id="83996" name="Group 77"/>
            <p:cNvGrpSpPr>
              <a:grpSpLocks/>
            </p:cNvGrpSpPr>
            <p:nvPr/>
          </p:nvGrpSpPr>
          <p:grpSpPr bwMode="auto">
            <a:xfrm>
              <a:off x="5016" y="2175"/>
              <a:ext cx="600" cy="332"/>
              <a:chOff x="4152" y="2783"/>
              <a:chExt cx="600" cy="332"/>
            </a:xfrm>
          </p:grpSpPr>
          <p:sp>
            <p:nvSpPr>
              <p:cNvPr id="84002" name="AutoShape 78"/>
              <p:cNvSpPr>
                <a:spLocks noChangeArrowheads="1"/>
              </p:cNvSpPr>
              <p:nvPr/>
            </p:nvSpPr>
            <p:spPr bwMode="auto">
              <a:xfrm>
                <a:off x="4153" y="2783"/>
                <a:ext cx="460" cy="226"/>
              </a:xfrm>
              <a:prstGeom prst="roundRect">
                <a:avLst>
                  <a:gd name="adj" fmla="val 16667"/>
                </a:avLst>
              </a:prstGeom>
              <a:solidFill>
                <a:srgbClr val="E7EC26"/>
              </a:solidFill>
              <a:ln w="38100">
                <a:solidFill>
                  <a:schemeClr val="bg2"/>
                </a:solidFill>
                <a:round/>
                <a:headEnd/>
                <a:tailEnd/>
              </a:ln>
            </p:spPr>
            <p:txBody>
              <a:bodyPr wrap="none" anchor="ctr"/>
              <a:lstStyle/>
              <a:p>
                <a:endParaRPr lang="en-US" altLang="en-US"/>
              </a:p>
            </p:txBody>
          </p:sp>
          <p:sp>
            <p:nvSpPr>
              <p:cNvPr id="84003" name="Rectangle 79"/>
              <p:cNvSpPr>
                <a:spLocks noChangeArrowheads="1"/>
              </p:cNvSpPr>
              <p:nvPr/>
            </p:nvSpPr>
            <p:spPr bwMode="auto">
              <a:xfrm>
                <a:off x="4152" y="2866"/>
                <a:ext cx="600" cy="249"/>
              </a:xfrm>
              <a:prstGeom prst="rect">
                <a:avLst/>
              </a:prstGeom>
              <a:solidFill>
                <a:srgbClr val="FFFF00"/>
              </a:solidFill>
              <a:ln w="38100">
                <a:solidFill>
                  <a:srgbClr val="000000"/>
                </a:solidFill>
                <a:miter lim="800000"/>
                <a:headEnd/>
                <a:tailEnd/>
              </a:ln>
            </p:spPr>
            <p:txBody>
              <a:bodyPr wrap="none" anchor="ctr"/>
              <a:lstStyle/>
              <a:p>
                <a:endParaRPr lang="en-US" altLang="en-US"/>
              </a:p>
            </p:txBody>
          </p:sp>
          <p:sp>
            <p:nvSpPr>
              <p:cNvPr id="84004" name="AutoShape 80"/>
              <p:cNvSpPr>
                <a:spLocks noChangeArrowheads="1"/>
              </p:cNvSpPr>
              <p:nvPr/>
            </p:nvSpPr>
            <p:spPr bwMode="auto">
              <a:xfrm>
                <a:off x="4165" y="2799"/>
                <a:ext cx="436" cy="226"/>
              </a:xfrm>
              <a:prstGeom prst="roundRect">
                <a:avLst>
                  <a:gd name="adj" fmla="val 16667"/>
                </a:avLst>
              </a:prstGeom>
              <a:solidFill>
                <a:srgbClr val="E7EC26"/>
              </a:solidFill>
              <a:ln w="9525">
                <a:noFill/>
                <a:round/>
                <a:headEnd/>
                <a:tailEnd/>
              </a:ln>
            </p:spPr>
            <p:txBody>
              <a:bodyPr wrap="none" anchor="ctr"/>
              <a:lstStyle/>
              <a:p>
                <a:endParaRPr lang="en-US" altLang="en-US"/>
              </a:p>
            </p:txBody>
          </p:sp>
        </p:grpSp>
        <p:sp>
          <p:nvSpPr>
            <p:cNvPr id="83997" name="Line 81"/>
            <p:cNvSpPr>
              <a:spLocks noChangeShapeType="1"/>
            </p:cNvSpPr>
            <p:nvPr/>
          </p:nvSpPr>
          <p:spPr bwMode="auto">
            <a:xfrm>
              <a:off x="5043" y="2356"/>
              <a:ext cx="544" cy="0"/>
            </a:xfrm>
            <a:prstGeom prst="line">
              <a:avLst/>
            </a:prstGeom>
            <a:noFill/>
            <a:ln w="12700">
              <a:solidFill>
                <a:srgbClr val="000000"/>
              </a:solidFill>
              <a:round/>
              <a:headEnd/>
              <a:tailEnd/>
            </a:ln>
          </p:spPr>
          <p:txBody>
            <a:bodyPr wrap="none" anchor="ctr"/>
            <a:lstStyle/>
            <a:p>
              <a:endParaRPr lang="ar-JO"/>
            </a:p>
          </p:txBody>
        </p:sp>
        <p:sp>
          <p:nvSpPr>
            <p:cNvPr id="83998" name="Line 82"/>
            <p:cNvSpPr>
              <a:spLocks noChangeShapeType="1"/>
            </p:cNvSpPr>
            <p:nvPr/>
          </p:nvSpPr>
          <p:spPr bwMode="auto">
            <a:xfrm>
              <a:off x="5043" y="2452"/>
              <a:ext cx="544" cy="0"/>
            </a:xfrm>
            <a:prstGeom prst="line">
              <a:avLst/>
            </a:prstGeom>
            <a:noFill/>
            <a:ln w="12700">
              <a:solidFill>
                <a:srgbClr val="000000"/>
              </a:solidFill>
              <a:round/>
              <a:headEnd/>
              <a:tailEnd/>
            </a:ln>
          </p:spPr>
          <p:txBody>
            <a:bodyPr wrap="none" anchor="ctr"/>
            <a:lstStyle/>
            <a:p>
              <a:endParaRPr lang="ar-JO"/>
            </a:p>
          </p:txBody>
        </p:sp>
        <p:sp>
          <p:nvSpPr>
            <p:cNvPr id="83999" name="Rectangle 83"/>
            <p:cNvSpPr>
              <a:spLocks noChangeArrowheads="1"/>
            </p:cNvSpPr>
            <p:nvPr/>
          </p:nvSpPr>
          <p:spPr bwMode="auto">
            <a:xfrm>
              <a:off x="4980" y="2346"/>
              <a:ext cx="521" cy="144"/>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Helvetica" pitchFamily="34" charset="0"/>
                </a:rPr>
                <a:t>الأنظمة الرومانية</a:t>
              </a:r>
              <a:endParaRPr lang="en-US" altLang="en-US" sz="900">
                <a:solidFill>
                  <a:srgbClr val="000000"/>
                </a:solidFill>
                <a:latin typeface="Helvetica" pitchFamily="34" charset="0"/>
              </a:endParaRPr>
            </a:p>
          </p:txBody>
        </p:sp>
        <p:sp>
          <p:nvSpPr>
            <p:cNvPr id="84000" name="Rectangle 84"/>
            <p:cNvSpPr>
              <a:spLocks noChangeArrowheads="1"/>
            </p:cNvSpPr>
            <p:nvPr/>
          </p:nvSpPr>
          <p:spPr bwMode="auto">
            <a:xfrm>
              <a:off x="4996" y="2248"/>
              <a:ext cx="459" cy="144"/>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Helvetica" pitchFamily="34" charset="0"/>
                </a:rPr>
                <a:t>الإسكندر الأكبر</a:t>
              </a:r>
              <a:endParaRPr lang="en-US" altLang="en-US" sz="900">
                <a:solidFill>
                  <a:srgbClr val="000000"/>
                </a:solidFill>
                <a:latin typeface="Helvetica" pitchFamily="34" charset="0"/>
              </a:endParaRPr>
            </a:p>
          </p:txBody>
        </p:sp>
        <p:sp>
          <p:nvSpPr>
            <p:cNvPr id="84001" name="Rectangle 85"/>
            <p:cNvSpPr>
              <a:spLocks noChangeArrowheads="1"/>
            </p:cNvSpPr>
            <p:nvPr/>
          </p:nvSpPr>
          <p:spPr bwMode="auto">
            <a:xfrm>
              <a:off x="5021" y="2160"/>
              <a:ext cx="283" cy="144"/>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Chicago"/>
                </a:rPr>
                <a:t>الصمت</a:t>
              </a:r>
              <a:endParaRPr lang="en-US" altLang="en-US" sz="900">
                <a:solidFill>
                  <a:srgbClr val="000000"/>
                </a:solidFill>
                <a:latin typeface="Chicago"/>
              </a:endParaRPr>
            </a:p>
          </p:txBody>
        </p:sp>
      </p:grpSp>
      <p:sp>
        <p:nvSpPr>
          <p:cNvPr id="83990" name="Text Box 87"/>
          <p:cNvSpPr txBox="1">
            <a:spLocks noChangeArrowheads="1"/>
          </p:cNvSpPr>
          <p:nvPr/>
        </p:nvSpPr>
        <p:spPr bwMode="auto">
          <a:xfrm>
            <a:off x="8543925" y="6457950"/>
            <a:ext cx="390525" cy="339725"/>
          </a:xfrm>
          <a:prstGeom prst="rect">
            <a:avLst/>
          </a:prstGeom>
          <a:noFill/>
          <a:ln w="9525">
            <a:noFill/>
            <a:miter lim="800000"/>
            <a:headEnd/>
            <a:tailEnd/>
          </a:ln>
        </p:spPr>
        <p:txBody>
          <a:bodyPr wrap="none" anchor="ctr">
            <a:spAutoFit/>
          </a:bodyPr>
          <a:lstStyle/>
          <a:p>
            <a:pPr algn="ctr">
              <a:spcBef>
                <a:spcPct val="50000"/>
              </a:spcBef>
            </a:pPr>
            <a:r>
              <a:rPr lang="ar-SA" altLang="en-US">
                <a:solidFill>
                  <a:srgbClr val="FFFFFF"/>
                </a:solidFill>
                <a:cs typeface="Arial" pitchFamily="34" charset="0"/>
              </a:rPr>
              <a:t>٥</a:t>
            </a:r>
            <a:r>
              <a:rPr lang="en-US" altLang="en-US">
                <a:solidFill>
                  <a:srgbClr val="FFFFFF"/>
                </a:solidFill>
              </a:rPr>
              <a:t> </a:t>
            </a:r>
          </a:p>
        </p:txBody>
      </p:sp>
      <p:sp>
        <p:nvSpPr>
          <p:cNvPr id="452696" name="Rectangle 88"/>
          <p:cNvSpPr>
            <a:spLocks noChangeArrowheads="1"/>
          </p:cNvSpPr>
          <p:nvPr/>
        </p:nvSpPr>
        <p:spPr bwMode="auto">
          <a:xfrm>
            <a:off x="8091488" y="65278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Comic Sans MS" charset="0"/>
                <a:ea typeface="ＭＳ Ｐゴシック" charset="0"/>
                <a:cs typeface="ＭＳ Ｐゴシック" charset="0"/>
              </a:rPr>
              <a:t>32</a:t>
            </a:r>
          </a:p>
        </p:txBody>
      </p:sp>
      <p:sp>
        <p:nvSpPr>
          <p:cNvPr id="452638" name="Text Box 30"/>
          <p:cNvSpPr txBox="1">
            <a:spLocks noChangeArrowheads="1"/>
          </p:cNvSpPr>
          <p:nvPr/>
        </p:nvSpPr>
        <p:spPr bwMode="auto">
          <a:xfrm>
            <a:off x="3317966" y="4219303"/>
            <a:ext cx="1371600" cy="36933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square">
            <a:spAutoFit/>
          </a:bodyPr>
          <a:lstStyle/>
          <a:p>
            <a:pPr>
              <a:spcBef>
                <a:spcPct val="50000"/>
              </a:spcBef>
              <a:defRPr/>
            </a:pPr>
            <a:r>
              <a:rPr lang="ar-JO" sz="1800" dirty="0">
                <a:latin typeface="Comic Sans MS" pitchFamily="-107" charset="0"/>
                <a:ea typeface="+mn-ea"/>
              </a:rPr>
              <a:t>اليونانية</a:t>
            </a:r>
            <a:endParaRPr lang="en-US" sz="1800" dirty="0">
              <a:latin typeface="Comic Sans MS" pitchFamily="-107" charset="0"/>
              <a:ea typeface="+mn-ea"/>
            </a:endParaRPr>
          </a:p>
        </p:txBody>
      </p:sp>
      <p:grpSp>
        <p:nvGrpSpPr>
          <p:cNvPr id="8" name="Group 102"/>
          <p:cNvGrpSpPr>
            <a:grpSpLocks/>
          </p:cNvGrpSpPr>
          <p:nvPr/>
        </p:nvGrpSpPr>
        <p:grpSpPr bwMode="auto">
          <a:xfrm>
            <a:off x="1244264" y="4030663"/>
            <a:ext cx="3223233" cy="922337"/>
            <a:chOff x="690" y="2511"/>
            <a:chExt cx="2163" cy="581"/>
          </a:xfrm>
        </p:grpSpPr>
        <p:sp>
          <p:nvSpPr>
            <p:cNvPr id="452634" name="Text Box 26"/>
            <p:cNvSpPr txBox="1">
              <a:spLocks noChangeArrowheads="1"/>
            </p:cNvSpPr>
            <p:nvPr/>
          </p:nvSpPr>
          <p:spPr bwMode="auto">
            <a:xfrm>
              <a:off x="1328" y="2511"/>
              <a:ext cx="1519" cy="36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square">
              <a:spAutoFit/>
            </a:bodyPr>
            <a:lstStyle/>
            <a:p>
              <a:pPr algn="just" rtl="1">
                <a:spcBef>
                  <a:spcPct val="50000"/>
                </a:spcBef>
                <a:defRPr/>
              </a:pPr>
              <a:r>
                <a:rPr lang="ar-JO" dirty="0">
                  <a:solidFill>
                    <a:schemeClr val="tx1"/>
                  </a:solidFill>
                  <a:latin typeface="Comic Sans MS" charset="0"/>
                  <a:ea typeface="+mn-ea"/>
                </a:rPr>
                <a:t>2. تمت ترجمة العهد القديم إلى _________.</a:t>
              </a:r>
              <a:endParaRPr lang="en-US" dirty="0">
                <a:solidFill>
                  <a:schemeClr val="tx1"/>
                </a:solidFill>
                <a:latin typeface="Comic Sans MS" charset="0"/>
                <a:ea typeface="+mn-ea"/>
              </a:endParaRPr>
            </a:p>
          </p:txBody>
        </p:sp>
        <p:sp>
          <p:nvSpPr>
            <p:cNvPr id="452702" name="Text Box 94"/>
            <p:cNvSpPr txBox="1">
              <a:spLocks noChangeArrowheads="1"/>
            </p:cNvSpPr>
            <p:nvPr/>
          </p:nvSpPr>
          <p:spPr bwMode="auto">
            <a:xfrm>
              <a:off x="690" y="2879"/>
              <a:ext cx="2163" cy="213"/>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algn="just" rtl="1">
                <a:spcBef>
                  <a:spcPct val="50000"/>
                </a:spcBef>
                <a:defRPr/>
              </a:pPr>
              <a:r>
                <a:rPr lang="ar-JO" dirty="0">
                  <a:solidFill>
                    <a:schemeClr val="tx1"/>
                  </a:solidFill>
                  <a:latin typeface="Comic Sans MS" pitchFamily="-107" charset="0"/>
                  <a:ea typeface="+mn-ea"/>
                </a:rPr>
                <a:t>(السبعينية - "</a:t>
              </a:r>
              <a:r>
                <a:rPr lang="en-US" dirty="0">
                  <a:solidFill>
                    <a:schemeClr val="tx1"/>
                  </a:solidFill>
                  <a:latin typeface="Comic Sans MS" pitchFamily="-107" charset="0"/>
                  <a:ea typeface="+mn-ea"/>
                </a:rPr>
                <a:t>LXX" </a:t>
              </a:r>
              <a:r>
                <a:rPr lang="ar-JO" dirty="0">
                  <a:solidFill>
                    <a:schemeClr val="tx1"/>
                  </a:solidFill>
                  <a:latin typeface="Comic Sans MS" pitchFamily="-107" charset="0"/>
                  <a:ea typeface="+mn-ea"/>
                </a:rPr>
                <a:t>في الكتب المرجعية)</a:t>
              </a:r>
              <a:endParaRPr lang="en-US" dirty="0">
                <a:solidFill>
                  <a:schemeClr val="tx1"/>
                </a:solidFill>
                <a:latin typeface="Comic Sans MS" pitchFamily="-107" charset="0"/>
                <a:ea typeface="+mn-ea"/>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452633"/>
                                        </p:tgtEl>
                                        <p:attrNameLst>
                                          <p:attrName>style.visibility</p:attrName>
                                        </p:attrNameLst>
                                      </p:cBhvr>
                                      <p:to>
                                        <p:strVal val="visible"/>
                                      </p:to>
                                    </p:set>
                                    <p:anim calcmode="lin" valueType="num">
                                      <p:cBhvr additive="base">
                                        <p:cTn id="7" dur="500" fill="hold"/>
                                        <p:tgtEl>
                                          <p:spTgt spid="452633"/>
                                        </p:tgtEl>
                                        <p:attrNameLst>
                                          <p:attrName>ppt_x</p:attrName>
                                        </p:attrNameLst>
                                      </p:cBhvr>
                                      <p:tavLst>
                                        <p:tav tm="0">
                                          <p:val>
                                            <p:strVal val="#ppt_x"/>
                                          </p:val>
                                        </p:tav>
                                        <p:tav tm="100000">
                                          <p:val>
                                            <p:strVal val="#ppt_x"/>
                                          </p:val>
                                        </p:tav>
                                      </p:tavLst>
                                    </p:anim>
                                    <p:anim calcmode="lin" valueType="num">
                                      <p:cBhvr additive="base">
                                        <p:cTn id="8" dur="500" fill="hold"/>
                                        <p:tgtEl>
                                          <p:spTgt spid="45263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52630"/>
                                        </p:tgtEl>
                                        <p:attrNameLst>
                                          <p:attrName>style.visibility</p:attrName>
                                        </p:attrNameLst>
                                      </p:cBhvr>
                                      <p:to>
                                        <p:strVal val="visible"/>
                                      </p:to>
                                    </p:set>
                                    <p:animEffect transition="in" filter="fade">
                                      <p:cBhvr>
                                        <p:cTn id="13" dur="2000"/>
                                        <p:tgtEl>
                                          <p:spTgt spid="452630"/>
                                        </p:tgtEl>
                                      </p:cBhvr>
                                    </p:animEffect>
                                  </p:childTnLst>
                                </p:cTn>
                              </p:par>
                            </p:childTnLst>
                          </p:cTn>
                        </p:par>
                        <p:par>
                          <p:cTn id="14" fill="hold" nodeType="afterGroup">
                            <p:stCondLst>
                              <p:cond delay="2000"/>
                            </p:stCondLst>
                            <p:childTnLst>
                              <p:par>
                                <p:cTn id="15" presetID="22" presetClass="entr" presetSubtype="8"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2000"/>
                                        <p:tgtEl>
                                          <p:spTgt spid="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2000"/>
                                        <p:tgtEl>
                                          <p:spTgt spid="8"/>
                                        </p:tgtEl>
                                      </p:cBhvr>
                                    </p:animEffect>
                                  </p:childTnLst>
                                </p:cTn>
                              </p:par>
                            </p:childTnLst>
                          </p:cTn>
                        </p:par>
                        <p:par>
                          <p:cTn id="23" fill="hold" nodeType="afterGroup">
                            <p:stCondLst>
                              <p:cond delay="2000"/>
                            </p:stCondLst>
                            <p:childTnLst>
                              <p:par>
                                <p:cTn id="24" presetID="22" presetClass="entr" presetSubtype="8" fill="hold" grpId="0" nodeType="afterEffect">
                                  <p:stCondLst>
                                    <p:cond delay="0"/>
                                  </p:stCondLst>
                                  <p:childTnLst>
                                    <p:set>
                                      <p:cBhvr>
                                        <p:cTn id="25" dur="1" fill="hold">
                                          <p:stCondLst>
                                            <p:cond delay="0"/>
                                          </p:stCondLst>
                                        </p:cTn>
                                        <p:tgtEl>
                                          <p:spTgt spid="452638"/>
                                        </p:tgtEl>
                                        <p:attrNameLst>
                                          <p:attrName>style.visibility</p:attrName>
                                        </p:attrNameLst>
                                      </p:cBhvr>
                                      <p:to>
                                        <p:strVal val="visible"/>
                                      </p:to>
                                    </p:set>
                                    <p:animEffect transition="in" filter="wipe(left)">
                                      <p:cBhvr>
                                        <p:cTn id="26" dur="2000"/>
                                        <p:tgtEl>
                                          <p:spTgt spid="452638"/>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52679"/>
                                        </p:tgtEl>
                                        <p:attrNameLst>
                                          <p:attrName>style.visibility</p:attrName>
                                        </p:attrNameLst>
                                      </p:cBhvr>
                                      <p:to>
                                        <p:strVal val="visible"/>
                                      </p:to>
                                    </p:set>
                                    <p:animEffect transition="in" filter="fade">
                                      <p:cBhvr>
                                        <p:cTn id="31" dur="2000"/>
                                        <p:tgtEl>
                                          <p:spTgt spid="452679"/>
                                        </p:tgtEl>
                                      </p:cBhvr>
                                    </p:animEffect>
                                  </p:childTnLst>
                                </p:cTn>
                              </p:par>
                            </p:childTnLst>
                          </p:cTn>
                        </p:par>
                        <p:par>
                          <p:cTn id="32" fill="hold" nodeType="afterGroup">
                            <p:stCondLst>
                              <p:cond delay="2000"/>
                            </p:stCondLst>
                            <p:childTnLst>
                              <p:par>
                                <p:cTn id="33" presetID="22" presetClass="entr" presetSubtype="8" fill="hold" nodeType="after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ipe(left)">
                                      <p:cBhvr>
                                        <p:cTn id="35" dur="2000"/>
                                        <p:tgtEl>
                                          <p:spTgt spid="4"/>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52668"/>
                                        </p:tgtEl>
                                        <p:attrNameLst>
                                          <p:attrName>style.visibility</p:attrName>
                                        </p:attrNameLst>
                                      </p:cBhvr>
                                      <p:to>
                                        <p:strVal val="visible"/>
                                      </p:to>
                                    </p:set>
                                    <p:animEffect transition="in" filter="fade">
                                      <p:cBhvr>
                                        <p:cTn id="40" dur="2000"/>
                                        <p:tgtEl>
                                          <p:spTgt spid="452668"/>
                                        </p:tgtEl>
                                      </p:cBhvr>
                                    </p:animEffect>
                                  </p:childTnLst>
                                </p:cTn>
                              </p:par>
                            </p:childTnLst>
                          </p:cTn>
                        </p:par>
                        <p:par>
                          <p:cTn id="41" fill="hold" nodeType="afterGroup">
                            <p:stCondLst>
                              <p:cond delay="2000"/>
                            </p:stCondLst>
                            <p:childTnLst>
                              <p:par>
                                <p:cTn id="42" presetID="22" presetClass="entr" presetSubtype="8" fill="hold" grpId="0" nodeType="afterEffect">
                                  <p:stCondLst>
                                    <p:cond delay="0"/>
                                  </p:stCondLst>
                                  <p:childTnLst>
                                    <p:set>
                                      <p:cBhvr>
                                        <p:cTn id="43" dur="1" fill="hold">
                                          <p:stCondLst>
                                            <p:cond delay="0"/>
                                          </p:stCondLst>
                                        </p:cTn>
                                        <p:tgtEl>
                                          <p:spTgt spid="452669"/>
                                        </p:tgtEl>
                                        <p:attrNameLst>
                                          <p:attrName>style.visibility</p:attrName>
                                        </p:attrNameLst>
                                      </p:cBhvr>
                                      <p:to>
                                        <p:strVal val="visible"/>
                                      </p:to>
                                    </p:set>
                                    <p:animEffect transition="in" filter="wipe(left)">
                                      <p:cBhvr>
                                        <p:cTn id="44" dur="1000"/>
                                        <p:tgtEl>
                                          <p:spTgt spid="452669"/>
                                        </p:tgtEl>
                                      </p:cBhvr>
                                    </p:animEffect>
                                  </p:childTnLst>
                                </p:cTn>
                              </p:par>
                            </p:childTnLst>
                          </p:cTn>
                        </p:par>
                        <p:par>
                          <p:cTn id="45" fill="hold" nodeType="afterGroup">
                            <p:stCondLst>
                              <p:cond delay="3000"/>
                            </p:stCondLst>
                            <p:childTnLst>
                              <p:par>
                                <p:cTn id="46" presetID="22" presetClass="entr" presetSubtype="8" fill="hold" grpId="0" nodeType="afterEffect">
                                  <p:stCondLst>
                                    <p:cond delay="0"/>
                                  </p:stCondLst>
                                  <p:childTnLst>
                                    <p:set>
                                      <p:cBhvr>
                                        <p:cTn id="47" dur="1" fill="hold">
                                          <p:stCondLst>
                                            <p:cond delay="0"/>
                                          </p:stCondLst>
                                        </p:cTn>
                                        <p:tgtEl>
                                          <p:spTgt spid="452670"/>
                                        </p:tgtEl>
                                        <p:attrNameLst>
                                          <p:attrName>style.visibility</p:attrName>
                                        </p:attrNameLst>
                                      </p:cBhvr>
                                      <p:to>
                                        <p:strVal val="visible"/>
                                      </p:to>
                                    </p:set>
                                    <p:animEffect transition="in" filter="wipe(left)">
                                      <p:cBhvr>
                                        <p:cTn id="48" dur="1000"/>
                                        <p:tgtEl>
                                          <p:spTgt spid="452670"/>
                                        </p:tgtEl>
                                      </p:cBhvr>
                                    </p:animEffect>
                                  </p:childTnLst>
                                </p:cTn>
                              </p:par>
                            </p:childTnLst>
                          </p:cTn>
                        </p:par>
                        <p:par>
                          <p:cTn id="49" fill="hold" nodeType="afterGroup">
                            <p:stCondLst>
                              <p:cond delay="4000"/>
                            </p:stCondLst>
                            <p:childTnLst>
                              <p:par>
                                <p:cTn id="50" presetID="22" presetClass="entr" presetSubtype="8" fill="hold" grpId="0" nodeType="afterEffect">
                                  <p:stCondLst>
                                    <p:cond delay="0"/>
                                  </p:stCondLst>
                                  <p:childTnLst>
                                    <p:set>
                                      <p:cBhvr>
                                        <p:cTn id="51" dur="1" fill="hold">
                                          <p:stCondLst>
                                            <p:cond delay="0"/>
                                          </p:stCondLst>
                                        </p:cTn>
                                        <p:tgtEl>
                                          <p:spTgt spid="452671"/>
                                        </p:tgtEl>
                                        <p:attrNameLst>
                                          <p:attrName>style.visibility</p:attrName>
                                        </p:attrNameLst>
                                      </p:cBhvr>
                                      <p:to>
                                        <p:strVal val="visible"/>
                                      </p:to>
                                    </p:set>
                                    <p:animEffect transition="in" filter="wipe(left)">
                                      <p:cBhvr>
                                        <p:cTn id="52" dur="1000"/>
                                        <p:tgtEl>
                                          <p:spTgt spid="452671"/>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7" presetClass="entr" presetSubtype="4" fill="hold" grpId="0" nodeType="clickEffect">
                                  <p:stCondLst>
                                    <p:cond delay="0"/>
                                  </p:stCondLst>
                                  <p:childTnLst>
                                    <p:set>
                                      <p:cBhvr>
                                        <p:cTn id="56" dur="1" fill="hold">
                                          <p:stCondLst>
                                            <p:cond delay="0"/>
                                          </p:stCondLst>
                                        </p:cTn>
                                        <p:tgtEl>
                                          <p:spTgt spid="452632"/>
                                        </p:tgtEl>
                                        <p:attrNameLst>
                                          <p:attrName>style.visibility</p:attrName>
                                        </p:attrNameLst>
                                      </p:cBhvr>
                                      <p:to>
                                        <p:strVal val="visible"/>
                                      </p:to>
                                    </p:set>
                                    <p:anim calcmode="lin" valueType="num">
                                      <p:cBhvr additive="base">
                                        <p:cTn id="57" dur="2000" fill="hold"/>
                                        <p:tgtEl>
                                          <p:spTgt spid="452632"/>
                                        </p:tgtEl>
                                        <p:attrNameLst>
                                          <p:attrName>ppt_x</p:attrName>
                                        </p:attrNameLst>
                                      </p:cBhvr>
                                      <p:tavLst>
                                        <p:tav tm="0">
                                          <p:val>
                                            <p:strVal val="#ppt_x"/>
                                          </p:val>
                                        </p:tav>
                                        <p:tav tm="100000">
                                          <p:val>
                                            <p:strVal val="#ppt_x"/>
                                          </p:val>
                                        </p:tav>
                                      </p:tavLst>
                                    </p:anim>
                                    <p:anim calcmode="lin" valueType="num">
                                      <p:cBhvr additive="base">
                                        <p:cTn id="58" dur="2000" fill="hold"/>
                                        <p:tgtEl>
                                          <p:spTgt spid="4526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2632" grpId="0"/>
      <p:bldP spid="452633" grpId="0" animBg="1"/>
      <p:bldP spid="452630" grpId="0"/>
      <p:bldP spid="452668" grpId="0"/>
      <p:bldP spid="452669" grpId="0"/>
      <p:bldP spid="452670" grpId="0"/>
      <p:bldP spid="452671" grpId="0"/>
      <p:bldP spid="452679" grpId="0"/>
      <p:bldP spid="45263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6018" name="Group 1026"/>
          <p:cNvGrpSpPr>
            <a:grpSpLocks/>
          </p:cNvGrpSpPr>
          <p:nvPr/>
        </p:nvGrpSpPr>
        <p:grpSpPr bwMode="auto">
          <a:xfrm>
            <a:off x="4130675" y="519113"/>
            <a:ext cx="3833813" cy="5789612"/>
            <a:chOff x="2602" y="327"/>
            <a:chExt cx="2415" cy="3647"/>
          </a:xfrm>
        </p:grpSpPr>
        <p:grpSp>
          <p:nvGrpSpPr>
            <p:cNvPr id="86181" name="Group 1027"/>
            <p:cNvGrpSpPr>
              <a:grpSpLocks/>
            </p:cNvGrpSpPr>
            <p:nvPr/>
          </p:nvGrpSpPr>
          <p:grpSpPr bwMode="auto">
            <a:xfrm>
              <a:off x="2602" y="327"/>
              <a:ext cx="1226" cy="3647"/>
              <a:chOff x="2602" y="327"/>
              <a:chExt cx="1226" cy="3647"/>
            </a:xfrm>
          </p:grpSpPr>
          <p:sp>
            <p:nvSpPr>
              <p:cNvPr id="86237" name="Rectangle 1028"/>
              <p:cNvSpPr>
                <a:spLocks noChangeArrowheads="1"/>
              </p:cNvSpPr>
              <p:nvPr/>
            </p:nvSpPr>
            <p:spPr bwMode="auto">
              <a:xfrm>
                <a:off x="3345" y="327"/>
                <a:ext cx="483" cy="154"/>
              </a:xfrm>
              <a:prstGeom prst="rect">
                <a:avLst/>
              </a:prstGeom>
              <a:noFill/>
              <a:ln w="9525">
                <a:noFill/>
                <a:miter lim="800000"/>
                <a:headEnd/>
                <a:tailEnd/>
              </a:ln>
            </p:spPr>
            <p:txBody>
              <a:bodyPr wrap="none" anchor="ctr"/>
              <a:lstStyle/>
              <a:p>
                <a:endParaRPr lang="en-US" altLang="en-US"/>
              </a:p>
            </p:txBody>
          </p:sp>
          <p:sp>
            <p:nvSpPr>
              <p:cNvPr id="483333" name="Rectangle 1029"/>
              <p:cNvSpPr>
                <a:spLocks noChangeArrowheads="1"/>
              </p:cNvSpPr>
              <p:nvPr/>
            </p:nvSpPr>
            <p:spPr bwMode="auto">
              <a:xfrm>
                <a:off x="3087" y="1240"/>
                <a:ext cx="442" cy="153"/>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ar-JO" sz="1000" dirty="0">
                    <a:solidFill>
                      <a:srgbClr val="FFFF00"/>
                    </a:solidFill>
                    <a:latin typeface="Times" pitchFamily="-107" charset="0"/>
                    <a:ea typeface="+mn-ea"/>
                  </a:rPr>
                  <a:t>٢٠٠٠ ق. م</a:t>
                </a:r>
                <a:endParaRPr lang="en-US" sz="1000" dirty="0">
                  <a:solidFill>
                    <a:srgbClr val="FFFF00"/>
                  </a:solidFill>
                  <a:latin typeface="Times" pitchFamily="-107" charset="0"/>
                  <a:ea typeface="+mn-ea"/>
                </a:endParaRPr>
              </a:p>
            </p:txBody>
          </p:sp>
          <p:sp>
            <p:nvSpPr>
              <p:cNvPr id="86239" name="Rectangle 1030"/>
              <p:cNvSpPr>
                <a:spLocks noChangeArrowheads="1"/>
              </p:cNvSpPr>
              <p:nvPr/>
            </p:nvSpPr>
            <p:spPr bwMode="auto">
              <a:xfrm>
                <a:off x="2865" y="327"/>
                <a:ext cx="594" cy="154"/>
              </a:xfrm>
              <a:prstGeom prst="rect">
                <a:avLst/>
              </a:prstGeom>
              <a:noFill/>
              <a:ln w="9525">
                <a:noFill/>
                <a:miter lim="800000"/>
                <a:headEnd/>
                <a:tailEnd/>
              </a:ln>
            </p:spPr>
            <p:txBody>
              <a:bodyPr wrap="none" anchor="ctr"/>
              <a:lstStyle/>
              <a:p>
                <a:endParaRPr lang="en-US" altLang="en-US"/>
              </a:p>
            </p:txBody>
          </p:sp>
          <p:sp>
            <p:nvSpPr>
              <p:cNvPr id="86240" name="Freeform 1031"/>
              <p:cNvSpPr>
                <a:spLocks/>
              </p:cNvSpPr>
              <p:nvPr/>
            </p:nvSpPr>
            <p:spPr bwMode="auto">
              <a:xfrm>
                <a:off x="3113" y="135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w="9525">
                <a:noFill/>
                <a:round/>
                <a:headEnd/>
                <a:tailEnd/>
              </a:ln>
            </p:spPr>
            <p:txBody>
              <a:bodyPr/>
              <a:lstStyle/>
              <a:p>
                <a:endParaRPr lang="ar-JO"/>
              </a:p>
            </p:txBody>
          </p:sp>
          <p:sp>
            <p:nvSpPr>
              <p:cNvPr id="86241" name="AutoShape 1032"/>
              <p:cNvSpPr>
                <a:spLocks noChangeArrowheads="1"/>
              </p:cNvSpPr>
              <p:nvPr/>
            </p:nvSpPr>
            <p:spPr bwMode="auto">
              <a:xfrm>
                <a:off x="2665" y="1290"/>
                <a:ext cx="460" cy="569"/>
              </a:xfrm>
              <a:prstGeom prst="roundRect">
                <a:avLst>
                  <a:gd name="adj" fmla="val 16667"/>
                </a:avLst>
              </a:prstGeom>
              <a:solidFill>
                <a:srgbClr val="E7EC26"/>
              </a:solidFill>
              <a:ln w="38100">
                <a:solidFill>
                  <a:schemeClr val="bg2"/>
                </a:solidFill>
                <a:round/>
                <a:headEnd/>
                <a:tailEnd/>
              </a:ln>
            </p:spPr>
            <p:txBody>
              <a:bodyPr wrap="none" anchor="ctr"/>
              <a:lstStyle/>
              <a:p>
                <a:endParaRPr lang="en-US" altLang="en-US"/>
              </a:p>
            </p:txBody>
          </p:sp>
          <p:sp>
            <p:nvSpPr>
              <p:cNvPr id="86242" name="Rectangle 1033"/>
              <p:cNvSpPr>
                <a:spLocks noChangeArrowheads="1"/>
              </p:cNvSpPr>
              <p:nvPr/>
            </p:nvSpPr>
            <p:spPr bwMode="auto">
              <a:xfrm>
                <a:off x="2664" y="1389"/>
                <a:ext cx="600" cy="661"/>
              </a:xfrm>
              <a:prstGeom prst="rect">
                <a:avLst/>
              </a:prstGeom>
              <a:solidFill>
                <a:srgbClr val="FFFF00"/>
              </a:solidFill>
              <a:ln w="38100">
                <a:solidFill>
                  <a:srgbClr val="000000"/>
                </a:solidFill>
                <a:miter lim="800000"/>
                <a:headEnd/>
                <a:tailEnd/>
              </a:ln>
            </p:spPr>
            <p:txBody>
              <a:bodyPr wrap="none" anchor="ctr"/>
              <a:lstStyle/>
              <a:p>
                <a:endParaRPr lang="en-US" altLang="en-US"/>
              </a:p>
            </p:txBody>
          </p:sp>
          <p:sp>
            <p:nvSpPr>
              <p:cNvPr id="86243" name="Freeform 1034"/>
              <p:cNvSpPr>
                <a:spLocks/>
              </p:cNvSpPr>
              <p:nvPr/>
            </p:nvSpPr>
            <p:spPr bwMode="auto">
              <a:xfrm>
                <a:off x="3039" y="224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w="9525">
                <a:noFill/>
                <a:round/>
                <a:headEnd/>
                <a:tailEnd/>
              </a:ln>
            </p:spPr>
            <p:txBody>
              <a:bodyPr/>
              <a:lstStyle/>
              <a:p>
                <a:endParaRPr lang="ar-JO"/>
              </a:p>
            </p:txBody>
          </p:sp>
          <p:sp>
            <p:nvSpPr>
              <p:cNvPr id="86244" name="Rectangle 1035"/>
              <p:cNvSpPr>
                <a:spLocks noChangeArrowheads="1"/>
              </p:cNvSpPr>
              <p:nvPr/>
            </p:nvSpPr>
            <p:spPr bwMode="auto">
              <a:xfrm>
                <a:off x="2775" y="2456"/>
                <a:ext cx="192" cy="72"/>
              </a:xfrm>
              <a:prstGeom prst="rect">
                <a:avLst/>
              </a:prstGeom>
              <a:solidFill>
                <a:srgbClr val="FFFF00"/>
              </a:solidFill>
              <a:ln w="9525">
                <a:noFill/>
                <a:miter lim="800000"/>
                <a:headEnd/>
                <a:tailEnd/>
              </a:ln>
            </p:spPr>
            <p:txBody>
              <a:bodyPr wrap="none" anchor="ctr"/>
              <a:lstStyle/>
              <a:p>
                <a:endParaRPr lang="en-US" altLang="en-US"/>
              </a:p>
            </p:txBody>
          </p:sp>
          <p:sp>
            <p:nvSpPr>
              <p:cNvPr id="86245" name="Freeform 1036"/>
              <p:cNvSpPr>
                <a:spLocks/>
              </p:cNvSpPr>
              <p:nvPr/>
            </p:nvSpPr>
            <p:spPr bwMode="auto">
              <a:xfrm>
                <a:off x="3036" y="2223"/>
                <a:ext cx="148" cy="76"/>
              </a:xfrm>
              <a:custGeom>
                <a:avLst/>
                <a:gdLst>
                  <a:gd name="T0" fmla="*/ 7945 w 129"/>
                  <a:gd name="T1" fmla="*/ 24959895 h 49"/>
                  <a:gd name="T2" fmla="*/ 0 w 129"/>
                  <a:gd name="T3" fmla="*/ 24959895 h 49"/>
                  <a:gd name="T4" fmla="*/ 0 w 129"/>
                  <a:gd name="T5" fmla="*/ 0 h 49"/>
                  <a:gd name="T6" fmla="*/ 7945 w 129"/>
                  <a:gd name="T7" fmla="*/ 24959895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w="9525">
                <a:noFill/>
                <a:round/>
                <a:headEnd/>
                <a:tailEnd/>
              </a:ln>
            </p:spPr>
            <p:txBody>
              <a:bodyPr/>
              <a:lstStyle/>
              <a:p>
                <a:endParaRPr lang="ar-JO"/>
              </a:p>
            </p:txBody>
          </p:sp>
          <p:sp>
            <p:nvSpPr>
              <p:cNvPr id="86246" name="AutoShape 1037"/>
              <p:cNvSpPr>
                <a:spLocks noChangeArrowheads="1"/>
              </p:cNvSpPr>
              <p:nvPr/>
            </p:nvSpPr>
            <p:spPr bwMode="auto">
              <a:xfrm>
                <a:off x="2672" y="2169"/>
                <a:ext cx="460"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ltLang="en-US"/>
              </a:p>
            </p:txBody>
          </p:sp>
          <p:sp>
            <p:nvSpPr>
              <p:cNvPr id="86247" name="Rectangle 1038"/>
              <p:cNvSpPr>
                <a:spLocks noChangeArrowheads="1"/>
              </p:cNvSpPr>
              <p:nvPr/>
            </p:nvSpPr>
            <p:spPr bwMode="auto">
              <a:xfrm>
                <a:off x="2673" y="2262"/>
                <a:ext cx="600" cy="314"/>
              </a:xfrm>
              <a:prstGeom prst="rect">
                <a:avLst/>
              </a:prstGeom>
              <a:solidFill>
                <a:srgbClr val="FFFF00"/>
              </a:solidFill>
              <a:ln w="38100">
                <a:solidFill>
                  <a:srgbClr val="000000"/>
                </a:solidFill>
                <a:miter lim="800000"/>
                <a:headEnd/>
                <a:tailEnd/>
              </a:ln>
            </p:spPr>
            <p:txBody>
              <a:bodyPr wrap="none" anchor="ctr"/>
              <a:lstStyle/>
              <a:p>
                <a:endParaRPr lang="en-US" altLang="en-US"/>
              </a:p>
            </p:txBody>
          </p:sp>
          <p:sp>
            <p:nvSpPr>
              <p:cNvPr id="86248" name="Rectangle 1039"/>
              <p:cNvSpPr>
                <a:spLocks noChangeArrowheads="1"/>
              </p:cNvSpPr>
              <p:nvPr/>
            </p:nvSpPr>
            <p:spPr bwMode="auto">
              <a:xfrm>
                <a:off x="2743" y="2425"/>
                <a:ext cx="324" cy="120"/>
              </a:xfrm>
              <a:prstGeom prst="rect">
                <a:avLst/>
              </a:prstGeom>
              <a:solidFill>
                <a:srgbClr val="FFFF00"/>
              </a:solidFill>
              <a:ln w="9525">
                <a:noFill/>
                <a:miter lim="800000"/>
                <a:headEnd/>
                <a:tailEnd/>
              </a:ln>
            </p:spPr>
            <p:txBody>
              <a:bodyPr wrap="none" anchor="ctr"/>
              <a:lstStyle/>
              <a:p>
                <a:endParaRPr lang="en-US" altLang="en-US"/>
              </a:p>
            </p:txBody>
          </p:sp>
          <p:sp>
            <p:nvSpPr>
              <p:cNvPr id="86249" name="AutoShape 1040"/>
              <p:cNvSpPr>
                <a:spLocks noChangeArrowheads="1"/>
              </p:cNvSpPr>
              <p:nvPr/>
            </p:nvSpPr>
            <p:spPr bwMode="auto">
              <a:xfrm>
                <a:off x="2639" y="355"/>
                <a:ext cx="460" cy="687"/>
              </a:xfrm>
              <a:prstGeom prst="roundRect">
                <a:avLst>
                  <a:gd name="adj" fmla="val 16667"/>
                </a:avLst>
              </a:prstGeom>
              <a:solidFill>
                <a:srgbClr val="E7EC26"/>
              </a:solidFill>
              <a:ln w="38100">
                <a:solidFill>
                  <a:schemeClr val="bg2"/>
                </a:solidFill>
                <a:round/>
                <a:headEnd/>
                <a:tailEnd/>
              </a:ln>
            </p:spPr>
            <p:txBody>
              <a:bodyPr wrap="none" anchor="ctr"/>
              <a:lstStyle/>
              <a:p>
                <a:endParaRPr lang="en-US" altLang="en-US"/>
              </a:p>
            </p:txBody>
          </p:sp>
          <p:sp>
            <p:nvSpPr>
              <p:cNvPr id="86250" name="Rectangle 1041"/>
              <p:cNvSpPr>
                <a:spLocks noChangeArrowheads="1"/>
              </p:cNvSpPr>
              <p:nvPr/>
            </p:nvSpPr>
            <p:spPr bwMode="auto">
              <a:xfrm>
                <a:off x="2638" y="471"/>
                <a:ext cx="600" cy="713"/>
              </a:xfrm>
              <a:prstGeom prst="rect">
                <a:avLst/>
              </a:prstGeom>
              <a:solidFill>
                <a:srgbClr val="FFFF00"/>
              </a:solidFill>
              <a:ln w="38100">
                <a:solidFill>
                  <a:srgbClr val="000000"/>
                </a:solidFill>
                <a:miter lim="800000"/>
                <a:headEnd/>
                <a:tailEnd/>
              </a:ln>
            </p:spPr>
            <p:txBody>
              <a:bodyPr wrap="none" anchor="ctr"/>
              <a:lstStyle/>
              <a:p>
                <a:endParaRPr lang="en-US" altLang="en-US"/>
              </a:p>
            </p:txBody>
          </p:sp>
          <p:sp>
            <p:nvSpPr>
              <p:cNvPr id="86251" name="AutoShape 1042"/>
              <p:cNvSpPr>
                <a:spLocks noChangeArrowheads="1"/>
              </p:cNvSpPr>
              <p:nvPr/>
            </p:nvSpPr>
            <p:spPr bwMode="auto">
              <a:xfrm>
                <a:off x="2649" y="369"/>
                <a:ext cx="438" cy="686"/>
              </a:xfrm>
              <a:prstGeom prst="roundRect">
                <a:avLst>
                  <a:gd name="adj" fmla="val 16667"/>
                </a:avLst>
              </a:prstGeom>
              <a:solidFill>
                <a:srgbClr val="FFFF00"/>
              </a:solidFill>
              <a:ln w="9525">
                <a:noFill/>
                <a:round/>
                <a:headEnd/>
                <a:tailEnd/>
              </a:ln>
            </p:spPr>
            <p:txBody>
              <a:bodyPr wrap="none" anchor="ctr"/>
              <a:lstStyle/>
              <a:p>
                <a:endParaRPr lang="en-US" altLang="en-US"/>
              </a:p>
            </p:txBody>
          </p:sp>
          <p:sp>
            <p:nvSpPr>
              <p:cNvPr id="86252" name="AutoShape 1043"/>
              <p:cNvSpPr>
                <a:spLocks noChangeArrowheads="1"/>
              </p:cNvSpPr>
              <p:nvPr/>
            </p:nvSpPr>
            <p:spPr bwMode="auto">
              <a:xfrm>
                <a:off x="2675" y="1306"/>
                <a:ext cx="438" cy="569"/>
              </a:xfrm>
              <a:prstGeom prst="roundRect">
                <a:avLst>
                  <a:gd name="adj" fmla="val 16667"/>
                </a:avLst>
              </a:prstGeom>
              <a:solidFill>
                <a:srgbClr val="FFFF00"/>
              </a:solidFill>
              <a:ln w="9525">
                <a:noFill/>
                <a:round/>
                <a:headEnd/>
                <a:tailEnd/>
              </a:ln>
            </p:spPr>
            <p:txBody>
              <a:bodyPr wrap="none" anchor="ctr"/>
              <a:lstStyle/>
              <a:p>
                <a:endParaRPr lang="en-US" altLang="en-US"/>
              </a:p>
            </p:txBody>
          </p:sp>
          <p:sp>
            <p:nvSpPr>
              <p:cNvPr id="86253" name="AutoShape 1044"/>
              <p:cNvSpPr>
                <a:spLocks noChangeArrowheads="1"/>
              </p:cNvSpPr>
              <p:nvPr/>
            </p:nvSpPr>
            <p:spPr bwMode="auto">
              <a:xfrm>
                <a:off x="2686" y="2189"/>
                <a:ext cx="434" cy="183"/>
              </a:xfrm>
              <a:prstGeom prst="roundRect">
                <a:avLst>
                  <a:gd name="adj" fmla="val 16667"/>
                </a:avLst>
              </a:prstGeom>
              <a:solidFill>
                <a:srgbClr val="FFFF00"/>
              </a:solidFill>
              <a:ln w="9525">
                <a:noFill/>
                <a:round/>
                <a:headEnd/>
                <a:tailEnd/>
              </a:ln>
            </p:spPr>
            <p:txBody>
              <a:bodyPr wrap="none" anchor="ctr"/>
              <a:lstStyle/>
              <a:p>
                <a:endParaRPr lang="en-US" altLang="en-US"/>
              </a:p>
            </p:txBody>
          </p:sp>
          <p:sp>
            <p:nvSpPr>
              <p:cNvPr id="86254" name="Rectangle 1045"/>
              <p:cNvSpPr>
                <a:spLocks noChangeArrowheads="1"/>
              </p:cNvSpPr>
              <p:nvPr/>
            </p:nvSpPr>
            <p:spPr bwMode="auto">
              <a:xfrm>
                <a:off x="2815" y="3288"/>
                <a:ext cx="160" cy="73"/>
              </a:xfrm>
              <a:prstGeom prst="rect">
                <a:avLst/>
              </a:prstGeom>
              <a:solidFill>
                <a:srgbClr val="FFFFFF"/>
              </a:solidFill>
              <a:ln w="9525">
                <a:noFill/>
                <a:miter lim="800000"/>
                <a:headEnd/>
                <a:tailEnd/>
              </a:ln>
            </p:spPr>
            <p:txBody>
              <a:bodyPr wrap="none" anchor="ctr"/>
              <a:lstStyle/>
              <a:p>
                <a:endParaRPr lang="en-US" altLang="en-US"/>
              </a:p>
            </p:txBody>
          </p:sp>
          <p:sp>
            <p:nvSpPr>
              <p:cNvPr id="86255" name="Rectangle 1046"/>
              <p:cNvSpPr>
                <a:spLocks noChangeArrowheads="1"/>
              </p:cNvSpPr>
              <p:nvPr/>
            </p:nvSpPr>
            <p:spPr bwMode="auto">
              <a:xfrm>
                <a:off x="2780" y="3258"/>
                <a:ext cx="185" cy="133"/>
              </a:xfrm>
              <a:prstGeom prst="rect">
                <a:avLst/>
              </a:prstGeom>
              <a:noFill/>
              <a:ln w="9525">
                <a:noFill/>
                <a:miter lim="800000"/>
                <a:headEnd/>
                <a:tailEnd/>
              </a:ln>
            </p:spPr>
            <p:txBody>
              <a:bodyPr wrap="none" lIns="90487" tIns="44450" rIns="90487" bIns="44450">
                <a:spAutoFit/>
              </a:bodyPr>
              <a:lstStyle/>
              <a:p>
                <a:r>
                  <a:rPr lang="en-US" altLang="en-US" sz="800">
                    <a:solidFill>
                      <a:srgbClr val="000000"/>
                    </a:solidFill>
                    <a:latin typeface="Helvetica" pitchFamily="34" charset="0"/>
                  </a:rPr>
                  <a:t>40</a:t>
                </a:r>
              </a:p>
            </p:txBody>
          </p:sp>
          <p:sp>
            <p:nvSpPr>
              <p:cNvPr id="86256" name="AutoShape 1047"/>
              <p:cNvSpPr>
                <a:spLocks noChangeArrowheads="1"/>
              </p:cNvSpPr>
              <p:nvPr/>
            </p:nvSpPr>
            <p:spPr bwMode="auto">
              <a:xfrm>
                <a:off x="2672" y="2692"/>
                <a:ext cx="460" cy="2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ltLang="en-US"/>
              </a:p>
            </p:txBody>
          </p:sp>
          <p:sp>
            <p:nvSpPr>
              <p:cNvPr id="86257" name="Rectangle 1048"/>
              <p:cNvSpPr>
                <a:spLocks noChangeArrowheads="1"/>
              </p:cNvSpPr>
              <p:nvPr/>
            </p:nvSpPr>
            <p:spPr bwMode="auto">
              <a:xfrm>
                <a:off x="2671" y="2792"/>
                <a:ext cx="600" cy="720"/>
              </a:xfrm>
              <a:prstGeom prst="rect">
                <a:avLst/>
              </a:prstGeom>
              <a:solidFill>
                <a:srgbClr val="FFFF00"/>
              </a:solidFill>
              <a:ln w="38100">
                <a:solidFill>
                  <a:srgbClr val="000000"/>
                </a:solidFill>
                <a:miter lim="800000"/>
                <a:headEnd/>
                <a:tailEnd/>
              </a:ln>
            </p:spPr>
            <p:txBody>
              <a:bodyPr wrap="none" anchor="ctr"/>
              <a:lstStyle/>
              <a:p>
                <a:endParaRPr lang="en-US" altLang="en-US"/>
              </a:p>
            </p:txBody>
          </p:sp>
          <p:sp>
            <p:nvSpPr>
              <p:cNvPr id="86258" name="AutoShape 1049"/>
              <p:cNvSpPr>
                <a:spLocks noChangeArrowheads="1"/>
              </p:cNvSpPr>
              <p:nvPr/>
            </p:nvSpPr>
            <p:spPr bwMode="auto">
              <a:xfrm>
                <a:off x="2684" y="2710"/>
                <a:ext cx="440" cy="212"/>
              </a:xfrm>
              <a:prstGeom prst="roundRect">
                <a:avLst>
                  <a:gd name="adj" fmla="val 16667"/>
                </a:avLst>
              </a:prstGeom>
              <a:solidFill>
                <a:srgbClr val="FFFF00"/>
              </a:solidFill>
              <a:ln w="9525">
                <a:noFill/>
                <a:round/>
                <a:headEnd/>
                <a:tailEnd/>
              </a:ln>
            </p:spPr>
            <p:txBody>
              <a:bodyPr wrap="none" anchor="ctr"/>
              <a:lstStyle/>
              <a:p>
                <a:endParaRPr lang="en-US" altLang="en-US"/>
              </a:p>
            </p:txBody>
          </p:sp>
          <p:sp>
            <p:nvSpPr>
              <p:cNvPr id="86259" name="Freeform 1050"/>
              <p:cNvSpPr>
                <a:spLocks/>
              </p:cNvSpPr>
              <p:nvPr/>
            </p:nvSpPr>
            <p:spPr bwMode="auto">
              <a:xfrm>
                <a:off x="3041" y="364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w="9525">
                <a:noFill/>
                <a:round/>
                <a:headEnd/>
                <a:tailEnd/>
              </a:ln>
            </p:spPr>
            <p:txBody>
              <a:bodyPr/>
              <a:lstStyle/>
              <a:p>
                <a:endParaRPr lang="ar-JO"/>
              </a:p>
            </p:txBody>
          </p:sp>
          <p:sp>
            <p:nvSpPr>
              <p:cNvPr id="86260" name="Rectangle 1051"/>
              <p:cNvSpPr>
                <a:spLocks noChangeArrowheads="1"/>
              </p:cNvSpPr>
              <p:nvPr/>
            </p:nvSpPr>
            <p:spPr bwMode="auto">
              <a:xfrm>
                <a:off x="2777" y="3854"/>
                <a:ext cx="192" cy="72"/>
              </a:xfrm>
              <a:prstGeom prst="rect">
                <a:avLst/>
              </a:prstGeom>
              <a:solidFill>
                <a:srgbClr val="FFFF00"/>
              </a:solidFill>
              <a:ln w="9525">
                <a:noFill/>
                <a:miter lim="800000"/>
                <a:headEnd/>
                <a:tailEnd/>
              </a:ln>
            </p:spPr>
            <p:txBody>
              <a:bodyPr wrap="none" anchor="ctr"/>
              <a:lstStyle/>
              <a:p>
                <a:endParaRPr lang="en-US" altLang="en-US"/>
              </a:p>
            </p:txBody>
          </p:sp>
          <p:sp>
            <p:nvSpPr>
              <p:cNvPr id="86261" name="Freeform 1052"/>
              <p:cNvSpPr>
                <a:spLocks/>
              </p:cNvSpPr>
              <p:nvPr/>
            </p:nvSpPr>
            <p:spPr bwMode="auto">
              <a:xfrm>
                <a:off x="3038" y="3621"/>
                <a:ext cx="148" cy="76"/>
              </a:xfrm>
              <a:custGeom>
                <a:avLst/>
                <a:gdLst>
                  <a:gd name="T0" fmla="*/ 7945 w 129"/>
                  <a:gd name="T1" fmla="*/ 24959895 h 49"/>
                  <a:gd name="T2" fmla="*/ 0 w 129"/>
                  <a:gd name="T3" fmla="*/ 24959895 h 49"/>
                  <a:gd name="T4" fmla="*/ 0 w 129"/>
                  <a:gd name="T5" fmla="*/ 0 h 49"/>
                  <a:gd name="T6" fmla="*/ 7945 w 129"/>
                  <a:gd name="T7" fmla="*/ 24959895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w="9525">
                <a:noFill/>
                <a:round/>
                <a:headEnd/>
                <a:tailEnd/>
              </a:ln>
            </p:spPr>
            <p:txBody>
              <a:bodyPr/>
              <a:lstStyle/>
              <a:p>
                <a:endParaRPr lang="ar-JO"/>
              </a:p>
            </p:txBody>
          </p:sp>
          <p:sp>
            <p:nvSpPr>
              <p:cNvPr id="86262" name="AutoShape 1053"/>
              <p:cNvSpPr>
                <a:spLocks noChangeArrowheads="1"/>
              </p:cNvSpPr>
              <p:nvPr/>
            </p:nvSpPr>
            <p:spPr bwMode="auto">
              <a:xfrm>
                <a:off x="2678" y="3567"/>
                <a:ext cx="464"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ltLang="en-US"/>
              </a:p>
            </p:txBody>
          </p:sp>
          <p:sp>
            <p:nvSpPr>
              <p:cNvPr id="86263" name="Rectangle 1054"/>
              <p:cNvSpPr>
                <a:spLocks noChangeArrowheads="1"/>
              </p:cNvSpPr>
              <p:nvPr/>
            </p:nvSpPr>
            <p:spPr bwMode="auto">
              <a:xfrm>
                <a:off x="2675" y="3660"/>
                <a:ext cx="600" cy="314"/>
              </a:xfrm>
              <a:prstGeom prst="rect">
                <a:avLst/>
              </a:prstGeom>
              <a:solidFill>
                <a:srgbClr val="FFFF00"/>
              </a:solidFill>
              <a:ln w="38100">
                <a:solidFill>
                  <a:srgbClr val="000000"/>
                </a:solidFill>
                <a:miter lim="800000"/>
                <a:headEnd/>
                <a:tailEnd/>
              </a:ln>
            </p:spPr>
            <p:txBody>
              <a:bodyPr wrap="none" anchor="ctr"/>
              <a:lstStyle/>
              <a:p>
                <a:endParaRPr lang="en-US" altLang="en-US"/>
              </a:p>
            </p:txBody>
          </p:sp>
          <p:sp>
            <p:nvSpPr>
              <p:cNvPr id="86264" name="Rectangle 1055"/>
              <p:cNvSpPr>
                <a:spLocks noChangeArrowheads="1"/>
              </p:cNvSpPr>
              <p:nvPr/>
            </p:nvSpPr>
            <p:spPr bwMode="auto">
              <a:xfrm>
                <a:off x="2745" y="3823"/>
                <a:ext cx="324" cy="120"/>
              </a:xfrm>
              <a:prstGeom prst="rect">
                <a:avLst/>
              </a:prstGeom>
              <a:solidFill>
                <a:srgbClr val="FFFF00"/>
              </a:solidFill>
              <a:ln w="9525">
                <a:noFill/>
                <a:miter lim="800000"/>
                <a:headEnd/>
                <a:tailEnd/>
              </a:ln>
            </p:spPr>
            <p:txBody>
              <a:bodyPr wrap="none" anchor="ctr"/>
              <a:lstStyle/>
              <a:p>
                <a:endParaRPr lang="en-US" altLang="en-US"/>
              </a:p>
            </p:txBody>
          </p:sp>
          <p:sp>
            <p:nvSpPr>
              <p:cNvPr id="86265" name="AutoShape 1056"/>
              <p:cNvSpPr>
                <a:spLocks noChangeArrowheads="1"/>
              </p:cNvSpPr>
              <p:nvPr/>
            </p:nvSpPr>
            <p:spPr bwMode="auto">
              <a:xfrm>
                <a:off x="2688" y="3583"/>
                <a:ext cx="448" cy="183"/>
              </a:xfrm>
              <a:prstGeom prst="roundRect">
                <a:avLst>
                  <a:gd name="adj" fmla="val 16667"/>
                </a:avLst>
              </a:prstGeom>
              <a:solidFill>
                <a:srgbClr val="FFFF00"/>
              </a:solidFill>
              <a:ln w="9525">
                <a:noFill/>
                <a:round/>
                <a:headEnd/>
                <a:tailEnd/>
              </a:ln>
            </p:spPr>
            <p:txBody>
              <a:bodyPr wrap="none" anchor="ctr"/>
              <a:lstStyle/>
              <a:p>
                <a:endParaRPr lang="en-US" altLang="en-US"/>
              </a:p>
            </p:txBody>
          </p:sp>
          <p:sp>
            <p:nvSpPr>
              <p:cNvPr id="483361" name="Rectangle 1057"/>
              <p:cNvSpPr>
                <a:spLocks noChangeArrowheads="1"/>
              </p:cNvSpPr>
              <p:nvPr/>
            </p:nvSpPr>
            <p:spPr bwMode="auto">
              <a:xfrm>
                <a:off x="3095" y="2648"/>
                <a:ext cx="442" cy="153"/>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ar-JO" sz="1000" dirty="0">
                    <a:solidFill>
                      <a:srgbClr val="FFFF00"/>
                    </a:solidFill>
                    <a:latin typeface="Times" pitchFamily="-107" charset="0"/>
                    <a:ea typeface="+mn-ea"/>
                  </a:rPr>
                  <a:t>١٥٠٠ ق. م</a:t>
                </a:r>
                <a:endParaRPr lang="en-US" sz="1000" dirty="0">
                  <a:solidFill>
                    <a:srgbClr val="FFFF00"/>
                  </a:solidFill>
                  <a:latin typeface="Times" pitchFamily="-107" charset="0"/>
                  <a:ea typeface="+mn-ea"/>
                </a:endParaRPr>
              </a:p>
            </p:txBody>
          </p:sp>
          <p:sp>
            <p:nvSpPr>
              <p:cNvPr id="86267" name="Line 1058"/>
              <p:cNvSpPr>
                <a:spLocks noChangeShapeType="1"/>
              </p:cNvSpPr>
              <p:nvPr/>
            </p:nvSpPr>
            <p:spPr bwMode="auto">
              <a:xfrm>
                <a:off x="2667" y="644"/>
                <a:ext cx="544" cy="0"/>
              </a:xfrm>
              <a:prstGeom prst="line">
                <a:avLst/>
              </a:prstGeom>
              <a:noFill/>
              <a:ln w="12700">
                <a:solidFill>
                  <a:srgbClr val="000000"/>
                </a:solidFill>
                <a:round/>
                <a:headEnd/>
                <a:tailEnd/>
              </a:ln>
            </p:spPr>
            <p:txBody>
              <a:bodyPr wrap="none" anchor="ctr"/>
              <a:lstStyle/>
              <a:p>
                <a:endParaRPr lang="ar-JO"/>
              </a:p>
            </p:txBody>
          </p:sp>
          <p:sp>
            <p:nvSpPr>
              <p:cNvPr id="86268" name="Line 1059"/>
              <p:cNvSpPr>
                <a:spLocks noChangeShapeType="1"/>
              </p:cNvSpPr>
              <p:nvPr/>
            </p:nvSpPr>
            <p:spPr bwMode="auto">
              <a:xfrm>
                <a:off x="2667" y="748"/>
                <a:ext cx="544" cy="0"/>
              </a:xfrm>
              <a:prstGeom prst="line">
                <a:avLst/>
              </a:prstGeom>
              <a:noFill/>
              <a:ln w="12700">
                <a:solidFill>
                  <a:srgbClr val="000000"/>
                </a:solidFill>
                <a:round/>
                <a:headEnd/>
                <a:tailEnd/>
              </a:ln>
            </p:spPr>
            <p:txBody>
              <a:bodyPr wrap="none" anchor="ctr"/>
              <a:lstStyle/>
              <a:p>
                <a:endParaRPr lang="ar-JO"/>
              </a:p>
            </p:txBody>
          </p:sp>
          <p:sp>
            <p:nvSpPr>
              <p:cNvPr id="86269" name="Line 1060"/>
              <p:cNvSpPr>
                <a:spLocks noChangeShapeType="1"/>
              </p:cNvSpPr>
              <p:nvPr/>
            </p:nvSpPr>
            <p:spPr bwMode="auto">
              <a:xfrm>
                <a:off x="2667" y="844"/>
                <a:ext cx="544" cy="0"/>
              </a:xfrm>
              <a:prstGeom prst="line">
                <a:avLst/>
              </a:prstGeom>
              <a:noFill/>
              <a:ln w="12700">
                <a:solidFill>
                  <a:srgbClr val="000000"/>
                </a:solidFill>
                <a:round/>
                <a:headEnd/>
                <a:tailEnd/>
              </a:ln>
            </p:spPr>
            <p:txBody>
              <a:bodyPr wrap="none" anchor="ctr"/>
              <a:lstStyle/>
              <a:p>
                <a:endParaRPr lang="ar-JO"/>
              </a:p>
            </p:txBody>
          </p:sp>
          <p:sp>
            <p:nvSpPr>
              <p:cNvPr id="86270" name="Line 1061"/>
              <p:cNvSpPr>
                <a:spLocks noChangeShapeType="1"/>
              </p:cNvSpPr>
              <p:nvPr/>
            </p:nvSpPr>
            <p:spPr bwMode="auto">
              <a:xfrm>
                <a:off x="2670" y="948"/>
                <a:ext cx="544" cy="0"/>
              </a:xfrm>
              <a:prstGeom prst="line">
                <a:avLst/>
              </a:prstGeom>
              <a:noFill/>
              <a:ln w="12700">
                <a:solidFill>
                  <a:srgbClr val="000000"/>
                </a:solidFill>
                <a:round/>
                <a:headEnd/>
                <a:tailEnd/>
              </a:ln>
            </p:spPr>
            <p:txBody>
              <a:bodyPr wrap="none" anchor="ctr"/>
              <a:lstStyle/>
              <a:p>
                <a:endParaRPr lang="ar-JO"/>
              </a:p>
            </p:txBody>
          </p:sp>
          <p:sp>
            <p:nvSpPr>
              <p:cNvPr id="86271" name="Line 1062"/>
              <p:cNvSpPr>
                <a:spLocks noChangeShapeType="1"/>
              </p:cNvSpPr>
              <p:nvPr/>
            </p:nvSpPr>
            <p:spPr bwMode="auto">
              <a:xfrm>
                <a:off x="2667" y="1052"/>
                <a:ext cx="544" cy="0"/>
              </a:xfrm>
              <a:prstGeom prst="line">
                <a:avLst/>
              </a:prstGeom>
              <a:noFill/>
              <a:ln w="12700">
                <a:solidFill>
                  <a:srgbClr val="000000"/>
                </a:solidFill>
                <a:round/>
                <a:headEnd/>
                <a:tailEnd/>
              </a:ln>
            </p:spPr>
            <p:txBody>
              <a:bodyPr wrap="none" anchor="ctr"/>
              <a:lstStyle/>
              <a:p>
                <a:endParaRPr lang="ar-JO"/>
              </a:p>
            </p:txBody>
          </p:sp>
          <p:sp>
            <p:nvSpPr>
              <p:cNvPr id="86272" name="Line 1063"/>
              <p:cNvSpPr>
                <a:spLocks noChangeShapeType="1"/>
              </p:cNvSpPr>
              <p:nvPr/>
            </p:nvSpPr>
            <p:spPr bwMode="auto">
              <a:xfrm>
                <a:off x="2667" y="1148"/>
                <a:ext cx="544" cy="0"/>
              </a:xfrm>
              <a:prstGeom prst="line">
                <a:avLst/>
              </a:prstGeom>
              <a:noFill/>
              <a:ln w="12700">
                <a:solidFill>
                  <a:srgbClr val="000000"/>
                </a:solidFill>
                <a:round/>
                <a:headEnd/>
                <a:tailEnd/>
              </a:ln>
            </p:spPr>
            <p:txBody>
              <a:bodyPr wrap="none" anchor="ctr"/>
              <a:lstStyle/>
              <a:p>
                <a:endParaRPr lang="ar-JO"/>
              </a:p>
            </p:txBody>
          </p:sp>
          <p:sp>
            <p:nvSpPr>
              <p:cNvPr id="86273" name="Rectangle 1064"/>
              <p:cNvSpPr>
                <a:spLocks noChangeArrowheads="1"/>
              </p:cNvSpPr>
              <p:nvPr/>
            </p:nvSpPr>
            <p:spPr bwMode="auto">
              <a:xfrm>
                <a:off x="2741" y="538"/>
                <a:ext cx="343" cy="144"/>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Helvetica" pitchFamily="34" charset="0"/>
                  </a:rPr>
                  <a:t>أول خطية</a:t>
                </a:r>
                <a:endParaRPr lang="en-US" altLang="en-US" sz="900">
                  <a:solidFill>
                    <a:srgbClr val="000000"/>
                  </a:solidFill>
                  <a:latin typeface="Helvetica" pitchFamily="34" charset="0"/>
                </a:endParaRPr>
              </a:p>
            </p:txBody>
          </p:sp>
          <p:sp>
            <p:nvSpPr>
              <p:cNvPr id="86274" name="Rectangle 1065"/>
              <p:cNvSpPr>
                <a:spLocks noChangeArrowheads="1"/>
              </p:cNvSpPr>
              <p:nvPr/>
            </p:nvSpPr>
            <p:spPr bwMode="auto">
              <a:xfrm>
                <a:off x="2690" y="634"/>
                <a:ext cx="354" cy="144"/>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Helvetica" pitchFamily="34" charset="0"/>
                  </a:rPr>
                  <a:t>أول بشارة</a:t>
                </a:r>
                <a:endParaRPr lang="en-US" altLang="en-US" sz="900">
                  <a:solidFill>
                    <a:srgbClr val="000000"/>
                  </a:solidFill>
                  <a:latin typeface="Helvetica" pitchFamily="34" charset="0"/>
                </a:endParaRPr>
              </a:p>
            </p:txBody>
          </p:sp>
          <p:sp>
            <p:nvSpPr>
              <p:cNvPr id="86275" name="Rectangle 1066"/>
              <p:cNvSpPr>
                <a:spLocks noChangeArrowheads="1"/>
              </p:cNvSpPr>
              <p:nvPr/>
            </p:nvSpPr>
            <p:spPr bwMode="auto">
              <a:xfrm>
                <a:off x="2695" y="738"/>
                <a:ext cx="340" cy="144"/>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Helvetica" pitchFamily="34" charset="0"/>
                  </a:rPr>
                  <a:t>أول عائلة</a:t>
                </a:r>
                <a:endParaRPr lang="en-US" altLang="en-US" sz="900">
                  <a:solidFill>
                    <a:srgbClr val="000000"/>
                  </a:solidFill>
                  <a:latin typeface="Helvetica" pitchFamily="34" charset="0"/>
                </a:endParaRPr>
              </a:p>
            </p:txBody>
          </p:sp>
          <p:sp>
            <p:nvSpPr>
              <p:cNvPr id="86276" name="Rectangle 1067"/>
              <p:cNvSpPr>
                <a:spLocks noChangeArrowheads="1"/>
              </p:cNvSpPr>
              <p:nvPr/>
            </p:nvSpPr>
            <p:spPr bwMode="auto">
              <a:xfrm>
                <a:off x="2690" y="842"/>
                <a:ext cx="367" cy="144"/>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Helvetica" pitchFamily="34" charset="0"/>
                  </a:rPr>
                  <a:t>أول جريمة</a:t>
                </a:r>
                <a:endParaRPr lang="en-US" altLang="en-US" sz="900">
                  <a:solidFill>
                    <a:srgbClr val="000000"/>
                  </a:solidFill>
                  <a:latin typeface="Helvetica" pitchFamily="34" charset="0"/>
                </a:endParaRPr>
              </a:p>
            </p:txBody>
          </p:sp>
          <p:sp>
            <p:nvSpPr>
              <p:cNvPr id="86277" name="Rectangle 1068"/>
              <p:cNvSpPr>
                <a:spLocks noChangeArrowheads="1"/>
              </p:cNvSpPr>
              <p:nvPr/>
            </p:nvSpPr>
            <p:spPr bwMode="auto">
              <a:xfrm>
                <a:off x="2627" y="938"/>
                <a:ext cx="575" cy="144"/>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Helvetica" pitchFamily="34" charset="0"/>
                  </a:rPr>
                  <a:t>الطوفان/ قوس قزح</a:t>
                </a:r>
                <a:endParaRPr lang="en-US" altLang="en-US" sz="900">
                  <a:solidFill>
                    <a:srgbClr val="000000"/>
                  </a:solidFill>
                  <a:latin typeface="Helvetica" pitchFamily="34" charset="0"/>
                </a:endParaRPr>
              </a:p>
            </p:txBody>
          </p:sp>
          <p:sp>
            <p:nvSpPr>
              <p:cNvPr id="86278" name="Rectangle 1069"/>
              <p:cNvSpPr>
                <a:spLocks noChangeArrowheads="1"/>
              </p:cNvSpPr>
              <p:nvPr/>
            </p:nvSpPr>
            <p:spPr bwMode="auto">
              <a:xfrm>
                <a:off x="2781" y="1042"/>
                <a:ext cx="242" cy="144"/>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Helvetica" pitchFamily="34" charset="0"/>
                  </a:rPr>
                  <a:t>البرج</a:t>
                </a:r>
                <a:endParaRPr lang="en-US" altLang="en-US" sz="900">
                  <a:solidFill>
                    <a:srgbClr val="000000"/>
                  </a:solidFill>
                  <a:latin typeface="Helvetica" pitchFamily="34" charset="0"/>
                </a:endParaRPr>
              </a:p>
            </p:txBody>
          </p:sp>
          <p:sp>
            <p:nvSpPr>
              <p:cNvPr id="86279" name="Rectangle 1070"/>
              <p:cNvSpPr>
                <a:spLocks noChangeArrowheads="1"/>
              </p:cNvSpPr>
              <p:nvPr/>
            </p:nvSpPr>
            <p:spPr bwMode="auto">
              <a:xfrm>
                <a:off x="2607" y="344"/>
                <a:ext cx="248" cy="144"/>
              </a:xfrm>
              <a:prstGeom prst="rect">
                <a:avLst/>
              </a:prstGeom>
              <a:noFill/>
              <a:ln w="9525">
                <a:noFill/>
                <a:miter lim="800000"/>
                <a:headEnd/>
                <a:tailEnd/>
              </a:ln>
            </p:spPr>
            <p:txBody>
              <a:bodyPr wrap="none" lIns="90487" tIns="44450" rIns="90487" bIns="44450">
                <a:spAutoFit/>
              </a:bodyPr>
              <a:lstStyle/>
              <a:p>
                <a:pPr algn="just" rtl="1"/>
                <a:r>
                  <a:rPr lang="ar-JO" altLang="en-US" sz="900">
                    <a:solidFill>
                      <a:srgbClr val="000000"/>
                    </a:solidFill>
                    <a:latin typeface="Chicago"/>
                  </a:rPr>
                  <a:t>الخلق</a:t>
                </a:r>
                <a:endParaRPr lang="en-US" altLang="en-US" sz="900">
                  <a:solidFill>
                    <a:srgbClr val="000000"/>
                  </a:solidFill>
                  <a:latin typeface="Chicago"/>
                </a:endParaRPr>
              </a:p>
            </p:txBody>
          </p:sp>
          <p:sp>
            <p:nvSpPr>
              <p:cNvPr id="86280" name="Rectangle 1071"/>
              <p:cNvSpPr>
                <a:spLocks noChangeArrowheads="1"/>
              </p:cNvSpPr>
              <p:nvPr/>
            </p:nvSpPr>
            <p:spPr bwMode="auto">
              <a:xfrm>
                <a:off x="2602" y="458"/>
                <a:ext cx="469" cy="134"/>
              </a:xfrm>
              <a:prstGeom prst="rect">
                <a:avLst/>
              </a:prstGeom>
              <a:noFill/>
              <a:ln w="9525">
                <a:noFill/>
                <a:miter lim="800000"/>
                <a:headEnd/>
                <a:tailEnd/>
              </a:ln>
            </p:spPr>
            <p:txBody>
              <a:bodyPr wrap="none" lIns="90487" tIns="44450" rIns="90487" bIns="44450">
                <a:spAutoFit/>
              </a:bodyPr>
              <a:lstStyle/>
              <a:p>
                <a:pPr algn="just" rtl="1"/>
                <a:r>
                  <a:rPr lang="ar-JO" altLang="en-US" sz="800">
                    <a:solidFill>
                      <a:srgbClr val="000000"/>
                    </a:solidFill>
                    <a:latin typeface="Helvetica" pitchFamily="34" charset="0"/>
                  </a:rPr>
                  <a:t>أول رجل&amp; امرأة</a:t>
                </a:r>
                <a:endParaRPr lang="en-US" altLang="en-US" sz="800">
                  <a:solidFill>
                    <a:srgbClr val="000000"/>
                  </a:solidFill>
                  <a:latin typeface="Helvetica" pitchFamily="34" charset="0"/>
                </a:endParaRPr>
              </a:p>
            </p:txBody>
          </p:sp>
          <p:sp>
            <p:nvSpPr>
              <p:cNvPr id="86281" name="Line 1072"/>
              <p:cNvSpPr>
                <a:spLocks noChangeShapeType="1"/>
              </p:cNvSpPr>
              <p:nvPr/>
            </p:nvSpPr>
            <p:spPr bwMode="auto">
              <a:xfrm>
                <a:off x="2703" y="1642"/>
                <a:ext cx="528" cy="4"/>
              </a:xfrm>
              <a:prstGeom prst="line">
                <a:avLst/>
              </a:prstGeom>
              <a:noFill/>
              <a:ln w="12700">
                <a:solidFill>
                  <a:srgbClr val="000000"/>
                </a:solidFill>
                <a:round/>
                <a:headEnd/>
                <a:tailEnd/>
              </a:ln>
            </p:spPr>
            <p:txBody>
              <a:bodyPr wrap="none" anchor="ctr"/>
              <a:lstStyle/>
              <a:p>
                <a:endParaRPr lang="ar-JO"/>
              </a:p>
            </p:txBody>
          </p:sp>
          <p:sp>
            <p:nvSpPr>
              <p:cNvPr id="86282" name="Line 1073"/>
              <p:cNvSpPr>
                <a:spLocks noChangeShapeType="1"/>
              </p:cNvSpPr>
              <p:nvPr/>
            </p:nvSpPr>
            <p:spPr bwMode="auto">
              <a:xfrm>
                <a:off x="2703" y="1770"/>
                <a:ext cx="528" cy="4"/>
              </a:xfrm>
              <a:prstGeom prst="line">
                <a:avLst/>
              </a:prstGeom>
              <a:noFill/>
              <a:ln w="12700">
                <a:solidFill>
                  <a:srgbClr val="000000"/>
                </a:solidFill>
                <a:round/>
                <a:headEnd/>
                <a:tailEnd/>
              </a:ln>
            </p:spPr>
            <p:txBody>
              <a:bodyPr wrap="none" anchor="ctr"/>
              <a:lstStyle/>
              <a:p>
                <a:endParaRPr lang="ar-JO"/>
              </a:p>
            </p:txBody>
          </p:sp>
          <p:sp>
            <p:nvSpPr>
              <p:cNvPr id="86283" name="Rectangle 1074"/>
              <p:cNvSpPr>
                <a:spLocks noChangeArrowheads="1"/>
              </p:cNvSpPr>
              <p:nvPr/>
            </p:nvSpPr>
            <p:spPr bwMode="auto">
              <a:xfrm>
                <a:off x="2907" y="1670"/>
                <a:ext cx="208" cy="72"/>
              </a:xfrm>
              <a:prstGeom prst="rect">
                <a:avLst/>
              </a:prstGeom>
              <a:solidFill>
                <a:srgbClr val="FFFF00"/>
              </a:solidFill>
              <a:ln w="9525">
                <a:noFill/>
                <a:miter lim="800000"/>
                <a:headEnd/>
                <a:tailEnd/>
              </a:ln>
            </p:spPr>
            <p:txBody>
              <a:bodyPr wrap="none" anchor="ctr"/>
              <a:lstStyle/>
              <a:p>
                <a:endParaRPr lang="en-US" altLang="en-US"/>
              </a:p>
            </p:txBody>
          </p:sp>
          <p:sp>
            <p:nvSpPr>
              <p:cNvPr id="86284" name="Rectangle 1075"/>
              <p:cNvSpPr>
                <a:spLocks noChangeArrowheads="1"/>
              </p:cNvSpPr>
              <p:nvPr/>
            </p:nvSpPr>
            <p:spPr bwMode="auto">
              <a:xfrm>
                <a:off x="2611" y="1496"/>
                <a:ext cx="821" cy="153"/>
              </a:xfrm>
              <a:prstGeom prst="rect">
                <a:avLst/>
              </a:prstGeom>
              <a:noFill/>
              <a:ln w="9525">
                <a:noFill/>
                <a:miter lim="800000"/>
                <a:headEnd/>
                <a:tailEnd/>
              </a:ln>
            </p:spPr>
            <p:txBody>
              <a:bodyPr lIns="90487" tIns="44450" rIns="90487" bIns="44450">
                <a:spAutoFit/>
              </a:bodyPr>
              <a:lstStyle/>
              <a:p>
                <a:r>
                  <a:rPr lang="ar-JO" altLang="en-US" sz="1000">
                    <a:solidFill>
                      <a:srgbClr val="000000"/>
                    </a:solidFill>
                    <a:latin typeface="Helvetica" pitchFamily="34" charset="0"/>
                  </a:rPr>
                  <a:t>الأرض. النسل. البركة</a:t>
                </a:r>
                <a:endParaRPr lang="en-US" altLang="en-US" sz="1000">
                  <a:solidFill>
                    <a:srgbClr val="000000"/>
                  </a:solidFill>
                  <a:latin typeface="Helvetica" pitchFamily="34" charset="0"/>
                </a:endParaRPr>
              </a:p>
            </p:txBody>
          </p:sp>
          <p:sp>
            <p:nvSpPr>
              <p:cNvPr id="86285" name="Rectangle 1076"/>
              <p:cNvSpPr>
                <a:spLocks noChangeArrowheads="1"/>
              </p:cNvSpPr>
              <p:nvPr/>
            </p:nvSpPr>
            <p:spPr bwMode="auto">
              <a:xfrm>
                <a:off x="2721" y="1760"/>
                <a:ext cx="574" cy="153"/>
              </a:xfrm>
              <a:prstGeom prst="rect">
                <a:avLst/>
              </a:prstGeom>
              <a:noFill/>
              <a:ln w="9525">
                <a:noFill/>
                <a:miter lim="800000"/>
                <a:headEnd/>
                <a:tailEnd/>
              </a:ln>
            </p:spPr>
            <p:txBody>
              <a:bodyPr lIns="90487" tIns="44450" rIns="90487" bIns="44450">
                <a:spAutoFit/>
              </a:bodyPr>
              <a:lstStyle/>
              <a:p>
                <a:r>
                  <a:rPr lang="ar-JO" altLang="en-US" sz="1000">
                    <a:solidFill>
                      <a:srgbClr val="000000"/>
                    </a:solidFill>
                    <a:latin typeface="Helvetica" pitchFamily="34" charset="0"/>
                  </a:rPr>
                  <a:t>يعقوب- عيسو</a:t>
                </a:r>
                <a:endParaRPr lang="en-US" altLang="en-US" sz="1000">
                  <a:solidFill>
                    <a:srgbClr val="000000"/>
                  </a:solidFill>
                  <a:latin typeface="Helvetica" pitchFamily="34" charset="0"/>
                </a:endParaRPr>
              </a:p>
            </p:txBody>
          </p:sp>
          <p:sp>
            <p:nvSpPr>
              <p:cNvPr id="86286" name="Rectangle 1077"/>
              <p:cNvSpPr>
                <a:spLocks noChangeArrowheads="1"/>
              </p:cNvSpPr>
              <p:nvPr/>
            </p:nvSpPr>
            <p:spPr bwMode="auto">
              <a:xfrm>
                <a:off x="2846" y="1891"/>
                <a:ext cx="206" cy="153"/>
              </a:xfrm>
              <a:prstGeom prst="rect">
                <a:avLst/>
              </a:prstGeom>
              <a:noFill/>
              <a:ln w="9525">
                <a:noFill/>
                <a:miter lim="800000"/>
                <a:headEnd/>
                <a:tailEnd/>
              </a:ln>
            </p:spPr>
            <p:txBody>
              <a:bodyPr wrap="none" lIns="90487" tIns="44450" rIns="90487" bIns="44450">
                <a:spAutoFit/>
              </a:bodyPr>
              <a:lstStyle/>
              <a:p>
                <a:r>
                  <a:rPr lang="ar-SA" altLang="en-US" sz="1000">
                    <a:solidFill>
                      <a:srgbClr val="000000"/>
                    </a:solidFill>
                    <a:latin typeface="Helvetica" pitchFamily="34" charset="0"/>
                    <a:cs typeface="Arial" pitchFamily="34" charset="0"/>
                  </a:rPr>
                  <a:t>١٢</a:t>
                </a:r>
                <a:endParaRPr lang="en-US" altLang="en-US" sz="1000">
                  <a:solidFill>
                    <a:srgbClr val="000000"/>
                  </a:solidFill>
                  <a:latin typeface="Helvetica" pitchFamily="34" charset="0"/>
                </a:endParaRPr>
              </a:p>
            </p:txBody>
          </p:sp>
          <p:sp>
            <p:nvSpPr>
              <p:cNvPr id="86287" name="Rectangle 1078"/>
              <p:cNvSpPr>
                <a:spLocks noChangeArrowheads="1"/>
              </p:cNvSpPr>
              <p:nvPr/>
            </p:nvSpPr>
            <p:spPr bwMode="auto">
              <a:xfrm>
                <a:off x="2742" y="1414"/>
                <a:ext cx="271" cy="144"/>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Helvetica" pitchFamily="34" charset="0"/>
                  </a:rPr>
                  <a:t>الدعوة</a:t>
                </a:r>
                <a:endParaRPr lang="en-US" altLang="en-US" sz="900">
                  <a:solidFill>
                    <a:srgbClr val="000000"/>
                  </a:solidFill>
                  <a:latin typeface="Helvetica" pitchFamily="34" charset="0"/>
                </a:endParaRPr>
              </a:p>
            </p:txBody>
          </p:sp>
          <p:sp>
            <p:nvSpPr>
              <p:cNvPr id="86288" name="Rectangle 1079"/>
              <p:cNvSpPr>
                <a:spLocks noChangeArrowheads="1"/>
              </p:cNvSpPr>
              <p:nvPr/>
            </p:nvSpPr>
            <p:spPr bwMode="auto">
              <a:xfrm>
                <a:off x="2634" y="1274"/>
                <a:ext cx="280" cy="144"/>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Chicago"/>
                  </a:rPr>
                  <a:t>إبراهيم</a:t>
                </a:r>
                <a:endParaRPr lang="en-US" altLang="en-US" sz="900">
                  <a:solidFill>
                    <a:srgbClr val="000000"/>
                  </a:solidFill>
                  <a:latin typeface="Chicago"/>
                </a:endParaRPr>
              </a:p>
            </p:txBody>
          </p:sp>
          <p:sp>
            <p:nvSpPr>
              <p:cNvPr id="86289" name="Rectangle 1080"/>
              <p:cNvSpPr>
                <a:spLocks noChangeArrowheads="1"/>
              </p:cNvSpPr>
              <p:nvPr/>
            </p:nvSpPr>
            <p:spPr bwMode="auto">
              <a:xfrm>
                <a:off x="2694" y="1626"/>
                <a:ext cx="684" cy="153"/>
              </a:xfrm>
              <a:prstGeom prst="rect">
                <a:avLst/>
              </a:prstGeom>
              <a:noFill/>
              <a:ln w="9525">
                <a:noFill/>
                <a:miter lim="800000"/>
                <a:headEnd/>
                <a:tailEnd/>
              </a:ln>
            </p:spPr>
            <p:txBody>
              <a:bodyPr lIns="90487" tIns="44450" rIns="90487" bIns="44450">
                <a:spAutoFit/>
              </a:bodyPr>
              <a:lstStyle/>
              <a:p>
                <a:r>
                  <a:rPr lang="ar-JO" altLang="en-US" sz="1000">
                    <a:solidFill>
                      <a:srgbClr val="000000"/>
                    </a:solidFill>
                    <a:latin typeface="Helvetica" pitchFamily="34" charset="0"/>
                  </a:rPr>
                  <a:t>إسماعيل- إسحق</a:t>
                </a:r>
                <a:endParaRPr lang="en-US" altLang="en-US" sz="1000">
                  <a:solidFill>
                    <a:srgbClr val="000000"/>
                  </a:solidFill>
                  <a:latin typeface="Helvetica" pitchFamily="34" charset="0"/>
                </a:endParaRPr>
              </a:p>
            </p:txBody>
          </p:sp>
          <p:sp>
            <p:nvSpPr>
              <p:cNvPr id="86290" name="Line 1081"/>
              <p:cNvSpPr>
                <a:spLocks noChangeShapeType="1"/>
              </p:cNvSpPr>
              <p:nvPr/>
            </p:nvSpPr>
            <p:spPr bwMode="auto">
              <a:xfrm>
                <a:off x="2701" y="2411"/>
                <a:ext cx="544" cy="0"/>
              </a:xfrm>
              <a:prstGeom prst="line">
                <a:avLst/>
              </a:prstGeom>
              <a:noFill/>
              <a:ln w="12700">
                <a:solidFill>
                  <a:srgbClr val="000000"/>
                </a:solidFill>
                <a:round/>
                <a:headEnd/>
                <a:tailEnd/>
              </a:ln>
            </p:spPr>
            <p:txBody>
              <a:bodyPr wrap="none" anchor="ctr"/>
              <a:lstStyle/>
              <a:p>
                <a:endParaRPr lang="ar-JO"/>
              </a:p>
            </p:txBody>
          </p:sp>
          <p:sp>
            <p:nvSpPr>
              <p:cNvPr id="86291" name="Line 1082"/>
              <p:cNvSpPr>
                <a:spLocks noChangeShapeType="1"/>
              </p:cNvSpPr>
              <p:nvPr/>
            </p:nvSpPr>
            <p:spPr bwMode="auto">
              <a:xfrm>
                <a:off x="2699" y="2528"/>
                <a:ext cx="544" cy="0"/>
              </a:xfrm>
              <a:prstGeom prst="line">
                <a:avLst/>
              </a:prstGeom>
              <a:noFill/>
              <a:ln w="12700">
                <a:solidFill>
                  <a:srgbClr val="000000"/>
                </a:solidFill>
                <a:round/>
                <a:headEnd/>
                <a:tailEnd/>
              </a:ln>
            </p:spPr>
            <p:txBody>
              <a:bodyPr wrap="none" anchor="ctr"/>
              <a:lstStyle/>
              <a:p>
                <a:endParaRPr lang="ar-JO"/>
              </a:p>
            </p:txBody>
          </p:sp>
          <p:sp>
            <p:nvSpPr>
              <p:cNvPr id="86292" name="Rectangle 1083"/>
              <p:cNvSpPr>
                <a:spLocks noChangeArrowheads="1"/>
              </p:cNvSpPr>
              <p:nvPr/>
            </p:nvSpPr>
            <p:spPr bwMode="auto">
              <a:xfrm>
                <a:off x="2694" y="2152"/>
                <a:ext cx="268" cy="144"/>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Chicago"/>
                  </a:rPr>
                  <a:t>يوسف</a:t>
                </a:r>
                <a:endParaRPr lang="en-US" altLang="en-US" sz="900">
                  <a:solidFill>
                    <a:srgbClr val="000000"/>
                  </a:solidFill>
                  <a:latin typeface="Chicago"/>
                </a:endParaRPr>
              </a:p>
            </p:txBody>
          </p:sp>
          <p:sp>
            <p:nvSpPr>
              <p:cNvPr id="86293" name="Rectangle 1084"/>
              <p:cNvSpPr>
                <a:spLocks noChangeArrowheads="1"/>
              </p:cNvSpPr>
              <p:nvPr/>
            </p:nvSpPr>
            <p:spPr bwMode="auto">
              <a:xfrm>
                <a:off x="2724" y="2301"/>
                <a:ext cx="303" cy="144"/>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Helvetica" pitchFamily="34" charset="0"/>
                  </a:rPr>
                  <a:t>العبودية</a:t>
                </a:r>
                <a:endParaRPr lang="en-US" altLang="en-US" sz="900">
                  <a:solidFill>
                    <a:srgbClr val="000000"/>
                  </a:solidFill>
                  <a:latin typeface="Helvetica" pitchFamily="34" charset="0"/>
                </a:endParaRPr>
              </a:p>
            </p:txBody>
          </p:sp>
          <p:sp>
            <p:nvSpPr>
              <p:cNvPr id="86294" name="Rectangle 1085"/>
              <p:cNvSpPr>
                <a:spLocks noChangeArrowheads="1"/>
              </p:cNvSpPr>
              <p:nvPr/>
            </p:nvSpPr>
            <p:spPr bwMode="auto">
              <a:xfrm>
                <a:off x="2856" y="2420"/>
                <a:ext cx="236" cy="144"/>
              </a:xfrm>
              <a:prstGeom prst="rect">
                <a:avLst/>
              </a:prstGeom>
              <a:noFill/>
              <a:ln w="9525">
                <a:noFill/>
                <a:miter lim="800000"/>
                <a:headEnd/>
                <a:tailEnd/>
              </a:ln>
            </p:spPr>
            <p:txBody>
              <a:bodyPr wrap="none" lIns="90487" tIns="44450" rIns="90487" bIns="44450">
                <a:spAutoFit/>
              </a:bodyPr>
              <a:lstStyle/>
              <a:p>
                <a:r>
                  <a:rPr lang="ar-SA" altLang="en-US" sz="900">
                    <a:solidFill>
                      <a:srgbClr val="000000"/>
                    </a:solidFill>
                    <a:latin typeface="Helvetica" pitchFamily="34" charset="0"/>
                    <a:cs typeface="Arial" pitchFamily="34" charset="0"/>
                  </a:rPr>
                  <a:t>٤٣٠</a:t>
                </a:r>
                <a:endParaRPr lang="en-US" altLang="en-US" sz="900">
                  <a:solidFill>
                    <a:srgbClr val="000000"/>
                  </a:solidFill>
                  <a:latin typeface="Helvetica" pitchFamily="34" charset="0"/>
                </a:endParaRPr>
              </a:p>
            </p:txBody>
          </p:sp>
          <p:sp>
            <p:nvSpPr>
              <p:cNvPr id="86295" name="Line 1086"/>
              <p:cNvSpPr>
                <a:spLocks noChangeShapeType="1"/>
              </p:cNvSpPr>
              <p:nvPr/>
            </p:nvSpPr>
            <p:spPr bwMode="auto">
              <a:xfrm>
                <a:off x="2699" y="1522"/>
                <a:ext cx="528" cy="4"/>
              </a:xfrm>
              <a:prstGeom prst="line">
                <a:avLst/>
              </a:prstGeom>
              <a:noFill/>
              <a:ln w="12700">
                <a:solidFill>
                  <a:srgbClr val="000000"/>
                </a:solidFill>
                <a:round/>
                <a:headEnd/>
                <a:tailEnd/>
              </a:ln>
            </p:spPr>
            <p:txBody>
              <a:bodyPr wrap="none" anchor="ctr"/>
              <a:lstStyle/>
              <a:p>
                <a:endParaRPr lang="ar-JO"/>
              </a:p>
            </p:txBody>
          </p:sp>
          <p:sp>
            <p:nvSpPr>
              <p:cNvPr id="86296" name="Line 1087"/>
              <p:cNvSpPr>
                <a:spLocks noChangeShapeType="1"/>
              </p:cNvSpPr>
              <p:nvPr/>
            </p:nvSpPr>
            <p:spPr bwMode="auto">
              <a:xfrm>
                <a:off x="2692" y="1886"/>
                <a:ext cx="528" cy="4"/>
              </a:xfrm>
              <a:prstGeom prst="line">
                <a:avLst/>
              </a:prstGeom>
              <a:noFill/>
              <a:ln w="12700">
                <a:solidFill>
                  <a:srgbClr val="000000"/>
                </a:solidFill>
                <a:round/>
                <a:headEnd/>
                <a:tailEnd/>
              </a:ln>
            </p:spPr>
            <p:txBody>
              <a:bodyPr wrap="none" anchor="ctr"/>
              <a:lstStyle/>
              <a:p>
                <a:endParaRPr lang="ar-JO"/>
              </a:p>
            </p:txBody>
          </p:sp>
          <p:sp>
            <p:nvSpPr>
              <p:cNvPr id="86297" name="Line 1088"/>
              <p:cNvSpPr>
                <a:spLocks noChangeShapeType="1"/>
              </p:cNvSpPr>
              <p:nvPr/>
            </p:nvSpPr>
            <p:spPr bwMode="auto">
              <a:xfrm flipV="1">
                <a:off x="2728" y="2002"/>
                <a:ext cx="440" cy="0"/>
              </a:xfrm>
              <a:prstGeom prst="line">
                <a:avLst/>
              </a:prstGeom>
              <a:noFill/>
              <a:ln w="12700">
                <a:solidFill>
                  <a:srgbClr val="000000"/>
                </a:solidFill>
                <a:round/>
                <a:headEnd/>
                <a:tailEnd/>
              </a:ln>
            </p:spPr>
            <p:txBody>
              <a:bodyPr wrap="none" anchor="ctr"/>
              <a:lstStyle/>
              <a:p>
                <a:endParaRPr lang="ar-JO"/>
              </a:p>
            </p:txBody>
          </p:sp>
          <p:sp>
            <p:nvSpPr>
              <p:cNvPr id="86298" name="Line 1089"/>
              <p:cNvSpPr>
                <a:spLocks noChangeShapeType="1"/>
              </p:cNvSpPr>
              <p:nvPr/>
            </p:nvSpPr>
            <p:spPr bwMode="auto">
              <a:xfrm>
                <a:off x="2699" y="2932"/>
                <a:ext cx="536" cy="0"/>
              </a:xfrm>
              <a:prstGeom prst="line">
                <a:avLst/>
              </a:prstGeom>
              <a:noFill/>
              <a:ln w="12700">
                <a:solidFill>
                  <a:srgbClr val="000000"/>
                </a:solidFill>
                <a:round/>
                <a:headEnd/>
                <a:tailEnd/>
              </a:ln>
            </p:spPr>
            <p:txBody>
              <a:bodyPr wrap="none" anchor="ctr"/>
              <a:lstStyle/>
              <a:p>
                <a:endParaRPr lang="ar-JO"/>
              </a:p>
            </p:txBody>
          </p:sp>
          <p:sp>
            <p:nvSpPr>
              <p:cNvPr id="86299" name="Line 1090"/>
              <p:cNvSpPr>
                <a:spLocks noChangeShapeType="1"/>
              </p:cNvSpPr>
              <p:nvPr/>
            </p:nvSpPr>
            <p:spPr bwMode="auto">
              <a:xfrm>
                <a:off x="2699" y="3044"/>
                <a:ext cx="536" cy="0"/>
              </a:xfrm>
              <a:prstGeom prst="line">
                <a:avLst/>
              </a:prstGeom>
              <a:noFill/>
              <a:ln w="12700">
                <a:solidFill>
                  <a:srgbClr val="000000"/>
                </a:solidFill>
                <a:round/>
                <a:headEnd/>
                <a:tailEnd/>
              </a:ln>
            </p:spPr>
            <p:txBody>
              <a:bodyPr wrap="none" anchor="ctr"/>
              <a:lstStyle/>
              <a:p>
                <a:endParaRPr lang="ar-JO"/>
              </a:p>
            </p:txBody>
          </p:sp>
          <p:sp>
            <p:nvSpPr>
              <p:cNvPr id="86300" name="Line 1091"/>
              <p:cNvSpPr>
                <a:spLocks noChangeShapeType="1"/>
              </p:cNvSpPr>
              <p:nvPr/>
            </p:nvSpPr>
            <p:spPr bwMode="auto">
              <a:xfrm>
                <a:off x="2699" y="3156"/>
                <a:ext cx="536" cy="0"/>
              </a:xfrm>
              <a:prstGeom prst="line">
                <a:avLst/>
              </a:prstGeom>
              <a:noFill/>
              <a:ln w="12700">
                <a:solidFill>
                  <a:srgbClr val="000000"/>
                </a:solidFill>
                <a:round/>
                <a:headEnd/>
                <a:tailEnd/>
              </a:ln>
            </p:spPr>
            <p:txBody>
              <a:bodyPr wrap="none" anchor="ctr"/>
              <a:lstStyle/>
              <a:p>
                <a:endParaRPr lang="ar-JO"/>
              </a:p>
            </p:txBody>
          </p:sp>
          <p:sp>
            <p:nvSpPr>
              <p:cNvPr id="86301" name="Line 1092"/>
              <p:cNvSpPr>
                <a:spLocks noChangeShapeType="1"/>
              </p:cNvSpPr>
              <p:nvPr/>
            </p:nvSpPr>
            <p:spPr bwMode="auto">
              <a:xfrm>
                <a:off x="2699" y="3268"/>
                <a:ext cx="536" cy="0"/>
              </a:xfrm>
              <a:prstGeom prst="line">
                <a:avLst/>
              </a:prstGeom>
              <a:noFill/>
              <a:ln w="12700">
                <a:solidFill>
                  <a:srgbClr val="000000"/>
                </a:solidFill>
                <a:round/>
                <a:headEnd/>
                <a:tailEnd/>
              </a:ln>
            </p:spPr>
            <p:txBody>
              <a:bodyPr wrap="none" anchor="ctr"/>
              <a:lstStyle/>
              <a:p>
                <a:endParaRPr lang="ar-JO"/>
              </a:p>
            </p:txBody>
          </p:sp>
          <p:sp>
            <p:nvSpPr>
              <p:cNvPr id="86302" name="Line 1093"/>
              <p:cNvSpPr>
                <a:spLocks noChangeShapeType="1"/>
              </p:cNvSpPr>
              <p:nvPr/>
            </p:nvSpPr>
            <p:spPr bwMode="auto">
              <a:xfrm>
                <a:off x="2707" y="3380"/>
                <a:ext cx="536" cy="0"/>
              </a:xfrm>
              <a:prstGeom prst="line">
                <a:avLst/>
              </a:prstGeom>
              <a:noFill/>
              <a:ln w="12700">
                <a:solidFill>
                  <a:srgbClr val="000000"/>
                </a:solidFill>
                <a:round/>
                <a:headEnd/>
                <a:tailEnd/>
              </a:ln>
            </p:spPr>
            <p:txBody>
              <a:bodyPr wrap="none" anchor="ctr"/>
              <a:lstStyle/>
              <a:p>
                <a:endParaRPr lang="ar-JO"/>
              </a:p>
            </p:txBody>
          </p:sp>
          <p:sp>
            <p:nvSpPr>
              <p:cNvPr id="86303" name="Rectangle 1094"/>
              <p:cNvSpPr>
                <a:spLocks noChangeArrowheads="1"/>
              </p:cNvSpPr>
              <p:nvPr/>
            </p:nvSpPr>
            <p:spPr bwMode="auto">
              <a:xfrm>
                <a:off x="2708" y="2674"/>
                <a:ext cx="263" cy="144"/>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Chicago"/>
                  </a:rPr>
                  <a:t>موسى</a:t>
                </a:r>
                <a:endParaRPr lang="en-US" altLang="en-US" sz="900">
                  <a:solidFill>
                    <a:srgbClr val="000000"/>
                  </a:solidFill>
                  <a:latin typeface="Chicago"/>
                </a:endParaRPr>
              </a:p>
            </p:txBody>
          </p:sp>
          <p:sp>
            <p:nvSpPr>
              <p:cNvPr id="86304" name="Rectangle 1095"/>
              <p:cNvSpPr>
                <a:spLocks noChangeArrowheads="1"/>
              </p:cNvSpPr>
              <p:nvPr/>
            </p:nvSpPr>
            <p:spPr bwMode="auto">
              <a:xfrm>
                <a:off x="2802" y="2934"/>
                <a:ext cx="251" cy="144"/>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Helvetica" pitchFamily="34" charset="0"/>
                  </a:rPr>
                  <a:t>سيناء</a:t>
                </a:r>
                <a:endParaRPr lang="en-US" altLang="en-US" sz="900">
                  <a:solidFill>
                    <a:srgbClr val="000000"/>
                  </a:solidFill>
                  <a:latin typeface="Helvetica" pitchFamily="34" charset="0"/>
                </a:endParaRPr>
              </a:p>
            </p:txBody>
          </p:sp>
          <p:sp>
            <p:nvSpPr>
              <p:cNvPr id="86305" name="Rectangle 1096"/>
              <p:cNvSpPr>
                <a:spLocks noChangeArrowheads="1"/>
              </p:cNvSpPr>
              <p:nvPr/>
            </p:nvSpPr>
            <p:spPr bwMode="auto">
              <a:xfrm>
                <a:off x="2697" y="3040"/>
                <a:ext cx="685" cy="144"/>
              </a:xfrm>
              <a:prstGeom prst="rect">
                <a:avLst/>
              </a:prstGeom>
              <a:noFill/>
              <a:ln w="9525">
                <a:noFill/>
                <a:miter lim="800000"/>
                <a:headEnd/>
                <a:tailEnd/>
              </a:ln>
            </p:spPr>
            <p:txBody>
              <a:bodyPr lIns="90487" tIns="44450" rIns="90487" bIns="44450">
                <a:spAutoFit/>
              </a:bodyPr>
              <a:lstStyle/>
              <a:p>
                <a:r>
                  <a:rPr lang="ar-JO" altLang="en-US" sz="900">
                    <a:solidFill>
                      <a:srgbClr val="000000"/>
                    </a:solidFill>
                    <a:latin typeface="Helvetica" pitchFamily="34" charset="0"/>
                  </a:rPr>
                  <a:t>أخلاقي مدني- إحتفالي</a:t>
                </a:r>
                <a:endParaRPr lang="en-US" altLang="en-US" sz="900">
                  <a:solidFill>
                    <a:srgbClr val="000000"/>
                  </a:solidFill>
                  <a:latin typeface="Helvetica" pitchFamily="34" charset="0"/>
                </a:endParaRPr>
              </a:p>
            </p:txBody>
          </p:sp>
          <p:sp>
            <p:nvSpPr>
              <p:cNvPr id="86306" name="Rectangle 1097"/>
              <p:cNvSpPr>
                <a:spLocks noChangeArrowheads="1"/>
              </p:cNvSpPr>
              <p:nvPr/>
            </p:nvSpPr>
            <p:spPr bwMode="auto">
              <a:xfrm>
                <a:off x="2648" y="3122"/>
                <a:ext cx="569" cy="144"/>
              </a:xfrm>
              <a:prstGeom prst="rect">
                <a:avLst/>
              </a:prstGeom>
              <a:noFill/>
              <a:ln w="9525">
                <a:noFill/>
                <a:miter lim="800000"/>
                <a:headEnd/>
                <a:tailEnd/>
              </a:ln>
            </p:spPr>
            <p:txBody>
              <a:bodyPr lIns="90487" tIns="44450" rIns="90487" bIns="44450">
                <a:spAutoFit/>
              </a:bodyPr>
              <a:lstStyle/>
              <a:p>
                <a:pPr algn="ctr"/>
                <a:r>
                  <a:rPr lang="ar-JO" altLang="en-US" sz="900">
                    <a:solidFill>
                      <a:srgbClr val="000000"/>
                    </a:solidFill>
                    <a:latin typeface="Helvetica" pitchFamily="34" charset="0"/>
                  </a:rPr>
                  <a:t>قادش برنيع</a:t>
                </a:r>
                <a:endParaRPr lang="en-US" altLang="en-US" sz="900">
                  <a:solidFill>
                    <a:srgbClr val="000000"/>
                  </a:solidFill>
                  <a:latin typeface="Helvetica" pitchFamily="34" charset="0"/>
                </a:endParaRPr>
              </a:p>
            </p:txBody>
          </p:sp>
          <p:sp>
            <p:nvSpPr>
              <p:cNvPr id="86307" name="Rectangle 1098"/>
              <p:cNvSpPr>
                <a:spLocks noChangeArrowheads="1"/>
              </p:cNvSpPr>
              <p:nvPr/>
            </p:nvSpPr>
            <p:spPr bwMode="auto">
              <a:xfrm>
                <a:off x="2872" y="3274"/>
                <a:ext cx="196" cy="144"/>
              </a:xfrm>
              <a:prstGeom prst="rect">
                <a:avLst/>
              </a:prstGeom>
              <a:noFill/>
              <a:ln w="9525">
                <a:noFill/>
                <a:miter lim="800000"/>
                <a:headEnd/>
                <a:tailEnd/>
              </a:ln>
            </p:spPr>
            <p:txBody>
              <a:bodyPr wrap="none" lIns="90487" tIns="44450" rIns="90487" bIns="44450">
                <a:spAutoFit/>
              </a:bodyPr>
              <a:lstStyle/>
              <a:p>
                <a:r>
                  <a:rPr lang="ar-SA" altLang="en-US" sz="900">
                    <a:solidFill>
                      <a:srgbClr val="000000"/>
                    </a:solidFill>
                    <a:latin typeface="Helvetica" pitchFamily="34" charset="0"/>
                    <a:cs typeface="Arial" pitchFamily="34" charset="0"/>
                  </a:rPr>
                  <a:t>٤٠</a:t>
                </a:r>
                <a:endParaRPr lang="en-US" altLang="en-US" sz="900">
                  <a:solidFill>
                    <a:srgbClr val="000000"/>
                  </a:solidFill>
                  <a:latin typeface="Helvetica" pitchFamily="34" charset="0"/>
                </a:endParaRPr>
              </a:p>
            </p:txBody>
          </p:sp>
          <p:sp>
            <p:nvSpPr>
              <p:cNvPr id="86308" name="Rectangle 1099"/>
              <p:cNvSpPr>
                <a:spLocks noChangeArrowheads="1"/>
              </p:cNvSpPr>
              <p:nvPr/>
            </p:nvSpPr>
            <p:spPr bwMode="auto">
              <a:xfrm>
                <a:off x="2724" y="3382"/>
                <a:ext cx="318" cy="144"/>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Helvetica" pitchFamily="34" charset="0"/>
                  </a:rPr>
                  <a:t>٥ عظات</a:t>
                </a:r>
              </a:p>
            </p:txBody>
          </p:sp>
          <p:sp>
            <p:nvSpPr>
              <p:cNvPr id="86309" name="Line 1100"/>
              <p:cNvSpPr>
                <a:spLocks noChangeShapeType="1"/>
              </p:cNvSpPr>
              <p:nvPr/>
            </p:nvSpPr>
            <p:spPr bwMode="auto">
              <a:xfrm>
                <a:off x="2695" y="3492"/>
                <a:ext cx="544" cy="0"/>
              </a:xfrm>
              <a:prstGeom prst="line">
                <a:avLst/>
              </a:prstGeom>
              <a:noFill/>
              <a:ln w="12700">
                <a:solidFill>
                  <a:srgbClr val="000000"/>
                </a:solidFill>
                <a:round/>
                <a:headEnd/>
                <a:tailEnd/>
              </a:ln>
            </p:spPr>
            <p:txBody>
              <a:bodyPr wrap="none" anchor="ctr"/>
              <a:lstStyle/>
              <a:p>
                <a:endParaRPr lang="ar-JO"/>
              </a:p>
            </p:txBody>
          </p:sp>
          <p:sp>
            <p:nvSpPr>
              <p:cNvPr id="86310" name="Rectangle 1101"/>
              <p:cNvSpPr>
                <a:spLocks noChangeArrowheads="1"/>
              </p:cNvSpPr>
              <p:nvPr/>
            </p:nvSpPr>
            <p:spPr bwMode="auto">
              <a:xfrm>
                <a:off x="2779" y="2826"/>
                <a:ext cx="293" cy="144"/>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Helvetica" pitchFamily="34" charset="0"/>
                  </a:rPr>
                  <a:t>الخروج</a:t>
                </a:r>
                <a:endParaRPr lang="en-US" altLang="en-US" sz="900">
                  <a:solidFill>
                    <a:srgbClr val="000000"/>
                  </a:solidFill>
                  <a:latin typeface="Helvetica" pitchFamily="34" charset="0"/>
                </a:endParaRPr>
              </a:p>
            </p:txBody>
          </p:sp>
          <p:sp>
            <p:nvSpPr>
              <p:cNvPr id="86311" name="Line 1102"/>
              <p:cNvSpPr>
                <a:spLocks noChangeShapeType="1"/>
              </p:cNvSpPr>
              <p:nvPr/>
            </p:nvSpPr>
            <p:spPr bwMode="auto">
              <a:xfrm>
                <a:off x="2667" y="560"/>
                <a:ext cx="544" cy="0"/>
              </a:xfrm>
              <a:prstGeom prst="line">
                <a:avLst/>
              </a:prstGeom>
              <a:noFill/>
              <a:ln w="12700">
                <a:solidFill>
                  <a:srgbClr val="000000"/>
                </a:solidFill>
                <a:round/>
                <a:headEnd/>
                <a:tailEnd/>
              </a:ln>
            </p:spPr>
            <p:txBody>
              <a:bodyPr wrap="none" anchor="ctr"/>
              <a:lstStyle/>
              <a:p>
                <a:endParaRPr lang="ar-JO"/>
              </a:p>
            </p:txBody>
          </p:sp>
          <p:sp>
            <p:nvSpPr>
              <p:cNvPr id="86312" name="Line 1103"/>
              <p:cNvSpPr>
                <a:spLocks noChangeShapeType="1"/>
              </p:cNvSpPr>
              <p:nvPr/>
            </p:nvSpPr>
            <p:spPr bwMode="auto">
              <a:xfrm>
                <a:off x="2695" y="3800"/>
                <a:ext cx="552" cy="0"/>
              </a:xfrm>
              <a:prstGeom prst="line">
                <a:avLst/>
              </a:prstGeom>
              <a:noFill/>
              <a:ln w="12700">
                <a:solidFill>
                  <a:srgbClr val="000000"/>
                </a:solidFill>
                <a:round/>
                <a:headEnd/>
                <a:tailEnd/>
              </a:ln>
            </p:spPr>
            <p:txBody>
              <a:bodyPr wrap="none" anchor="ctr"/>
              <a:lstStyle/>
              <a:p>
                <a:endParaRPr lang="ar-JO"/>
              </a:p>
            </p:txBody>
          </p:sp>
          <p:sp>
            <p:nvSpPr>
              <p:cNvPr id="86313" name="Line 1104"/>
              <p:cNvSpPr>
                <a:spLocks noChangeShapeType="1"/>
              </p:cNvSpPr>
              <p:nvPr/>
            </p:nvSpPr>
            <p:spPr bwMode="auto">
              <a:xfrm>
                <a:off x="2695" y="3920"/>
                <a:ext cx="552" cy="0"/>
              </a:xfrm>
              <a:prstGeom prst="line">
                <a:avLst/>
              </a:prstGeom>
              <a:noFill/>
              <a:ln w="12700">
                <a:solidFill>
                  <a:srgbClr val="000000"/>
                </a:solidFill>
                <a:round/>
                <a:headEnd/>
                <a:tailEnd/>
              </a:ln>
            </p:spPr>
            <p:txBody>
              <a:bodyPr wrap="none" anchor="ctr"/>
              <a:lstStyle/>
              <a:p>
                <a:endParaRPr lang="ar-JO"/>
              </a:p>
            </p:txBody>
          </p:sp>
          <p:sp>
            <p:nvSpPr>
              <p:cNvPr id="86314" name="Rectangle 1105"/>
              <p:cNvSpPr>
                <a:spLocks noChangeArrowheads="1"/>
              </p:cNvSpPr>
              <p:nvPr/>
            </p:nvSpPr>
            <p:spPr bwMode="auto">
              <a:xfrm>
                <a:off x="2697" y="3550"/>
                <a:ext cx="251" cy="144"/>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Chicago"/>
                  </a:rPr>
                  <a:t>يشوع</a:t>
                </a:r>
                <a:endParaRPr lang="en-US" altLang="en-US" sz="900">
                  <a:solidFill>
                    <a:srgbClr val="000000"/>
                  </a:solidFill>
                  <a:latin typeface="Chicago"/>
                </a:endParaRPr>
              </a:p>
            </p:txBody>
          </p:sp>
          <p:sp>
            <p:nvSpPr>
              <p:cNvPr id="86315" name="Rectangle 1106"/>
              <p:cNvSpPr>
                <a:spLocks noChangeArrowheads="1"/>
              </p:cNvSpPr>
              <p:nvPr/>
            </p:nvSpPr>
            <p:spPr bwMode="auto">
              <a:xfrm>
                <a:off x="2738" y="3686"/>
                <a:ext cx="402" cy="144"/>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Helvetica" pitchFamily="34" charset="0"/>
                  </a:rPr>
                  <a:t>أريحا / عاي</a:t>
                </a:r>
              </a:p>
            </p:txBody>
          </p:sp>
          <p:sp>
            <p:nvSpPr>
              <p:cNvPr id="86316" name="Rectangle 1107"/>
              <p:cNvSpPr>
                <a:spLocks noChangeArrowheads="1"/>
              </p:cNvSpPr>
              <p:nvPr/>
            </p:nvSpPr>
            <p:spPr bwMode="auto">
              <a:xfrm>
                <a:off x="2686" y="3806"/>
                <a:ext cx="419" cy="144"/>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Helvetica" pitchFamily="34" charset="0"/>
                  </a:rPr>
                  <a:t>أرض مقسمة</a:t>
                </a:r>
              </a:p>
            </p:txBody>
          </p:sp>
        </p:grpSp>
        <p:grpSp>
          <p:nvGrpSpPr>
            <p:cNvPr id="86182" name="Group 1108"/>
            <p:cNvGrpSpPr>
              <a:grpSpLocks/>
            </p:cNvGrpSpPr>
            <p:nvPr/>
          </p:nvGrpSpPr>
          <p:grpSpPr bwMode="auto">
            <a:xfrm>
              <a:off x="3915" y="352"/>
              <a:ext cx="1102" cy="2370"/>
              <a:chOff x="3915" y="352"/>
              <a:chExt cx="1102" cy="2370"/>
            </a:xfrm>
          </p:grpSpPr>
          <p:sp>
            <p:nvSpPr>
              <p:cNvPr id="86183" name="Freeform 1109"/>
              <p:cNvSpPr>
                <a:spLocks/>
              </p:cNvSpPr>
              <p:nvPr/>
            </p:nvSpPr>
            <p:spPr bwMode="auto">
              <a:xfrm>
                <a:off x="4615" y="21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w="9525">
                <a:noFill/>
                <a:round/>
                <a:headEnd/>
                <a:tailEnd/>
              </a:ln>
            </p:spPr>
            <p:txBody>
              <a:bodyPr/>
              <a:lstStyle/>
              <a:p>
                <a:endParaRPr lang="ar-JO"/>
              </a:p>
            </p:txBody>
          </p:sp>
          <p:sp>
            <p:nvSpPr>
              <p:cNvPr id="86184" name="Freeform 1110"/>
              <p:cNvSpPr>
                <a:spLocks/>
              </p:cNvSpPr>
              <p:nvPr/>
            </p:nvSpPr>
            <p:spPr bwMode="auto">
              <a:xfrm>
                <a:off x="4631" y="880"/>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w="9525">
                <a:noFill/>
                <a:round/>
                <a:headEnd/>
                <a:tailEnd/>
              </a:ln>
            </p:spPr>
            <p:txBody>
              <a:bodyPr/>
              <a:lstStyle/>
              <a:p>
                <a:endParaRPr lang="ar-JO"/>
              </a:p>
            </p:txBody>
          </p:sp>
          <p:sp>
            <p:nvSpPr>
              <p:cNvPr id="86185" name="Freeform 1111"/>
              <p:cNvSpPr>
                <a:spLocks/>
              </p:cNvSpPr>
              <p:nvPr/>
            </p:nvSpPr>
            <p:spPr bwMode="auto">
              <a:xfrm>
                <a:off x="4615" y="21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w="9525">
                <a:noFill/>
                <a:round/>
                <a:headEnd/>
                <a:tailEnd/>
              </a:ln>
            </p:spPr>
            <p:txBody>
              <a:bodyPr/>
              <a:lstStyle/>
              <a:p>
                <a:endParaRPr lang="ar-JO"/>
              </a:p>
            </p:txBody>
          </p:sp>
          <p:sp>
            <p:nvSpPr>
              <p:cNvPr id="86186" name="AutoShape 1112"/>
              <p:cNvSpPr>
                <a:spLocks noChangeArrowheads="1"/>
              </p:cNvSpPr>
              <p:nvPr/>
            </p:nvSpPr>
            <p:spPr bwMode="auto">
              <a:xfrm>
                <a:off x="4156" y="2038"/>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ltLang="en-US"/>
              </a:p>
            </p:txBody>
          </p:sp>
          <p:sp>
            <p:nvSpPr>
              <p:cNvPr id="86187" name="Freeform 1113"/>
              <p:cNvSpPr>
                <a:spLocks/>
              </p:cNvSpPr>
              <p:nvPr/>
            </p:nvSpPr>
            <p:spPr bwMode="auto">
              <a:xfrm>
                <a:off x="4623" y="452"/>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w="9525">
                <a:noFill/>
                <a:round/>
                <a:headEnd/>
                <a:tailEnd/>
              </a:ln>
            </p:spPr>
            <p:txBody>
              <a:bodyPr/>
              <a:lstStyle/>
              <a:p>
                <a:endParaRPr lang="ar-JO"/>
              </a:p>
            </p:txBody>
          </p:sp>
          <p:sp>
            <p:nvSpPr>
              <p:cNvPr id="86188" name="Freeform 1114"/>
              <p:cNvSpPr>
                <a:spLocks/>
              </p:cNvSpPr>
              <p:nvPr/>
            </p:nvSpPr>
            <p:spPr bwMode="auto">
              <a:xfrm>
                <a:off x="4615" y="452"/>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p:spPr>
            <p:txBody>
              <a:bodyPr/>
              <a:lstStyle/>
              <a:p>
                <a:endParaRPr lang="ar-JO"/>
              </a:p>
            </p:txBody>
          </p:sp>
          <p:sp>
            <p:nvSpPr>
              <p:cNvPr id="86189" name="Rectangle 1115"/>
              <p:cNvSpPr>
                <a:spLocks noChangeArrowheads="1"/>
              </p:cNvSpPr>
              <p:nvPr/>
            </p:nvSpPr>
            <p:spPr bwMode="auto">
              <a:xfrm>
                <a:off x="4328" y="618"/>
                <a:ext cx="221" cy="133"/>
              </a:xfrm>
              <a:prstGeom prst="rect">
                <a:avLst/>
              </a:prstGeom>
              <a:noFill/>
              <a:ln w="9525">
                <a:noFill/>
                <a:miter lim="800000"/>
                <a:headEnd/>
                <a:tailEnd/>
              </a:ln>
            </p:spPr>
            <p:txBody>
              <a:bodyPr wrap="none" lIns="90487" tIns="44450" rIns="90487" bIns="44450">
                <a:spAutoFit/>
              </a:bodyPr>
              <a:lstStyle/>
              <a:p>
                <a:r>
                  <a:rPr lang="en-US" altLang="en-US" sz="800">
                    <a:solidFill>
                      <a:srgbClr val="000000"/>
                    </a:solidFill>
                    <a:latin typeface="Helvetica" pitchFamily="34" charset="0"/>
                  </a:rPr>
                  <a:t>350</a:t>
                </a:r>
              </a:p>
            </p:txBody>
          </p:sp>
          <p:sp>
            <p:nvSpPr>
              <p:cNvPr id="86190" name="Freeform 1116"/>
              <p:cNvSpPr>
                <a:spLocks/>
              </p:cNvSpPr>
              <p:nvPr/>
            </p:nvSpPr>
            <p:spPr bwMode="auto">
              <a:xfrm>
                <a:off x="4623" y="4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w="9525">
                <a:noFill/>
                <a:round/>
                <a:headEnd/>
                <a:tailEnd/>
              </a:ln>
            </p:spPr>
            <p:txBody>
              <a:bodyPr/>
              <a:lstStyle/>
              <a:p>
                <a:endParaRPr lang="ar-JO"/>
              </a:p>
            </p:txBody>
          </p:sp>
          <p:sp>
            <p:nvSpPr>
              <p:cNvPr id="86191" name="AutoShape 1117"/>
              <p:cNvSpPr>
                <a:spLocks noChangeArrowheads="1"/>
              </p:cNvSpPr>
              <p:nvPr/>
            </p:nvSpPr>
            <p:spPr bwMode="auto">
              <a:xfrm>
                <a:off x="4156" y="364"/>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ltLang="en-US"/>
              </a:p>
            </p:txBody>
          </p:sp>
          <p:sp>
            <p:nvSpPr>
              <p:cNvPr id="86192" name="Rectangle 1118"/>
              <p:cNvSpPr>
                <a:spLocks noChangeArrowheads="1"/>
              </p:cNvSpPr>
              <p:nvPr/>
            </p:nvSpPr>
            <p:spPr bwMode="auto">
              <a:xfrm>
                <a:off x="4155" y="463"/>
                <a:ext cx="600" cy="273"/>
              </a:xfrm>
              <a:prstGeom prst="rect">
                <a:avLst/>
              </a:prstGeom>
              <a:solidFill>
                <a:srgbClr val="FFFF00"/>
              </a:solidFill>
              <a:ln w="38100">
                <a:solidFill>
                  <a:srgbClr val="000000"/>
                </a:solidFill>
                <a:miter lim="800000"/>
                <a:headEnd/>
                <a:tailEnd/>
              </a:ln>
            </p:spPr>
            <p:txBody>
              <a:bodyPr wrap="none" anchor="ctr"/>
              <a:lstStyle/>
              <a:p>
                <a:endParaRPr lang="en-US" altLang="en-US"/>
              </a:p>
            </p:txBody>
          </p:sp>
          <p:sp>
            <p:nvSpPr>
              <p:cNvPr id="86193" name="AutoShape 1119"/>
              <p:cNvSpPr>
                <a:spLocks noChangeArrowheads="1"/>
              </p:cNvSpPr>
              <p:nvPr/>
            </p:nvSpPr>
            <p:spPr bwMode="auto">
              <a:xfrm>
                <a:off x="4168" y="380"/>
                <a:ext cx="436" cy="154"/>
              </a:xfrm>
              <a:prstGeom prst="roundRect">
                <a:avLst>
                  <a:gd name="adj" fmla="val 16667"/>
                </a:avLst>
              </a:prstGeom>
              <a:solidFill>
                <a:srgbClr val="FFFF00"/>
              </a:solidFill>
              <a:ln w="9525">
                <a:noFill/>
                <a:round/>
                <a:headEnd/>
                <a:tailEnd/>
              </a:ln>
            </p:spPr>
            <p:txBody>
              <a:bodyPr wrap="none" anchor="ctr"/>
              <a:lstStyle/>
              <a:p>
                <a:endParaRPr lang="en-US" altLang="en-US"/>
              </a:p>
            </p:txBody>
          </p:sp>
          <p:sp>
            <p:nvSpPr>
              <p:cNvPr id="86194" name="AutoShape 1120"/>
              <p:cNvSpPr>
                <a:spLocks noChangeArrowheads="1"/>
              </p:cNvSpPr>
              <p:nvPr/>
            </p:nvSpPr>
            <p:spPr bwMode="auto">
              <a:xfrm>
                <a:off x="4150" y="806"/>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ltLang="en-US"/>
              </a:p>
            </p:txBody>
          </p:sp>
          <p:sp>
            <p:nvSpPr>
              <p:cNvPr id="86195" name="Rectangle 1121"/>
              <p:cNvSpPr>
                <a:spLocks noChangeArrowheads="1"/>
              </p:cNvSpPr>
              <p:nvPr/>
            </p:nvSpPr>
            <p:spPr bwMode="auto">
              <a:xfrm>
                <a:off x="4149" y="909"/>
                <a:ext cx="612" cy="1053"/>
              </a:xfrm>
              <a:prstGeom prst="rect">
                <a:avLst/>
              </a:prstGeom>
              <a:solidFill>
                <a:srgbClr val="FFFF00"/>
              </a:solidFill>
              <a:ln w="38100">
                <a:solidFill>
                  <a:srgbClr val="000000"/>
                </a:solidFill>
                <a:miter lim="800000"/>
                <a:headEnd/>
                <a:tailEnd/>
              </a:ln>
            </p:spPr>
            <p:txBody>
              <a:bodyPr wrap="none" anchor="ctr"/>
              <a:lstStyle/>
              <a:p>
                <a:endParaRPr lang="en-US" altLang="en-US"/>
              </a:p>
            </p:txBody>
          </p:sp>
          <p:sp>
            <p:nvSpPr>
              <p:cNvPr id="86196" name="AutoShape 1122"/>
              <p:cNvSpPr>
                <a:spLocks noChangeArrowheads="1"/>
              </p:cNvSpPr>
              <p:nvPr/>
            </p:nvSpPr>
            <p:spPr bwMode="auto">
              <a:xfrm>
                <a:off x="4162" y="826"/>
                <a:ext cx="445" cy="670"/>
              </a:xfrm>
              <a:prstGeom prst="roundRect">
                <a:avLst>
                  <a:gd name="adj" fmla="val 16667"/>
                </a:avLst>
              </a:prstGeom>
              <a:solidFill>
                <a:srgbClr val="FFFF00"/>
              </a:solidFill>
              <a:ln w="9525">
                <a:noFill/>
                <a:round/>
                <a:headEnd/>
                <a:tailEnd/>
              </a:ln>
            </p:spPr>
            <p:txBody>
              <a:bodyPr wrap="none" anchor="ctr"/>
              <a:lstStyle/>
              <a:p>
                <a:endParaRPr lang="en-US" altLang="en-US"/>
              </a:p>
            </p:txBody>
          </p:sp>
          <p:sp>
            <p:nvSpPr>
              <p:cNvPr id="86197" name="Rectangle 1123"/>
              <p:cNvSpPr>
                <a:spLocks noChangeArrowheads="1"/>
              </p:cNvSpPr>
              <p:nvPr/>
            </p:nvSpPr>
            <p:spPr bwMode="auto">
              <a:xfrm>
                <a:off x="4155" y="2151"/>
                <a:ext cx="611" cy="571"/>
              </a:xfrm>
              <a:prstGeom prst="rect">
                <a:avLst/>
              </a:prstGeom>
              <a:solidFill>
                <a:srgbClr val="FFFF00"/>
              </a:solidFill>
              <a:ln w="38100">
                <a:solidFill>
                  <a:srgbClr val="000000"/>
                </a:solidFill>
                <a:miter lim="800000"/>
                <a:headEnd/>
                <a:tailEnd/>
              </a:ln>
            </p:spPr>
            <p:txBody>
              <a:bodyPr wrap="none" anchor="ctr"/>
              <a:lstStyle/>
              <a:p>
                <a:endParaRPr lang="en-US" altLang="en-US"/>
              </a:p>
            </p:txBody>
          </p:sp>
          <p:sp>
            <p:nvSpPr>
              <p:cNvPr id="86198" name="AutoShape 1124"/>
              <p:cNvSpPr>
                <a:spLocks noChangeArrowheads="1"/>
              </p:cNvSpPr>
              <p:nvPr/>
            </p:nvSpPr>
            <p:spPr bwMode="auto">
              <a:xfrm>
                <a:off x="4168" y="2058"/>
                <a:ext cx="440" cy="445"/>
              </a:xfrm>
              <a:prstGeom prst="roundRect">
                <a:avLst>
                  <a:gd name="adj" fmla="val 16667"/>
                </a:avLst>
              </a:prstGeom>
              <a:solidFill>
                <a:srgbClr val="FFFF00"/>
              </a:solidFill>
              <a:ln w="9525">
                <a:noFill/>
                <a:round/>
                <a:headEnd/>
                <a:tailEnd/>
              </a:ln>
            </p:spPr>
            <p:txBody>
              <a:bodyPr wrap="none" anchor="ctr"/>
              <a:lstStyle/>
              <a:p>
                <a:endParaRPr lang="en-US" altLang="en-US"/>
              </a:p>
            </p:txBody>
          </p:sp>
          <p:sp>
            <p:nvSpPr>
              <p:cNvPr id="483429" name="Rectangle 1125"/>
              <p:cNvSpPr>
                <a:spLocks noChangeArrowheads="1"/>
              </p:cNvSpPr>
              <p:nvPr/>
            </p:nvSpPr>
            <p:spPr bwMode="auto">
              <a:xfrm>
                <a:off x="4575" y="768"/>
                <a:ext cx="442" cy="153"/>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ar-JO" sz="1000" dirty="0">
                    <a:solidFill>
                      <a:srgbClr val="FFFF00"/>
                    </a:solidFill>
                    <a:latin typeface="Times" pitchFamily="-107" charset="0"/>
                    <a:ea typeface="+mn-ea"/>
                  </a:rPr>
                  <a:t>١٠٠٠ ق. م</a:t>
                </a:r>
                <a:endParaRPr lang="en-US" sz="1000" dirty="0">
                  <a:solidFill>
                    <a:srgbClr val="FFFF00"/>
                  </a:solidFill>
                  <a:latin typeface="Times" pitchFamily="-107" charset="0"/>
                  <a:ea typeface="+mn-ea"/>
                </a:endParaRPr>
              </a:p>
            </p:txBody>
          </p:sp>
          <p:sp>
            <p:nvSpPr>
              <p:cNvPr id="86200" name="Line 1126"/>
              <p:cNvSpPr>
                <a:spLocks noChangeShapeType="1"/>
              </p:cNvSpPr>
              <p:nvPr/>
            </p:nvSpPr>
            <p:spPr bwMode="auto">
              <a:xfrm>
                <a:off x="4179" y="592"/>
                <a:ext cx="544" cy="0"/>
              </a:xfrm>
              <a:prstGeom prst="line">
                <a:avLst/>
              </a:prstGeom>
              <a:noFill/>
              <a:ln w="12700">
                <a:solidFill>
                  <a:srgbClr val="000000"/>
                </a:solidFill>
                <a:round/>
                <a:headEnd/>
                <a:tailEnd/>
              </a:ln>
            </p:spPr>
            <p:txBody>
              <a:bodyPr wrap="none" anchor="ctr"/>
              <a:lstStyle/>
              <a:p>
                <a:endParaRPr lang="ar-JO"/>
              </a:p>
            </p:txBody>
          </p:sp>
          <p:sp>
            <p:nvSpPr>
              <p:cNvPr id="86201" name="Line 1127"/>
              <p:cNvSpPr>
                <a:spLocks noChangeShapeType="1"/>
              </p:cNvSpPr>
              <p:nvPr/>
            </p:nvSpPr>
            <p:spPr bwMode="auto">
              <a:xfrm>
                <a:off x="4175" y="700"/>
                <a:ext cx="544" cy="0"/>
              </a:xfrm>
              <a:prstGeom prst="line">
                <a:avLst/>
              </a:prstGeom>
              <a:noFill/>
              <a:ln w="12700">
                <a:solidFill>
                  <a:srgbClr val="000000"/>
                </a:solidFill>
                <a:round/>
                <a:headEnd/>
                <a:tailEnd/>
              </a:ln>
            </p:spPr>
            <p:txBody>
              <a:bodyPr wrap="none" anchor="ctr"/>
              <a:lstStyle/>
              <a:p>
                <a:endParaRPr lang="ar-JO"/>
              </a:p>
            </p:txBody>
          </p:sp>
          <p:sp>
            <p:nvSpPr>
              <p:cNvPr id="86202" name="Rectangle 1128"/>
              <p:cNvSpPr>
                <a:spLocks noChangeArrowheads="1"/>
              </p:cNvSpPr>
              <p:nvPr/>
            </p:nvSpPr>
            <p:spPr bwMode="auto">
              <a:xfrm>
                <a:off x="4312" y="586"/>
                <a:ext cx="251" cy="153"/>
              </a:xfrm>
              <a:prstGeom prst="rect">
                <a:avLst/>
              </a:prstGeom>
              <a:noFill/>
              <a:ln w="9525">
                <a:noFill/>
                <a:miter lim="800000"/>
                <a:headEnd/>
                <a:tailEnd/>
              </a:ln>
            </p:spPr>
            <p:txBody>
              <a:bodyPr wrap="none" lIns="90487" tIns="44450" rIns="90487" bIns="44450">
                <a:spAutoFit/>
              </a:bodyPr>
              <a:lstStyle/>
              <a:p>
                <a:r>
                  <a:rPr lang="ar-SA" altLang="en-US" sz="1000">
                    <a:solidFill>
                      <a:srgbClr val="000000"/>
                    </a:solidFill>
                    <a:latin typeface="Helvetica" pitchFamily="34" charset="0"/>
                    <a:cs typeface="Arial" pitchFamily="34" charset="0"/>
                  </a:rPr>
                  <a:t>٣٥٠</a:t>
                </a:r>
                <a:endParaRPr lang="en-US" altLang="en-US" sz="1000">
                  <a:solidFill>
                    <a:srgbClr val="000000"/>
                  </a:solidFill>
                  <a:latin typeface="Helvetica" pitchFamily="34" charset="0"/>
                </a:endParaRPr>
              </a:p>
            </p:txBody>
          </p:sp>
          <p:sp>
            <p:nvSpPr>
              <p:cNvPr id="86203" name="Rectangle 1129"/>
              <p:cNvSpPr>
                <a:spLocks noChangeArrowheads="1"/>
              </p:cNvSpPr>
              <p:nvPr/>
            </p:nvSpPr>
            <p:spPr bwMode="auto">
              <a:xfrm>
                <a:off x="4248" y="480"/>
                <a:ext cx="287" cy="153"/>
              </a:xfrm>
              <a:prstGeom prst="rect">
                <a:avLst/>
              </a:prstGeom>
              <a:noFill/>
              <a:ln w="9525">
                <a:noFill/>
                <a:miter lim="800000"/>
                <a:headEnd/>
                <a:tailEnd/>
              </a:ln>
            </p:spPr>
            <p:txBody>
              <a:bodyPr wrap="none" lIns="90487" tIns="44450" rIns="90487" bIns="44450">
                <a:spAutoFit/>
              </a:bodyPr>
              <a:lstStyle/>
              <a:p>
                <a:r>
                  <a:rPr lang="ar-JO" altLang="en-US" sz="1000">
                    <a:solidFill>
                      <a:srgbClr val="000000"/>
                    </a:solidFill>
                    <a:latin typeface="Helvetica" pitchFamily="34" charset="0"/>
                  </a:rPr>
                  <a:t>القضاة</a:t>
                </a:r>
                <a:endParaRPr lang="en-US" altLang="en-US" sz="1000">
                  <a:solidFill>
                    <a:srgbClr val="000000"/>
                  </a:solidFill>
                  <a:latin typeface="Helvetica" pitchFamily="34" charset="0"/>
                </a:endParaRPr>
              </a:p>
            </p:txBody>
          </p:sp>
          <p:sp>
            <p:nvSpPr>
              <p:cNvPr id="86204" name="Rectangle 1130"/>
              <p:cNvSpPr>
                <a:spLocks noChangeArrowheads="1"/>
              </p:cNvSpPr>
              <p:nvPr/>
            </p:nvSpPr>
            <p:spPr bwMode="auto">
              <a:xfrm>
                <a:off x="4141" y="352"/>
                <a:ext cx="463" cy="144"/>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Chicago"/>
                  </a:rPr>
                  <a:t>فوضى سياسية</a:t>
                </a:r>
                <a:endParaRPr lang="en-US" altLang="en-US" sz="900">
                  <a:solidFill>
                    <a:srgbClr val="000000"/>
                  </a:solidFill>
                  <a:latin typeface="Chicago"/>
                </a:endParaRPr>
              </a:p>
            </p:txBody>
          </p:sp>
          <p:sp>
            <p:nvSpPr>
              <p:cNvPr id="86205" name="Line 1131"/>
              <p:cNvSpPr>
                <a:spLocks noChangeShapeType="1"/>
              </p:cNvSpPr>
              <p:nvPr/>
            </p:nvSpPr>
            <p:spPr bwMode="auto">
              <a:xfrm>
                <a:off x="4175" y="1124"/>
                <a:ext cx="552" cy="0"/>
              </a:xfrm>
              <a:prstGeom prst="line">
                <a:avLst/>
              </a:prstGeom>
              <a:noFill/>
              <a:ln w="12700">
                <a:solidFill>
                  <a:srgbClr val="000000"/>
                </a:solidFill>
                <a:round/>
                <a:headEnd/>
                <a:tailEnd/>
              </a:ln>
            </p:spPr>
            <p:txBody>
              <a:bodyPr wrap="none" anchor="ctr"/>
              <a:lstStyle/>
              <a:p>
                <a:endParaRPr lang="ar-JO"/>
              </a:p>
            </p:txBody>
          </p:sp>
          <p:sp>
            <p:nvSpPr>
              <p:cNvPr id="86206" name="Line 1132"/>
              <p:cNvSpPr>
                <a:spLocks noChangeShapeType="1"/>
              </p:cNvSpPr>
              <p:nvPr/>
            </p:nvSpPr>
            <p:spPr bwMode="auto">
              <a:xfrm>
                <a:off x="4167" y="1564"/>
                <a:ext cx="552" cy="0"/>
              </a:xfrm>
              <a:prstGeom prst="line">
                <a:avLst/>
              </a:prstGeom>
              <a:noFill/>
              <a:ln w="12700">
                <a:solidFill>
                  <a:srgbClr val="000000"/>
                </a:solidFill>
                <a:round/>
                <a:headEnd/>
                <a:tailEnd/>
              </a:ln>
            </p:spPr>
            <p:txBody>
              <a:bodyPr wrap="none" anchor="ctr"/>
              <a:lstStyle/>
              <a:p>
                <a:endParaRPr lang="ar-JO"/>
              </a:p>
            </p:txBody>
          </p:sp>
          <p:sp>
            <p:nvSpPr>
              <p:cNvPr id="86207" name="Line 1133"/>
              <p:cNvSpPr>
                <a:spLocks noChangeShapeType="1"/>
              </p:cNvSpPr>
              <p:nvPr/>
            </p:nvSpPr>
            <p:spPr bwMode="auto">
              <a:xfrm>
                <a:off x="4167" y="1676"/>
                <a:ext cx="552" cy="0"/>
              </a:xfrm>
              <a:prstGeom prst="line">
                <a:avLst/>
              </a:prstGeom>
              <a:noFill/>
              <a:ln w="12700">
                <a:solidFill>
                  <a:srgbClr val="000000"/>
                </a:solidFill>
                <a:round/>
                <a:headEnd/>
                <a:tailEnd/>
              </a:ln>
            </p:spPr>
            <p:txBody>
              <a:bodyPr wrap="none" anchor="ctr"/>
              <a:lstStyle/>
              <a:p>
                <a:endParaRPr lang="ar-JO"/>
              </a:p>
            </p:txBody>
          </p:sp>
          <p:sp>
            <p:nvSpPr>
              <p:cNvPr id="483438" name="Rectangle 1134"/>
              <p:cNvSpPr>
                <a:spLocks noChangeArrowheads="1"/>
              </p:cNvSpPr>
              <p:nvPr/>
            </p:nvSpPr>
            <p:spPr bwMode="auto">
              <a:xfrm>
                <a:off x="4191" y="1008"/>
                <a:ext cx="585" cy="144"/>
              </a:xfrm>
              <a:prstGeom prst="rect">
                <a:avLst/>
              </a:prstGeom>
              <a:noFill/>
              <a:ln w="12700">
                <a:noFill/>
                <a:miter lim="800000"/>
                <a:headEnd/>
                <a:tailEnd/>
              </a:ln>
              <a:effectLst/>
            </p:spPr>
            <p:txBody>
              <a:bodyPr wrap="none" lIns="90487" tIns="44450" rIns="90487" bIns="44450">
                <a:spAutoFit/>
              </a:bodyPr>
              <a:lstStyle/>
              <a:p>
                <a:pPr>
                  <a:defRPr/>
                </a:pPr>
                <a:r>
                  <a:rPr lang="ar-JO" sz="900" dirty="0">
                    <a:solidFill>
                      <a:srgbClr val="000000"/>
                    </a:solidFill>
                    <a:effectLst>
                      <a:outerShdw blurRad="38100" dist="38100" dir="2700000" algn="tl">
                        <a:srgbClr val="FFFFFF"/>
                      </a:outerShdw>
                    </a:effectLst>
                    <a:latin typeface="Accordance" panose="00000400000000000000" pitchFamily="2" charset="-79"/>
                    <a:ea typeface="Accordance" panose="00000400000000000000" pitchFamily="2" charset="-79"/>
                    <a:cs typeface="Accordance" panose="00000400000000000000" pitchFamily="2" charset="-79"/>
                  </a:rPr>
                  <a:t>••• الانقسام •••</a:t>
                </a:r>
              </a:p>
            </p:txBody>
          </p:sp>
          <p:sp>
            <p:nvSpPr>
              <p:cNvPr id="86209" name="Rectangle 1135"/>
              <p:cNvSpPr>
                <a:spLocks noChangeArrowheads="1"/>
              </p:cNvSpPr>
              <p:nvPr/>
            </p:nvSpPr>
            <p:spPr bwMode="auto">
              <a:xfrm>
                <a:off x="4151" y="1246"/>
                <a:ext cx="383" cy="133"/>
              </a:xfrm>
              <a:prstGeom prst="rect">
                <a:avLst/>
              </a:prstGeom>
              <a:noFill/>
              <a:ln w="9525">
                <a:noFill/>
                <a:miter lim="800000"/>
                <a:headEnd/>
                <a:tailEnd/>
              </a:ln>
            </p:spPr>
            <p:txBody>
              <a:bodyPr lIns="90487" tIns="44450" rIns="90487" bIns="44450">
                <a:spAutoFit/>
              </a:bodyPr>
              <a:lstStyle/>
              <a:p>
                <a:r>
                  <a:rPr lang="ar-JO" altLang="en-US" sz="800">
                    <a:solidFill>
                      <a:srgbClr val="000000"/>
                    </a:solidFill>
                    <a:latin typeface="Helvetica" pitchFamily="34" charset="0"/>
                  </a:rPr>
                  <a:t>إسرائيل</a:t>
                </a:r>
                <a:endParaRPr lang="en-US" altLang="en-US" sz="800">
                  <a:solidFill>
                    <a:srgbClr val="000000"/>
                  </a:solidFill>
                  <a:latin typeface="Helvetica" pitchFamily="34" charset="0"/>
                </a:endParaRPr>
              </a:p>
            </p:txBody>
          </p:sp>
          <p:sp>
            <p:nvSpPr>
              <p:cNvPr id="86210" name="Rectangle 1136"/>
              <p:cNvSpPr>
                <a:spLocks noChangeArrowheads="1"/>
              </p:cNvSpPr>
              <p:nvPr/>
            </p:nvSpPr>
            <p:spPr bwMode="auto">
              <a:xfrm>
                <a:off x="4208" y="1350"/>
                <a:ext cx="515" cy="134"/>
              </a:xfrm>
              <a:prstGeom prst="rect">
                <a:avLst/>
              </a:prstGeom>
              <a:solidFill>
                <a:srgbClr val="FFFF00"/>
              </a:solidFill>
              <a:ln w="9525">
                <a:noFill/>
                <a:miter lim="800000"/>
                <a:headEnd/>
                <a:tailEnd/>
              </a:ln>
            </p:spPr>
            <p:txBody>
              <a:bodyPr wrap="none" lIns="90487" tIns="44450" rIns="90487" bIns="44450">
                <a:spAutoFit/>
              </a:bodyPr>
              <a:lstStyle/>
              <a:p>
                <a:r>
                  <a:rPr lang="ar-SA" altLang="en-US" sz="800">
                    <a:solidFill>
                      <a:srgbClr val="000000"/>
                    </a:solidFill>
                    <a:latin typeface="Helvetica" pitchFamily="34" charset="0"/>
                    <a:cs typeface="Arial" pitchFamily="34" charset="0"/>
                  </a:rPr>
                  <a:t>١٠</a:t>
                </a:r>
                <a:r>
                  <a:rPr lang="en-US" altLang="en-US" sz="800">
                    <a:solidFill>
                      <a:srgbClr val="000000"/>
                    </a:solidFill>
                    <a:latin typeface="Helvetica" pitchFamily="34" charset="0"/>
                  </a:rPr>
                  <a:t>               </a:t>
                </a:r>
                <a:r>
                  <a:rPr lang="ar-SA" altLang="en-US" sz="800">
                    <a:solidFill>
                      <a:srgbClr val="000000"/>
                    </a:solidFill>
                    <a:latin typeface="Helvetica" pitchFamily="34" charset="0"/>
                    <a:cs typeface="Arial" pitchFamily="34" charset="0"/>
                  </a:rPr>
                  <a:t>٢</a:t>
                </a:r>
                <a:r>
                  <a:rPr lang="en-US" altLang="en-US" sz="800">
                    <a:solidFill>
                      <a:srgbClr val="000000"/>
                    </a:solidFill>
                    <a:latin typeface="Helvetica" pitchFamily="34" charset="0"/>
                  </a:rPr>
                  <a:t> </a:t>
                </a:r>
              </a:p>
            </p:txBody>
          </p:sp>
          <p:sp>
            <p:nvSpPr>
              <p:cNvPr id="86211" name="Rectangle 1137"/>
              <p:cNvSpPr>
                <a:spLocks noChangeArrowheads="1"/>
              </p:cNvSpPr>
              <p:nvPr/>
            </p:nvSpPr>
            <p:spPr bwMode="auto">
              <a:xfrm>
                <a:off x="4156" y="1574"/>
                <a:ext cx="635" cy="134"/>
              </a:xfrm>
              <a:prstGeom prst="rect">
                <a:avLst/>
              </a:prstGeom>
              <a:noFill/>
              <a:ln w="9525">
                <a:noFill/>
                <a:miter lim="800000"/>
                <a:headEnd/>
                <a:tailEnd/>
              </a:ln>
            </p:spPr>
            <p:txBody>
              <a:bodyPr wrap="none" lIns="90487" tIns="44450" rIns="90487" bIns="44450">
                <a:spAutoFit/>
              </a:bodyPr>
              <a:lstStyle/>
              <a:p>
                <a:r>
                  <a:rPr lang="ar-JO" altLang="en-US" sz="800">
                    <a:solidFill>
                      <a:srgbClr val="000000"/>
                    </a:solidFill>
                    <a:latin typeface="Helvetica" pitchFamily="34" charset="0"/>
                  </a:rPr>
                  <a:t>٢٠ رحبعام   ٢٠ يربعام </a:t>
                </a:r>
                <a:endParaRPr lang="en-US" altLang="en-US" sz="800">
                  <a:solidFill>
                    <a:srgbClr val="000000"/>
                  </a:solidFill>
                  <a:latin typeface="Helvetica" pitchFamily="34" charset="0"/>
                </a:endParaRPr>
              </a:p>
            </p:txBody>
          </p:sp>
          <p:sp>
            <p:nvSpPr>
              <p:cNvPr id="86212" name="Rectangle 1138"/>
              <p:cNvSpPr>
                <a:spLocks noChangeArrowheads="1"/>
              </p:cNvSpPr>
              <p:nvPr/>
            </p:nvSpPr>
            <p:spPr bwMode="auto">
              <a:xfrm>
                <a:off x="4167" y="1694"/>
                <a:ext cx="547" cy="134"/>
              </a:xfrm>
              <a:prstGeom prst="rect">
                <a:avLst/>
              </a:prstGeom>
              <a:noFill/>
              <a:ln w="9525">
                <a:noFill/>
                <a:miter lim="800000"/>
                <a:headEnd/>
                <a:tailEnd/>
              </a:ln>
            </p:spPr>
            <p:txBody>
              <a:bodyPr wrap="none" lIns="90487" tIns="44450" rIns="90487" bIns="44450">
                <a:spAutoFit/>
              </a:bodyPr>
              <a:lstStyle/>
              <a:p>
                <a:r>
                  <a:rPr lang="en-US" altLang="en-US" sz="800">
                    <a:solidFill>
                      <a:srgbClr val="000000"/>
                    </a:solidFill>
                    <a:latin typeface="Accordance" pitchFamily="2" charset="-78"/>
                    <a:cs typeface="Accordance" pitchFamily="2" charset="-78"/>
                  </a:rPr>
                  <a:t> </a:t>
                </a:r>
                <a:r>
                  <a:rPr lang="ar-SA" altLang="en-US" sz="800">
                    <a:solidFill>
                      <a:srgbClr val="000000"/>
                    </a:solidFill>
                    <a:latin typeface="Accordance" pitchFamily="2" charset="-78"/>
                    <a:cs typeface="Accordance" pitchFamily="2" charset="-78"/>
                  </a:rPr>
                  <a:t>٢٠٠</a:t>
                </a:r>
                <a:r>
                  <a:rPr lang="en-US" altLang="en-US" sz="800">
                    <a:solidFill>
                      <a:srgbClr val="000000"/>
                    </a:solidFill>
                    <a:latin typeface="Accordance" pitchFamily="2" charset="-78"/>
                    <a:cs typeface="Accordance" pitchFamily="2" charset="-78"/>
                  </a:rPr>
                  <a:t>            </a:t>
                </a:r>
                <a:r>
                  <a:rPr lang="ar-SA" altLang="en-US" sz="800">
                    <a:solidFill>
                      <a:srgbClr val="000000"/>
                    </a:solidFill>
                    <a:latin typeface="Accordance" pitchFamily="2" charset="-78"/>
                    <a:cs typeface="Accordance" pitchFamily="2" charset="-78"/>
                  </a:rPr>
                  <a:t>٣٥٠</a:t>
                </a:r>
                <a:r>
                  <a:rPr lang="en-US" altLang="en-US" sz="800">
                    <a:solidFill>
                      <a:srgbClr val="000000"/>
                    </a:solidFill>
                    <a:latin typeface="Accordance" pitchFamily="2" charset="-78"/>
                    <a:cs typeface="Accordance" pitchFamily="2" charset="-78"/>
                  </a:rPr>
                  <a:t> </a:t>
                </a:r>
              </a:p>
            </p:txBody>
          </p:sp>
          <p:sp>
            <p:nvSpPr>
              <p:cNvPr id="86213" name="Rectangle 1139"/>
              <p:cNvSpPr>
                <a:spLocks noChangeArrowheads="1"/>
              </p:cNvSpPr>
              <p:nvPr/>
            </p:nvSpPr>
            <p:spPr bwMode="auto">
              <a:xfrm>
                <a:off x="4119" y="1798"/>
                <a:ext cx="487" cy="134"/>
              </a:xfrm>
              <a:prstGeom prst="rect">
                <a:avLst/>
              </a:prstGeom>
              <a:noFill/>
              <a:ln w="9525">
                <a:noFill/>
                <a:miter lim="800000"/>
                <a:headEnd/>
                <a:tailEnd/>
              </a:ln>
            </p:spPr>
            <p:txBody>
              <a:bodyPr wrap="none" lIns="90487" tIns="44450" rIns="90487" bIns="44450">
                <a:spAutoFit/>
              </a:bodyPr>
              <a:lstStyle/>
              <a:p>
                <a:r>
                  <a:rPr lang="ar-JO" altLang="en-US" sz="800">
                    <a:solidFill>
                      <a:srgbClr val="000000"/>
                    </a:solidFill>
                    <a:latin typeface="Helvetica" pitchFamily="34" charset="0"/>
                  </a:rPr>
                  <a:t>أشور</a:t>
                </a:r>
                <a:r>
                  <a:rPr lang="en-US" altLang="en-US" sz="800">
                    <a:solidFill>
                      <a:srgbClr val="000000"/>
                    </a:solidFill>
                    <a:latin typeface="Helvetica" pitchFamily="34" charset="0"/>
                  </a:rPr>
                  <a:t>    </a:t>
                </a:r>
                <a:r>
                  <a:rPr lang="ar-JO" altLang="en-US" sz="800">
                    <a:solidFill>
                      <a:srgbClr val="000000"/>
                    </a:solidFill>
                    <a:latin typeface="Helvetica" pitchFamily="34" charset="0"/>
                  </a:rPr>
                  <a:t>بابل      </a:t>
                </a:r>
                <a:endParaRPr lang="en-US" altLang="en-US" sz="800">
                  <a:solidFill>
                    <a:srgbClr val="000000"/>
                  </a:solidFill>
                  <a:latin typeface="Helvetica" pitchFamily="34" charset="0"/>
                </a:endParaRPr>
              </a:p>
            </p:txBody>
          </p:sp>
          <p:sp>
            <p:nvSpPr>
              <p:cNvPr id="86214" name="Line 1140"/>
              <p:cNvSpPr>
                <a:spLocks noChangeShapeType="1"/>
              </p:cNvSpPr>
              <p:nvPr/>
            </p:nvSpPr>
            <p:spPr bwMode="auto">
              <a:xfrm>
                <a:off x="4175" y="1788"/>
                <a:ext cx="552" cy="0"/>
              </a:xfrm>
              <a:prstGeom prst="line">
                <a:avLst/>
              </a:prstGeom>
              <a:noFill/>
              <a:ln w="12700">
                <a:solidFill>
                  <a:srgbClr val="000000"/>
                </a:solidFill>
                <a:round/>
                <a:headEnd/>
                <a:tailEnd/>
              </a:ln>
            </p:spPr>
            <p:txBody>
              <a:bodyPr wrap="none" anchor="ctr"/>
              <a:lstStyle/>
              <a:p>
                <a:endParaRPr lang="ar-JO"/>
              </a:p>
            </p:txBody>
          </p:sp>
          <p:sp>
            <p:nvSpPr>
              <p:cNvPr id="86215" name="Rectangle 1141"/>
              <p:cNvSpPr>
                <a:spLocks noChangeArrowheads="1"/>
              </p:cNvSpPr>
              <p:nvPr/>
            </p:nvSpPr>
            <p:spPr bwMode="auto">
              <a:xfrm>
                <a:off x="4169" y="1134"/>
                <a:ext cx="535" cy="134"/>
              </a:xfrm>
              <a:prstGeom prst="rect">
                <a:avLst/>
              </a:prstGeom>
              <a:noFill/>
              <a:ln w="9525">
                <a:noFill/>
                <a:miter lim="800000"/>
                <a:headEnd/>
                <a:tailEnd/>
              </a:ln>
            </p:spPr>
            <p:txBody>
              <a:bodyPr wrap="none" lIns="90487" tIns="44450" rIns="90487" bIns="44450">
                <a:spAutoFit/>
              </a:bodyPr>
              <a:lstStyle/>
              <a:p>
                <a:r>
                  <a:rPr lang="ar-JO" altLang="en-US" sz="800">
                    <a:solidFill>
                      <a:srgbClr val="000000"/>
                    </a:solidFill>
                    <a:latin typeface="Helvetica" pitchFamily="34" charset="0"/>
                  </a:rPr>
                  <a:t>الشمال</a:t>
                </a:r>
                <a:r>
                  <a:rPr lang="en-US" altLang="en-US" sz="800">
                    <a:solidFill>
                      <a:srgbClr val="000000"/>
                    </a:solidFill>
                    <a:latin typeface="Helvetica" pitchFamily="34" charset="0"/>
                  </a:rPr>
                  <a:t>       </a:t>
                </a:r>
                <a:r>
                  <a:rPr lang="ar-JO" altLang="en-US" sz="800">
                    <a:solidFill>
                      <a:srgbClr val="000000"/>
                    </a:solidFill>
                    <a:latin typeface="Helvetica" pitchFamily="34" charset="0"/>
                  </a:rPr>
                  <a:t>الجنوب</a:t>
                </a:r>
                <a:endParaRPr lang="en-US" altLang="en-US" sz="800">
                  <a:solidFill>
                    <a:srgbClr val="000000"/>
                  </a:solidFill>
                  <a:latin typeface="Helvetica" pitchFamily="34" charset="0"/>
                </a:endParaRPr>
              </a:p>
            </p:txBody>
          </p:sp>
          <p:sp>
            <p:nvSpPr>
              <p:cNvPr id="86216" name="Line 1142"/>
              <p:cNvSpPr>
                <a:spLocks noChangeShapeType="1"/>
              </p:cNvSpPr>
              <p:nvPr/>
            </p:nvSpPr>
            <p:spPr bwMode="auto">
              <a:xfrm flipV="1">
                <a:off x="3915" y="1898"/>
                <a:ext cx="624" cy="3"/>
              </a:xfrm>
              <a:prstGeom prst="line">
                <a:avLst/>
              </a:prstGeom>
              <a:noFill/>
              <a:ln w="12700">
                <a:solidFill>
                  <a:srgbClr val="000000"/>
                </a:solidFill>
                <a:round/>
                <a:headEnd/>
                <a:tailEnd/>
              </a:ln>
            </p:spPr>
            <p:txBody>
              <a:bodyPr wrap="none" anchor="ctr"/>
              <a:lstStyle/>
              <a:p>
                <a:endParaRPr lang="ar-JO"/>
              </a:p>
            </p:txBody>
          </p:sp>
          <p:sp>
            <p:nvSpPr>
              <p:cNvPr id="86217" name="Line 1143"/>
              <p:cNvSpPr>
                <a:spLocks noChangeShapeType="1"/>
              </p:cNvSpPr>
              <p:nvPr/>
            </p:nvSpPr>
            <p:spPr bwMode="auto">
              <a:xfrm>
                <a:off x="4360" y="1205"/>
                <a:ext cx="0" cy="744"/>
              </a:xfrm>
              <a:prstGeom prst="line">
                <a:avLst/>
              </a:prstGeom>
              <a:noFill/>
              <a:ln w="50800">
                <a:solidFill>
                  <a:srgbClr val="FFFF00"/>
                </a:solidFill>
                <a:round/>
                <a:headEnd/>
                <a:tailEnd/>
              </a:ln>
            </p:spPr>
            <p:txBody>
              <a:bodyPr wrap="none" anchor="ctr"/>
              <a:lstStyle/>
              <a:p>
                <a:endParaRPr lang="ar-JO"/>
              </a:p>
            </p:txBody>
          </p:sp>
          <p:sp>
            <p:nvSpPr>
              <p:cNvPr id="483448" name="Rectangle 1144"/>
              <p:cNvSpPr>
                <a:spLocks noChangeArrowheads="1"/>
              </p:cNvSpPr>
              <p:nvPr/>
            </p:nvSpPr>
            <p:spPr bwMode="auto">
              <a:xfrm>
                <a:off x="4213" y="1455"/>
                <a:ext cx="549" cy="134"/>
              </a:xfrm>
              <a:prstGeom prst="rect">
                <a:avLst/>
              </a:prstGeom>
              <a:noFill/>
              <a:ln w="12700">
                <a:noFill/>
                <a:miter lim="800000"/>
                <a:headEnd/>
                <a:tailEnd/>
              </a:ln>
              <a:effectLst/>
            </p:spPr>
            <p:txBody>
              <a:bodyPr lIns="90487" tIns="44450" rIns="90487" bIns="44450">
                <a:spAutoFit/>
              </a:bodyPr>
              <a:lstStyle/>
              <a:p>
                <a:pPr algn="ctr" rtl="1">
                  <a:defRPr/>
                </a:pPr>
                <a:r>
                  <a:rPr lang="ar-JO" sz="800" dirty="0">
                    <a:solidFill>
                      <a:srgbClr val="000000"/>
                    </a:solidFill>
                    <a:effectLst>
                      <a:outerShdw blurRad="38100" dist="38100" dir="2700000" algn="tl">
                        <a:srgbClr val="FFFFFF"/>
                      </a:outerShdw>
                    </a:effectLst>
                    <a:latin typeface="Accordance" panose="00000400000000000000" pitchFamily="2" charset="-79"/>
                    <a:ea typeface="Accordance" panose="00000400000000000000" pitchFamily="2" charset="-79"/>
                    <a:cs typeface="Accordance" panose="00000400000000000000" pitchFamily="2" charset="-79"/>
                  </a:rPr>
                  <a:t>الأنبياء</a:t>
                </a:r>
                <a:endParaRPr lang="en-US" sz="800" dirty="0">
                  <a:solidFill>
                    <a:srgbClr val="000000"/>
                  </a:solidFill>
                  <a:effectLst>
                    <a:outerShdw blurRad="38100" dist="38100" dir="2700000" algn="tl">
                      <a:srgbClr val="FFFFFF"/>
                    </a:outerShdw>
                  </a:effectLst>
                  <a:latin typeface="Accordance" panose="00000400000000000000" pitchFamily="2" charset="-79"/>
                  <a:ea typeface="Accordance" panose="00000400000000000000" pitchFamily="2" charset="-79"/>
                  <a:cs typeface="Accordance" panose="00000400000000000000" pitchFamily="2" charset="-79"/>
                </a:endParaRPr>
              </a:p>
            </p:txBody>
          </p:sp>
          <p:sp>
            <p:nvSpPr>
              <p:cNvPr id="86219" name="Line 1145"/>
              <p:cNvSpPr>
                <a:spLocks noChangeShapeType="1"/>
              </p:cNvSpPr>
              <p:nvPr/>
            </p:nvSpPr>
            <p:spPr bwMode="auto">
              <a:xfrm>
                <a:off x="4243" y="1024"/>
                <a:ext cx="464" cy="0"/>
              </a:xfrm>
              <a:prstGeom prst="line">
                <a:avLst/>
              </a:prstGeom>
              <a:noFill/>
              <a:ln w="25400">
                <a:solidFill>
                  <a:srgbClr val="FFFF00"/>
                </a:solidFill>
                <a:round/>
                <a:headEnd/>
                <a:tailEnd/>
              </a:ln>
            </p:spPr>
            <p:txBody>
              <a:bodyPr wrap="none" anchor="ctr"/>
              <a:lstStyle/>
              <a:p>
                <a:endParaRPr lang="ar-JO"/>
              </a:p>
            </p:txBody>
          </p:sp>
          <p:sp>
            <p:nvSpPr>
              <p:cNvPr id="86220" name="Rectangle 1146"/>
              <p:cNvSpPr>
                <a:spLocks noChangeArrowheads="1"/>
              </p:cNvSpPr>
              <p:nvPr/>
            </p:nvSpPr>
            <p:spPr bwMode="auto">
              <a:xfrm>
                <a:off x="4169" y="912"/>
                <a:ext cx="751" cy="144"/>
              </a:xfrm>
              <a:prstGeom prst="rect">
                <a:avLst/>
              </a:prstGeom>
              <a:noFill/>
              <a:ln w="9525">
                <a:noFill/>
                <a:miter lim="800000"/>
                <a:headEnd/>
                <a:tailEnd/>
              </a:ln>
            </p:spPr>
            <p:txBody>
              <a:bodyPr lIns="90487" tIns="44450" rIns="90487" bIns="44450">
                <a:spAutoFit/>
              </a:bodyPr>
              <a:lstStyle/>
              <a:p>
                <a:r>
                  <a:rPr lang="ar-JO" altLang="en-US" sz="900">
                    <a:solidFill>
                      <a:srgbClr val="000000"/>
                    </a:solidFill>
                    <a:latin typeface="Accordance" pitchFamily="2" charset="-78"/>
                    <a:cs typeface="Accordance" pitchFamily="2" charset="-78"/>
                  </a:rPr>
                  <a:t>شاول- ديفيد- سُليمان</a:t>
                </a:r>
                <a:endParaRPr lang="en-US" altLang="en-US" sz="900">
                  <a:solidFill>
                    <a:srgbClr val="000000"/>
                  </a:solidFill>
                  <a:latin typeface="Accordance" pitchFamily="2" charset="-78"/>
                  <a:cs typeface="Accordance" pitchFamily="2" charset="-78"/>
                </a:endParaRPr>
              </a:p>
            </p:txBody>
          </p:sp>
          <p:sp>
            <p:nvSpPr>
              <p:cNvPr id="86221" name="Line 1147"/>
              <p:cNvSpPr>
                <a:spLocks noChangeShapeType="1"/>
              </p:cNvSpPr>
              <p:nvPr/>
            </p:nvSpPr>
            <p:spPr bwMode="auto">
              <a:xfrm>
                <a:off x="4171" y="1348"/>
                <a:ext cx="552" cy="0"/>
              </a:xfrm>
              <a:prstGeom prst="line">
                <a:avLst/>
              </a:prstGeom>
              <a:noFill/>
              <a:ln w="12700">
                <a:solidFill>
                  <a:srgbClr val="000000"/>
                </a:solidFill>
                <a:round/>
                <a:headEnd/>
                <a:tailEnd/>
              </a:ln>
            </p:spPr>
            <p:txBody>
              <a:bodyPr wrap="none" anchor="ctr"/>
              <a:lstStyle/>
              <a:p>
                <a:endParaRPr lang="ar-JO"/>
              </a:p>
            </p:txBody>
          </p:sp>
          <p:sp>
            <p:nvSpPr>
              <p:cNvPr id="86222" name="Line 1148"/>
              <p:cNvSpPr>
                <a:spLocks noChangeShapeType="1"/>
              </p:cNvSpPr>
              <p:nvPr/>
            </p:nvSpPr>
            <p:spPr bwMode="auto">
              <a:xfrm flipV="1">
                <a:off x="4175" y="1452"/>
                <a:ext cx="552" cy="0"/>
              </a:xfrm>
              <a:prstGeom prst="line">
                <a:avLst/>
              </a:prstGeom>
              <a:noFill/>
              <a:ln w="12700">
                <a:solidFill>
                  <a:srgbClr val="000000"/>
                </a:solidFill>
                <a:round/>
                <a:headEnd/>
                <a:tailEnd/>
              </a:ln>
            </p:spPr>
            <p:txBody>
              <a:bodyPr wrap="none" anchor="ctr"/>
              <a:lstStyle/>
              <a:p>
                <a:endParaRPr lang="ar-JO"/>
              </a:p>
            </p:txBody>
          </p:sp>
          <p:sp>
            <p:nvSpPr>
              <p:cNvPr id="86223" name="Line 1149"/>
              <p:cNvSpPr>
                <a:spLocks noChangeShapeType="1"/>
              </p:cNvSpPr>
              <p:nvPr/>
            </p:nvSpPr>
            <p:spPr bwMode="auto">
              <a:xfrm flipV="1">
                <a:off x="4175" y="1236"/>
                <a:ext cx="550" cy="0"/>
              </a:xfrm>
              <a:prstGeom prst="line">
                <a:avLst/>
              </a:prstGeom>
              <a:noFill/>
              <a:ln w="12700">
                <a:solidFill>
                  <a:srgbClr val="000000"/>
                </a:solidFill>
                <a:round/>
                <a:headEnd/>
                <a:tailEnd/>
              </a:ln>
            </p:spPr>
            <p:txBody>
              <a:bodyPr wrap="none" anchor="ctr"/>
              <a:lstStyle/>
              <a:p>
                <a:endParaRPr lang="ar-JO"/>
              </a:p>
            </p:txBody>
          </p:sp>
          <p:sp>
            <p:nvSpPr>
              <p:cNvPr id="86224" name="Rectangle 1150"/>
              <p:cNvSpPr>
                <a:spLocks noChangeArrowheads="1"/>
              </p:cNvSpPr>
              <p:nvPr/>
            </p:nvSpPr>
            <p:spPr bwMode="auto">
              <a:xfrm>
                <a:off x="4145" y="796"/>
                <a:ext cx="527" cy="144"/>
              </a:xfrm>
              <a:prstGeom prst="rect">
                <a:avLst/>
              </a:prstGeom>
              <a:noFill/>
              <a:ln w="9525">
                <a:noFill/>
                <a:miter lim="800000"/>
                <a:headEnd/>
                <a:tailEnd/>
              </a:ln>
            </p:spPr>
            <p:txBody>
              <a:bodyPr lIns="90487" tIns="44450" rIns="90487" bIns="44450">
                <a:spAutoFit/>
              </a:bodyPr>
              <a:lstStyle/>
              <a:p>
                <a:r>
                  <a:rPr lang="ar-JO" altLang="en-US" sz="900">
                    <a:solidFill>
                      <a:srgbClr val="000000"/>
                    </a:solidFill>
                    <a:latin typeface="Chicago"/>
                  </a:rPr>
                  <a:t>الملكية</a:t>
                </a:r>
                <a:endParaRPr lang="en-US" altLang="en-US" sz="900">
                  <a:solidFill>
                    <a:srgbClr val="000000"/>
                  </a:solidFill>
                  <a:latin typeface="Chicago"/>
                </a:endParaRPr>
              </a:p>
            </p:txBody>
          </p:sp>
          <p:sp>
            <p:nvSpPr>
              <p:cNvPr id="86225" name="Rectangle 1151"/>
              <p:cNvSpPr>
                <a:spLocks noChangeArrowheads="1"/>
              </p:cNvSpPr>
              <p:nvPr/>
            </p:nvSpPr>
            <p:spPr bwMode="auto">
              <a:xfrm>
                <a:off x="4415" y="1246"/>
                <a:ext cx="359" cy="133"/>
              </a:xfrm>
              <a:prstGeom prst="rect">
                <a:avLst/>
              </a:prstGeom>
              <a:noFill/>
              <a:ln w="9525">
                <a:noFill/>
                <a:miter lim="800000"/>
                <a:headEnd/>
                <a:tailEnd/>
              </a:ln>
            </p:spPr>
            <p:txBody>
              <a:bodyPr lIns="90487" tIns="44450" rIns="90487" bIns="44450">
                <a:spAutoFit/>
              </a:bodyPr>
              <a:lstStyle/>
              <a:p>
                <a:r>
                  <a:rPr lang="en-US" altLang="en-US" sz="800">
                    <a:solidFill>
                      <a:srgbClr val="000000"/>
                    </a:solidFill>
                    <a:latin typeface="Helvetica" pitchFamily="34" charset="0"/>
                  </a:rPr>
                  <a:t>  </a:t>
                </a:r>
                <a:r>
                  <a:rPr lang="ar-JO" altLang="en-US" sz="800">
                    <a:solidFill>
                      <a:srgbClr val="000000"/>
                    </a:solidFill>
                    <a:latin typeface="Helvetica" pitchFamily="34" charset="0"/>
                  </a:rPr>
                  <a:t>يهوذا</a:t>
                </a:r>
                <a:endParaRPr lang="en-US" altLang="en-US" sz="800">
                  <a:solidFill>
                    <a:srgbClr val="000000"/>
                  </a:solidFill>
                  <a:latin typeface="Helvetica" pitchFamily="34" charset="0"/>
                </a:endParaRPr>
              </a:p>
            </p:txBody>
          </p:sp>
          <p:sp>
            <p:nvSpPr>
              <p:cNvPr id="86226" name="Line 1152"/>
              <p:cNvSpPr>
                <a:spLocks noChangeShapeType="1"/>
              </p:cNvSpPr>
              <p:nvPr/>
            </p:nvSpPr>
            <p:spPr bwMode="auto">
              <a:xfrm>
                <a:off x="4439" y="1132"/>
                <a:ext cx="12" cy="328"/>
              </a:xfrm>
              <a:prstGeom prst="line">
                <a:avLst/>
              </a:prstGeom>
              <a:noFill/>
              <a:ln w="50800">
                <a:solidFill>
                  <a:srgbClr val="FFFF00"/>
                </a:solidFill>
                <a:round/>
                <a:headEnd/>
                <a:tailEnd/>
              </a:ln>
            </p:spPr>
            <p:txBody>
              <a:bodyPr wrap="none" anchor="ctr"/>
              <a:lstStyle/>
              <a:p>
                <a:endParaRPr lang="ar-JO"/>
              </a:p>
            </p:txBody>
          </p:sp>
          <p:sp>
            <p:nvSpPr>
              <p:cNvPr id="86227" name="Line 1153"/>
              <p:cNvSpPr>
                <a:spLocks noChangeShapeType="1"/>
              </p:cNvSpPr>
              <p:nvPr/>
            </p:nvSpPr>
            <p:spPr bwMode="auto">
              <a:xfrm>
                <a:off x="4187" y="2308"/>
                <a:ext cx="544" cy="0"/>
              </a:xfrm>
              <a:prstGeom prst="line">
                <a:avLst/>
              </a:prstGeom>
              <a:noFill/>
              <a:ln w="12700">
                <a:solidFill>
                  <a:srgbClr val="000000"/>
                </a:solidFill>
                <a:round/>
                <a:headEnd/>
                <a:tailEnd/>
              </a:ln>
            </p:spPr>
            <p:txBody>
              <a:bodyPr wrap="none" anchor="ctr"/>
              <a:lstStyle/>
              <a:p>
                <a:endParaRPr lang="ar-JO"/>
              </a:p>
            </p:txBody>
          </p:sp>
          <p:sp>
            <p:nvSpPr>
              <p:cNvPr id="86228" name="Line 1154"/>
              <p:cNvSpPr>
                <a:spLocks noChangeShapeType="1"/>
              </p:cNvSpPr>
              <p:nvPr/>
            </p:nvSpPr>
            <p:spPr bwMode="auto">
              <a:xfrm>
                <a:off x="4187" y="2420"/>
                <a:ext cx="544" cy="0"/>
              </a:xfrm>
              <a:prstGeom prst="line">
                <a:avLst/>
              </a:prstGeom>
              <a:noFill/>
              <a:ln w="12700">
                <a:solidFill>
                  <a:srgbClr val="000000"/>
                </a:solidFill>
                <a:round/>
                <a:headEnd/>
                <a:tailEnd/>
              </a:ln>
            </p:spPr>
            <p:txBody>
              <a:bodyPr wrap="none" anchor="ctr"/>
              <a:lstStyle/>
              <a:p>
                <a:endParaRPr lang="ar-JO"/>
              </a:p>
            </p:txBody>
          </p:sp>
          <p:sp>
            <p:nvSpPr>
              <p:cNvPr id="86229" name="Rectangle 1155"/>
              <p:cNvSpPr>
                <a:spLocks noChangeArrowheads="1"/>
              </p:cNvSpPr>
              <p:nvPr/>
            </p:nvSpPr>
            <p:spPr bwMode="auto">
              <a:xfrm>
                <a:off x="4241" y="2302"/>
                <a:ext cx="355" cy="153"/>
              </a:xfrm>
              <a:prstGeom prst="rect">
                <a:avLst/>
              </a:prstGeom>
              <a:noFill/>
              <a:ln w="9525">
                <a:noFill/>
                <a:miter lim="800000"/>
                <a:headEnd/>
                <a:tailEnd/>
              </a:ln>
            </p:spPr>
            <p:txBody>
              <a:bodyPr wrap="none" lIns="90487" tIns="44450" rIns="90487" bIns="44450">
                <a:spAutoFit/>
              </a:bodyPr>
              <a:lstStyle/>
              <a:p>
                <a:r>
                  <a:rPr lang="ar-JO" altLang="en-US" sz="1000">
                    <a:solidFill>
                      <a:srgbClr val="000000"/>
                    </a:solidFill>
                    <a:latin typeface="Helvetica" pitchFamily="34" charset="0"/>
                  </a:rPr>
                  <a:t>٣ رحلات</a:t>
                </a:r>
                <a:endParaRPr lang="en-US" altLang="en-US" sz="1000">
                  <a:solidFill>
                    <a:srgbClr val="000000"/>
                  </a:solidFill>
                  <a:latin typeface="Helvetica" pitchFamily="34" charset="0"/>
                </a:endParaRPr>
              </a:p>
            </p:txBody>
          </p:sp>
          <p:sp>
            <p:nvSpPr>
              <p:cNvPr id="86230" name="Rectangle 1156"/>
              <p:cNvSpPr>
                <a:spLocks noChangeArrowheads="1"/>
              </p:cNvSpPr>
              <p:nvPr/>
            </p:nvSpPr>
            <p:spPr bwMode="auto">
              <a:xfrm>
                <a:off x="4128" y="2424"/>
                <a:ext cx="764" cy="133"/>
              </a:xfrm>
              <a:prstGeom prst="rect">
                <a:avLst/>
              </a:prstGeom>
              <a:noFill/>
              <a:ln w="9525">
                <a:noFill/>
                <a:miter lim="800000"/>
                <a:headEnd/>
                <a:tailEnd/>
              </a:ln>
            </p:spPr>
            <p:txBody>
              <a:bodyPr lIns="90487" tIns="44450" rIns="90487" bIns="44450">
                <a:spAutoFit/>
              </a:bodyPr>
              <a:lstStyle/>
              <a:p>
                <a:r>
                  <a:rPr lang="ar-JO" altLang="en-US" sz="800">
                    <a:solidFill>
                      <a:srgbClr val="000000"/>
                    </a:solidFill>
                    <a:latin typeface="Helvetica" pitchFamily="34" charset="0"/>
                  </a:rPr>
                  <a:t>١٠٠سنة / ٥٠,٠٠٠</a:t>
                </a:r>
                <a:endParaRPr lang="en-US" altLang="en-US" sz="800">
                  <a:solidFill>
                    <a:srgbClr val="000000"/>
                  </a:solidFill>
                  <a:latin typeface="Helvetica" pitchFamily="34" charset="0"/>
                </a:endParaRPr>
              </a:p>
            </p:txBody>
          </p:sp>
          <p:sp>
            <p:nvSpPr>
              <p:cNvPr id="86231" name="Rectangle 1157"/>
              <p:cNvSpPr>
                <a:spLocks noChangeArrowheads="1"/>
              </p:cNvSpPr>
              <p:nvPr/>
            </p:nvSpPr>
            <p:spPr bwMode="auto">
              <a:xfrm>
                <a:off x="4228" y="2540"/>
                <a:ext cx="524" cy="124"/>
              </a:xfrm>
              <a:prstGeom prst="rect">
                <a:avLst/>
              </a:prstGeom>
              <a:solidFill>
                <a:srgbClr val="FFFF00"/>
              </a:solidFill>
              <a:ln w="9525">
                <a:noFill/>
                <a:miter lim="800000"/>
                <a:headEnd/>
                <a:tailEnd/>
              </a:ln>
            </p:spPr>
            <p:txBody>
              <a:bodyPr lIns="90487" tIns="44450" rIns="90487" bIns="44450">
                <a:spAutoFit/>
              </a:bodyPr>
              <a:lstStyle/>
              <a:p>
                <a:r>
                  <a:rPr lang="ar-JO" altLang="en-US" sz="700">
                    <a:solidFill>
                      <a:srgbClr val="000000"/>
                    </a:solidFill>
                    <a:latin typeface="Accordance" pitchFamily="2" charset="-78"/>
                    <a:cs typeface="Accordance" pitchFamily="2" charset="-78"/>
                  </a:rPr>
                  <a:t>زربابل- عزرا- نحمْيا</a:t>
                </a:r>
                <a:endParaRPr lang="en-US" altLang="en-US" sz="700">
                  <a:solidFill>
                    <a:srgbClr val="000000"/>
                  </a:solidFill>
                  <a:latin typeface="Accordance" pitchFamily="2" charset="-78"/>
                  <a:cs typeface="Accordance" pitchFamily="2" charset="-78"/>
                </a:endParaRPr>
              </a:p>
            </p:txBody>
          </p:sp>
          <p:sp>
            <p:nvSpPr>
              <p:cNvPr id="86232" name="Rectangle 1158"/>
              <p:cNvSpPr>
                <a:spLocks noChangeArrowheads="1"/>
              </p:cNvSpPr>
              <p:nvPr/>
            </p:nvSpPr>
            <p:spPr bwMode="auto">
              <a:xfrm>
                <a:off x="4105" y="2030"/>
                <a:ext cx="255" cy="144"/>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Chicago"/>
                  </a:rPr>
                  <a:t>السبي</a:t>
                </a:r>
                <a:endParaRPr lang="en-US" altLang="en-US" sz="900">
                  <a:solidFill>
                    <a:srgbClr val="000000"/>
                  </a:solidFill>
                  <a:latin typeface="Chicago"/>
                </a:endParaRPr>
              </a:p>
            </p:txBody>
          </p:sp>
          <p:sp>
            <p:nvSpPr>
              <p:cNvPr id="86233" name="Rectangle 1159"/>
              <p:cNvSpPr>
                <a:spLocks noChangeArrowheads="1"/>
              </p:cNvSpPr>
              <p:nvPr/>
            </p:nvSpPr>
            <p:spPr bwMode="auto">
              <a:xfrm>
                <a:off x="4214" y="2190"/>
                <a:ext cx="333" cy="153"/>
              </a:xfrm>
              <a:prstGeom prst="rect">
                <a:avLst/>
              </a:prstGeom>
              <a:noFill/>
              <a:ln w="9525">
                <a:noFill/>
                <a:miter lim="800000"/>
                <a:headEnd/>
                <a:tailEnd/>
              </a:ln>
            </p:spPr>
            <p:txBody>
              <a:bodyPr wrap="none" lIns="90487" tIns="44450" rIns="90487" bIns="44450">
                <a:spAutoFit/>
              </a:bodyPr>
              <a:lstStyle/>
              <a:p>
                <a:r>
                  <a:rPr lang="ar-JO" altLang="en-US" sz="1000">
                    <a:solidFill>
                      <a:srgbClr val="000000"/>
                    </a:solidFill>
                    <a:latin typeface="Helvetica" pitchFamily="34" charset="0"/>
                  </a:rPr>
                  <a:t>٧٠ سنة</a:t>
                </a:r>
                <a:endParaRPr lang="en-US" altLang="en-US" sz="1000">
                  <a:solidFill>
                    <a:srgbClr val="000000"/>
                  </a:solidFill>
                  <a:latin typeface="Helvetica" pitchFamily="34" charset="0"/>
                </a:endParaRPr>
              </a:p>
            </p:txBody>
          </p:sp>
          <p:sp>
            <p:nvSpPr>
              <p:cNvPr id="86234" name="Line 1160"/>
              <p:cNvSpPr>
                <a:spLocks noChangeShapeType="1"/>
              </p:cNvSpPr>
              <p:nvPr/>
            </p:nvSpPr>
            <p:spPr bwMode="auto">
              <a:xfrm>
                <a:off x="4187" y="2668"/>
                <a:ext cx="544" cy="0"/>
              </a:xfrm>
              <a:prstGeom prst="line">
                <a:avLst/>
              </a:prstGeom>
              <a:noFill/>
              <a:ln w="12700">
                <a:solidFill>
                  <a:srgbClr val="000000"/>
                </a:solidFill>
                <a:round/>
                <a:headEnd/>
                <a:tailEnd/>
              </a:ln>
            </p:spPr>
            <p:txBody>
              <a:bodyPr wrap="none" anchor="ctr"/>
              <a:lstStyle/>
              <a:p>
                <a:endParaRPr lang="ar-JO"/>
              </a:p>
            </p:txBody>
          </p:sp>
          <p:sp>
            <p:nvSpPr>
              <p:cNvPr id="86235" name="Line 1161"/>
              <p:cNvSpPr>
                <a:spLocks noChangeShapeType="1"/>
              </p:cNvSpPr>
              <p:nvPr/>
            </p:nvSpPr>
            <p:spPr bwMode="auto">
              <a:xfrm>
                <a:off x="4187" y="2544"/>
                <a:ext cx="544" cy="0"/>
              </a:xfrm>
              <a:prstGeom prst="line">
                <a:avLst/>
              </a:prstGeom>
              <a:noFill/>
              <a:ln w="12700">
                <a:solidFill>
                  <a:srgbClr val="000000"/>
                </a:solidFill>
                <a:round/>
                <a:headEnd/>
                <a:tailEnd/>
              </a:ln>
            </p:spPr>
            <p:txBody>
              <a:bodyPr wrap="none" anchor="ctr"/>
              <a:lstStyle/>
              <a:p>
                <a:endParaRPr lang="ar-JO"/>
              </a:p>
            </p:txBody>
          </p:sp>
          <p:sp>
            <p:nvSpPr>
              <p:cNvPr id="86236" name="Line 1162"/>
              <p:cNvSpPr>
                <a:spLocks noChangeShapeType="1"/>
              </p:cNvSpPr>
              <p:nvPr/>
            </p:nvSpPr>
            <p:spPr bwMode="auto">
              <a:xfrm>
                <a:off x="4171" y="1016"/>
                <a:ext cx="552" cy="0"/>
              </a:xfrm>
              <a:prstGeom prst="line">
                <a:avLst/>
              </a:prstGeom>
              <a:noFill/>
              <a:ln w="12700">
                <a:solidFill>
                  <a:srgbClr val="000000"/>
                </a:solidFill>
                <a:round/>
                <a:headEnd/>
                <a:tailEnd/>
              </a:ln>
            </p:spPr>
            <p:txBody>
              <a:bodyPr wrap="none" anchor="ctr"/>
              <a:lstStyle/>
              <a:p>
                <a:endParaRPr lang="ar-JO"/>
              </a:p>
            </p:txBody>
          </p:sp>
        </p:grpSp>
      </p:grpSp>
      <p:sp>
        <p:nvSpPr>
          <p:cNvPr id="86019" name="Freeform 1167"/>
          <p:cNvSpPr>
            <a:spLocks/>
          </p:cNvSpPr>
          <p:nvPr/>
        </p:nvSpPr>
        <p:spPr bwMode="auto">
          <a:xfrm>
            <a:off x="3960813" y="62103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w="9525">
            <a:noFill/>
            <a:round/>
            <a:headEnd/>
            <a:tailEnd/>
          </a:ln>
        </p:spPr>
        <p:txBody>
          <a:bodyPr/>
          <a:lstStyle/>
          <a:p>
            <a:endParaRPr lang="ar-JO"/>
          </a:p>
        </p:txBody>
      </p:sp>
      <p:sp>
        <p:nvSpPr>
          <p:cNvPr id="86020" name="Freeform 1168"/>
          <p:cNvSpPr>
            <a:spLocks/>
          </p:cNvSpPr>
          <p:nvPr/>
        </p:nvSpPr>
        <p:spPr bwMode="auto">
          <a:xfrm>
            <a:off x="3960813" y="6172200"/>
            <a:ext cx="26987" cy="26988"/>
          </a:xfrm>
          <a:custGeom>
            <a:avLst/>
            <a:gdLst>
              <a:gd name="T0" fmla="*/ 0 w 17"/>
              <a:gd name="T1" fmla="*/ 2147483646 h 17"/>
              <a:gd name="T2" fmla="*/ 0 w 17"/>
              <a:gd name="T3" fmla="*/ 0 h 17"/>
              <a:gd name="T4" fmla="*/ 2147483646 w 17"/>
              <a:gd name="T5" fmla="*/ 0 h 17"/>
              <a:gd name="T6" fmla="*/ 2147483646 w 17"/>
              <a:gd name="T7" fmla="*/ 0 h 17"/>
              <a:gd name="T8" fmla="*/ 2147483646 w 17"/>
              <a:gd name="T9" fmla="*/ 2147483646 h 17"/>
              <a:gd name="T10" fmla="*/ 2147483646 w 17"/>
              <a:gd name="T11" fmla="*/ 2147483646 h 17"/>
              <a:gd name="T12" fmla="*/ 0 w 17"/>
              <a:gd name="T13" fmla="*/ 2147483646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w="9525">
            <a:noFill/>
            <a:round/>
            <a:headEnd/>
            <a:tailEnd/>
          </a:ln>
        </p:spPr>
        <p:txBody>
          <a:bodyPr/>
          <a:lstStyle/>
          <a:p>
            <a:endParaRPr lang="ar-JO"/>
          </a:p>
        </p:txBody>
      </p:sp>
      <p:sp>
        <p:nvSpPr>
          <p:cNvPr id="86021" name="Freeform 1169"/>
          <p:cNvSpPr>
            <a:spLocks/>
          </p:cNvSpPr>
          <p:nvPr/>
        </p:nvSpPr>
        <p:spPr bwMode="auto">
          <a:xfrm>
            <a:off x="3960813" y="60452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w="9525">
            <a:noFill/>
            <a:round/>
            <a:headEnd/>
            <a:tailEnd/>
          </a:ln>
        </p:spPr>
        <p:txBody>
          <a:bodyPr/>
          <a:lstStyle/>
          <a:p>
            <a:endParaRPr lang="ar-JO"/>
          </a:p>
        </p:txBody>
      </p:sp>
      <p:sp>
        <p:nvSpPr>
          <p:cNvPr id="86022" name="Freeform 1170"/>
          <p:cNvSpPr>
            <a:spLocks/>
          </p:cNvSpPr>
          <p:nvPr/>
        </p:nvSpPr>
        <p:spPr bwMode="auto">
          <a:xfrm>
            <a:off x="3960813" y="5994400"/>
            <a:ext cx="26987" cy="39688"/>
          </a:xfrm>
          <a:custGeom>
            <a:avLst/>
            <a:gdLst>
              <a:gd name="T0" fmla="*/ 0 w 17"/>
              <a:gd name="T1" fmla="*/ 2147483646 h 25"/>
              <a:gd name="T2" fmla="*/ 0 w 17"/>
              <a:gd name="T3" fmla="*/ 0 h 25"/>
              <a:gd name="T4" fmla="*/ 2147483646 w 17"/>
              <a:gd name="T5" fmla="*/ 0 h 25"/>
              <a:gd name="T6" fmla="*/ 2147483646 w 17"/>
              <a:gd name="T7" fmla="*/ 0 h 25"/>
              <a:gd name="T8" fmla="*/ 2147483646 w 17"/>
              <a:gd name="T9" fmla="*/ 2147483646 h 25"/>
              <a:gd name="T10" fmla="*/ 2147483646 w 17"/>
              <a:gd name="T11" fmla="*/ 2147483646 h 25"/>
              <a:gd name="T12" fmla="*/ 0 w 17"/>
              <a:gd name="T13" fmla="*/ 2147483646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w="9525">
            <a:noFill/>
            <a:round/>
            <a:headEnd/>
            <a:tailEnd/>
          </a:ln>
        </p:spPr>
        <p:txBody>
          <a:bodyPr/>
          <a:lstStyle/>
          <a:p>
            <a:endParaRPr lang="ar-JO"/>
          </a:p>
        </p:txBody>
      </p:sp>
      <p:sp>
        <p:nvSpPr>
          <p:cNvPr id="86023" name="Freeform 1171"/>
          <p:cNvSpPr>
            <a:spLocks/>
          </p:cNvSpPr>
          <p:nvPr/>
        </p:nvSpPr>
        <p:spPr bwMode="auto">
          <a:xfrm>
            <a:off x="3960813" y="58674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w="9525">
            <a:noFill/>
            <a:round/>
            <a:headEnd/>
            <a:tailEnd/>
          </a:ln>
        </p:spPr>
        <p:txBody>
          <a:bodyPr/>
          <a:lstStyle/>
          <a:p>
            <a:endParaRPr lang="ar-JO"/>
          </a:p>
        </p:txBody>
      </p:sp>
      <p:sp>
        <p:nvSpPr>
          <p:cNvPr id="86024" name="Freeform 1172"/>
          <p:cNvSpPr>
            <a:spLocks/>
          </p:cNvSpPr>
          <p:nvPr/>
        </p:nvSpPr>
        <p:spPr bwMode="auto">
          <a:xfrm>
            <a:off x="3960813" y="5829300"/>
            <a:ext cx="26987" cy="26988"/>
          </a:xfrm>
          <a:custGeom>
            <a:avLst/>
            <a:gdLst>
              <a:gd name="T0" fmla="*/ 0 w 17"/>
              <a:gd name="T1" fmla="*/ 2147483646 h 17"/>
              <a:gd name="T2" fmla="*/ 0 w 17"/>
              <a:gd name="T3" fmla="*/ 0 h 17"/>
              <a:gd name="T4" fmla="*/ 2147483646 w 17"/>
              <a:gd name="T5" fmla="*/ 0 h 17"/>
              <a:gd name="T6" fmla="*/ 2147483646 w 17"/>
              <a:gd name="T7" fmla="*/ 0 h 17"/>
              <a:gd name="T8" fmla="*/ 2147483646 w 17"/>
              <a:gd name="T9" fmla="*/ 2147483646 h 17"/>
              <a:gd name="T10" fmla="*/ 2147483646 w 17"/>
              <a:gd name="T11" fmla="*/ 2147483646 h 17"/>
              <a:gd name="T12" fmla="*/ 0 w 17"/>
              <a:gd name="T13" fmla="*/ 2147483646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w="9525">
            <a:noFill/>
            <a:round/>
            <a:headEnd/>
            <a:tailEnd/>
          </a:ln>
        </p:spPr>
        <p:txBody>
          <a:bodyPr/>
          <a:lstStyle/>
          <a:p>
            <a:endParaRPr lang="ar-JO"/>
          </a:p>
        </p:txBody>
      </p:sp>
      <p:sp>
        <p:nvSpPr>
          <p:cNvPr id="86025" name="Freeform 1173"/>
          <p:cNvSpPr>
            <a:spLocks/>
          </p:cNvSpPr>
          <p:nvPr/>
        </p:nvSpPr>
        <p:spPr bwMode="auto">
          <a:xfrm>
            <a:off x="3960813" y="57023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w="9525">
            <a:noFill/>
            <a:round/>
            <a:headEnd/>
            <a:tailEnd/>
          </a:ln>
        </p:spPr>
        <p:txBody>
          <a:bodyPr/>
          <a:lstStyle/>
          <a:p>
            <a:endParaRPr lang="ar-JO"/>
          </a:p>
        </p:txBody>
      </p:sp>
      <p:sp>
        <p:nvSpPr>
          <p:cNvPr id="86026" name="Freeform 1174"/>
          <p:cNvSpPr>
            <a:spLocks/>
          </p:cNvSpPr>
          <p:nvPr/>
        </p:nvSpPr>
        <p:spPr bwMode="auto">
          <a:xfrm>
            <a:off x="3960813" y="5651500"/>
            <a:ext cx="26987" cy="39688"/>
          </a:xfrm>
          <a:custGeom>
            <a:avLst/>
            <a:gdLst>
              <a:gd name="T0" fmla="*/ 0 w 17"/>
              <a:gd name="T1" fmla="*/ 2147483646 h 25"/>
              <a:gd name="T2" fmla="*/ 0 w 17"/>
              <a:gd name="T3" fmla="*/ 0 h 25"/>
              <a:gd name="T4" fmla="*/ 2147483646 w 17"/>
              <a:gd name="T5" fmla="*/ 0 h 25"/>
              <a:gd name="T6" fmla="*/ 2147483646 w 17"/>
              <a:gd name="T7" fmla="*/ 0 h 25"/>
              <a:gd name="T8" fmla="*/ 2147483646 w 17"/>
              <a:gd name="T9" fmla="*/ 2147483646 h 25"/>
              <a:gd name="T10" fmla="*/ 2147483646 w 17"/>
              <a:gd name="T11" fmla="*/ 2147483646 h 25"/>
              <a:gd name="T12" fmla="*/ 0 w 17"/>
              <a:gd name="T13" fmla="*/ 2147483646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w="9525">
            <a:noFill/>
            <a:round/>
            <a:headEnd/>
            <a:tailEnd/>
          </a:ln>
        </p:spPr>
        <p:txBody>
          <a:bodyPr/>
          <a:lstStyle/>
          <a:p>
            <a:endParaRPr lang="ar-JO"/>
          </a:p>
        </p:txBody>
      </p:sp>
      <p:sp>
        <p:nvSpPr>
          <p:cNvPr id="86027" name="Freeform 1175"/>
          <p:cNvSpPr>
            <a:spLocks/>
          </p:cNvSpPr>
          <p:nvPr/>
        </p:nvSpPr>
        <p:spPr bwMode="auto">
          <a:xfrm>
            <a:off x="3960813" y="5486400"/>
            <a:ext cx="26987" cy="26988"/>
          </a:xfrm>
          <a:custGeom>
            <a:avLst/>
            <a:gdLst>
              <a:gd name="T0" fmla="*/ 0 w 17"/>
              <a:gd name="T1" fmla="*/ 2147483646 h 17"/>
              <a:gd name="T2" fmla="*/ 0 w 17"/>
              <a:gd name="T3" fmla="*/ 0 h 17"/>
              <a:gd name="T4" fmla="*/ 2147483646 w 17"/>
              <a:gd name="T5" fmla="*/ 0 h 17"/>
              <a:gd name="T6" fmla="*/ 2147483646 w 17"/>
              <a:gd name="T7" fmla="*/ 0 h 17"/>
              <a:gd name="T8" fmla="*/ 2147483646 w 17"/>
              <a:gd name="T9" fmla="*/ 2147483646 h 17"/>
              <a:gd name="T10" fmla="*/ 2147483646 w 17"/>
              <a:gd name="T11" fmla="*/ 2147483646 h 17"/>
              <a:gd name="T12" fmla="*/ 0 w 17"/>
              <a:gd name="T13" fmla="*/ 2147483646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w="9525">
            <a:noFill/>
            <a:round/>
            <a:headEnd/>
            <a:tailEnd/>
          </a:ln>
        </p:spPr>
        <p:txBody>
          <a:bodyPr/>
          <a:lstStyle/>
          <a:p>
            <a:endParaRPr lang="ar-JO"/>
          </a:p>
        </p:txBody>
      </p:sp>
      <p:sp>
        <p:nvSpPr>
          <p:cNvPr id="86028" name="Freeform 1176"/>
          <p:cNvSpPr>
            <a:spLocks/>
          </p:cNvSpPr>
          <p:nvPr/>
        </p:nvSpPr>
        <p:spPr bwMode="auto">
          <a:xfrm>
            <a:off x="3960813" y="53594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w="9525">
            <a:noFill/>
            <a:round/>
            <a:headEnd/>
            <a:tailEnd/>
          </a:ln>
        </p:spPr>
        <p:txBody>
          <a:bodyPr/>
          <a:lstStyle/>
          <a:p>
            <a:endParaRPr lang="ar-JO"/>
          </a:p>
        </p:txBody>
      </p:sp>
      <p:sp>
        <p:nvSpPr>
          <p:cNvPr id="86029" name="Freeform 1177"/>
          <p:cNvSpPr>
            <a:spLocks/>
          </p:cNvSpPr>
          <p:nvPr/>
        </p:nvSpPr>
        <p:spPr bwMode="auto">
          <a:xfrm>
            <a:off x="3960813" y="5321300"/>
            <a:ext cx="26987" cy="26988"/>
          </a:xfrm>
          <a:custGeom>
            <a:avLst/>
            <a:gdLst>
              <a:gd name="T0" fmla="*/ 0 w 17"/>
              <a:gd name="T1" fmla="*/ 2147483646 h 17"/>
              <a:gd name="T2" fmla="*/ 0 w 17"/>
              <a:gd name="T3" fmla="*/ 0 h 17"/>
              <a:gd name="T4" fmla="*/ 2147483646 w 17"/>
              <a:gd name="T5" fmla="*/ 0 h 17"/>
              <a:gd name="T6" fmla="*/ 2147483646 w 17"/>
              <a:gd name="T7" fmla="*/ 0 h 17"/>
              <a:gd name="T8" fmla="*/ 2147483646 w 17"/>
              <a:gd name="T9" fmla="*/ 2147483646 h 17"/>
              <a:gd name="T10" fmla="*/ 2147483646 w 17"/>
              <a:gd name="T11" fmla="*/ 2147483646 h 17"/>
              <a:gd name="T12" fmla="*/ 0 w 17"/>
              <a:gd name="T13" fmla="*/ 2147483646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w="9525">
            <a:noFill/>
            <a:round/>
            <a:headEnd/>
            <a:tailEnd/>
          </a:ln>
        </p:spPr>
        <p:txBody>
          <a:bodyPr/>
          <a:lstStyle/>
          <a:p>
            <a:endParaRPr lang="ar-JO"/>
          </a:p>
        </p:txBody>
      </p:sp>
      <p:sp>
        <p:nvSpPr>
          <p:cNvPr id="86030" name="Freeform 1178"/>
          <p:cNvSpPr>
            <a:spLocks/>
          </p:cNvSpPr>
          <p:nvPr/>
        </p:nvSpPr>
        <p:spPr bwMode="auto">
          <a:xfrm>
            <a:off x="3960813" y="51943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w="9525">
            <a:noFill/>
            <a:round/>
            <a:headEnd/>
            <a:tailEnd/>
          </a:ln>
        </p:spPr>
        <p:txBody>
          <a:bodyPr/>
          <a:lstStyle/>
          <a:p>
            <a:endParaRPr lang="ar-JO"/>
          </a:p>
        </p:txBody>
      </p:sp>
      <p:sp>
        <p:nvSpPr>
          <p:cNvPr id="86031" name="Freeform 1179"/>
          <p:cNvSpPr>
            <a:spLocks/>
          </p:cNvSpPr>
          <p:nvPr/>
        </p:nvSpPr>
        <p:spPr bwMode="auto">
          <a:xfrm>
            <a:off x="3960813" y="5143500"/>
            <a:ext cx="26987" cy="39688"/>
          </a:xfrm>
          <a:custGeom>
            <a:avLst/>
            <a:gdLst>
              <a:gd name="T0" fmla="*/ 0 w 17"/>
              <a:gd name="T1" fmla="*/ 2147483646 h 25"/>
              <a:gd name="T2" fmla="*/ 0 w 17"/>
              <a:gd name="T3" fmla="*/ 0 h 25"/>
              <a:gd name="T4" fmla="*/ 2147483646 w 17"/>
              <a:gd name="T5" fmla="*/ 0 h 25"/>
              <a:gd name="T6" fmla="*/ 2147483646 w 17"/>
              <a:gd name="T7" fmla="*/ 0 h 25"/>
              <a:gd name="T8" fmla="*/ 2147483646 w 17"/>
              <a:gd name="T9" fmla="*/ 2147483646 h 25"/>
              <a:gd name="T10" fmla="*/ 2147483646 w 17"/>
              <a:gd name="T11" fmla="*/ 2147483646 h 25"/>
              <a:gd name="T12" fmla="*/ 0 w 17"/>
              <a:gd name="T13" fmla="*/ 2147483646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w="9525">
            <a:noFill/>
            <a:round/>
            <a:headEnd/>
            <a:tailEnd/>
          </a:ln>
        </p:spPr>
        <p:txBody>
          <a:bodyPr/>
          <a:lstStyle/>
          <a:p>
            <a:endParaRPr lang="ar-JO"/>
          </a:p>
        </p:txBody>
      </p:sp>
      <p:sp>
        <p:nvSpPr>
          <p:cNvPr id="86032" name="Freeform 1180"/>
          <p:cNvSpPr>
            <a:spLocks/>
          </p:cNvSpPr>
          <p:nvPr/>
        </p:nvSpPr>
        <p:spPr bwMode="auto">
          <a:xfrm>
            <a:off x="3960813" y="50165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w="9525">
            <a:noFill/>
            <a:round/>
            <a:headEnd/>
            <a:tailEnd/>
          </a:ln>
        </p:spPr>
        <p:txBody>
          <a:bodyPr/>
          <a:lstStyle/>
          <a:p>
            <a:endParaRPr lang="ar-JO"/>
          </a:p>
        </p:txBody>
      </p:sp>
      <p:sp>
        <p:nvSpPr>
          <p:cNvPr id="86033" name="Freeform 1181"/>
          <p:cNvSpPr>
            <a:spLocks/>
          </p:cNvSpPr>
          <p:nvPr/>
        </p:nvSpPr>
        <p:spPr bwMode="auto">
          <a:xfrm>
            <a:off x="3960813" y="4978400"/>
            <a:ext cx="26987" cy="26988"/>
          </a:xfrm>
          <a:custGeom>
            <a:avLst/>
            <a:gdLst>
              <a:gd name="T0" fmla="*/ 0 w 17"/>
              <a:gd name="T1" fmla="*/ 2147483646 h 17"/>
              <a:gd name="T2" fmla="*/ 0 w 17"/>
              <a:gd name="T3" fmla="*/ 0 h 17"/>
              <a:gd name="T4" fmla="*/ 2147483646 w 17"/>
              <a:gd name="T5" fmla="*/ 0 h 17"/>
              <a:gd name="T6" fmla="*/ 2147483646 w 17"/>
              <a:gd name="T7" fmla="*/ 0 h 17"/>
              <a:gd name="T8" fmla="*/ 2147483646 w 17"/>
              <a:gd name="T9" fmla="*/ 2147483646 h 17"/>
              <a:gd name="T10" fmla="*/ 2147483646 w 17"/>
              <a:gd name="T11" fmla="*/ 2147483646 h 17"/>
              <a:gd name="T12" fmla="*/ 0 w 17"/>
              <a:gd name="T13" fmla="*/ 2147483646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w="9525">
            <a:noFill/>
            <a:round/>
            <a:headEnd/>
            <a:tailEnd/>
          </a:ln>
        </p:spPr>
        <p:txBody>
          <a:bodyPr/>
          <a:lstStyle/>
          <a:p>
            <a:endParaRPr lang="ar-JO"/>
          </a:p>
        </p:txBody>
      </p:sp>
      <p:sp>
        <p:nvSpPr>
          <p:cNvPr id="86034" name="Freeform 1182"/>
          <p:cNvSpPr>
            <a:spLocks/>
          </p:cNvSpPr>
          <p:nvPr/>
        </p:nvSpPr>
        <p:spPr bwMode="auto">
          <a:xfrm>
            <a:off x="3960813" y="48514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w="9525">
            <a:noFill/>
            <a:round/>
            <a:headEnd/>
            <a:tailEnd/>
          </a:ln>
        </p:spPr>
        <p:txBody>
          <a:bodyPr/>
          <a:lstStyle/>
          <a:p>
            <a:endParaRPr lang="ar-JO"/>
          </a:p>
        </p:txBody>
      </p:sp>
      <p:sp>
        <p:nvSpPr>
          <p:cNvPr id="86035" name="Freeform 1183"/>
          <p:cNvSpPr>
            <a:spLocks/>
          </p:cNvSpPr>
          <p:nvPr/>
        </p:nvSpPr>
        <p:spPr bwMode="auto">
          <a:xfrm>
            <a:off x="3960813" y="4800600"/>
            <a:ext cx="26987" cy="39688"/>
          </a:xfrm>
          <a:custGeom>
            <a:avLst/>
            <a:gdLst>
              <a:gd name="T0" fmla="*/ 0 w 17"/>
              <a:gd name="T1" fmla="*/ 2147483646 h 25"/>
              <a:gd name="T2" fmla="*/ 0 w 17"/>
              <a:gd name="T3" fmla="*/ 0 h 25"/>
              <a:gd name="T4" fmla="*/ 2147483646 w 17"/>
              <a:gd name="T5" fmla="*/ 0 h 25"/>
              <a:gd name="T6" fmla="*/ 2147483646 w 17"/>
              <a:gd name="T7" fmla="*/ 0 h 25"/>
              <a:gd name="T8" fmla="*/ 2147483646 w 17"/>
              <a:gd name="T9" fmla="*/ 2147483646 h 25"/>
              <a:gd name="T10" fmla="*/ 2147483646 w 17"/>
              <a:gd name="T11" fmla="*/ 2147483646 h 25"/>
              <a:gd name="T12" fmla="*/ 0 w 17"/>
              <a:gd name="T13" fmla="*/ 2147483646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w="9525">
            <a:noFill/>
            <a:round/>
            <a:headEnd/>
            <a:tailEnd/>
          </a:ln>
        </p:spPr>
        <p:txBody>
          <a:bodyPr/>
          <a:lstStyle/>
          <a:p>
            <a:endParaRPr lang="ar-JO"/>
          </a:p>
        </p:txBody>
      </p:sp>
      <p:sp>
        <p:nvSpPr>
          <p:cNvPr id="86036" name="Freeform 1184"/>
          <p:cNvSpPr>
            <a:spLocks/>
          </p:cNvSpPr>
          <p:nvPr/>
        </p:nvSpPr>
        <p:spPr bwMode="auto">
          <a:xfrm>
            <a:off x="3960813" y="46736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w="9525">
            <a:noFill/>
            <a:round/>
            <a:headEnd/>
            <a:tailEnd/>
          </a:ln>
        </p:spPr>
        <p:txBody>
          <a:bodyPr/>
          <a:lstStyle/>
          <a:p>
            <a:endParaRPr lang="ar-JO"/>
          </a:p>
        </p:txBody>
      </p:sp>
      <p:sp>
        <p:nvSpPr>
          <p:cNvPr id="86037" name="Freeform 1185"/>
          <p:cNvSpPr>
            <a:spLocks/>
          </p:cNvSpPr>
          <p:nvPr/>
        </p:nvSpPr>
        <p:spPr bwMode="auto">
          <a:xfrm>
            <a:off x="3960813" y="4635500"/>
            <a:ext cx="26987" cy="26988"/>
          </a:xfrm>
          <a:custGeom>
            <a:avLst/>
            <a:gdLst>
              <a:gd name="T0" fmla="*/ 0 w 17"/>
              <a:gd name="T1" fmla="*/ 2147483646 h 17"/>
              <a:gd name="T2" fmla="*/ 0 w 17"/>
              <a:gd name="T3" fmla="*/ 0 h 17"/>
              <a:gd name="T4" fmla="*/ 2147483646 w 17"/>
              <a:gd name="T5" fmla="*/ 0 h 17"/>
              <a:gd name="T6" fmla="*/ 2147483646 w 17"/>
              <a:gd name="T7" fmla="*/ 0 h 17"/>
              <a:gd name="T8" fmla="*/ 2147483646 w 17"/>
              <a:gd name="T9" fmla="*/ 2147483646 h 17"/>
              <a:gd name="T10" fmla="*/ 2147483646 w 17"/>
              <a:gd name="T11" fmla="*/ 2147483646 h 17"/>
              <a:gd name="T12" fmla="*/ 0 w 17"/>
              <a:gd name="T13" fmla="*/ 2147483646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w="9525">
            <a:noFill/>
            <a:round/>
            <a:headEnd/>
            <a:tailEnd/>
          </a:ln>
        </p:spPr>
        <p:txBody>
          <a:bodyPr/>
          <a:lstStyle/>
          <a:p>
            <a:endParaRPr lang="ar-JO"/>
          </a:p>
        </p:txBody>
      </p:sp>
      <p:sp>
        <p:nvSpPr>
          <p:cNvPr id="86038" name="Freeform 1186"/>
          <p:cNvSpPr>
            <a:spLocks/>
          </p:cNvSpPr>
          <p:nvPr/>
        </p:nvSpPr>
        <p:spPr bwMode="auto">
          <a:xfrm>
            <a:off x="3960813" y="45085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w="9525">
            <a:noFill/>
            <a:round/>
            <a:headEnd/>
            <a:tailEnd/>
          </a:ln>
        </p:spPr>
        <p:txBody>
          <a:bodyPr/>
          <a:lstStyle/>
          <a:p>
            <a:endParaRPr lang="ar-JO"/>
          </a:p>
        </p:txBody>
      </p:sp>
      <p:sp>
        <p:nvSpPr>
          <p:cNvPr id="86039" name="Freeform 1187"/>
          <p:cNvSpPr>
            <a:spLocks/>
          </p:cNvSpPr>
          <p:nvPr/>
        </p:nvSpPr>
        <p:spPr bwMode="auto">
          <a:xfrm>
            <a:off x="3960813" y="4470400"/>
            <a:ext cx="26987" cy="26988"/>
          </a:xfrm>
          <a:custGeom>
            <a:avLst/>
            <a:gdLst>
              <a:gd name="T0" fmla="*/ 0 w 17"/>
              <a:gd name="T1" fmla="*/ 2147483646 h 17"/>
              <a:gd name="T2" fmla="*/ 0 w 17"/>
              <a:gd name="T3" fmla="*/ 0 h 17"/>
              <a:gd name="T4" fmla="*/ 2147483646 w 17"/>
              <a:gd name="T5" fmla="*/ 0 h 17"/>
              <a:gd name="T6" fmla="*/ 2147483646 w 17"/>
              <a:gd name="T7" fmla="*/ 0 h 17"/>
              <a:gd name="T8" fmla="*/ 2147483646 w 17"/>
              <a:gd name="T9" fmla="*/ 2147483646 h 17"/>
              <a:gd name="T10" fmla="*/ 2147483646 w 17"/>
              <a:gd name="T11" fmla="*/ 2147483646 h 17"/>
              <a:gd name="T12" fmla="*/ 0 w 17"/>
              <a:gd name="T13" fmla="*/ 2147483646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w="9525">
            <a:noFill/>
            <a:round/>
            <a:headEnd/>
            <a:tailEnd/>
          </a:ln>
        </p:spPr>
        <p:txBody>
          <a:bodyPr/>
          <a:lstStyle/>
          <a:p>
            <a:endParaRPr lang="ar-JO"/>
          </a:p>
        </p:txBody>
      </p:sp>
      <p:sp>
        <p:nvSpPr>
          <p:cNvPr id="86040" name="Freeform 1188"/>
          <p:cNvSpPr>
            <a:spLocks/>
          </p:cNvSpPr>
          <p:nvPr/>
        </p:nvSpPr>
        <p:spPr bwMode="auto">
          <a:xfrm>
            <a:off x="3960813" y="43434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w="9525">
            <a:noFill/>
            <a:round/>
            <a:headEnd/>
            <a:tailEnd/>
          </a:ln>
        </p:spPr>
        <p:txBody>
          <a:bodyPr/>
          <a:lstStyle/>
          <a:p>
            <a:endParaRPr lang="ar-JO"/>
          </a:p>
        </p:txBody>
      </p:sp>
      <p:sp>
        <p:nvSpPr>
          <p:cNvPr id="86041" name="Freeform 1189"/>
          <p:cNvSpPr>
            <a:spLocks/>
          </p:cNvSpPr>
          <p:nvPr/>
        </p:nvSpPr>
        <p:spPr bwMode="auto">
          <a:xfrm>
            <a:off x="3960813" y="4292600"/>
            <a:ext cx="26987" cy="39688"/>
          </a:xfrm>
          <a:custGeom>
            <a:avLst/>
            <a:gdLst>
              <a:gd name="T0" fmla="*/ 0 w 17"/>
              <a:gd name="T1" fmla="*/ 2147483646 h 25"/>
              <a:gd name="T2" fmla="*/ 0 w 17"/>
              <a:gd name="T3" fmla="*/ 0 h 25"/>
              <a:gd name="T4" fmla="*/ 2147483646 w 17"/>
              <a:gd name="T5" fmla="*/ 0 h 25"/>
              <a:gd name="T6" fmla="*/ 2147483646 w 17"/>
              <a:gd name="T7" fmla="*/ 0 h 25"/>
              <a:gd name="T8" fmla="*/ 2147483646 w 17"/>
              <a:gd name="T9" fmla="*/ 2147483646 h 25"/>
              <a:gd name="T10" fmla="*/ 2147483646 w 17"/>
              <a:gd name="T11" fmla="*/ 2147483646 h 25"/>
              <a:gd name="T12" fmla="*/ 0 w 17"/>
              <a:gd name="T13" fmla="*/ 2147483646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w="9525">
            <a:noFill/>
            <a:round/>
            <a:headEnd/>
            <a:tailEnd/>
          </a:ln>
        </p:spPr>
        <p:txBody>
          <a:bodyPr/>
          <a:lstStyle/>
          <a:p>
            <a:endParaRPr lang="ar-JO"/>
          </a:p>
        </p:txBody>
      </p:sp>
      <p:sp>
        <p:nvSpPr>
          <p:cNvPr id="86042" name="Freeform 1190"/>
          <p:cNvSpPr>
            <a:spLocks/>
          </p:cNvSpPr>
          <p:nvPr/>
        </p:nvSpPr>
        <p:spPr bwMode="auto">
          <a:xfrm>
            <a:off x="3960813" y="41656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w="9525">
            <a:noFill/>
            <a:round/>
            <a:headEnd/>
            <a:tailEnd/>
          </a:ln>
        </p:spPr>
        <p:txBody>
          <a:bodyPr/>
          <a:lstStyle/>
          <a:p>
            <a:endParaRPr lang="ar-JO"/>
          </a:p>
        </p:txBody>
      </p:sp>
      <p:sp>
        <p:nvSpPr>
          <p:cNvPr id="86043" name="Freeform 1191"/>
          <p:cNvSpPr>
            <a:spLocks/>
          </p:cNvSpPr>
          <p:nvPr/>
        </p:nvSpPr>
        <p:spPr bwMode="auto">
          <a:xfrm>
            <a:off x="3960813" y="4127500"/>
            <a:ext cx="26987" cy="26988"/>
          </a:xfrm>
          <a:custGeom>
            <a:avLst/>
            <a:gdLst>
              <a:gd name="T0" fmla="*/ 0 w 17"/>
              <a:gd name="T1" fmla="*/ 2147483646 h 17"/>
              <a:gd name="T2" fmla="*/ 0 w 17"/>
              <a:gd name="T3" fmla="*/ 0 h 17"/>
              <a:gd name="T4" fmla="*/ 2147483646 w 17"/>
              <a:gd name="T5" fmla="*/ 0 h 17"/>
              <a:gd name="T6" fmla="*/ 2147483646 w 17"/>
              <a:gd name="T7" fmla="*/ 0 h 17"/>
              <a:gd name="T8" fmla="*/ 2147483646 w 17"/>
              <a:gd name="T9" fmla="*/ 2147483646 h 17"/>
              <a:gd name="T10" fmla="*/ 2147483646 w 17"/>
              <a:gd name="T11" fmla="*/ 2147483646 h 17"/>
              <a:gd name="T12" fmla="*/ 0 w 17"/>
              <a:gd name="T13" fmla="*/ 2147483646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w="9525">
            <a:noFill/>
            <a:round/>
            <a:headEnd/>
            <a:tailEnd/>
          </a:ln>
        </p:spPr>
        <p:txBody>
          <a:bodyPr/>
          <a:lstStyle/>
          <a:p>
            <a:endParaRPr lang="ar-JO"/>
          </a:p>
        </p:txBody>
      </p:sp>
      <p:sp>
        <p:nvSpPr>
          <p:cNvPr id="86044" name="Freeform 1192"/>
          <p:cNvSpPr>
            <a:spLocks/>
          </p:cNvSpPr>
          <p:nvPr/>
        </p:nvSpPr>
        <p:spPr bwMode="auto">
          <a:xfrm>
            <a:off x="3960813" y="40005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w="9525">
            <a:noFill/>
            <a:round/>
            <a:headEnd/>
            <a:tailEnd/>
          </a:ln>
        </p:spPr>
        <p:txBody>
          <a:bodyPr/>
          <a:lstStyle/>
          <a:p>
            <a:endParaRPr lang="ar-JO"/>
          </a:p>
        </p:txBody>
      </p:sp>
      <p:sp>
        <p:nvSpPr>
          <p:cNvPr id="86045" name="Freeform 1193"/>
          <p:cNvSpPr>
            <a:spLocks/>
          </p:cNvSpPr>
          <p:nvPr/>
        </p:nvSpPr>
        <p:spPr bwMode="auto">
          <a:xfrm>
            <a:off x="3960813" y="3949700"/>
            <a:ext cx="26987" cy="39688"/>
          </a:xfrm>
          <a:custGeom>
            <a:avLst/>
            <a:gdLst>
              <a:gd name="T0" fmla="*/ 0 w 17"/>
              <a:gd name="T1" fmla="*/ 2147483646 h 25"/>
              <a:gd name="T2" fmla="*/ 0 w 17"/>
              <a:gd name="T3" fmla="*/ 0 h 25"/>
              <a:gd name="T4" fmla="*/ 2147483646 w 17"/>
              <a:gd name="T5" fmla="*/ 0 h 25"/>
              <a:gd name="T6" fmla="*/ 2147483646 w 17"/>
              <a:gd name="T7" fmla="*/ 0 h 25"/>
              <a:gd name="T8" fmla="*/ 2147483646 w 17"/>
              <a:gd name="T9" fmla="*/ 2147483646 h 25"/>
              <a:gd name="T10" fmla="*/ 2147483646 w 17"/>
              <a:gd name="T11" fmla="*/ 2147483646 h 25"/>
              <a:gd name="T12" fmla="*/ 0 w 17"/>
              <a:gd name="T13" fmla="*/ 2147483646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w="9525">
            <a:noFill/>
            <a:round/>
            <a:headEnd/>
            <a:tailEnd/>
          </a:ln>
        </p:spPr>
        <p:txBody>
          <a:bodyPr/>
          <a:lstStyle/>
          <a:p>
            <a:endParaRPr lang="ar-JO"/>
          </a:p>
        </p:txBody>
      </p:sp>
      <p:sp>
        <p:nvSpPr>
          <p:cNvPr id="86046" name="Freeform 1194"/>
          <p:cNvSpPr>
            <a:spLocks/>
          </p:cNvSpPr>
          <p:nvPr/>
        </p:nvSpPr>
        <p:spPr bwMode="auto">
          <a:xfrm>
            <a:off x="3960813" y="38227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w="9525">
            <a:noFill/>
            <a:round/>
            <a:headEnd/>
            <a:tailEnd/>
          </a:ln>
        </p:spPr>
        <p:txBody>
          <a:bodyPr/>
          <a:lstStyle/>
          <a:p>
            <a:endParaRPr lang="ar-JO"/>
          </a:p>
        </p:txBody>
      </p:sp>
      <p:sp>
        <p:nvSpPr>
          <p:cNvPr id="86047" name="Freeform 1195"/>
          <p:cNvSpPr>
            <a:spLocks/>
          </p:cNvSpPr>
          <p:nvPr/>
        </p:nvSpPr>
        <p:spPr bwMode="auto">
          <a:xfrm>
            <a:off x="3960813" y="3784600"/>
            <a:ext cx="26987" cy="26988"/>
          </a:xfrm>
          <a:custGeom>
            <a:avLst/>
            <a:gdLst>
              <a:gd name="T0" fmla="*/ 0 w 17"/>
              <a:gd name="T1" fmla="*/ 2147483646 h 17"/>
              <a:gd name="T2" fmla="*/ 0 w 17"/>
              <a:gd name="T3" fmla="*/ 0 h 17"/>
              <a:gd name="T4" fmla="*/ 2147483646 w 17"/>
              <a:gd name="T5" fmla="*/ 0 h 17"/>
              <a:gd name="T6" fmla="*/ 2147483646 w 17"/>
              <a:gd name="T7" fmla="*/ 0 h 17"/>
              <a:gd name="T8" fmla="*/ 2147483646 w 17"/>
              <a:gd name="T9" fmla="*/ 2147483646 h 17"/>
              <a:gd name="T10" fmla="*/ 2147483646 w 17"/>
              <a:gd name="T11" fmla="*/ 2147483646 h 17"/>
              <a:gd name="T12" fmla="*/ 0 w 17"/>
              <a:gd name="T13" fmla="*/ 2147483646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w="9525">
            <a:noFill/>
            <a:round/>
            <a:headEnd/>
            <a:tailEnd/>
          </a:ln>
        </p:spPr>
        <p:txBody>
          <a:bodyPr/>
          <a:lstStyle/>
          <a:p>
            <a:endParaRPr lang="ar-JO"/>
          </a:p>
        </p:txBody>
      </p:sp>
      <p:sp>
        <p:nvSpPr>
          <p:cNvPr id="86048" name="Freeform 1196"/>
          <p:cNvSpPr>
            <a:spLocks/>
          </p:cNvSpPr>
          <p:nvPr/>
        </p:nvSpPr>
        <p:spPr bwMode="auto">
          <a:xfrm>
            <a:off x="3960813" y="36576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w="9525">
            <a:noFill/>
            <a:round/>
            <a:headEnd/>
            <a:tailEnd/>
          </a:ln>
        </p:spPr>
        <p:txBody>
          <a:bodyPr/>
          <a:lstStyle/>
          <a:p>
            <a:endParaRPr lang="ar-JO"/>
          </a:p>
        </p:txBody>
      </p:sp>
      <p:sp>
        <p:nvSpPr>
          <p:cNvPr id="86049" name="Freeform 1197"/>
          <p:cNvSpPr>
            <a:spLocks/>
          </p:cNvSpPr>
          <p:nvPr/>
        </p:nvSpPr>
        <p:spPr bwMode="auto">
          <a:xfrm>
            <a:off x="3960813" y="3619500"/>
            <a:ext cx="26987" cy="26988"/>
          </a:xfrm>
          <a:custGeom>
            <a:avLst/>
            <a:gdLst>
              <a:gd name="T0" fmla="*/ 0 w 17"/>
              <a:gd name="T1" fmla="*/ 2147483646 h 17"/>
              <a:gd name="T2" fmla="*/ 0 w 17"/>
              <a:gd name="T3" fmla="*/ 0 h 17"/>
              <a:gd name="T4" fmla="*/ 2147483646 w 17"/>
              <a:gd name="T5" fmla="*/ 0 h 17"/>
              <a:gd name="T6" fmla="*/ 2147483646 w 17"/>
              <a:gd name="T7" fmla="*/ 0 h 17"/>
              <a:gd name="T8" fmla="*/ 2147483646 w 17"/>
              <a:gd name="T9" fmla="*/ 2147483646 h 17"/>
              <a:gd name="T10" fmla="*/ 2147483646 w 17"/>
              <a:gd name="T11" fmla="*/ 2147483646 h 17"/>
              <a:gd name="T12" fmla="*/ 0 w 17"/>
              <a:gd name="T13" fmla="*/ 2147483646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w="9525">
            <a:noFill/>
            <a:round/>
            <a:headEnd/>
            <a:tailEnd/>
          </a:ln>
        </p:spPr>
        <p:txBody>
          <a:bodyPr/>
          <a:lstStyle/>
          <a:p>
            <a:endParaRPr lang="ar-JO"/>
          </a:p>
        </p:txBody>
      </p:sp>
      <p:sp>
        <p:nvSpPr>
          <p:cNvPr id="86050" name="Freeform 1198"/>
          <p:cNvSpPr>
            <a:spLocks/>
          </p:cNvSpPr>
          <p:nvPr/>
        </p:nvSpPr>
        <p:spPr bwMode="auto">
          <a:xfrm>
            <a:off x="3960813" y="34925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w="9525">
            <a:noFill/>
            <a:round/>
            <a:headEnd/>
            <a:tailEnd/>
          </a:ln>
        </p:spPr>
        <p:txBody>
          <a:bodyPr/>
          <a:lstStyle/>
          <a:p>
            <a:endParaRPr lang="ar-JO"/>
          </a:p>
        </p:txBody>
      </p:sp>
      <p:sp>
        <p:nvSpPr>
          <p:cNvPr id="86051" name="Freeform 1199"/>
          <p:cNvSpPr>
            <a:spLocks/>
          </p:cNvSpPr>
          <p:nvPr/>
        </p:nvSpPr>
        <p:spPr bwMode="auto">
          <a:xfrm>
            <a:off x="3960813" y="3441700"/>
            <a:ext cx="26987" cy="39688"/>
          </a:xfrm>
          <a:custGeom>
            <a:avLst/>
            <a:gdLst>
              <a:gd name="T0" fmla="*/ 0 w 17"/>
              <a:gd name="T1" fmla="*/ 2147483646 h 25"/>
              <a:gd name="T2" fmla="*/ 0 w 17"/>
              <a:gd name="T3" fmla="*/ 0 h 25"/>
              <a:gd name="T4" fmla="*/ 2147483646 w 17"/>
              <a:gd name="T5" fmla="*/ 0 h 25"/>
              <a:gd name="T6" fmla="*/ 2147483646 w 17"/>
              <a:gd name="T7" fmla="*/ 0 h 25"/>
              <a:gd name="T8" fmla="*/ 2147483646 w 17"/>
              <a:gd name="T9" fmla="*/ 2147483646 h 25"/>
              <a:gd name="T10" fmla="*/ 2147483646 w 17"/>
              <a:gd name="T11" fmla="*/ 2147483646 h 25"/>
              <a:gd name="T12" fmla="*/ 0 w 17"/>
              <a:gd name="T13" fmla="*/ 2147483646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w="9525">
            <a:noFill/>
            <a:round/>
            <a:headEnd/>
            <a:tailEnd/>
          </a:ln>
        </p:spPr>
        <p:txBody>
          <a:bodyPr/>
          <a:lstStyle/>
          <a:p>
            <a:endParaRPr lang="ar-JO"/>
          </a:p>
        </p:txBody>
      </p:sp>
      <p:sp>
        <p:nvSpPr>
          <p:cNvPr id="86052" name="Freeform 1200"/>
          <p:cNvSpPr>
            <a:spLocks/>
          </p:cNvSpPr>
          <p:nvPr/>
        </p:nvSpPr>
        <p:spPr bwMode="auto">
          <a:xfrm>
            <a:off x="3960813" y="33147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w="9525">
            <a:noFill/>
            <a:round/>
            <a:headEnd/>
            <a:tailEnd/>
          </a:ln>
        </p:spPr>
        <p:txBody>
          <a:bodyPr/>
          <a:lstStyle/>
          <a:p>
            <a:endParaRPr lang="ar-JO"/>
          </a:p>
        </p:txBody>
      </p:sp>
      <p:sp>
        <p:nvSpPr>
          <p:cNvPr id="86053" name="Freeform 1201"/>
          <p:cNvSpPr>
            <a:spLocks/>
          </p:cNvSpPr>
          <p:nvPr/>
        </p:nvSpPr>
        <p:spPr bwMode="auto">
          <a:xfrm>
            <a:off x="3960813" y="3276600"/>
            <a:ext cx="26987" cy="26988"/>
          </a:xfrm>
          <a:custGeom>
            <a:avLst/>
            <a:gdLst>
              <a:gd name="T0" fmla="*/ 0 w 17"/>
              <a:gd name="T1" fmla="*/ 2147483646 h 17"/>
              <a:gd name="T2" fmla="*/ 0 w 17"/>
              <a:gd name="T3" fmla="*/ 0 h 17"/>
              <a:gd name="T4" fmla="*/ 2147483646 w 17"/>
              <a:gd name="T5" fmla="*/ 0 h 17"/>
              <a:gd name="T6" fmla="*/ 2147483646 w 17"/>
              <a:gd name="T7" fmla="*/ 0 h 17"/>
              <a:gd name="T8" fmla="*/ 2147483646 w 17"/>
              <a:gd name="T9" fmla="*/ 2147483646 h 17"/>
              <a:gd name="T10" fmla="*/ 2147483646 w 17"/>
              <a:gd name="T11" fmla="*/ 2147483646 h 17"/>
              <a:gd name="T12" fmla="*/ 0 w 17"/>
              <a:gd name="T13" fmla="*/ 2147483646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w="9525">
            <a:noFill/>
            <a:round/>
            <a:headEnd/>
            <a:tailEnd/>
          </a:ln>
        </p:spPr>
        <p:txBody>
          <a:bodyPr/>
          <a:lstStyle/>
          <a:p>
            <a:endParaRPr lang="ar-JO"/>
          </a:p>
        </p:txBody>
      </p:sp>
      <p:sp>
        <p:nvSpPr>
          <p:cNvPr id="86054" name="Freeform 1202"/>
          <p:cNvSpPr>
            <a:spLocks/>
          </p:cNvSpPr>
          <p:nvPr/>
        </p:nvSpPr>
        <p:spPr bwMode="auto">
          <a:xfrm>
            <a:off x="3960813" y="31496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w="9525">
            <a:noFill/>
            <a:round/>
            <a:headEnd/>
            <a:tailEnd/>
          </a:ln>
        </p:spPr>
        <p:txBody>
          <a:bodyPr/>
          <a:lstStyle/>
          <a:p>
            <a:endParaRPr lang="ar-JO"/>
          </a:p>
        </p:txBody>
      </p:sp>
      <p:sp>
        <p:nvSpPr>
          <p:cNvPr id="86055" name="Freeform 1203"/>
          <p:cNvSpPr>
            <a:spLocks/>
          </p:cNvSpPr>
          <p:nvPr/>
        </p:nvSpPr>
        <p:spPr bwMode="auto">
          <a:xfrm>
            <a:off x="3960813" y="3098800"/>
            <a:ext cx="26987" cy="39688"/>
          </a:xfrm>
          <a:custGeom>
            <a:avLst/>
            <a:gdLst>
              <a:gd name="T0" fmla="*/ 0 w 17"/>
              <a:gd name="T1" fmla="*/ 2147483646 h 25"/>
              <a:gd name="T2" fmla="*/ 0 w 17"/>
              <a:gd name="T3" fmla="*/ 0 h 25"/>
              <a:gd name="T4" fmla="*/ 2147483646 w 17"/>
              <a:gd name="T5" fmla="*/ 0 h 25"/>
              <a:gd name="T6" fmla="*/ 2147483646 w 17"/>
              <a:gd name="T7" fmla="*/ 0 h 25"/>
              <a:gd name="T8" fmla="*/ 2147483646 w 17"/>
              <a:gd name="T9" fmla="*/ 2147483646 h 25"/>
              <a:gd name="T10" fmla="*/ 2147483646 w 17"/>
              <a:gd name="T11" fmla="*/ 2147483646 h 25"/>
              <a:gd name="T12" fmla="*/ 0 w 17"/>
              <a:gd name="T13" fmla="*/ 2147483646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w="9525">
            <a:noFill/>
            <a:round/>
            <a:headEnd/>
            <a:tailEnd/>
          </a:ln>
        </p:spPr>
        <p:txBody>
          <a:bodyPr/>
          <a:lstStyle/>
          <a:p>
            <a:endParaRPr lang="ar-JO"/>
          </a:p>
        </p:txBody>
      </p:sp>
      <p:sp>
        <p:nvSpPr>
          <p:cNvPr id="86056" name="Freeform 1204"/>
          <p:cNvSpPr>
            <a:spLocks/>
          </p:cNvSpPr>
          <p:nvPr/>
        </p:nvSpPr>
        <p:spPr bwMode="auto">
          <a:xfrm>
            <a:off x="3960813" y="29718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w="9525">
            <a:noFill/>
            <a:round/>
            <a:headEnd/>
            <a:tailEnd/>
          </a:ln>
        </p:spPr>
        <p:txBody>
          <a:bodyPr/>
          <a:lstStyle/>
          <a:p>
            <a:endParaRPr lang="ar-JO"/>
          </a:p>
        </p:txBody>
      </p:sp>
      <p:sp>
        <p:nvSpPr>
          <p:cNvPr id="86057" name="Freeform 1205"/>
          <p:cNvSpPr>
            <a:spLocks/>
          </p:cNvSpPr>
          <p:nvPr/>
        </p:nvSpPr>
        <p:spPr bwMode="auto">
          <a:xfrm>
            <a:off x="3960813" y="2933700"/>
            <a:ext cx="26987" cy="26988"/>
          </a:xfrm>
          <a:custGeom>
            <a:avLst/>
            <a:gdLst>
              <a:gd name="T0" fmla="*/ 0 w 17"/>
              <a:gd name="T1" fmla="*/ 2147483646 h 17"/>
              <a:gd name="T2" fmla="*/ 0 w 17"/>
              <a:gd name="T3" fmla="*/ 0 h 17"/>
              <a:gd name="T4" fmla="*/ 2147483646 w 17"/>
              <a:gd name="T5" fmla="*/ 0 h 17"/>
              <a:gd name="T6" fmla="*/ 2147483646 w 17"/>
              <a:gd name="T7" fmla="*/ 0 h 17"/>
              <a:gd name="T8" fmla="*/ 2147483646 w 17"/>
              <a:gd name="T9" fmla="*/ 2147483646 h 17"/>
              <a:gd name="T10" fmla="*/ 2147483646 w 17"/>
              <a:gd name="T11" fmla="*/ 2147483646 h 17"/>
              <a:gd name="T12" fmla="*/ 0 w 17"/>
              <a:gd name="T13" fmla="*/ 2147483646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w="9525">
            <a:noFill/>
            <a:round/>
            <a:headEnd/>
            <a:tailEnd/>
          </a:ln>
        </p:spPr>
        <p:txBody>
          <a:bodyPr/>
          <a:lstStyle/>
          <a:p>
            <a:endParaRPr lang="ar-JO"/>
          </a:p>
        </p:txBody>
      </p:sp>
      <p:sp>
        <p:nvSpPr>
          <p:cNvPr id="86058" name="Freeform 1206"/>
          <p:cNvSpPr>
            <a:spLocks/>
          </p:cNvSpPr>
          <p:nvPr/>
        </p:nvSpPr>
        <p:spPr bwMode="auto">
          <a:xfrm>
            <a:off x="3960813" y="28067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w="9525">
            <a:noFill/>
            <a:round/>
            <a:headEnd/>
            <a:tailEnd/>
          </a:ln>
        </p:spPr>
        <p:txBody>
          <a:bodyPr/>
          <a:lstStyle/>
          <a:p>
            <a:endParaRPr lang="ar-JO"/>
          </a:p>
        </p:txBody>
      </p:sp>
      <p:sp>
        <p:nvSpPr>
          <p:cNvPr id="86059" name="Freeform 1207"/>
          <p:cNvSpPr>
            <a:spLocks/>
          </p:cNvSpPr>
          <p:nvPr/>
        </p:nvSpPr>
        <p:spPr bwMode="auto">
          <a:xfrm>
            <a:off x="3960813" y="2755900"/>
            <a:ext cx="26987" cy="39688"/>
          </a:xfrm>
          <a:custGeom>
            <a:avLst/>
            <a:gdLst>
              <a:gd name="T0" fmla="*/ 0 w 17"/>
              <a:gd name="T1" fmla="*/ 2147483646 h 25"/>
              <a:gd name="T2" fmla="*/ 0 w 17"/>
              <a:gd name="T3" fmla="*/ 0 h 25"/>
              <a:gd name="T4" fmla="*/ 2147483646 w 17"/>
              <a:gd name="T5" fmla="*/ 0 h 25"/>
              <a:gd name="T6" fmla="*/ 2147483646 w 17"/>
              <a:gd name="T7" fmla="*/ 0 h 25"/>
              <a:gd name="T8" fmla="*/ 2147483646 w 17"/>
              <a:gd name="T9" fmla="*/ 2147483646 h 25"/>
              <a:gd name="T10" fmla="*/ 2147483646 w 17"/>
              <a:gd name="T11" fmla="*/ 2147483646 h 25"/>
              <a:gd name="T12" fmla="*/ 0 w 17"/>
              <a:gd name="T13" fmla="*/ 2147483646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w="9525">
            <a:noFill/>
            <a:round/>
            <a:headEnd/>
            <a:tailEnd/>
          </a:ln>
        </p:spPr>
        <p:txBody>
          <a:bodyPr/>
          <a:lstStyle/>
          <a:p>
            <a:endParaRPr lang="ar-JO"/>
          </a:p>
        </p:txBody>
      </p:sp>
      <p:sp>
        <p:nvSpPr>
          <p:cNvPr id="86060" name="Freeform 1208"/>
          <p:cNvSpPr>
            <a:spLocks/>
          </p:cNvSpPr>
          <p:nvPr/>
        </p:nvSpPr>
        <p:spPr bwMode="auto">
          <a:xfrm>
            <a:off x="3960813" y="26289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w="9525">
            <a:noFill/>
            <a:round/>
            <a:headEnd/>
            <a:tailEnd/>
          </a:ln>
        </p:spPr>
        <p:txBody>
          <a:bodyPr/>
          <a:lstStyle/>
          <a:p>
            <a:endParaRPr lang="ar-JO"/>
          </a:p>
        </p:txBody>
      </p:sp>
      <p:sp>
        <p:nvSpPr>
          <p:cNvPr id="86061" name="Freeform 1209"/>
          <p:cNvSpPr>
            <a:spLocks/>
          </p:cNvSpPr>
          <p:nvPr/>
        </p:nvSpPr>
        <p:spPr bwMode="auto">
          <a:xfrm>
            <a:off x="3960813" y="2590800"/>
            <a:ext cx="26987" cy="26988"/>
          </a:xfrm>
          <a:custGeom>
            <a:avLst/>
            <a:gdLst>
              <a:gd name="T0" fmla="*/ 0 w 17"/>
              <a:gd name="T1" fmla="*/ 2147483646 h 17"/>
              <a:gd name="T2" fmla="*/ 0 w 17"/>
              <a:gd name="T3" fmla="*/ 0 h 17"/>
              <a:gd name="T4" fmla="*/ 2147483646 w 17"/>
              <a:gd name="T5" fmla="*/ 0 h 17"/>
              <a:gd name="T6" fmla="*/ 2147483646 w 17"/>
              <a:gd name="T7" fmla="*/ 0 h 17"/>
              <a:gd name="T8" fmla="*/ 2147483646 w 17"/>
              <a:gd name="T9" fmla="*/ 2147483646 h 17"/>
              <a:gd name="T10" fmla="*/ 2147483646 w 17"/>
              <a:gd name="T11" fmla="*/ 2147483646 h 17"/>
              <a:gd name="T12" fmla="*/ 0 w 17"/>
              <a:gd name="T13" fmla="*/ 2147483646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w="9525">
            <a:noFill/>
            <a:round/>
            <a:headEnd/>
            <a:tailEnd/>
          </a:ln>
        </p:spPr>
        <p:txBody>
          <a:bodyPr/>
          <a:lstStyle/>
          <a:p>
            <a:endParaRPr lang="ar-JO"/>
          </a:p>
        </p:txBody>
      </p:sp>
      <p:sp>
        <p:nvSpPr>
          <p:cNvPr id="86062" name="Freeform 1210"/>
          <p:cNvSpPr>
            <a:spLocks/>
          </p:cNvSpPr>
          <p:nvPr/>
        </p:nvSpPr>
        <p:spPr bwMode="auto">
          <a:xfrm>
            <a:off x="3960813" y="24638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w="9525">
            <a:noFill/>
            <a:round/>
            <a:headEnd/>
            <a:tailEnd/>
          </a:ln>
        </p:spPr>
        <p:txBody>
          <a:bodyPr/>
          <a:lstStyle/>
          <a:p>
            <a:endParaRPr lang="ar-JO"/>
          </a:p>
        </p:txBody>
      </p:sp>
      <p:sp>
        <p:nvSpPr>
          <p:cNvPr id="86063" name="Freeform 1211"/>
          <p:cNvSpPr>
            <a:spLocks/>
          </p:cNvSpPr>
          <p:nvPr/>
        </p:nvSpPr>
        <p:spPr bwMode="auto">
          <a:xfrm>
            <a:off x="3960813" y="2425700"/>
            <a:ext cx="26987" cy="26988"/>
          </a:xfrm>
          <a:custGeom>
            <a:avLst/>
            <a:gdLst>
              <a:gd name="T0" fmla="*/ 0 w 17"/>
              <a:gd name="T1" fmla="*/ 2147483646 h 17"/>
              <a:gd name="T2" fmla="*/ 0 w 17"/>
              <a:gd name="T3" fmla="*/ 0 h 17"/>
              <a:gd name="T4" fmla="*/ 2147483646 w 17"/>
              <a:gd name="T5" fmla="*/ 0 h 17"/>
              <a:gd name="T6" fmla="*/ 2147483646 w 17"/>
              <a:gd name="T7" fmla="*/ 0 h 17"/>
              <a:gd name="T8" fmla="*/ 2147483646 w 17"/>
              <a:gd name="T9" fmla="*/ 2147483646 h 17"/>
              <a:gd name="T10" fmla="*/ 2147483646 w 17"/>
              <a:gd name="T11" fmla="*/ 2147483646 h 17"/>
              <a:gd name="T12" fmla="*/ 0 w 17"/>
              <a:gd name="T13" fmla="*/ 2147483646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w="9525">
            <a:noFill/>
            <a:round/>
            <a:headEnd/>
            <a:tailEnd/>
          </a:ln>
        </p:spPr>
        <p:txBody>
          <a:bodyPr/>
          <a:lstStyle/>
          <a:p>
            <a:endParaRPr lang="ar-JO"/>
          </a:p>
        </p:txBody>
      </p:sp>
      <p:sp>
        <p:nvSpPr>
          <p:cNvPr id="86064" name="Freeform 1212"/>
          <p:cNvSpPr>
            <a:spLocks/>
          </p:cNvSpPr>
          <p:nvPr/>
        </p:nvSpPr>
        <p:spPr bwMode="auto">
          <a:xfrm>
            <a:off x="3960813" y="22987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w="9525">
            <a:noFill/>
            <a:round/>
            <a:headEnd/>
            <a:tailEnd/>
          </a:ln>
        </p:spPr>
        <p:txBody>
          <a:bodyPr/>
          <a:lstStyle/>
          <a:p>
            <a:endParaRPr lang="ar-JO"/>
          </a:p>
        </p:txBody>
      </p:sp>
      <p:sp>
        <p:nvSpPr>
          <p:cNvPr id="86065" name="Freeform 1213"/>
          <p:cNvSpPr>
            <a:spLocks/>
          </p:cNvSpPr>
          <p:nvPr/>
        </p:nvSpPr>
        <p:spPr bwMode="auto">
          <a:xfrm>
            <a:off x="3960813" y="2247900"/>
            <a:ext cx="26987" cy="39688"/>
          </a:xfrm>
          <a:custGeom>
            <a:avLst/>
            <a:gdLst>
              <a:gd name="T0" fmla="*/ 0 w 17"/>
              <a:gd name="T1" fmla="*/ 2147483646 h 25"/>
              <a:gd name="T2" fmla="*/ 0 w 17"/>
              <a:gd name="T3" fmla="*/ 0 h 25"/>
              <a:gd name="T4" fmla="*/ 2147483646 w 17"/>
              <a:gd name="T5" fmla="*/ 0 h 25"/>
              <a:gd name="T6" fmla="*/ 2147483646 w 17"/>
              <a:gd name="T7" fmla="*/ 0 h 25"/>
              <a:gd name="T8" fmla="*/ 2147483646 w 17"/>
              <a:gd name="T9" fmla="*/ 2147483646 h 25"/>
              <a:gd name="T10" fmla="*/ 2147483646 w 17"/>
              <a:gd name="T11" fmla="*/ 2147483646 h 25"/>
              <a:gd name="T12" fmla="*/ 0 w 17"/>
              <a:gd name="T13" fmla="*/ 2147483646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w="9525">
            <a:noFill/>
            <a:round/>
            <a:headEnd/>
            <a:tailEnd/>
          </a:ln>
        </p:spPr>
        <p:txBody>
          <a:bodyPr/>
          <a:lstStyle/>
          <a:p>
            <a:endParaRPr lang="ar-JO"/>
          </a:p>
        </p:txBody>
      </p:sp>
      <p:sp>
        <p:nvSpPr>
          <p:cNvPr id="86066" name="Freeform 1214"/>
          <p:cNvSpPr>
            <a:spLocks/>
          </p:cNvSpPr>
          <p:nvPr/>
        </p:nvSpPr>
        <p:spPr bwMode="auto">
          <a:xfrm>
            <a:off x="3960813" y="21209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w="9525">
            <a:noFill/>
            <a:round/>
            <a:headEnd/>
            <a:tailEnd/>
          </a:ln>
        </p:spPr>
        <p:txBody>
          <a:bodyPr/>
          <a:lstStyle/>
          <a:p>
            <a:endParaRPr lang="ar-JO"/>
          </a:p>
        </p:txBody>
      </p:sp>
      <p:pic>
        <p:nvPicPr>
          <p:cNvPr id="86067" name="Picture 1216"/>
          <p:cNvPicPr>
            <a:picLocks noChangeArrowheads="1"/>
          </p:cNvPicPr>
          <p:nvPr/>
        </p:nvPicPr>
        <p:blipFill>
          <a:blip r:embed="rId3"/>
          <a:srcRect/>
          <a:stretch>
            <a:fillRect/>
          </a:stretch>
        </p:blipFill>
        <p:spPr bwMode="auto">
          <a:xfrm>
            <a:off x="3617913" y="3022600"/>
            <a:ext cx="342900" cy="1930400"/>
          </a:xfrm>
          <a:prstGeom prst="rect">
            <a:avLst/>
          </a:prstGeom>
          <a:noFill/>
          <a:ln w="9525">
            <a:noFill/>
            <a:miter lim="800000"/>
            <a:headEnd/>
            <a:tailEnd/>
          </a:ln>
        </p:spPr>
      </p:pic>
      <p:sp>
        <p:nvSpPr>
          <p:cNvPr id="86068" name="Line 1217"/>
          <p:cNvSpPr>
            <a:spLocks noChangeShapeType="1"/>
          </p:cNvSpPr>
          <p:nvPr/>
        </p:nvSpPr>
        <p:spPr bwMode="auto">
          <a:xfrm>
            <a:off x="6615113" y="1447800"/>
            <a:ext cx="736600" cy="0"/>
          </a:xfrm>
          <a:prstGeom prst="line">
            <a:avLst/>
          </a:prstGeom>
          <a:noFill/>
          <a:ln w="9525">
            <a:noFill/>
            <a:round/>
            <a:headEnd/>
            <a:tailEnd/>
          </a:ln>
        </p:spPr>
        <p:txBody>
          <a:bodyPr wrap="none" anchor="ctr"/>
          <a:lstStyle/>
          <a:p>
            <a:endParaRPr lang="ar-JO"/>
          </a:p>
        </p:txBody>
      </p:sp>
      <p:sp>
        <p:nvSpPr>
          <p:cNvPr id="86069" name="Rectangle 1218"/>
          <p:cNvSpPr>
            <a:spLocks noChangeArrowheads="1"/>
          </p:cNvSpPr>
          <p:nvPr/>
        </p:nvSpPr>
        <p:spPr bwMode="auto">
          <a:xfrm>
            <a:off x="3038475" y="434975"/>
            <a:ext cx="219075" cy="271463"/>
          </a:xfrm>
          <a:prstGeom prst="rect">
            <a:avLst/>
          </a:prstGeom>
          <a:noFill/>
          <a:ln w="9525">
            <a:noFill/>
            <a:miter lim="800000"/>
            <a:headEnd/>
            <a:tailEnd/>
          </a:ln>
        </p:spPr>
        <p:txBody>
          <a:bodyPr wrap="none" lIns="90487" tIns="44450" rIns="90487" bIns="44450">
            <a:spAutoFit/>
          </a:bodyPr>
          <a:lstStyle/>
          <a:p>
            <a:r>
              <a:rPr lang="en-US" altLang="en-US" sz="1200">
                <a:solidFill>
                  <a:srgbClr val="000000"/>
                </a:solidFill>
                <a:latin typeface="Times" pitchFamily="18" charset="0"/>
              </a:rPr>
              <a:t> </a:t>
            </a:r>
          </a:p>
        </p:txBody>
      </p:sp>
      <p:sp>
        <p:nvSpPr>
          <p:cNvPr id="86070" name="Rectangle 1219"/>
          <p:cNvSpPr>
            <a:spLocks noChangeArrowheads="1"/>
          </p:cNvSpPr>
          <p:nvPr/>
        </p:nvSpPr>
        <p:spPr bwMode="auto">
          <a:xfrm>
            <a:off x="3189288" y="433388"/>
            <a:ext cx="260350" cy="274637"/>
          </a:xfrm>
          <a:prstGeom prst="rect">
            <a:avLst/>
          </a:prstGeom>
          <a:noFill/>
          <a:ln w="9525">
            <a:noFill/>
            <a:miter lim="800000"/>
            <a:headEnd/>
            <a:tailEnd/>
          </a:ln>
        </p:spPr>
        <p:txBody>
          <a:bodyPr wrap="none" anchor="ctr"/>
          <a:lstStyle/>
          <a:p>
            <a:endParaRPr lang="en-US" altLang="en-US"/>
          </a:p>
        </p:txBody>
      </p:sp>
      <p:sp>
        <p:nvSpPr>
          <p:cNvPr id="86071" name="Rectangle 1220"/>
          <p:cNvSpPr>
            <a:spLocks noChangeArrowheads="1"/>
          </p:cNvSpPr>
          <p:nvPr/>
        </p:nvSpPr>
        <p:spPr bwMode="auto">
          <a:xfrm>
            <a:off x="4281488" y="20638"/>
            <a:ext cx="3257550" cy="366712"/>
          </a:xfrm>
          <a:prstGeom prst="rect">
            <a:avLst/>
          </a:prstGeom>
          <a:noFill/>
          <a:ln w="9525">
            <a:noFill/>
            <a:miter lim="800000"/>
            <a:headEnd/>
            <a:tailEnd/>
          </a:ln>
        </p:spPr>
        <p:txBody>
          <a:bodyPr wrap="none" anchor="ctr"/>
          <a:lstStyle/>
          <a:p>
            <a:endParaRPr lang="en-US" altLang="en-US"/>
          </a:p>
        </p:txBody>
      </p:sp>
      <p:sp>
        <p:nvSpPr>
          <p:cNvPr id="86072" name="Rectangle 1221"/>
          <p:cNvSpPr>
            <a:spLocks noChangeArrowheads="1"/>
          </p:cNvSpPr>
          <p:nvPr/>
        </p:nvSpPr>
        <p:spPr bwMode="auto">
          <a:xfrm>
            <a:off x="4484688" y="295275"/>
            <a:ext cx="2841625" cy="304800"/>
          </a:xfrm>
          <a:prstGeom prst="rect">
            <a:avLst/>
          </a:prstGeom>
          <a:noFill/>
          <a:ln w="9525">
            <a:noFill/>
            <a:miter lim="800000"/>
            <a:headEnd/>
            <a:tailEnd/>
          </a:ln>
        </p:spPr>
        <p:txBody>
          <a:bodyPr wrap="none" anchor="ctr"/>
          <a:lstStyle/>
          <a:p>
            <a:endParaRPr lang="en-US" altLang="en-US"/>
          </a:p>
        </p:txBody>
      </p:sp>
      <p:sp>
        <p:nvSpPr>
          <p:cNvPr id="86073" name="Rectangle 1222"/>
          <p:cNvSpPr>
            <a:spLocks noChangeArrowheads="1"/>
          </p:cNvSpPr>
          <p:nvPr/>
        </p:nvSpPr>
        <p:spPr bwMode="auto">
          <a:xfrm>
            <a:off x="5310188" y="519113"/>
            <a:ext cx="766762" cy="244475"/>
          </a:xfrm>
          <a:prstGeom prst="rect">
            <a:avLst/>
          </a:prstGeom>
          <a:noFill/>
          <a:ln w="9525">
            <a:noFill/>
            <a:miter lim="800000"/>
            <a:headEnd/>
            <a:tailEnd/>
          </a:ln>
        </p:spPr>
        <p:txBody>
          <a:bodyPr wrap="none" anchor="ctr"/>
          <a:lstStyle/>
          <a:p>
            <a:endParaRPr lang="en-US" altLang="en-US"/>
          </a:p>
        </p:txBody>
      </p:sp>
      <p:sp>
        <p:nvSpPr>
          <p:cNvPr id="86074" name="Rectangle 1223"/>
          <p:cNvSpPr>
            <a:spLocks noChangeArrowheads="1"/>
          </p:cNvSpPr>
          <p:nvPr/>
        </p:nvSpPr>
        <p:spPr bwMode="auto">
          <a:xfrm>
            <a:off x="5894388" y="519113"/>
            <a:ext cx="1390650" cy="244475"/>
          </a:xfrm>
          <a:prstGeom prst="rect">
            <a:avLst/>
          </a:prstGeom>
          <a:noFill/>
          <a:ln w="9525">
            <a:noFill/>
            <a:miter lim="800000"/>
            <a:headEnd/>
            <a:tailEnd/>
          </a:ln>
        </p:spPr>
        <p:txBody>
          <a:bodyPr wrap="none" anchor="ctr"/>
          <a:lstStyle/>
          <a:p>
            <a:endParaRPr lang="en-US" altLang="en-US"/>
          </a:p>
        </p:txBody>
      </p:sp>
      <p:sp>
        <p:nvSpPr>
          <p:cNvPr id="86075" name="Rectangle 1224"/>
          <p:cNvSpPr>
            <a:spLocks noChangeArrowheads="1"/>
          </p:cNvSpPr>
          <p:nvPr/>
        </p:nvSpPr>
        <p:spPr bwMode="auto">
          <a:xfrm>
            <a:off x="6238875" y="4462463"/>
            <a:ext cx="350838" cy="454025"/>
          </a:xfrm>
          <a:prstGeom prst="rect">
            <a:avLst/>
          </a:prstGeom>
          <a:noFill/>
          <a:ln w="9525">
            <a:noFill/>
            <a:miter lim="800000"/>
            <a:headEnd/>
            <a:tailEnd/>
          </a:ln>
        </p:spPr>
        <p:txBody>
          <a:bodyPr wrap="none" lIns="90487" tIns="44450" rIns="90487" bIns="44450">
            <a:spAutoFit/>
          </a:bodyPr>
          <a:lstStyle/>
          <a:p>
            <a:r>
              <a:rPr lang="en-US" altLang="en-US" sz="2400">
                <a:solidFill>
                  <a:srgbClr val="000000"/>
                </a:solidFill>
                <a:latin typeface="Times" pitchFamily="18" charset="0"/>
              </a:rPr>
              <a:t>S</a:t>
            </a:r>
          </a:p>
        </p:txBody>
      </p:sp>
      <p:sp>
        <p:nvSpPr>
          <p:cNvPr id="483530" name="Rectangle 1226"/>
          <p:cNvSpPr>
            <a:spLocks noChangeArrowheads="1"/>
          </p:cNvSpPr>
          <p:nvPr/>
        </p:nvSpPr>
        <p:spPr bwMode="auto">
          <a:xfrm>
            <a:off x="992188" y="2355850"/>
            <a:ext cx="2511425" cy="45878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ar-JO" sz="2400" b="0" dirty="0">
                <a:solidFill>
                  <a:srgbClr val="FAFD00"/>
                </a:solidFill>
                <a:latin typeface="Times" pitchFamily="-107" charset="0"/>
                <a:ea typeface="+mn-ea"/>
              </a:rPr>
              <a:t>الخليقة ٧ الصمت يسوع</a:t>
            </a:r>
            <a:endParaRPr lang="en-US" sz="2400" b="0" dirty="0">
              <a:solidFill>
                <a:srgbClr val="FAFD00"/>
              </a:solidFill>
              <a:latin typeface="Times" pitchFamily="-107" charset="0"/>
              <a:ea typeface="+mn-ea"/>
            </a:endParaRPr>
          </a:p>
        </p:txBody>
      </p:sp>
      <p:sp>
        <p:nvSpPr>
          <p:cNvPr id="483532" name="Rectangle 1228"/>
          <p:cNvSpPr>
            <a:spLocks noChangeArrowheads="1"/>
          </p:cNvSpPr>
          <p:nvPr/>
        </p:nvSpPr>
        <p:spPr bwMode="auto">
          <a:xfrm>
            <a:off x="-79375" y="3562350"/>
            <a:ext cx="3463925" cy="9223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r" rtl="1">
              <a:spcBef>
                <a:spcPct val="50000"/>
              </a:spcBef>
            </a:pPr>
            <a:r>
              <a:rPr lang="en-US" sz="5400" b="0">
                <a:solidFill>
                  <a:srgbClr val="00FF00"/>
                </a:solidFill>
                <a:latin typeface="Times" pitchFamily="18" charset="0"/>
              </a:rPr>
              <a:t>٣+ ٤=  ٧ </a:t>
            </a:r>
          </a:p>
        </p:txBody>
      </p:sp>
      <p:sp>
        <p:nvSpPr>
          <p:cNvPr id="86078" name="Rectangle 1232"/>
          <p:cNvSpPr>
            <a:spLocks noChangeArrowheads="1"/>
          </p:cNvSpPr>
          <p:nvPr/>
        </p:nvSpPr>
        <p:spPr bwMode="auto">
          <a:xfrm>
            <a:off x="5930900" y="552450"/>
            <a:ext cx="511175" cy="3746500"/>
          </a:xfrm>
          <a:prstGeom prst="rect">
            <a:avLst/>
          </a:prstGeom>
          <a:solidFill>
            <a:schemeClr val="accent1"/>
          </a:solidFill>
          <a:ln w="57150">
            <a:solidFill>
              <a:schemeClr val="bg2"/>
            </a:solidFill>
            <a:miter lim="800000"/>
            <a:headEnd/>
            <a:tailEnd/>
          </a:ln>
        </p:spPr>
        <p:txBody>
          <a:bodyPr wrap="none" anchor="ctr"/>
          <a:lstStyle/>
          <a:p>
            <a:endParaRPr lang="en-US" altLang="en-US"/>
          </a:p>
        </p:txBody>
      </p:sp>
      <p:sp>
        <p:nvSpPr>
          <p:cNvPr id="483537" name="Text Box 1233"/>
          <p:cNvSpPr txBox="1">
            <a:spLocks noChangeArrowheads="1"/>
          </p:cNvSpPr>
          <p:nvPr/>
        </p:nvSpPr>
        <p:spPr bwMode="auto">
          <a:xfrm rot="16200000">
            <a:off x="4541837" y="2171701"/>
            <a:ext cx="3287713" cy="519112"/>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2800" dirty="0">
                <a:solidFill>
                  <a:srgbClr val="EEFF4B"/>
                </a:solidFill>
                <a:latin typeface="Times" pitchFamily="-107" charset="0"/>
                <a:ea typeface="ＭＳ Ｐゴシック" panose="020B0600070205080204" pitchFamily="34" charset="-128"/>
              </a:rPr>
              <a:t>٤ مجتمعات</a:t>
            </a:r>
            <a:endParaRPr lang="en-US" sz="2800" dirty="0">
              <a:solidFill>
                <a:srgbClr val="EEFF4B"/>
              </a:solidFill>
              <a:latin typeface="Times" pitchFamily="-107" charset="0"/>
              <a:ea typeface="ＭＳ Ｐゴシック" panose="020B0600070205080204" pitchFamily="34" charset="-128"/>
            </a:endParaRPr>
          </a:p>
        </p:txBody>
      </p:sp>
      <p:sp>
        <p:nvSpPr>
          <p:cNvPr id="86080" name="Rectangle 1234"/>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p:spPr>
        <p:txBody>
          <a:bodyPr wrap="none" anchor="ctr"/>
          <a:lstStyle/>
          <a:p>
            <a:endParaRPr lang="en-US" altLang="en-US"/>
          </a:p>
        </p:txBody>
      </p:sp>
      <p:sp>
        <p:nvSpPr>
          <p:cNvPr id="86081" name="Rectangle 1235"/>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p:spPr>
        <p:txBody>
          <a:bodyPr wrap="none" anchor="ctr"/>
          <a:lstStyle/>
          <a:p>
            <a:endParaRPr lang="en-US" altLang="en-US"/>
          </a:p>
        </p:txBody>
      </p:sp>
      <p:sp>
        <p:nvSpPr>
          <p:cNvPr id="483540" name="Text Box 1236"/>
          <p:cNvSpPr txBox="1">
            <a:spLocks noChangeArrowheads="1"/>
          </p:cNvSpPr>
          <p:nvPr/>
        </p:nvSpPr>
        <p:spPr bwMode="auto">
          <a:xfrm rot="16214336">
            <a:off x="5743743" y="4324269"/>
            <a:ext cx="847862" cy="200055"/>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square">
            <a:spAutoFit/>
          </a:bodyPr>
          <a:lstStyle/>
          <a:p>
            <a:pPr rtl="1">
              <a:spcBef>
                <a:spcPct val="50000"/>
              </a:spcBef>
              <a:defRPr/>
            </a:pPr>
            <a:r>
              <a:rPr lang="ar-JO" sz="700" dirty="0">
                <a:solidFill>
                  <a:srgbClr val="EEFF4B"/>
                </a:solidFill>
                <a:latin typeface="Accordance" panose="00000400000000000000" pitchFamily="2" charset="-78"/>
                <a:ea typeface="Accordance" panose="00000400000000000000" pitchFamily="2" charset="-78"/>
                <a:cs typeface="Accordance" panose="00000400000000000000" pitchFamily="2" charset="-78"/>
              </a:rPr>
              <a:t>الصمت</a:t>
            </a:r>
            <a:endParaRPr lang="en-US" sz="900" dirty="0">
              <a:solidFill>
                <a:srgbClr val="EEFF4B"/>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483541" name="Text Box 1237"/>
          <p:cNvSpPr txBox="1">
            <a:spLocks noChangeArrowheads="1"/>
          </p:cNvSpPr>
          <p:nvPr/>
        </p:nvSpPr>
        <p:spPr bwMode="auto">
          <a:xfrm rot="16200000">
            <a:off x="5837238" y="5389241"/>
            <a:ext cx="700087" cy="230832"/>
          </a:xfrm>
          <a:prstGeom prst="rect">
            <a:avLst/>
          </a:prstGeom>
          <a:noFill/>
          <a:ln w="12700">
            <a:noFill/>
            <a:miter lim="800000"/>
            <a:headEnd/>
            <a:tailEnd/>
          </a:ln>
          <a:effectLst>
            <a:outerShdw blurRad="63500" dist="46662" dir="3284183" algn="ctr" rotWithShape="0">
              <a:schemeClr val="bg2">
                <a:alpha val="74998"/>
              </a:schemeClr>
            </a:outerShdw>
          </a:effectLst>
        </p:spPr>
        <p:txBody>
          <a:bodyPr wrap="square">
            <a:spAutoFit/>
          </a:bodyPr>
          <a:lstStyle/>
          <a:p>
            <a:pPr rtl="1">
              <a:spcBef>
                <a:spcPct val="50000"/>
              </a:spcBef>
              <a:defRPr/>
            </a:pPr>
            <a:r>
              <a:rPr lang="ar-JO" sz="900" dirty="0">
                <a:solidFill>
                  <a:srgbClr val="EEFF4B"/>
                </a:solidFill>
                <a:latin typeface="Times" pitchFamily="-107" charset="0"/>
                <a:ea typeface="ＭＳ Ｐゴシック" panose="020B0600070205080204" pitchFamily="34" charset="-128"/>
              </a:rPr>
              <a:t>يسوع</a:t>
            </a:r>
            <a:endParaRPr lang="en-US" sz="900" dirty="0">
              <a:solidFill>
                <a:srgbClr val="EEFF4B"/>
              </a:solidFill>
              <a:latin typeface="Times" pitchFamily="-107" charset="0"/>
              <a:ea typeface="ＭＳ Ｐゴシック" panose="020B0600070205080204" pitchFamily="34" charset="-128"/>
            </a:endParaRPr>
          </a:p>
        </p:txBody>
      </p:sp>
      <p:sp>
        <p:nvSpPr>
          <p:cNvPr id="86084" name="Rectangle 1238"/>
          <p:cNvSpPr>
            <a:spLocks noChangeArrowheads="1"/>
          </p:cNvSpPr>
          <p:nvPr/>
        </p:nvSpPr>
        <p:spPr bwMode="auto">
          <a:xfrm>
            <a:off x="3468688" y="1981200"/>
            <a:ext cx="511175" cy="4394200"/>
          </a:xfrm>
          <a:prstGeom prst="rect">
            <a:avLst/>
          </a:prstGeom>
          <a:solidFill>
            <a:schemeClr val="accent1"/>
          </a:solidFill>
          <a:ln w="57150">
            <a:solidFill>
              <a:schemeClr val="bg2"/>
            </a:solidFill>
            <a:miter lim="800000"/>
            <a:headEnd/>
            <a:tailEnd/>
          </a:ln>
        </p:spPr>
        <p:txBody>
          <a:bodyPr wrap="none" anchor="ctr"/>
          <a:lstStyle/>
          <a:p>
            <a:endParaRPr lang="en-US" altLang="en-US"/>
          </a:p>
        </p:txBody>
      </p:sp>
      <p:sp>
        <p:nvSpPr>
          <p:cNvPr id="483543" name="Text Box 1239"/>
          <p:cNvSpPr txBox="1">
            <a:spLocks noChangeArrowheads="1"/>
          </p:cNvSpPr>
          <p:nvPr/>
        </p:nvSpPr>
        <p:spPr bwMode="auto">
          <a:xfrm rot="-5388536">
            <a:off x="1783557" y="3906043"/>
            <a:ext cx="3886200" cy="519113"/>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dirty="0">
                <a:solidFill>
                  <a:srgbClr val="EEFF4B"/>
                </a:solidFill>
                <a:latin typeface="Times" pitchFamily="-107" charset="0"/>
                <a:ea typeface="+mn-ea"/>
              </a:rPr>
              <a:t>4 PEOPLE</a:t>
            </a:r>
          </a:p>
        </p:txBody>
      </p:sp>
      <p:sp>
        <p:nvSpPr>
          <p:cNvPr id="86086" name="Rectangle 1243"/>
          <p:cNvSpPr>
            <a:spLocks noChangeArrowheads="1"/>
          </p:cNvSpPr>
          <p:nvPr/>
        </p:nvSpPr>
        <p:spPr bwMode="auto">
          <a:xfrm rot="-5400000">
            <a:off x="3457575" y="941388"/>
            <a:ext cx="511175" cy="574675"/>
          </a:xfrm>
          <a:prstGeom prst="rect">
            <a:avLst/>
          </a:prstGeom>
          <a:solidFill>
            <a:schemeClr val="accent1"/>
          </a:solidFill>
          <a:ln w="57150">
            <a:solidFill>
              <a:schemeClr val="bg2"/>
            </a:solidFill>
            <a:miter lim="800000"/>
            <a:headEnd/>
            <a:tailEnd/>
          </a:ln>
        </p:spPr>
        <p:txBody>
          <a:bodyPr wrap="none" anchor="ctr"/>
          <a:lstStyle/>
          <a:p>
            <a:endParaRPr lang="en-US" altLang="en-US"/>
          </a:p>
        </p:txBody>
      </p:sp>
      <p:sp>
        <p:nvSpPr>
          <p:cNvPr id="483548" name="Text Box 1244"/>
          <p:cNvSpPr txBox="1">
            <a:spLocks noChangeArrowheads="1"/>
          </p:cNvSpPr>
          <p:nvPr/>
        </p:nvSpPr>
        <p:spPr bwMode="auto">
          <a:xfrm rot="10800000">
            <a:off x="3540125" y="1027113"/>
            <a:ext cx="341313" cy="51911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ar-JO" sz="2800" dirty="0">
                <a:solidFill>
                  <a:srgbClr val="EEFF4B"/>
                </a:solidFill>
                <a:latin typeface="Times" pitchFamily="-107" charset="0"/>
                <a:ea typeface="+mn-ea"/>
              </a:rPr>
              <a:t>خ</a:t>
            </a:r>
            <a:endParaRPr lang="en-US" sz="2800" dirty="0">
              <a:solidFill>
                <a:srgbClr val="EEFF4B"/>
              </a:solidFill>
              <a:latin typeface="Times" pitchFamily="-107" charset="0"/>
              <a:ea typeface="+mn-ea"/>
            </a:endParaRPr>
          </a:p>
        </p:txBody>
      </p:sp>
      <p:sp>
        <p:nvSpPr>
          <p:cNvPr id="86088" name="Freeform 1245"/>
          <p:cNvSpPr>
            <a:spLocks/>
          </p:cNvSpPr>
          <p:nvPr/>
        </p:nvSpPr>
        <p:spPr bwMode="auto">
          <a:xfrm>
            <a:off x="7656513" y="1701800"/>
            <a:ext cx="204787" cy="77788"/>
          </a:xfrm>
          <a:custGeom>
            <a:avLst/>
            <a:gdLst>
              <a:gd name="T0" fmla="*/ 2147483646 w 129"/>
              <a:gd name="T1" fmla="*/ 2147483646 h 49"/>
              <a:gd name="T2" fmla="*/ 0 w 129"/>
              <a:gd name="T3" fmla="*/ 2147483646 h 49"/>
              <a:gd name="T4" fmla="*/ 0 w 129"/>
              <a:gd name="T5" fmla="*/ 0 h 49"/>
              <a:gd name="T6" fmla="*/ 2147483646 w 129"/>
              <a:gd name="T7" fmla="*/ 2147483646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w="9525">
            <a:noFill/>
            <a:round/>
            <a:headEnd/>
            <a:tailEnd/>
          </a:ln>
        </p:spPr>
        <p:txBody>
          <a:bodyPr/>
          <a:lstStyle/>
          <a:p>
            <a:endParaRPr lang="ar-JO"/>
          </a:p>
        </p:txBody>
      </p:sp>
      <p:sp>
        <p:nvSpPr>
          <p:cNvPr id="483551" name="Rectangle 1247"/>
          <p:cNvSpPr>
            <a:spLocks noChangeArrowheads="1"/>
          </p:cNvSpPr>
          <p:nvPr/>
        </p:nvSpPr>
        <p:spPr bwMode="auto">
          <a:xfrm>
            <a:off x="7269163" y="4330700"/>
            <a:ext cx="665162" cy="242888"/>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ar-JO" sz="1000" dirty="0">
                <a:solidFill>
                  <a:srgbClr val="FFFF00"/>
                </a:solidFill>
                <a:latin typeface="Times" pitchFamily="-107" charset="0"/>
                <a:ea typeface="+mn-ea"/>
              </a:rPr>
              <a:t>٥٠٠ ق. م </a:t>
            </a:r>
            <a:endParaRPr lang="en-US" sz="1000" dirty="0">
              <a:solidFill>
                <a:srgbClr val="FFFF00"/>
              </a:solidFill>
              <a:latin typeface="Times" pitchFamily="-107" charset="0"/>
              <a:ea typeface="+mn-ea"/>
            </a:endParaRPr>
          </a:p>
        </p:txBody>
      </p:sp>
      <p:sp>
        <p:nvSpPr>
          <p:cNvPr id="86090" name="AutoShape 1249"/>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p:spPr>
        <p:txBody>
          <a:bodyPr wrap="none" anchor="ctr"/>
          <a:lstStyle/>
          <a:p>
            <a:endParaRPr lang="en-US" altLang="en-US"/>
          </a:p>
        </p:txBody>
      </p:sp>
      <p:sp>
        <p:nvSpPr>
          <p:cNvPr id="86091" name="Freeform 1250"/>
          <p:cNvSpPr>
            <a:spLocks/>
          </p:cNvSpPr>
          <p:nvPr/>
        </p:nvSpPr>
        <p:spPr bwMode="auto">
          <a:xfrm>
            <a:off x="7339013" y="5200650"/>
            <a:ext cx="204787" cy="77788"/>
          </a:xfrm>
          <a:custGeom>
            <a:avLst/>
            <a:gdLst>
              <a:gd name="T0" fmla="*/ 2147483646 w 129"/>
              <a:gd name="T1" fmla="*/ 2147483646 h 49"/>
              <a:gd name="T2" fmla="*/ 0 w 129"/>
              <a:gd name="T3" fmla="*/ 2147483646 h 49"/>
              <a:gd name="T4" fmla="*/ 0 w 129"/>
              <a:gd name="T5" fmla="*/ 0 h 49"/>
              <a:gd name="T6" fmla="*/ 2147483646 w 129"/>
              <a:gd name="T7" fmla="*/ 2147483646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w="9525">
            <a:noFill/>
            <a:round/>
            <a:headEnd/>
            <a:tailEnd/>
          </a:ln>
        </p:spPr>
        <p:txBody>
          <a:bodyPr/>
          <a:lstStyle/>
          <a:p>
            <a:endParaRPr lang="ar-JO"/>
          </a:p>
        </p:txBody>
      </p:sp>
      <p:grpSp>
        <p:nvGrpSpPr>
          <p:cNvPr id="86092" name="Group 1251"/>
          <p:cNvGrpSpPr>
            <a:grpSpLocks/>
          </p:cNvGrpSpPr>
          <p:nvPr/>
        </p:nvGrpSpPr>
        <p:grpSpPr bwMode="auto">
          <a:xfrm>
            <a:off x="6591300" y="4418013"/>
            <a:ext cx="952500" cy="527050"/>
            <a:chOff x="4152" y="2783"/>
            <a:chExt cx="600" cy="332"/>
          </a:xfrm>
        </p:grpSpPr>
        <p:sp>
          <p:nvSpPr>
            <p:cNvPr id="86178" name="AutoShape 1252"/>
            <p:cNvSpPr>
              <a:spLocks noChangeArrowheads="1"/>
            </p:cNvSpPr>
            <p:nvPr/>
          </p:nvSpPr>
          <p:spPr bwMode="auto">
            <a:xfrm>
              <a:off x="4153" y="2783"/>
              <a:ext cx="460" cy="226"/>
            </a:xfrm>
            <a:prstGeom prst="roundRect">
              <a:avLst>
                <a:gd name="adj" fmla="val 16667"/>
              </a:avLst>
            </a:prstGeom>
            <a:solidFill>
              <a:srgbClr val="FFFF00"/>
            </a:solidFill>
            <a:ln w="38100">
              <a:solidFill>
                <a:schemeClr val="bg2"/>
              </a:solidFill>
              <a:round/>
              <a:headEnd/>
              <a:tailEnd/>
            </a:ln>
          </p:spPr>
          <p:txBody>
            <a:bodyPr wrap="none" anchor="ctr"/>
            <a:lstStyle/>
            <a:p>
              <a:endParaRPr lang="en-US" altLang="en-US"/>
            </a:p>
          </p:txBody>
        </p:sp>
        <p:sp>
          <p:nvSpPr>
            <p:cNvPr id="86179" name="Rectangle 1253"/>
            <p:cNvSpPr>
              <a:spLocks noChangeArrowheads="1"/>
            </p:cNvSpPr>
            <p:nvPr/>
          </p:nvSpPr>
          <p:spPr bwMode="auto">
            <a:xfrm>
              <a:off x="4152" y="2866"/>
              <a:ext cx="600" cy="249"/>
            </a:xfrm>
            <a:prstGeom prst="rect">
              <a:avLst/>
            </a:prstGeom>
            <a:solidFill>
              <a:srgbClr val="FFFF00"/>
            </a:solidFill>
            <a:ln w="38100">
              <a:solidFill>
                <a:srgbClr val="000000"/>
              </a:solidFill>
              <a:miter lim="800000"/>
              <a:headEnd/>
              <a:tailEnd/>
            </a:ln>
          </p:spPr>
          <p:txBody>
            <a:bodyPr wrap="none" anchor="ctr"/>
            <a:lstStyle/>
            <a:p>
              <a:endParaRPr lang="en-US" altLang="en-US"/>
            </a:p>
          </p:txBody>
        </p:sp>
        <p:sp>
          <p:nvSpPr>
            <p:cNvPr id="86180" name="AutoShape 1254"/>
            <p:cNvSpPr>
              <a:spLocks noChangeArrowheads="1"/>
            </p:cNvSpPr>
            <p:nvPr/>
          </p:nvSpPr>
          <p:spPr bwMode="auto">
            <a:xfrm>
              <a:off x="4165" y="2799"/>
              <a:ext cx="436" cy="226"/>
            </a:xfrm>
            <a:prstGeom prst="roundRect">
              <a:avLst>
                <a:gd name="adj" fmla="val 16667"/>
              </a:avLst>
            </a:prstGeom>
            <a:solidFill>
              <a:srgbClr val="FFFF00"/>
            </a:solidFill>
            <a:ln w="9525">
              <a:noFill/>
              <a:round/>
              <a:headEnd/>
              <a:tailEnd/>
            </a:ln>
          </p:spPr>
          <p:txBody>
            <a:bodyPr wrap="none" anchor="ctr"/>
            <a:lstStyle/>
            <a:p>
              <a:endParaRPr lang="en-US" altLang="en-US"/>
            </a:p>
          </p:txBody>
        </p:sp>
      </p:grpSp>
      <p:sp>
        <p:nvSpPr>
          <p:cNvPr id="86093" name="Line 1255"/>
          <p:cNvSpPr>
            <a:spLocks noChangeShapeType="1"/>
          </p:cNvSpPr>
          <p:nvPr/>
        </p:nvSpPr>
        <p:spPr bwMode="auto">
          <a:xfrm>
            <a:off x="6634163" y="4705350"/>
            <a:ext cx="863600" cy="0"/>
          </a:xfrm>
          <a:prstGeom prst="line">
            <a:avLst/>
          </a:prstGeom>
          <a:noFill/>
          <a:ln w="12700">
            <a:solidFill>
              <a:srgbClr val="000000"/>
            </a:solidFill>
            <a:round/>
            <a:headEnd/>
            <a:tailEnd/>
          </a:ln>
        </p:spPr>
        <p:txBody>
          <a:bodyPr wrap="none" anchor="ctr"/>
          <a:lstStyle/>
          <a:p>
            <a:endParaRPr lang="ar-JO"/>
          </a:p>
        </p:txBody>
      </p:sp>
      <p:sp>
        <p:nvSpPr>
          <p:cNvPr id="86094" name="Line 1256"/>
          <p:cNvSpPr>
            <a:spLocks noChangeShapeType="1"/>
          </p:cNvSpPr>
          <p:nvPr/>
        </p:nvSpPr>
        <p:spPr bwMode="auto">
          <a:xfrm>
            <a:off x="6634163" y="4857750"/>
            <a:ext cx="863600" cy="0"/>
          </a:xfrm>
          <a:prstGeom prst="line">
            <a:avLst/>
          </a:prstGeom>
          <a:noFill/>
          <a:ln w="12700">
            <a:solidFill>
              <a:srgbClr val="000000"/>
            </a:solidFill>
            <a:round/>
            <a:headEnd/>
            <a:tailEnd/>
          </a:ln>
        </p:spPr>
        <p:txBody>
          <a:bodyPr wrap="none" anchor="ctr"/>
          <a:lstStyle/>
          <a:p>
            <a:endParaRPr lang="ar-JO"/>
          </a:p>
        </p:txBody>
      </p:sp>
      <p:sp>
        <p:nvSpPr>
          <p:cNvPr id="86095" name="Rectangle 1257"/>
          <p:cNvSpPr>
            <a:spLocks noChangeArrowheads="1"/>
          </p:cNvSpPr>
          <p:nvPr/>
        </p:nvSpPr>
        <p:spPr bwMode="auto">
          <a:xfrm>
            <a:off x="6599238" y="4394200"/>
            <a:ext cx="449262" cy="228600"/>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Chicago"/>
              </a:rPr>
              <a:t>الصمت</a:t>
            </a:r>
            <a:endParaRPr lang="en-US" altLang="en-US" sz="900">
              <a:solidFill>
                <a:srgbClr val="000000"/>
              </a:solidFill>
              <a:latin typeface="Chicago"/>
            </a:endParaRPr>
          </a:p>
        </p:txBody>
      </p:sp>
      <p:sp>
        <p:nvSpPr>
          <p:cNvPr id="86096" name="Rectangle 1258"/>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p:spPr>
        <p:txBody>
          <a:bodyPr wrap="none" anchor="ctr"/>
          <a:lstStyle/>
          <a:p>
            <a:endParaRPr lang="en-US" altLang="en-US"/>
          </a:p>
        </p:txBody>
      </p:sp>
      <p:sp>
        <p:nvSpPr>
          <p:cNvPr id="86097" name="AutoShape 1259"/>
          <p:cNvSpPr>
            <a:spLocks noChangeArrowheads="1"/>
          </p:cNvSpPr>
          <p:nvPr/>
        </p:nvSpPr>
        <p:spPr bwMode="auto">
          <a:xfrm>
            <a:off x="6621463" y="5154613"/>
            <a:ext cx="647700" cy="363537"/>
          </a:xfrm>
          <a:prstGeom prst="roundRect">
            <a:avLst>
              <a:gd name="adj" fmla="val 16667"/>
            </a:avLst>
          </a:prstGeom>
          <a:solidFill>
            <a:schemeClr val="tx1"/>
          </a:solidFill>
          <a:ln w="9525">
            <a:noFill/>
            <a:round/>
            <a:headEnd/>
            <a:tailEnd/>
          </a:ln>
        </p:spPr>
        <p:txBody>
          <a:bodyPr wrap="none" anchor="ctr"/>
          <a:lstStyle/>
          <a:p>
            <a:endParaRPr lang="en-US" altLang="en-US"/>
          </a:p>
        </p:txBody>
      </p:sp>
      <p:sp>
        <p:nvSpPr>
          <p:cNvPr id="86098" name="Rectangle 1260"/>
          <p:cNvSpPr>
            <a:spLocks noChangeArrowheads="1"/>
          </p:cNvSpPr>
          <p:nvPr/>
        </p:nvSpPr>
        <p:spPr bwMode="auto">
          <a:xfrm>
            <a:off x="6610350" y="5102225"/>
            <a:ext cx="469900" cy="274638"/>
          </a:xfrm>
          <a:prstGeom prst="rect">
            <a:avLst/>
          </a:prstGeom>
          <a:noFill/>
          <a:ln w="9525">
            <a:noFill/>
            <a:miter lim="800000"/>
            <a:headEnd/>
            <a:tailEnd/>
          </a:ln>
        </p:spPr>
        <p:txBody>
          <a:bodyPr wrap="none" lIns="90487" tIns="44450" rIns="90487" bIns="44450">
            <a:spAutoFit/>
          </a:bodyPr>
          <a:lstStyle/>
          <a:p>
            <a:r>
              <a:rPr lang="ar-JO" altLang="en-US" sz="1200">
                <a:solidFill>
                  <a:srgbClr val="000000"/>
                </a:solidFill>
                <a:latin typeface="Chicago"/>
              </a:rPr>
              <a:t>يسوع</a:t>
            </a:r>
            <a:endParaRPr lang="en-US" altLang="en-US" sz="1200">
              <a:solidFill>
                <a:srgbClr val="000000"/>
              </a:solidFill>
              <a:latin typeface="Chicago"/>
            </a:endParaRPr>
          </a:p>
        </p:txBody>
      </p:sp>
      <p:sp>
        <p:nvSpPr>
          <p:cNvPr id="86099" name="Line 1261"/>
          <p:cNvSpPr>
            <a:spLocks noChangeShapeType="1"/>
          </p:cNvSpPr>
          <p:nvPr/>
        </p:nvSpPr>
        <p:spPr bwMode="auto">
          <a:xfrm>
            <a:off x="6651625" y="5441950"/>
            <a:ext cx="838200" cy="1588"/>
          </a:xfrm>
          <a:prstGeom prst="line">
            <a:avLst/>
          </a:prstGeom>
          <a:noFill/>
          <a:ln w="12700">
            <a:solidFill>
              <a:srgbClr val="000000"/>
            </a:solidFill>
            <a:round/>
            <a:headEnd/>
            <a:tailEnd/>
          </a:ln>
        </p:spPr>
        <p:txBody>
          <a:bodyPr wrap="none" anchor="ctr"/>
          <a:lstStyle/>
          <a:p>
            <a:endParaRPr lang="ar-JO"/>
          </a:p>
        </p:txBody>
      </p:sp>
      <p:sp>
        <p:nvSpPr>
          <p:cNvPr id="86100" name="Line 1262"/>
          <p:cNvSpPr>
            <a:spLocks noChangeShapeType="1"/>
          </p:cNvSpPr>
          <p:nvPr/>
        </p:nvSpPr>
        <p:spPr bwMode="auto">
          <a:xfrm flipV="1">
            <a:off x="6653213" y="5581650"/>
            <a:ext cx="838200" cy="1588"/>
          </a:xfrm>
          <a:prstGeom prst="line">
            <a:avLst/>
          </a:prstGeom>
          <a:noFill/>
          <a:ln w="12700">
            <a:solidFill>
              <a:srgbClr val="000000"/>
            </a:solidFill>
            <a:round/>
            <a:headEnd/>
            <a:tailEnd/>
          </a:ln>
        </p:spPr>
        <p:txBody>
          <a:bodyPr wrap="none" anchor="ctr"/>
          <a:lstStyle/>
          <a:p>
            <a:endParaRPr lang="ar-JO"/>
          </a:p>
        </p:txBody>
      </p:sp>
      <p:sp>
        <p:nvSpPr>
          <p:cNvPr id="86101" name="Line 1263"/>
          <p:cNvSpPr>
            <a:spLocks noChangeShapeType="1"/>
          </p:cNvSpPr>
          <p:nvPr/>
        </p:nvSpPr>
        <p:spPr bwMode="auto">
          <a:xfrm flipV="1">
            <a:off x="6654800" y="5721350"/>
            <a:ext cx="838200" cy="1588"/>
          </a:xfrm>
          <a:prstGeom prst="line">
            <a:avLst/>
          </a:prstGeom>
          <a:noFill/>
          <a:ln w="12700">
            <a:solidFill>
              <a:srgbClr val="000000"/>
            </a:solidFill>
            <a:round/>
            <a:headEnd/>
            <a:tailEnd/>
          </a:ln>
        </p:spPr>
        <p:txBody>
          <a:bodyPr wrap="none" anchor="ctr"/>
          <a:lstStyle/>
          <a:p>
            <a:endParaRPr lang="ar-JO"/>
          </a:p>
        </p:txBody>
      </p:sp>
      <p:sp>
        <p:nvSpPr>
          <p:cNvPr id="86102" name="Line 1264"/>
          <p:cNvSpPr>
            <a:spLocks noChangeShapeType="1"/>
          </p:cNvSpPr>
          <p:nvPr/>
        </p:nvSpPr>
        <p:spPr bwMode="auto">
          <a:xfrm>
            <a:off x="6656388" y="5867400"/>
            <a:ext cx="838200" cy="1588"/>
          </a:xfrm>
          <a:prstGeom prst="line">
            <a:avLst/>
          </a:prstGeom>
          <a:noFill/>
          <a:ln w="12700">
            <a:solidFill>
              <a:srgbClr val="000000"/>
            </a:solidFill>
            <a:round/>
            <a:headEnd/>
            <a:tailEnd/>
          </a:ln>
        </p:spPr>
        <p:txBody>
          <a:bodyPr wrap="none" anchor="ctr"/>
          <a:lstStyle/>
          <a:p>
            <a:endParaRPr lang="ar-JO"/>
          </a:p>
        </p:txBody>
      </p:sp>
      <p:sp>
        <p:nvSpPr>
          <p:cNvPr id="86103" name="Line 1265"/>
          <p:cNvSpPr>
            <a:spLocks noChangeShapeType="1"/>
          </p:cNvSpPr>
          <p:nvPr/>
        </p:nvSpPr>
        <p:spPr bwMode="auto">
          <a:xfrm>
            <a:off x="6659563" y="6156325"/>
            <a:ext cx="838200" cy="1588"/>
          </a:xfrm>
          <a:prstGeom prst="line">
            <a:avLst/>
          </a:prstGeom>
          <a:noFill/>
          <a:ln w="12700">
            <a:solidFill>
              <a:srgbClr val="000000"/>
            </a:solidFill>
            <a:round/>
            <a:headEnd/>
            <a:tailEnd/>
          </a:ln>
        </p:spPr>
        <p:txBody>
          <a:bodyPr wrap="none" anchor="ctr"/>
          <a:lstStyle/>
          <a:p>
            <a:endParaRPr lang="ar-JO"/>
          </a:p>
        </p:txBody>
      </p:sp>
      <p:sp>
        <p:nvSpPr>
          <p:cNvPr id="86104" name="Line 1266"/>
          <p:cNvSpPr>
            <a:spLocks noChangeShapeType="1"/>
          </p:cNvSpPr>
          <p:nvPr/>
        </p:nvSpPr>
        <p:spPr bwMode="auto">
          <a:xfrm flipV="1">
            <a:off x="6659563" y="6299200"/>
            <a:ext cx="838200" cy="1588"/>
          </a:xfrm>
          <a:prstGeom prst="line">
            <a:avLst/>
          </a:prstGeom>
          <a:noFill/>
          <a:ln w="12700">
            <a:solidFill>
              <a:srgbClr val="000000"/>
            </a:solidFill>
            <a:round/>
            <a:headEnd/>
            <a:tailEnd/>
          </a:ln>
        </p:spPr>
        <p:txBody>
          <a:bodyPr wrap="none" anchor="ctr"/>
          <a:lstStyle/>
          <a:p>
            <a:endParaRPr lang="ar-JO"/>
          </a:p>
        </p:txBody>
      </p:sp>
      <p:sp>
        <p:nvSpPr>
          <p:cNvPr id="86105" name="Line 1267"/>
          <p:cNvSpPr>
            <a:spLocks noChangeShapeType="1"/>
          </p:cNvSpPr>
          <p:nvPr/>
        </p:nvSpPr>
        <p:spPr bwMode="auto">
          <a:xfrm>
            <a:off x="6665913" y="6019800"/>
            <a:ext cx="838200" cy="1588"/>
          </a:xfrm>
          <a:prstGeom prst="line">
            <a:avLst/>
          </a:prstGeom>
          <a:noFill/>
          <a:ln w="12700">
            <a:solidFill>
              <a:srgbClr val="000000"/>
            </a:solidFill>
            <a:round/>
            <a:headEnd/>
            <a:tailEnd/>
          </a:ln>
        </p:spPr>
        <p:txBody>
          <a:bodyPr wrap="none" anchor="ctr"/>
          <a:lstStyle/>
          <a:p>
            <a:endParaRPr lang="ar-JO"/>
          </a:p>
        </p:txBody>
      </p:sp>
      <p:sp>
        <p:nvSpPr>
          <p:cNvPr id="483572" name="Rectangle 1268"/>
          <p:cNvSpPr>
            <a:spLocks noChangeArrowheads="1"/>
          </p:cNvSpPr>
          <p:nvPr/>
        </p:nvSpPr>
        <p:spPr bwMode="auto">
          <a:xfrm>
            <a:off x="4097338" y="463550"/>
            <a:ext cx="1625600" cy="1414463"/>
          </a:xfrm>
          <a:prstGeom prst="rect">
            <a:avLst/>
          </a:prstGeom>
          <a:noFill/>
          <a:ln w="76200">
            <a:solidFill>
              <a:srgbClr val="EEFF4B"/>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483573" name="Rectangle 1269"/>
          <p:cNvSpPr>
            <a:spLocks noChangeArrowheads="1"/>
          </p:cNvSpPr>
          <p:nvPr/>
        </p:nvSpPr>
        <p:spPr bwMode="auto">
          <a:xfrm>
            <a:off x="4097338" y="2001838"/>
            <a:ext cx="1625600" cy="4340225"/>
          </a:xfrm>
          <a:prstGeom prst="rect">
            <a:avLst/>
          </a:prstGeom>
          <a:noFill/>
          <a:ln w="76200">
            <a:solidFill>
              <a:srgbClr val="70FABF"/>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dirty="0">
              <a:latin typeface="Comic Sans MS" pitchFamily="-107" charset="0"/>
              <a:ea typeface="+mn-ea"/>
            </a:endParaRPr>
          </a:p>
        </p:txBody>
      </p:sp>
      <p:sp>
        <p:nvSpPr>
          <p:cNvPr id="483574" name="Rectangle 1270"/>
          <p:cNvSpPr>
            <a:spLocks noChangeArrowheads="1"/>
          </p:cNvSpPr>
          <p:nvPr/>
        </p:nvSpPr>
        <p:spPr bwMode="auto">
          <a:xfrm>
            <a:off x="6508750" y="452438"/>
            <a:ext cx="1625600" cy="3890962"/>
          </a:xfrm>
          <a:prstGeom prst="rect">
            <a:avLst/>
          </a:prstGeom>
          <a:noFill/>
          <a:ln w="76200">
            <a:solidFill>
              <a:srgbClr val="00FF00"/>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483575" name="Text Box 1271"/>
          <p:cNvSpPr txBox="1">
            <a:spLocks noChangeArrowheads="1"/>
          </p:cNvSpPr>
          <p:nvPr/>
        </p:nvSpPr>
        <p:spPr bwMode="auto">
          <a:xfrm>
            <a:off x="1797050" y="15875"/>
            <a:ext cx="5957888"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ar-JO" sz="1200" dirty="0">
                <a:solidFill>
                  <a:schemeClr val="tx1"/>
                </a:solidFill>
                <a:latin typeface="Comic Sans MS" pitchFamily="-107" charset="0"/>
                <a:ea typeface="+mn-ea"/>
              </a:rPr>
              <a:t>سفر التكوين من خلال استير. البقية عن طريق ملاخي</a:t>
            </a:r>
            <a:endParaRPr lang="en-US" sz="1200" dirty="0">
              <a:solidFill>
                <a:schemeClr val="tx1"/>
              </a:solidFill>
              <a:latin typeface="Comic Sans MS" pitchFamily="-107" charset="0"/>
              <a:ea typeface="+mn-ea"/>
            </a:endParaRPr>
          </a:p>
        </p:txBody>
      </p:sp>
      <p:sp>
        <p:nvSpPr>
          <p:cNvPr id="86110" name="Text Box 1272"/>
          <p:cNvSpPr txBox="1">
            <a:spLocks noChangeArrowheads="1"/>
          </p:cNvSpPr>
          <p:nvPr/>
        </p:nvSpPr>
        <p:spPr bwMode="auto">
          <a:xfrm>
            <a:off x="8720138" y="90488"/>
            <a:ext cx="254000" cy="396875"/>
          </a:xfrm>
          <a:prstGeom prst="rect">
            <a:avLst/>
          </a:prstGeom>
          <a:noFill/>
          <a:ln w="9525">
            <a:noFill/>
            <a:miter lim="800000"/>
            <a:headEnd/>
            <a:tailEnd/>
          </a:ln>
        </p:spPr>
        <p:txBody>
          <a:bodyPr wrap="none" anchor="ctr">
            <a:spAutoFit/>
          </a:bodyPr>
          <a:lstStyle/>
          <a:p>
            <a:pPr algn="ctr">
              <a:spcBef>
                <a:spcPct val="50000"/>
              </a:spcBef>
            </a:pPr>
            <a:r>
              <a:rPr lang="en-US" altLang="en-US" sz="2000" b="0">
                <a:solidFill>
                  <a:srgbClr val="FFA27C"/>
                </a:solidFill>
                <a:latin typeface="B VAG Rounded Bold"/>
              </a:rPr>
              <a:t> </a:t>
            </a:r>
          </a:p>
        </p:txBody>
      </p:sp>
      <p:sp>
        <p:nvSpPr>
          <p:cNvPr id="483579" name="Oval 1275"/>
          <p:cNvSpPr>
            <a:spLocks noChangeArrowheads="1"/>
          </p:cNvSpPr>
          <p:nvPr/>
        </p:nvSpPr>
        <p:spPr bwMode="auto">
          <a:xfrm>
            <a:off x="5016500" y="2089150"/>
            <a:ext cx="787400" cy="628650"/>
          </a:xfrm>
          <a:prstGeom prst="ellipse">
            <a:avLst/>
          </a:prstGeom>
          <a:noFill/>
          <a:ln w="5715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483580" name="Oval 1276"/>
          <p:cNvSpPr>
            <a:spLocks noChangeArrowheads="1"/>
          </p:cNvSpPr>
          <p:nvPr/>
        </p:nvSpPr>
        <p:spPr bwMode="auto">
          <a:xfrm>
            <a:off x="4991100" y="5124450"/>
            <a:ext cx="787400" cy="628650"/>
          </a:xfrm>
          <a:prstGeom prst="ellipse">
            <a:avLst/>
          </a:prstGeom>
          <a:noFill/>
          <a:ln w="5715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483581" name="Oval 1277"/>
          <p:cNvSpPr>
            <a:spLocks noChangeArrowheads="1"/>
          </p:cNvSpPr>
          <p:nvPr/>
        </p:nvSpPr>
        <p:spPr bwMode="auto">
          <a:xfrm>
            <a:off x="7327900" y="1250950"/>
            <a:ext cx="787400" cy="628650"/>
          </a:xfrm>
          <a:prstGeom prst="ellipse">
            <a:avLst/>
          </a:prstGeom>
          <a:noFill/>
          <a:ln w="5715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86114" name="Text Box 1283"/>
          <p:cNvSpPr txBox="1">
            <a:spLocks noChangeArrowheads="1"/>
          </p:cNvSpPr>
          <p:nvPr/>
        </p:nvSpPr>
        <p:spPr bwMode="auto">
          <a:xfrm>
            <a:off x="6572250" y="4527550"/>
            <a:ext cx="1562100" cy="228600"/>
          </a:xfrm>
          <a:prstGeom prst="rect">
            <a:avLst/>
          </a:prstGeom>
          <a:noFill/>
          <a:ln w="9525">
            <a:noFill/>
            <a:miter lim="800000"/>
            <a:headEnd/>
            <a:tailEnd/>
          </a:ln>
        </p:spPr>
        <p:txBody>
          <a:bodyPr>
            <a:spAutoFit/>
          </a:bodyPr>
          <a:lstStyle/>
          <a:p>
            <a:pPr>
              <a:spcBef>
                <a:spcPct val="50000"/>
              </a:spcBef>
            </a:pPr>
            <a:r>
              <a:rPr lang="ar-JO" altLang="en-US" sz="900">
                <a:solidFill>
                  <a:schemeClr val="bg2"/>
                </a:solidFill>
                <a:latin typeface="Helvetica" pitchFamily="34" charset="0"/>
              </a:rPr>
              <a:t>الإسكندر الأكبر</a:t>
            </a:r>
            <a:endParaRPr lang="en-US" altLang="en-US" sz="900">
              <a:solidFill>
                <a:schemeClr val="bg2"/>
              </a:solidFill>
              <a:latin typeface="Helvetica" pitchFamily="34" charset="0"/>
            </a:endParaRPr>
          </a:p>
        </p:txBody>
      </p:sp>
      <p:sp>
        <p:nvSpPr>
          <p:cNvPr id="86115" name="Text Box 1284"/>
          <p:cNvSpPr txBox="1">
            <a:spLocks noChangeArrowheads="1"/>
          </p:cNvSpPr>
          <p:nvPr/>
        </p:nvSpPr>
        <p:spPr bwMode="auto">
          <a:xfrm>
            <a:off x="6527800" y="4679950"/>
            <a:ext cx="1562100" cy="228600"/>
          </a:xfrm>
          <a:prstGeom prst="rect">
            <a:avLst/>
          </a:prstGeom>
          <a:noFill/>
          <a:ln w="9525">
            <a:noFill/>
            <a:miter lim="800000"/>
            <a:headEnd/>
            <a:tailEnd/>
          </a:ln>
        </p:spPr>
        <p:txBody>
          <a:bodyPr>
            <a:spAutoFit/>
          </a:bodyPr>
          <a:lstStyle/>
          <a:p>
            <a:pPr>
              <a:spcBef>
                <a:spcPct val="50000"/>
              </a:spcBef>
            </a:pPr>
            <a:r>
              <a:rPr lang="ar-JO" altLang="en-US" sz="900">
                <a:solidFill>
                  <a:schemeClr val="bg2"/>
                </a:solidFill>
                <a:latin typeface="Helvetica" pitchFamily="34" charset="0"/>
              </a:rPr>
              <a:t>الأنظمة الرومانية</a:t>
            </a:r>
            <a:endParaRPr lang="en-US" altLang="en-US" sz="900">
              <a:solidFill>
                <a:schemeClr val="bg2"/>
              </a:solidFill>
              <a:latin typeface="Helvetica" pitchFamily="34" charset="0"/>
            </a:endParaRPr>
          </a:p>
        </p:txBody>
      </p:sp>
      <p:sp>
        <p:nvSpPr>
          <p:cNvPr id="483589" name="Rectangle 1285"/>
          <p:cNvSpPr>
            <a:spLocks noChangeArrowheads="1"/>
          </p:cNvSpPr>
          <p:nvPr/>
        </p:nvSpPr>
        <p:spPr bwMode="auto">
          <a:xfrm>
            <a:off x="6505575" y="4343400"/>
            <a:ext cx="1651000" cy="636588"/>
          </a:xfrm>
          <a:prstGeom prst="rect">
            <a:avLst/>
          </a:prstGeom>
          <a:noFill/>
          <a:ln w="76200">
            <a:solidFill>
              <a:srgbClr val="FF0000"/>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483590" name="Rectangle 128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Comic Sans MS" charset="0"/>
                <a:ea typeface="ＭＳ Ｐゴシック" charset="0"/>
                <a:cs typeface="ＭＳ Ｐゴシック" charset="0"/>
              </a:rPr>
              <a:t>33</a:t>
            </a:r>
          </a:p>
        </p:txBody>
      </p:sp>
      <p:grpSp>
        <p:nvGrpSpPr>
          <p:cNvPr id="86118" name="Group 1287"/>
          <p:cNvGrpSpPr>
            <a:grpSpLocks/>
          </p:cNvGrpSpPr>
          <p:nvPr/>
        </p:nvGrpSpPr>
        <p:grpSpPr bwMode="auto">
          <a:xfrm>
            <a:off x="5168900" y="1395413"/>
            <a:ext cx="2760663" cy="4311650"/>
            <a:chOff x="3289" y="879"/>
            <a:chExt cx="1739" cy="2716"/>
          </a:xfrm>
        </p:grpSpPr>
        <p:grpSp>
          <p:nvGrpSpPr>
            <p:cNvPr id="86126" name="Group 1288"/>
            <p:cNvGrpSpPr>
              <a:grpSpLocks/>
            </p:cNvGrpSpPr>
            <p:nvPr/>
          </p:nvGrpSpPr>
          <p:grpSpPr bwMode="auto">
            <a:xfrm>
              <a:off x="3289" y="1430"/>
              <a:ext cx="247" cy="260"/>
              <a:chOff x="1609" y="1232"/>
              <a:chExt cx="247" cy="260"/>
            </a:xfrm>
          </p:grpSpPr>
          <p:grpSp>
            <p:nvGrpSpPr>
              <p:cNvPr id="86166" name="Group 1289"/>
              <p:cNvGrpSpPr>
                <a:grpSpLocks/>
              </p:cNvGrpSpPr>
              <p:nvPr/>
            </p:nvGrpSpPr>
            <p:grpSpPr bwMode="auto">
              <a:xfrm>
                <a:off x="1620" y="1232"/>
                <a:ext cx="236" cy="260"/>
                <a:chOff x="1557" y="1007"/>
                <a:chExt cx="2105" cy="1949"/>
              </a:xfrm>
            </p:grpSpPr>
            <p:grpSp>
              <p:nvGrpSpPr>
                <p:cNvPr id="86174" name="Group 1291"/>
                <p:cNvGrpSpPr>
                  <a:grpSpLocks/>
                </p:cNvGrpSpPr>
                <p:nvPr/>
              </p:nvGrpSpPr>
              <p:grpSpPr bwMode="auto">
                <a:xfrm>
                  <a:off x="1557" y="1209"/>
                  <a:ext cx="2105" cy="1421"/>
                  <a:chOff x="578" y="2316"/>
                  <a:chExt cx="2105" cy="1421"/>
                </a:xfrm>
              </p:grpSpPr>
              <p:sp>
                <p:nvSpPr>
                  <p:cNvPr id="86176" name="Freeform 1292" descr="Cork"/>
                  <p:cNvSpPr>
                    <a:spLocks/>
                  </p:cNvSpPr>
                  <p:nvPr/>
                </p:nvSpPr>
                <p:spPr bwMode="auto">
                  <a:xfrm>
                    <a:off x="633" y="2316"/>
                    <a:ext cx="2050" cy="256"/>
                  </a:xfrm>
                  <a:custGeom>
                    <a:avLst/>
                    <a:gdLst>
                      <a:gd name="T0" fmla="*/ 2147483646 w 592"/>
                      <a:gd name="T1" fmla="*/ 2147483646 h 90"/>
                      <a:gd name="T2" fmla="*/ 2147483646 w 592"/>
                      <a:gd name="T3" fmla="*/ 2147483646 h 90"/>
                      <a:gd name="T4" fmla="*/ 2147483646 w 592"/>
                      <a:gd name="T5" fmla="*/ 2147483646 h 90"/>
                      <a:gd name="T6" fmla="*/ 2147483646 w 592"/>
                      <a:gd name="T7" fmla="*/ 2147483646 h 90"/>
                      <a:gd name="T8" fmla="*/ 2147483646 w 592"/>
                      <a:gd name="T9" fmla="*/ 2147483646 h 90"/>
                      <a:gd name="T10" fmla="*/ 2147483646 w 592"/>
                      <a:gd name="T11" fmla="*/ 2147483646 h 90"/>
                      <a:gd name="T12" fmla="*/ 2147483646 w 592"/>
                      <a:gd name="T13" fmla="*/ 2147483646 h 90"/>
                      <a:gd name="T14" fmla="*/ 2147483646 w 592"/>
                      <a:gd name="T15" fmla="*/ 2147483646 h 90"/>
                      <a:gd name="T16" fmla="*/ 2147483646 w 592"/>
                      <a:gd name="T17" fmla="*/ 2147483646 h 90"/>
                      <a:gd name="T18" fmla="*/ 2147483646 w 592"/>
                      <a:gd name="T19" fmla="*/ 2147483646 h 90"/>
                      <a:gd name="T20" fmla="*/ 2147483646 w 592"/>
                      <a:gd name="T21" fmla="*/ 0 h 90"/>
                      <a:gd name="T22" fmla="*/ 2147483646 w 592"/>
                      <a:gd name="T23" fmla="*/ 2147483646 h 90"/>
                      <a:gd name="T24" fmla="*/ 2147483646 w 592"/>
                      <a:gd name="T25" fmla="*/ 2147483646 h 90"/>
                      <a:gd name="T26" fmla="*/ 2147483646 w 592"/>
                      <a:gd name="T27" fmla="*/ 2147483646 h 90"/>
                      <a:gd name="T28" fmla="*/ 2147483646 w 592"/>
                      <a:gd name="T29" fmla="*/ 2147483646 h 90"/>
                      <a:gd name="T30" fmla="*/ 2147483646 w 592"/>
                      <a:gd name="T31" fmla="*/ 214748364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w="9525">
                    <a:noFill/>
                    <a:round/>
                    <a:headEnd/>
                    <a:tailEnd/>
                  </a:ln>
                </p:spPr>
                <p:txBody>
                  <a:bodyPr wrap="none" anchor="ctr"/>
                  <a:lstStyle/>
                  <a:p>
                    <a:endParaRPr lang="ar-JO"/>
                  </a:p>
                </p:txBody>
              </p:sp>
              <p:sp>
                <p:nvSpPr>
                  <p:cNvPr id="86177" name="Freeform 1293" descr="Cork"/>
                  <p:cNvSpPr>
                    <a:spLocks/>
                  </p:cNvSpPr>
                  <p:nvPr/>
                </p:nvSpPr>
                <p:spPr bwMode="auto">
                  <a:xfrm>
                    <a:off x="578" y="2506"/>
                    <a:ext cx="2074" cy="1231"/>
                  </a:xfrm>
                  <a:custGeom>
                    <a:avLst/>
                    <a:gdLst>
                      <a:gd name="T0" fmla="*/ 2147483646 w 599"/>
                      <a:gd name="T1" fmla="*/ 0 h 432"/>
                      <a:gd name="T2" fmla="*/ 2147483646 w 599"/>
                      <a:gd name="T3" fmla="*/ 2147483646 h 432"/>
                      <a:gd name="T4" fmla="*/ 2147483646 w 599"/>
                      <a:gd name="T5" fmla="*/ 2147483646 h 432"/>
                      <a:gd name="T6" fmla="*/ 2147483646 w 599"/>
                      <a:gd name="T7" fmla="*/ 2147483646 h 432"/>
                      <a:gd name="T8" fmla="*/ 2147483646 w 599"/>
                      <a:gd name="T9" fmla="*/ 2147483646 h 432"/>
                      <a:gd name="T10" fmla="*/ 2147483646 w 599"/>
                      <a:gd name="T11" fmla="*/ 2147483646 h 432"/>
                      <a:gd name="T12" fmla="*/ 2147483646 w 599"/>
                      <a:gd name="T13" fmla="*/ 2147483646 h 432"/>
                      <a:gd name="T14" fmla="*/ 2147483646 w 599"/>
                      <a:gd name="T15" fmla="*/ 2147483646 h 432"/>
                      <a:gd name="T16" fmla="*/ 2147483646 w 599"/>
                      <a:gd name="T17" fmla="*/ 2147483646 h 432"/>
                      <a:gd name="T18" fmla="*/ 2147483646 w 599"/>
                      <a:gd name="T19" fmla="*/ 2147483646 h 432"/>
                      <a:gd name="T20" fmla="*/ 2147483646 w 599"/>
                      <a:gd name="T21" fmla="*/ 2147483646 h 432"/>
                      <a:gd name="T22" fmla="*/ 2147483646 w 599"/>
                      <a:gd name="T23" fmla="*/ 2147483646 h 432"/>
                      <a:gd name="T24" fmla="*/ 2147483646 w 599"/>
                      <a:gd name="T25" fmla="*/ 2147483646 h 432"/>
                      <a:gd name="T26" fmla="*/ 2147483646 w 599"/>
                      <a:gd name="T27" fmla="*/ 2147483646 h 432"/>
                      <a:gd name="T28" fmla="*/ 2147483646 w 599"/>
                      <a:gd name="T29" fmla="*/ 2147483646 h 432"/>
                      <a:gd name="T30" fmla="*/ 2147483646 w 599"/>
                      <a:gd name="T31" fmla="*/ 2147483646 h 432"/>
                      <a:gd name="T32" fmla="*/ 2147483646 w 599"/>
                      <a:gd name="T33" fmla="*/ 2147483646 h 432"/>
                      <a:gd name="T34" fmla="*/ 2147483646 w 599"/>
                      <a:gd name="T35" fmla="*/ 2147483646 h 432"/>
                      <a:gd name="T36" fmla="*/ 2147483646 w 599"/>
                      <a:gd name="T37" fmla="*/ 2147483646 h 432"/>
                      <a:gd name="T38" fmla="*/ 2147483646 w 599"/>
                      <a:gd name="T39" fmla="*/ 2147483646 h 432"/>
                      <a:gd name="T40" fmla="*/ 2147483646 w 599"/>
                      <a:gd name="T41" fmla="*/ 2147483646 h 432"/>
                      <a:gd name="T42" fmla="*/ 2147483646 w 599"/>
                      <a:gd name="T43" fmla="*/ 2147483646 h 432"/>
                      <a:gd name="T44" fmla="*/ 2147483646 w 599"/>
                      <a:gd name="T45" fmla="*/ 2147483646 h 432"/>
                      <a:gd name="T46" fmla="*/ 2147483646 w 599"/>
                      <a:gd name="T47" fmla="*/ 2147483646 h 432"/>
                      <a:gd name="T48" fmla="*/ 2147483646 w 599"/>
                      <a:gd name="T49" fmla="*/ 2147483646 h 432"/>
                      <a:gd name="T50" fmla="*/ 2147483646 w 599"/>
                      <a:gd name="T51" fmla="*/ 2147483646 h 432"/>
                      <a:gd name="T52" fmla="*/ 2147483646 w 599"/>
                      <a:gd name="T53" fmla="*/ 2147483646 h 432"/>
                      <a:gd name="T54" fmla="*/ 2147483646 w 599"/>
                      <a:gd name="T55" fmla="*/ 2147483646 h 432"/>
                      <a:gd name="T56" fmla="*/ 2147483646 w 599"/>
                      <a:gd name="T57" fmla="*/ 2147483646 h 432"/>
                      <a:gd name="T58" fmla="*/ 2147483646 w 599"/>
                      <a:gd name="T59" fmla="*/ 2147483646 h 432"/>
                      <a:gd name="T60" fmla="*/ 2147483646 w 599"/>
                      <a:gd name="T61" fmla="*/ 2147483646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w="9525">
                    <a:noFill/>
                    <a:round/>
                    <a:headEnd/>
                    <a:tailEnd/>
                  </a:ln>
                </p:spPr>
                <p:txBody>
                  <a:bodyPr wrap="none" anchor="ctr"/>
                  <a:lstStyle/>
                  <a:p>
                    <a:endParaRPr lang="ar-JO"/>
                  </a:p>
                </p:txBody>
              </p:sp>
            </p:grpSp>
            <p:sp>
              <p:nvSpPr>
                <p:cNvPr id="86169" name="Freeform 1295"/>
                <p:cNvSpPr>
                  <a:spLocks/>
                </p:cNvSpPr>
                <p:nvPr/>
              </p:nvSpPr>
              <p:spPr bwMode="auto">
                <a:xfrm>
                  <a:off x="1616" y="2649"/>
                  <a:ext cx="88" cy="277"/>
                </a:xfrm>
                <a:custGeom>
                  <a:avLst/>
                  <a:gdLst>
                    <a:gd name="T0" fmla="*/ 204 w 85"/>
                    <a:gd name="T1" fmla="*/ 3 h 318"/>
                    <a:gd name="T2" fmla="*/ 178 w 85"/>
                    <a:gd name="T3" fmla="*/ 3 h 318"/>
                    <a:gd name="T4" fmla="*/ 134 w 85"/>
                    <a:gd name="T5" fmla="*/ 3 h 318"/>
                    <a:gd name="T6" fmla="*/ 154 w 85"/>
                    <a:gd name="T7" fmla="*/ 3 h 318"/>
                    <a:gd name="T8" fmla="*/ 178 w 85"/>
                    <a:gd name="T9" fmla="*/ 3 h 318"/>
                    <a:gd name="T10" fmla="*/ 105 w 85"/>
                    <a:gd name="T11" fmla="*/ 3 h 318"/>
                    <a:gd name="T12" fmla="*/ 105 w 85"/>
                    <a:gd name="T13" fmla="*/ 3 h 318"/>
                    <a:gd name="T14" fmla="*/ 134 w 85"/>
                    <a:gd name="T15" fmla="*/ 3 h 318"/>
                    <a:gd name="T16" fmla="*/ 80 w 85"/>
                    <a:gd name="T17" fmla="*/ 3 h 318"/>
                    <a:gd name="T18" fmla="*/ 105 w 85"/>
                    <a:gd name="T19" fmla="*/ 3 h 318"/>
                    <a:gd name="T20" fmla="*/ 134 w 85"/>
                    <a:gd name="T21" fmla="*/ 3 h 318"/>
                    <a:gd name="T22" fmla="*/ 105 w 85"/>
                    <a:gd name="T23" fmla="*/ 3 h 318"/>
                    <a:gd name="T24" fmla="*/ 134 w 85"/>
                    <a:gd name="T25" fmla="*/ 3 h 318"/>
                    <a:gd name="T26" fmla="*/ 105 w 85"/>
                    <a:gd name="T27" fmla="*/ 3 h 318"/>
                    <a:gd name="T28" fmla="*/ 134 w 85"/>
                    <a:gd name="T29" fmla="*/ 3 h 318"/>
                    <a:gd name="T30" fmla="*/ 154 w 85"/>
                    <a:gd name="T31" fmla="*/ 3 h 318"/>
                    <a:gd name="T32" fmla="*/ 204 w 85"/>
                    <a:gd name="T33" fmla="*/ 3 h 318"/>
                    <a:gd name="T34" fmla="*/ 225 w 85"/>
                    <a:gd name="T35" fmla="*/ 3 h 318"/>
                    <a:gd name="T36" fmla="*/ 204 w 85"/>
                    <a:gd name="T37" fmla="*/ 4 h 318"/>
                    <a:gd name="T38" fmla="*/ 178 w 85"/>
                    <a:gd name="T39" fmla="*/ 4 h 318"/>
                    <a:gd name="T40" fmla="*/ 154 w 85"/>
                    <a:gd name="T41" fmla="*/ 5 h 318"/>
                    <a:gd name="T42" fmla="*/ 105 w 85"/>
                    <a:gd name="T43" fmla="*/ 4 h 318"/>
                    <a:gd name="T44" fmla="*/ 80 w 85"/>
                    <a:gd name="T45" fmla="*/ 3 h 318"/>
                    <a:gd name="T46" fmla="*/ 61 w 85"/>
                    <a:gd name="T47" fmla="*/ 3 h 318"/>
                    <a:gd name="T48" fmla="*/ 5 w 85"/>
                    <a:gd name="T49" fmla="*/ 3 h 318"/>
                    <a:gd name="T50" fmla="*/ 105 w 85"/>
                    <a:gd name="T51" fmla="*/ 3 h 318"/>
                    <a:gd name="T52" fmla="*/ 178 w 85"/>
                    <a:gd name="T53" fmla="*/ 3 h 318"/>
                    <a:gd name="T54" fmla="*/ 204 w 85"/>
                    <a:gd name="T55" fmla="*/ 3 h 318"/>
                    <a:gd name="T56" fmla="*/ 178 w 85"/>
                    <a:gd name="T57" fmla="*/ 3 h 318"/>
                    <a:gd name="T58" fmla="*/ 178 w 85"/>
                    <a:gd name="T59" fmla="*/ 3 h 318"/>
                    <a:gd name="T60" fmla="*/ 134 w 85"/>
                    <a:gd name="T61" fmla="*/ 3 h 318"/>
                    <a:gd name="T62" fmla="*/ 61 w 85"/>
                    <a:gd name="T63" fmla="*/ 3 h 318"/>
                    <a:gd name="T64" fmla="*/ 105 w 85"/>
                    <a:gd name="T65" fmla="*/ 3 h 318"/>
                    <a:gd name="T66" fmla="*/ 154 w 85"/>
                    <a:gd name="T67" fmla="*/ 3 h 318"/>
                    <a:gd name="T68" fmla="*/ 204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9525">
                  <a:noFill/>
                  <a:round/>
                  <a:headEnd/>
                  <a:tailEnd/>
                </a:ln>
              </p:spPr>
              <p:txBody>
                <a:bodyPr wrap="none" anchor="ctr"/>
                <a:lstStyle/>
                <a:p>
                  <a:endParaRPr lang="ar-JO"/>
                </a:p>
              </p:txBody>
            </p:sp>
            <p:sp>
              <p:nvSpPr>
                <p:cNvPr id="86170" name="Freeform 1296"/>
                <p:cNvSpPr>
                  <a:spLocks/>
                </p:cNvSpPr>
                <p:nvPr/>
              </p:nvSpPr>
              <p:spPr bwMode="auto">
                <a:xfrm>
                  <a:off x="1635" y="2647"/>
                  <a:ext cx="109" cy="309"/>
                </a:xfrm>
                <a:custGeom>
                  <a:avLst/>
                  <a:gdLst>
                    <a:gd name="T0" fmla="*/ 1 w 105"/>
                    <a:gd name="T1" fmla="*/ 0 h 354"/>
                    <a:gd name="T2" fmla="*/ 284 w 105"/>
                    <a:gd name="T3" fmla="*/ 3 h 354"/>
                    <a:gd name="T4" fmla="*/ 223 w 105"/>
                    <a:gd name="T5" fmla="*/ 3 h 354"/>
                    <a:gd name="T6" fmla="*/ 256 w 105"/>
                    <a:gd name="T7" fmla="*/ 3 h 354"/>
                    <a:gd name="T8" fmla="*/ 256 w 105"/>
                    <a:gd name="T9" fmla="*/ 3 h 354"/>
                    <a:gd name="T10" fmla="*/ 298 w 105"/>
                    <a:gd name="T11" fmla="*/ 3 h 354"/>
                    <a:gd name="T12" fmla="*/ 298 w 105"/>
                    <a:gd name="T13" fmla="*/ 3 h 354"/>
                    <a:gd name="T14" fmla="*/ 256 w 105"/>
                    <a:gd name="T15" fmla="*/ 6 h 354"/>
                    <a:gd name="T16" fmla="*/ 211 w 105"/>
                    <a:gd name="T17" fmla="*/ 6 h 354"/>
                    <a:gd name="T18" fmla="*/ 48 w 105"/>
                    <a:gd name="T19" fmla="*/ 5 h 354"/>
                    <a:gd name="T20" fmla="*/ 12 w 105"/>
                    <a:gd name="T21" fmla="*/ 4 h 354"/>
                    <a:gd name="T22" fmla="*/ 48 w 105"/>
                    <a:gd name="T23" fmla="*/ 3 h 354"/>
                    <a:gd name="T24" fmla="*/ 9 w 105"/>
                    <a:gd name="T25" fmla="*/ 3 h 354"/>
                    <a:gd name="T26" fmla="*/ 60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9525">
                  <a:noFill/>
                  <a:round/>
                  <a:headEnd/>
                  <a:tailEnd/>
                </a:ln>
              </p:spPr>
              <p:txBody>
                <a:bodyPr wrap="none" anchor="ctr"/>
                <a:lstStyle/>
                <a:p>
                  <a:endParaRPr lang="ar-JO"/>
                </a:p>
              </p:txBody>
            </p:sp>
            <p:sp>
              <p:nvSpPr>
                <p:cNvPr id="86171" name="Freeform 1297"/>
                <p:cNvSpPr>
                  <a:spLocks/>
                </p:cNvSpPr>
                <p:nvPr/>
              </p:nvSpPr>
              <p:spPr bwMode="auto">
                <a:xfrm>
                  <a:off x="3008" y="2583"/>
                  <a:ext cx="155" cy="328"/>
                </a:xfrm>
                <a:custGeom>
                  <a:avLst/>
                  <a:gdLst>
                    <a:gd name="T0" fmla="*/ 459 w 149"/>
                    <a:gd name="T1" fmla="*/ 3 h 376"/>
                    <a:gd name="T2" fmla="*/ 436 w 149"/>
                    <a:gd name="T3" fmla="*/ 3 h 376"/>
                    <a:gd name="T4" fmla="*/ 405 w 149"/>
                    <a:gd name="T5" fmla="*/ 3 h 376"/>
                    <a:gd name="T6" fmla="*/ 399 w 149"/>
                    <a:gd name="T7" fmla="*/ 3 h 376"/>
                    <a:gd name="T8" fmla="*/ 341 w 149"/>
                    <a:gd name="T9" fmla="*/ 3 h 376"/>
                    <a:gd name="T10" fmla="*/ 269 w 149"/>
                    <a:gd name="T11" fmla="*/ 5 h 376"/>
                    <a:gd name="T12" fmla="*/ 216 w 149"/>
                    <a:gd name="T13" fmla="*/ 6 h 376"/>
                    <a:gd name="T14" fmla="*/ 181 w 149"/>
                    <a:gd name="T15" fmla="*/ 6 h 376"/>
                    <a:gd name="T16" fmla="*/ 58 w 149"/>
                    <a:gd name="T17" fmla="*/ 6 h 376"/>
                    <a:gd name="T18" fmla="*/ 2 w 149"/>
                    <a:gd name="T19" fmla="*/ 6 h 376"/>
                    <a:gd name="T20" fmla="*/ 5 w 149"/>
                    <a:gd name="T21" fmla="*/ 5 h 376"/>
                    <a:gd name="T22" fmla="*/ 8 w 149"/>
                    <a:gd name="T23" fmla="*/ 3 h 376"/>
                    <a:gd name="T24" fmla="*/ 64 w 149"/>
                    <a:gd name="T25" fmla="*/ 3 h 376"/>
                    <a:gd name="T26" fmla="*/ 108 w 149"/>
                    <a:gd name="T27" fmla="*/ 3 h 376"/>
                    <a:gd name="T28" fmla="*/ 137 w 149"/>
                    <a:gd name="T29" fmla="*/ 3 h 376"/>
                    <a:gd name="T30" fmla="*/ 261 w 149"/>
                    <a:gd name="T31" fmla="*/ 3 h 376"/>
                    <a:gd name="T32" fmla="*/ 399 w 149"/>
                    <a:gd name="T33" fmla="*/ 3 h 376"/>
                    <a:gd name="T34" fmla="*/ 459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9525">
                  <a:noFill/>
                  <a:round/>
                  <a:headEnd/>
                  <a:tailEnd/>
                </a:ln>
              </p:spPr>
              <p:txBody>
                <a:bodyPr wrap="none" anchor="ctr"/>
                <a:lstStyle/>
                <a:p>
                  <a:endParaRPr lang="ar-JO"/>
                </a:p>
              </p:txBody>
            </p:sp>
            <p:sp>
              <p:nvSpPr>
                <p:cNvPr id="86172" name="Freeform 1298"/>
                <p:cNvSpPr>
                  <a:spLocks/>
                </p:cNvSpPr>
                <p:nvPr/>
              </p:nvSpPr>
              <p:spPr bwMode="auto">
                <a:xfrm>
                  <a:off x="1714" y="1020"/>
                  <a:ext cx="99" cy="440"/>
                </a:xfrm>
                <a:custGeom>
                  <a:avLst/>
                  <a:gdLst>
                    <a:gd name="T0" fmla="*/ 64 w 96"/>
                    <a:gd name="T1" fmla="*/ 8 h 504"/>
                    <a:gd name="T2" fmla="*/ 151 w 96"/>
                    <a:gd name="T3" fmla="*/ 9 h 504"/>
                    <a:gd name="T4" fmla="*/ 180 w 96"/>
                    <a:gd name="T5" fmla="*/ 8 h 504"/>
                    <a:gd name="T6" fmla="*/ 180 w 96"/>
                    <a:gd name="T7" fmla="*/ 5 h 504"/>
                    <a:gd name="T8" fmla="*/ 223 w 96"/>
                    <a:gd name="T9" fmla="*/ 3 h 504"/>
                    <a:gd name="T10" fmla="*/ 240 w 96"/>
                    <a:gd name="T11" fmla="*/ 3 h 504"/>
                    <a:gd name="T12" fmla="*/ 223 w 96"/>
                    <a:gd name="T13" fmla="*/ 3 h 504"/>
                    <a:gd name="T14" fmla="*/ 194 w 96"/>
                    <a:gd name="T15" fmla="*/ 3 h 504"/>
                    <a:gd name="T16" fmla="*/ 70 w 96"/>
                    <a:gd name="T17" fmla="*/ 3 h 504"/>
                    <a:gd name="T18" fmla="*/ 64 w 96"/>
                    <a:gd name="T19" fmla="*/ 3 h 504"/>
                    <a:gd name="T20" fmla="*/ 76 w 96"/>
                    <a:gd name="T21" fmla="*/ 6 h 504"/>
                    <a:gd name="T22" fmla="*/ 98 w 96"/>
                    <a:gd name="T23" fmla="*/ 7 h 504"/>
                    <a:gd name="T24" fmla="*/ 60 w 96"/>
                    <a:gd name="T25" fmla="*/ 8 h 504"/>
                    <a:gd name="T26" fmla="*/ 64 w 96"/>
                    <a:gd name="T27" fmla="*/ 8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9525">
                  <a:noFill/>
                  <a:round/>
                  <a:headEnd/>
                  <a:tailEnd/>
                </a:ln>
              </p:spPr>
              <p:txBody>
                <a:bodyPr wrap="none" anchor="ctr"/>
                <a:lstStyle/>
                <a:p>
                  <a:endParaRPr lang="ar-JO"/>
                </a:p>
              </p:txBody>
            </p:sp>
            <p:sp>
              <p:nvSpPr>
                <p:cNvPr id="86173" name="Freeform 1299"/>
                <p:cNvSpPr>
                  <a:spLocks/>
                </p:cNvSpPr>
                <p:nvPr/>
              </p:nvSpPr>
              <p:spPr bwMode="auto">
                <a:xfrm>
                  <a:off x="3431" y="1007"/>
                  <a:ext cx="156" cy="358"/>
                </a:xfrm>
                <a:custGeom>
                  <a:avLst/>
                  <a:gdLst>
                    <a:gd name="T0" fmla="*/ 5 w 150"/>
                    <a:gd name="T1" fmla="*/ 7 h 410"/>
                    <a:gd name="T2" fmla="*/ 131 w 150"/>
                    <a:gd name="T3" fmla="*/ 7 h 410"/>
                    <a:gd name="T4" fmla="*/ 260 w 150"/>
                    <a:gd name="T5" fmla="*/ 7 h 410"/>
                    <a:gd name="T6" fmla="*/ 304 w 150"/>
                    <a:gd name="T7" fmla="*/ 6 h 410"/>
                    <a:gd name="T8" fmla="*/ 372 w 150"/>
                    <a:gd name="T9" fmla="*/ 4 h 410"/>
                    <a:gd name="T10" fmla="*/ 416 w 150"/>
                    <a:gd name="T11" fmla="*/ 3 h 410"/>
                    <a:gd name="T12" fmla="*/ 439 w 150"/>
                    <a:gd name="T13" fmla="*/ 3 h 410"/>
                    <a:gd name="T14" fmla="*/ 450 w 150"/>
                    <a:gd name="T15" fmla="*/ 3 h 410"/>
                    <a:gd name="T16" fmla="*/ 468 w 150"/>
                    <a:gd name="T17" fmla="*/ 3 h 410"/>
                    <a:gd name="T18" fmla="*/ 474 w 150"/>
                    <a:gd name="T19" fmla="*/ 3 h 410"/>
                    <a:gd name="T20" fmla="*/ 421 w 150"/>
                    <a:gd name="T21" fmla="*/ 0 h 410"/>
                    <a:gd name="T22" fmla="*/ 304 w 150"/>
                    <a:gd name="T23" fmla="*/ 3 h 410"/>
                    <a:gd name="T24" fmla="*/ 250 w 150"/>
                    <a:gd name="T25" fmla="*/ 3 h 410"/>
                    <a:gd name="T26" fmla="*/ 215 w 150"/>
                    <a:gd name="T27" fmla="*/ 3 h 410"/>
                    <a:gd name="T28" fmla="*/ 186 w 150"/>
                    <a:gd name="T29" fmla="*/ 3 h 410"/>
                    <a:gd name="T30" fmla="*/ 136 w 150"/>
                    <a:gd name="T31" fmla="*/ 3 h 410"/>
                    <a:gd name="T32" fmla="*/ 131 w 150"/>
                    <a:gd name="T33" fmla="*/ 3 h 410"/>
                    <a:gd name="T34" fmla="*/ 108 w 150"/>
                    <a:gd name="T35" fmla="*/ 3 h 410"/>
                    <a:gd name="T36" fmla="*/ 100 w 150"/>
                    <a:gd name="T37" fmla="*/ 4 h 410"/>
                    <a:gd name="T38" fmla="*/ 88 w 150"/>
                    <a:gd name="T39" fmla="*/ 4 h 410"/>
                    <a:gd name="T40" fmla="*/ 54 w 150"/>
                    <a:gd name="T41" fmla="*/ 6 h 410"/>
                    <a:gd name="T42" fmla="*/ 10 w 150"/>
                    <a:gd name="T43" fmla="*/ 7 h 410"/>
                    <a:gd name="T44" fmla="*/ 2 w 150"/>
                    <a:gd name="T45" fmla="*/ 7 h 410"/>
                    <a:gd name="T46" fmla="*/ 5 w 150"/>
                    <a:gd name="T47" fmla="*/ 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9525">
                  <a:noFill/>
                  <a:round/>
                  <a:headEnd/>
                  <a:tailEnd/>
                </a:ln>
              </p:spPr>
              <p:txBody>
                <a:bodyPr wrap="none" anchor="ctr"/>
                <a:lstStyle/>
                <a:p>
                  <a:endParaRPr lang="ar-JO"/>
                </a:p>
              </p:txBody>
            </p:sp>
          </p:grpSp>
          <p:sp>
            <p:nvSpPr>
              <p:cNvPr id="86167" name="Rectangle 1300"/>
              <p:cNvSpPr>
                <a:spLocks noChangeArrowheads="1"/>
              </p:cNvSpPr>
              <p:nvPr/>
            </p:nvSpPr>
            <p:spPr bwMode="auto">
              <a:xfrm>
                <a:off x="1609" y="1237"/>
                <a:ext cx="115" cy="212"/>
              </a:xfrm>
              <a:prstGeom prst="rect">
                <a:avLst/>
              </a:prstGeom>
              <a:noFill/>
              <a:ln w="9525">
                <a:noFill/>
                <a:miter lim="800000"/>
                <a:headEnd/>
                <a:tailEnd/>
              </a:ln>
            </p:spPr>
            <p:txBody>
              <a:bodyPr wrap="none" lIns="90487" tIns="44450" rIns="90487" bIns="44450">
                <a:spAutoFit/>
              </a:bodyPr>
              <a:lstStyle/>
              <a:p>
                <a:endParaRPr lang="en-US" altLang="en-US" b="0" i="1">
                  <a:solidFill>
                    <a:schemeClr val="bg2"/>
                  </a:solidFill>
                  <a:latin typeface="Helvetica" pitchFamily="34" charset="0"/>
                </a:endParaRPr>
              </a:p>
            </p:txBody>
          </p:sp>
        </p:grpSp>
        <p:grpSp>
          <p:nvGrpSpPr>
            <p:cNvPr id="86127" name="Group 1301"/>
            <p:cNvGrpSpPr>
              <a:grpSpLocks/>
            </p:cNvGrpSpPr>
            <p:nvPr/>
          </p:nvGrpSpPr>
          <p:grpSpPr bwMode="auto">
            <a:xfrm>
              <a:off x="3292" y="3335"/>
              <a:ext cx="247" cy="260"/>
              <a:chOff x="1609" y="1232"/>
              <a:chExt cx="247" cy="260"/>
            </a:xfrm>
          </p:grpSpPr>
          <p:grpSp>
            <p:nvGrpSpPr>
              <p:cNvPr id="86154" name="Group 1302"/>
              <p:cNvGrpSpPr>
                <a:grpSpLocks/>
              </p:cNvGrpSpPr>
              <p:nvPr/>
            </p:nvGrpSpPr>
            <p:grpSpPr bwMode="auto">
              <a:xfrm>
                <a:off x="1620" y="1232"/>
                <a:ext cx="236" cy="260"/>
                <a:chOff x="1557" y="1007"/>
                <a:chExt cx="2105" cy="1949"/>
              </a:xfrm>
            </p:grpSpPr>
            <p:grpSp>
              <p:nvGrpSpPr>
                <p:cNvPr id="86162" name="Group 1304"/>
                <p:cNvGrpSpPr>
                  <a:grpSpLocks/>
                </p:cNvGrpSpPr>
                <p:nvPr/>
              </p:nvGrpSpPr>
              <p:grpSpPr bwMode="auto">
                <a:xfrm>
                  <a:off x="1557" y="1209"/>
                  <a:ext cx="2105" cy="1421"/>
                  <a:chOff x="578" y="2316"/>
                  <a:chExt cx="2105" cy="1421"/>
                </a:xfrm>
              </p:grpSpPr>
              <p:sp>
                <p:nvSpPr>
                  <p:cNvPr id="86164" name="Freeform 1305" descr="Cork"/>
                  <p:cNvSpPr>
                    <a:spLocks/>
                  </p:cNvSpPr>
                  <p:nvPr/>
                </p:nvSpPr>
                <p:spPr bwMode="auto">
                  <a:xfrm>
                    <a:off x="633" y="2316"/>
                    <a:ext cx="2050" cy="256"/>
                  </a:xfrm>
                  <a:custGeom>
                    <a:avLst/>
                    <a:gdLst>
                      <a:gd name="T0" fmla="*/ 2147483646 w 592"/>
                      <a:gd name="T1" fmla="*/ 2147483646 h 90"/>
                      <a:gd name="T2" fmla="*/ 2147483646 w 592"/>
                      <a:gd name="T3" fmla="*/ 2147483646 h 90"/>
                      <a:gd name="T4" fmla="*/ 2147483646 w 592"/>
                      <a:gd name="T5" fmla="*/ 2147483646 h 90"/>
                      <a:gd name="T6" fmla="*/ 2147483646 w 592"/>
                      <a:gd name="T7" fmla="*/ 2147483646 h 90"/>
                      <a:gd name="T8" fmla="*/ 2147483646 w 592"/>
                      <a:gd name="T9" fmla="*/ 2147483646 h 90"/>
                      <a:gd name="T10" fmla="*/ 2147483646 w 592"/>
                      <a:gd name="T11" fmla="*/ 2147483646 h 90"/>
                      <a:gd name="T12" fmla="*/ 2147483646 w 592"/>
                      <a:gd name="T13" fmla="*/ 2147483646 h 90"/>
                      <a:gd name="T14" fmla="*/ 2147483646 w 592"/>
                      <a:gd name="T15" fmla="*/ 2147483646 h 90"/>
                      <a:gd name="T16" fmla="*/ 2147483646 w 592"/>
                      <a:gd name="T17" fmla="*/ 2147483646 h 90"/>
                      <a:gd name="T18" fmla="*/ 2147483646 w 592"/>
                      <a:gd name="T19" fmla="*/ 2147483646 h 90"/>
                      <a:gd name="T20" fmla="*/ 2147483646 w 592"/>
                      <a:gd name="T21" fmla="*/ 0 h 90"/>
                      <a:gd name="T22" fmla="*/ 2147483646 w 592"/>
                      <a:gd name="T23" fmla="*/ 2147483646 h 90"/>
                      <a:gd name="T24" fmla="*/ 2147483646 w 592"/>
                      <a:gd name="T25" fmla="*/ 2147483646 h 90"/>
                      <a:gd name="T26" fmla="*/ 2147483646 w 592"/>
                      <a:gd name="T27" fmla="*/ 2147483646 h 90"/>
                      <a:gd name="T28" fmla="*/ 2147483646 w 592"/>
                      <a:gd name="T29" fmla="*/ 2147483646 h 90"/>
                      <a:gd name="T30" fmla="*/ 2147483646 w 592"/>
                      <a:gd name="T31" fmla="*/ 214748364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w="9525">
                    <a:noFill/>
                    <a:round/>
                    <a:headEnd/>
                    <a:tailEnd/>
                  </a:ln>
                </p:spPr>
                <p:txBody>
                  <a:bodyPr wrap="none" anchor="ctr"/>
                  <a:lstStyle/>
                  <a:p>
                    <a:endParaRPr lang="ar-JO"/>
                  </a:p>
                </p:txBody>
              </p:sp>
              <p:sp>
                <p:nvSpPr>
                  <p:cNvPr id="86165" name="Freeform 1306" descr="Cork"/>
                  <p:cNvSpPr>
                    <a:spLocks/>
                  </p:cNvSpPr>
                  <p:nvPr/>
                </p:nvSpPr>
                <p:spPr bwMode="auto">
                  <a:xfrm>
                    <a:off x="578" y="2506"/>
                    <a:ext cx="2074" cy="1231"/>
                  </a:xfrm>
                  <a:custGeom>
                    <a:avLst/>
                    <a:gdLst>
                      <a:gd name="T0" fmla="*/ 2147483646 w 599"/>
                      <a:gd name="T1" fmla="*/ 0 h 432"/>
                      <a:gd name="T2" fmla="*/ 2147483646 w 599"/>
                      <a:gd name="T3" fmla="*/ 2147483646 h 432"/>
                      <a:gd name="T4" fmla="*/ 2147483646 w 599"/>
                      <a:gd name="T5" fmla="*/ 2147483646 h 432"/>
                      <a:gd name="T6" fmla="*/ 2147483646 w 599"/>
                      <a:gd name="T7" fmla="*/ 2147483646 h 432"/>
                      <a:gd name="T8" fmla="*/ 2147483646 w 599"/>
                      <a:gd name="T9" fmla="*/ 2147483646 h 432"/>
                      <a:gd name="T10" fmla="*/ 2147483646 w 599"/>
                      <a:gd name="T11" fmla="*/ 2147483646 h 432"/>
                      <a:gd name="T12" fmla="*/ 2147483646 w 599"/>
                      <a:gd name="T13" fmla="*/ 2147483646 h 432"/>
                      <a:gd name="T14" fmla="*/ 2147483646 w 599"/>
                      <a:gd name="T15" fmla="*/ 2147483646 h 432"/>
                      <a:gd name="T16" fmla="*/ 2147483646 w 599"/>
                      <a:gd name="T17" fmla="*/ 2147483646 h 432"/>
                      <a:gd name="T18" fmla="*/ 2147483646 w 599"/>
                      <a:gd name="T19" fmla="*/ 2147483646 h 432"/>
                      <a:gd name="T20" fmla="*/ 2147483646 w 599"/>
                      <a:gd name="T21" fmla="*/ 2147483646 h 432"/>
                      <a:gd name="T22" fmla="*/ 2147483646 w 599"/>
                      <a:gd name="T23" fmla="*/ 2147483646 h 432"/>
                      <a:gd name="T24" fmla="*/ 2147483646 w 599"/>
                      <a:gd name="T25" fmla="*/ 2147483646 h 432"/>
                      <a:gd name="T26" fmla="*/ 2147483646 w 599"/>
                      <a:gd name="T27" fmla="*/ 2147483646 h 432"/>
                      <a:gd name="T28" fmla="*/ 2147483646 w 599"/>
                      <a:gd name="T29" fmla="*/ 2147483646 h 432"/>
                      <a:gd name="T30" fmla="*/ 2147483646 w 599"/>
                      <a:gd name="T31" fmla="*/ 2147483646 h 432"/>
                      <a:gd name="T32" fmla="*/ 2147483646 w 599"/>
                      <a:gd name="T33" fmla="*/ 2147483646 h 432"/>
                      <a:gd name="T34" fmla="*/ 2147483646 w 599"/>
                      <a:gd name="T35" fmla="*/ 2147483646 h 432"/>
                      <a:gd name="T36" fmla="*/ 2147483646 w 599"/>
                      <a:gd name="T37" fmla="*/ 2147483646 h 432"/>
                      <a:gd name="T38" fmla="*/ 2147483646 w 599"/>
                      <a:gd name="T39" fmla="*/ 2147483646 h 432"/>
                      <a:gd name="T40" fmla="*/ 2147483646 w 599"/>
                      <a:gd name="T41" fmla="*/ 2147483646 h 432"/>
                      <a:gd name="T42" fmla="*/ 2147483646 w 599"/>
                      <a:gd name="T43" fmla="*/ 2147483646 h 432"/>
                      <a:gd name="T44" fmla="*/ 2147483646 w 599"/>
                      <a:gd name="T45" fmla="*/ 2147483646 h 432"/>
                      <a:gd name="T46" fmla="*/ 2147483646 w 599"/>
                      <a:gd name="T47" fmla="*/ 2147483646 h 432"/>
                      <a:gd name="T48" fmla="*/ 2147483646 w 599"/>
                      <a:gd name="T49" fmla="*/ 2147483646 h 432"/>
                      <a:gd name="T50" fmla="*/ 2147483646 w 599"/>
                      <a:gd name="T51" fmla="*/ 2147483646 h 432"/>
                      <a:gd name="T52" fmla="*/ 2147483646 w 599"/>
                      <a:gd name="T53" fmla="*/ 2147483646 h 432"/>
                      <a:gd name="T54" fmla="*/ 2147483646 w 599"/>
                      <a:gd name="T55" fmla="*/ 2147483646 h 432"/>
                      <a:gd name="T56" fmla="*/ 2147483646 w 599"/>
                      <a:gd name="T57" fmla="*/ 2147483646 h 432"/>
                      <a:gd name="T58" fmla="*/ 2147483646 w 599"/>
                      <a:gd name="T59" fmla="*/ 2147483646 h 432"/>
                      <a:gd name="T60" fmla="*/ 2147483646 w 599"/>
                      <a:gd name="T61" fmla="*/ 2147483646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w="9525">
                    <a:noFill/>
                    <a:round/>
                    <a:headEnd/>
                    <a:tailEnd/>
                  </a:ln>
                </p:spPr>
                <p:txBody>
                  <a:bodyPr wrap="none" anchor="ctr"/>
                  <a:lstStyle/>
                  <a:p>
                    <a:endParaRPr lang="ar-JO"/>
                  </a:p>
                </p:txBody>
              </p:sp>
            </p:grpSp>
            <p:sp>
              <p:nvSpPr>
                <p:cNvPr id="86157" name="Freeform 1308"/>
                <p:cNvSpPr>
                  <a:spLocks/>
                </p:cNvSpPr>
                <p:nvPr/>
              </p:nvSpPr>
              <p:spPr bwMode="auto">
                <a:xfrm>
                  <a:off x="1616" y="2649"/>
                  <a:ext cx="88" cy="277"/>
                </a:xfrm>
                <a:custGeom>
                  <a:avLst/>
                  <a:gdLst>
                    <a:gd name="T0" fmla="*/ 204 w 85"/>
                    <a:gd name="T1" fmla="*/ 3 h 318"/>
                    <a:gd name="T2" fmla="*/ 178 w 85"/>
                    <a:gd name="T3" fmla="*/ 3 h 318"/>
                    <a:gd name="T4" fmla="*/ 134 w 85"/>
                    <a:gd name="T5" fmla="*/ 3 h 318"/>
                    <a:gd name="T6" fmla="*/ 154 w 85"/>
                    <a:gd name="T7" fmla="*/ 3 h 318"/>
                    <a:gd name="T8" fmla="*/ 178 w 85"/>
                    <a:gd name="T9" fmla="*/ 3 h 318"/>
                    <a:gd name="T10" fmla="*/ 105 w 85"/>
                    <a:gd name="T11" fmla="*/ 3 h 318"/>
                    <a:gd name="T12" fmla="*/ 105 w 85"/>
                    <a:gd name="T13" fmla="*/ 3 h 318"/>
                    <a:gd name="T14" fmla="*/ 134 w 85"/>
                    <a:gd name="T15" fmla="*/ 3 h 318"/>
                    <a:gd name="T16" fmla="*/ 80 w 85"/>
                    <a:gd name="T17" fmla="*/ 3 h 318"/>
                    <a:gd name="T18" fmla="*/ 105 w 85"/>
                    <a:gd name="T19" fmla="*/ 3 h 318"/>
                    <a:gd name="T20" fmla="*/ 134 w 85"/>
                    <a:gd name="T21" fmla="*/ 3 h 318"/>
                    <a:gd name="T22" fmla="*/ 105 w 85"/>
                    <a:gd name="T23" fmla="*/ 3 h 318"/>
                    <a:gd name="T24" fmla="*/ 134 w 85"/>
                    <a:gd name="T25" fmla="*/ 3 h 318"/>
                    <a:gd name="T26" fmla="*/ 105 w 85"/>
                    <a:gd name="T27" fmla="*/ 3 h 318"/>
                    <a:gd name="T28" fmla="*/ 134 w 85"/>
                    <a:gd name="T29" fmla="*/ 3 h 318"/>
                    <a:gd name="T30" fmla="*/ 154 w 85"/>
                    <a:gd name="T31" fmla="*/ 3 h 318"/>
                    <a:gd name="T32" fmla="*/ 204 w 85"/>
                    <a:gd name="T33" fmla="*/ 3 h 318"/>
                    <a:gd name="T34" fmla="*/ 225 w 85"/>
                    <a:gd name="T35" fmla="*/ 3 h 318"/>
                    <a:gd name="T36" fmla="*/ 204 w 85"/>
                    <a:gd name="T37" fmla="*/ 4 h 318"/>
                    <a:gd name="T38" fmla="*/ 178 w 85"/>
                    <a:gd name="T39" fmla="*/ 4 h 318"/>
                    <a:gd name="T40" fmla="*/ 154 w 85"/>
                    <a:gd name="T41" fmla="*/ 5 h 318"/>
                    <a:gd name="T42" fmla="*/ 105 w 85"/>
                    <a:gd name="T43" fmla="*/ 4 h 318"/>
                    <a:gd name="T44" fmla="*/ 80 w 85"/>
                    <a:gd name="T45" fmla="*/ 3 h 318"/>
                    <a:gd name="T46" fmla="*/ 61 w 85"/>
                    <a:gd name="T47" fmla="*/ 3 h 318"/>
                    <a:gd name="T48" fmla="*/ 5 w 85"/>
                    <a:gd name="T49" fmla="*/ 3 h 318"/>
                    <a:gd name="T50" fmla="*/ 105 w 85"/>
                    <a:gd name="T51" fmla="*/ 3 h 318"/>
                    <a:gd name="T52" fmla="*/ 178 w 85"/>
                    <a:gd name="T53" fmla="*/ 3 h 318"/>
                    <a:gd name="T54" fmla="*/ 204 w 85"/>
                    <a:gd name="T55" fmla="*/ 3 h 318"/>
                    <a:gd name="T56" fmla="*/ 178 w 85"/>
                    <a:gd name="T57" fmla="*/ 3 h 318"/>
                    <a:gd name="T58" fmla="*/ 178 w 85"/>
                    <a:gd name="T59" fmla="*/ 3 h 318"/>
                    <a:gd name="T60" fmla="*/ 134 w 85"/>
                    <a:gd name="T61" fmla="*/ 3 h 318"/>
                    <a:gd name="T62" fmla="*/ 61 w 85"/>
                    <a:gd name="T63" fmla="*/ 3 h 318"/>
                    <a:gd name="T64" fmla="*/ 105 w 85"/>
                    <a:gd name="T65" fmla="*/ 3 h 318"/>
                    <a:gd name="T66" fmla="*/ 154 w 85"/>
                    <a:gd name="T67" fmla="*/ 3 h 318"/>
                    <a:gd name="T68" fmla="*/ 204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9525">
                  <a:noFill/>
                  <a:round/>
                  <a:headEnd/>
                  <a:tailEnd/>
                </a:ln>
              </p:spPr>
              <p:txBody>
                <a:bodyPr wrap="none" anchor="ctr"/>
                <a:lstStyle/>
                <a:p>
                  <a:endParaRPr lang="ar-JO"/>
                </a:p>
              </p:txBody>
            </p:sp>
            <p:sp>
              <p:nvSpPr>
                <p:cNvPr id="86158" name="Freeform 1309"/>
                <p:cNvSpPr>
                  <a:spLocks/>
                </p:cNvSpPr>
                <p:nvPr/>
              </p:nvSpPr>
              <p:spPr bwMode="auto">
                <a:xfrm>
                  <a:off x="1635" y="2647"/>
                  <a:ext cx="109" cy="309"/>
                </a:xfrm>
                <a:custGeom>
                  <a:avLst/>
                  <a:gdLst>
                    <a:gd name="T0" fmla="*/ 1 w 105"/>
                    <a:gd name="T1" fmla="*/ 0 h 354"/>
                    <a:gd name="T2" fmla="*/ 284 w 105"/>
                    <a:gd name="T3" fmla="*/ 3 h 354"/>
                    <a:gd name="T4" fmla="*/ 223 w 105"/>
                    <a:gd name="T5" fmla="*/ 3 h 354"/>
                    <a:gd name="T6" fmla="*/ 256 w 105"/>
                    <a:gd name="T7" fmla="*/ 3 h 354"/>
                    <a:gd name="T8" fmla="*/ 256 w 105"/>
                    <a:gd name="T9" fmla="*/ 3 h 354"/>
                    <a:gd name="T10" fmla="*/ 298 w 105"/>
                    <a:gd name="T11" fmla="*/ 3 h 354"/>
                    <a:gd name="T12" fmla="*/ 298 w 105"/>
                    <a:gd name="T13" fmla="*/ 3 h 354"/>
                    <a:gd name="T14" fmla="*/ 256 w 105"/>
                    <a:gd name="T15" fmla="*/ 6 h 354"/>
                    <a:gd name="T16" fmla="*/ 211 w 105"/>
                    <a:gd name="T17" fmla="*/ 6 h 354"/>
                    <a:gd name="T18" fmla="*/ 48 w 105"/>
                    <a:gd name="T19" fmla="*/ 5 h 354"/>
                    <a:gd name="T20" fmla="*/ 12 w 105"/>
                    <a:gd name="T21" fmla="*/ 4 h 354"/>
                    <a:gd name="T22" fmla="*/ 48 w 105"/>
                    <a:gd name="T23" fmla="*/ 3 h 354"/>
                    <a:gd name="T24" fmla="*/ 9 w 105"/>
                    <a:gd name="T25" fmla="*/ 3 h 354"/>
                    <a:gd name="T26" fmla="*/ 60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9525">
                  <a:noFill/>
                  <a:round/>
                  <a:headEnd/>
                  <a:tailEnd/>
                </a:ln>
              </p:spPr>
              <p:txBody>
                <a:bodyPr wrap="none" anchor="ctr"/>
                <a:lstStyle/>
                <a:p>
                  <a:endParaRPr lang="ar-JO"/>
                </a:p>
              </p:txBody>
            </p:sp>
            <p:sp>
              <p:nvSpPr>
                <p:cNvPr id="86159" name="Freeform 1310"/>
                <p:cNvSpPr>
                  <a:spLocks/>
                </p:cNvSpPr>
                <p:nvPr/>
              </p:nvSpPr>
              <p:spPr bwMode="auto">
                <a:xfrm>
                  <a:off x="3008" y="2583"/>
                  <a:ext cx="155" cy="328"/>
                </a:xfrm>
                <a:custGeom>
                  <a:avLst/>
                  <a:gdLst>
                    <a:gd name="T0" fmla="*/ 459 w 149"/>
                    <a:gd name="T1" fmla="*/ 3 h 376"/>
                    <a:gd name="T2" fmla="*/ 436 w 149"/>
                    <a:gd name="T3" fmla="*/ 3 h 376"/>
                    <a:gd name="T4" fmla="*/ 405 w 149"/>
                    <a:gd name="T5" fmla="*/ 3 h 376"/>
                    <a:gd name="T6" fmla="*/ 399 w 149"/>
                    <a:gd name="T7" fmla="*/ 3 h 376"/>
                    <a:gd name="T8" fmla="*/ 341 w 149"/>
                    <a:gd name="T9" fmla="*/ 3 h 376"/>
                    <a:gd name="T10" fmla="*/ 269 w 149"/>
                    <a:gd name="T11" fmla="*/ 5 h 376"/>
                    <a:gd name="T12" fmla="*/ 216 w 149"/>
                    <a:gd name="T13" fmla="*/ 6 h 376"/>
                    <a:gd name="T14" fmla="*/ 181 w 149"/>
                    <a:gd name="T15" fmla="*/ 6 h 376"/>
                    <a:gd name="T16" fmla="*/ 58 w 149"/>
                    <a:gd name="T17" fmla="*/ 6 h 376"/>
                    <a:gd name="T18" fmla="*/ 2 w 149"/>
                    <a:gd name="T19" fmla="*/ 6 h 376"/>
                    <a:gd name="T20" fmla="*/ 5 w 149"/>
                    <a:gd name="T21" fmla="*/ 5 h 376"/>
                    <a:gd name="T22" fmla="*/ 8 w 149"/>
                    <a:gd name="T23" fmla="*/ 3 h 376"/>
                    <a:gd name="T24" fmla="*/ 64 w 149"/>
                    <a:gd name="T25" fmla="*/ 3 h 376"/>
                    <a:gd name="T26" fmla="*/ 108 w 149"/>
                    <a:gd name="T27" fmla="*/ 3 h 376"/>
                    <a:gd name="T28" fmla="*/ 137 w 149"/>
                    <a:gd name="T29" fmla="*/ 3 h 376"/>
                    <a:gd name="T30" fmla="*/ 261 w 149"/>
                    <a:gd name="T31" fmla="*/ 3 h 376"/>
                    <a:gd name="T32" fmla="*/ 399 w 149"/>
                    <a:gd name="T33" fmla="*/ 3 h 376"/>
                    <a:gd name="T34" fmla="*/ 459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9525">
                  <a:noFill/>
                  <a:round/>
                  <a:headEnd/>
                  <a:tailEnd/>
                </a:ln>
              </p:spPr>
              <p:txBody>
                <a:bodyPr wrap="none" anchor="ctr"/>
                <a:lstStyle/>
                <a:p>
                  <a:endParaRPr lang="ar-JO"/>
                </a:p>
              </p:txBody>
            </p:sp>
            <p:sp>
              <p:nvSpPr>
                <p:cNvPr id="86160" name="Freeform 1311"/>
                <p:cNvSpPr>
                  <a:spLocks/>
                </p:cNvSpPr>
                <p:nvPr/>
              </p:nvSpPr>
              <p:spPr bwMode="auto">
                <a:xfrm>
                  <a:off x="1714" y="1020"/>
                  <a:ext cx="99" cy="440"/>
                </a:xfrm>
                <a:custGeom>
                  <a:avLst/>
                  <a:gdLst>
                    <a:gd name="T0" fmla="*/ 64 w 96"/>
                    <a:gd name="T1" fmla="*/ 8 h 504"/>
                    <a:gd name="T2" fmla="*/ 151 w 96"/>
                    <a:gd name="T3" fmla="*/ 9 h 504"/>
                    <a:gd name="T4" fmla="*/ 180 w 96"/>
                    <a:gd name="T5" fmla="*/ 8 h 504"/>
                    <a:gd name="T6" fmla="*/ 180 w 96"/>
                    <a:gd name="T7" fmla="*/ 5 h 504"/>
                    <a:gd name="T8" fmla="*/ 223 w 96"/>
                    <a:gd name="T9" fmla="*/ 3 h 504"/>
                    <a:gd name="T10" fmla="*/ 240 w 96"/>
                    <a:gd name="T11" fmla="*/ 3 h 504"/>
                    <a:gd name="T12" fmla="*/ 223 w 96"/>
                    <a:gd name="T13" fmla="*/ 3 h 504"/>
                    <a:gd name="T14" fmla="*/ 194 w 96"/>
                    <a:gd name="T15" fmla="*/ 3 h 504"/>
                    <a:gd name="T16" fmla="*/ 70 w 96"/>
                    <a:gd name="T17" fmla="*/ 3 h 504"/>
                    <a:gd name="T18" fmla="*/ 64 w 96"/>
                    <a:gd name="T19" fmla="*/ 3 h 504"/>
                    <a:gd name="T20" fmla="*/ 76 w 96"/>
                    <a:gd name="T21" fmla="*/ 6 h 504"/>
                    <a:gd name="T22" fmla="*/ 98 w 96"/>
                    <a:gd name="T23" fmla="*/ 7 h 504"/>
                    <a:gd name="T24" fmla="*/ 60 w 96"/>
                    <a:gd name="T25" fmla="*/ 8 h 504"/>
                    <a:gd name="T26" fmla="*/ 64 w 96"/>
                    <a:gd name="T27" fmla="*/ 8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9525">
                  <a:noFill/>
                  <a:round/>
                  <a:headEnd/>
                  <a:tailEnd/>
                </a:ln>
              </p:spPr>
              <p:txBody>
                <a:bodyPr wrap="none" anchor="ctr"/>
                <a:lstStyle/>
                <a:p>
                  <a:endParaRPr lang="ar-JO"/>
                </a:p>
              </p:txBody>
            </p:sp>
            <p:sp>
              <p:nvSpPr>
                <p:cNvPr id="86161" name="Freeform 1312"/>
                <p:cNvSpPr>
                  <a:spLocks/>
                </p:cNvSpPr>
                <p:nvPr/>
              </p:nvSpPr>
              <p:spPr bwMode="auto">
                <a:xfrm>
                  <a:off x="3431" y="1007"/>
                  <a:ext cx="156" cy="358"/>
                </a:xfrm>
                <a:custGeom>
                  <a:avLst/>
                  <a:gdLst>
                    <a:gd name="T0" fmla="*/ 5 w 150"/>
                    <a:gd name="T1" fmla="*/ 7 h 410"/>
                    <a:gd name="T2" fmla="*/ 131 w 150"/>
                    <a:gd name="T3" fmla="*/ 7 h 410"/>
                    <a:gd name="T4" fmla="*/ 260 w 150"/>
                    <a:gd name="T5" fmla="*/ 7 h 410"/>
                    <a:gd name="T6" fmla="*/ 304 w 150"/>
                    <a:gd name="T7" fmla="*/ 6 h 410"/>
                    <a:gd name="T8" fmla="*/ 372 w 150"/>
                    <a:gd name="T9" fmla="*/ 4 h 410"/>
                    <a:gd name="T10" fmla="*/ 416 w 150"/>
                    <a:gd name="T11" fmla="*/ 3 h 410"/>
                    <a:gd name="T12" fmla="*/ 439 w 150"/>
                    <a:gd name="T13" fmla="*/ 3 h 410"/>
                    <a:gd name="T14" fmla="*/ 450 w 150"/>
                    <a:gd name="T15" fmla="*/ 3 h 410"/>
                    <a:gd name="T16" fmla="*/ 468 w 150"/>
                    <a:gd name="T17" fmla="*/ 3 h 410"/>
                    <a:gd name="T18" fmla="*/ 474 w 150"/>
                    <a:gd name="T19" fmla="*/ 3 h 410"/>
                    <a:gd name="T20" fmla="*/ 421 w 150"/>
                    <a:gd name="T21" fmla="*/ 0 h 410"/>
                    <a:gd name="T22" fmla="*/ 304 w 150"/>
                    <a:gd name="T23" fmla="*/ 3 h 410"/>
                    <a:gd name="T24" fmla="*/ 250 w 150"/>
                    <a:gd name="T25" fmla="*/ 3 h 410"/>
                    <a:gd name="T26" fmla="*/ 215 w 150"/>
                    <a:gd name="T27" fmla="*/ 3 h 410"/>
                    <a:gd name="T28" fmla="*/ 186 w 150"/>
                    <a:gd name="T29" fmla="*/ 3 h 410"/>
                    <a:gd name="T30" fmla="*/ 136 w 150"/>
                    <a:gd name="T31" fmla="*/ 3 h 410"/>
                    <a:gd name="T32" fmla="*/ 131 w 150"/>
                    <a:gd name="T33" fmla="*/ 3 h 410"/>
                    <a:gd name="T34" fmla="*/ 108 w 150"/>
                    <a:gd name="T35" fmla="*/ 3 h 410"/>
                    <a:gd name="T36" fmla="*/ 100 w 150"/>
                    <a:gd name="T37" fmla="*/ 4 h 410"/>
                    <a:gd name="T38" fmla="*/ 88 w 150"/>
                    <a:gd name="T39" fmla="*/ 4 h 410"/>
                    <a:gd name="T40" fmla="*/ 54 w 150"/>
                    <a:gd name="T41" fmla="*/ 6 h 410"/>
                    <a:gd name="T42" fmla="*/ 10 w 150"/>
                    <a:gd name="T43" fmla="*/ 7 h 410"/>
                    <a:gd name="T44" fmla="*/ 2 w 150"/>
                    <a:gd name="T45" fmla="*/ 7 h 410"/>
                    <a:gd name="T46" fmla="*/ 5 w 150"/>
                    <a:gd name="T47" fmla="*/ 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9525">
                  <a:noFill/>
                  <a:round/>
                  <a:headEnd/>
                  <a:tailEnd/>
                </a:ln>
              </p:spPr>
              <p:txBody>
                <a:bodyPr wrap="none" anchor="ctr"/>
                <a:lstStyle/>
                <a:p>
                  <a:endParaRPr lang="ar-JO"/>
                </a:p>
              </p:txBody>
            </p:sp>
          </p:grpSp>
          <p:sp>
            <p:nvSpPr>
              <p:cNvPr id="86155" name="Rectangle 1313"/>
              <p:cNvSpPr>
                <a:spLocks noChangeArrowheads="1"/>
              </p:cNvSpPr>
              <p:nvPr/>
            </p:nvSpPr>
            <p:spPr bwMode="auto">
              <a:xfrm>
                <a:off x="1609" y="1237"/>
                <a:ext cx="115" cy="212"/>
              </a:xfrm>
              <a:prstGeom prst="rect">
                <a:avLst/>
              </a:prstGeom>
              <a:noFill/>
              <a:ln w="9525">
                <a:noFill/>
                <a:miter lim="800000"/>
                <a:headEnd/>
                <a:tailEnd/>
              </a:ln>
            </p:spPr>
            <p:txBody>
              <a:bodyPr wrap="none" lIns="90487" tIns="44450" rIns="90487" bIns="44450">
                <a:spAutoFit/>
              </a:bodyPr>
              <a:lstStyle/>
              <a:p>
                <a:endParaRPr lang="en-US" altLang="en-US" b="0" i="1">
                  <a:solidFill>
                    <a:schemeClr val="bg2"/>
                  </a:solidFill>
                  <a:latin typeface="Helvetica" pitchFamily="34" charset="0"/>
                </a:endParaRPr>
              </a:p>
            </p:txBody>
          </p:sp>
        </p:grpSp>
        <p:grpSp>
          <p:nvGrpSpPr>
            <p:cNvPr id="86128" name="Group 1314"/>
            <p:cNvGrpSpPr>
              <a:grpSpLocks/>
            </p:cNvGrpSpPr>
            <p:nvPr/>
          </p:nvGrpSpPr>
          <p:grpSpPr bwMode="auto">
            <a:xfrm>
              <a:off x="4781" y="879"/>
              <a:ext cx="247" cy="260"/>
              <a:chOff x="1609" y="1232"/>
              <a:chExt cx="247" cy="260"/>
            </a:xfrm>
          </p:grpSpPr>
          <p:grpSp>
            <p:nvGrpSpPr>
              <p:cNvPr id="86142" name="Group 1315"/>
              <p:cNvGrpSpPr>
                <a:grpSpLocks/>
              </p:cNvGrpSpPr>
              <p:nvPr/>
            </p:nvGrpSpPr>
            <p:grpSpPr bwMode="auto">
              <a:xfrm>
                <a:off x="1620" y="1232"/>
                <a:ext cx="236" cy="260"/>
                <a:chOff x="1557" y="1007"/>
                <a:chExt cx="2105" cy="1949"/>
              </a:xfrm>
            </p:grpSpPr>
            <p:grpSp>
              <p:nvGrpSpPr>
                <p:cNvPr id="86150" name="Group 1317"/>
                <p:cNvGrpSpPr>
                  <a:grpSpLocks/>
                </p:cNvGrpSpPr>
                <p:nvPr/>
              </p:nvGrpSpPr>
              <p:grpSpPr bwMode="auto">
                <a:xfrm>
                  <a:off x="1557" y="1209"/>
                  <a:ext cx="2105" cy="1421"/>
                  <a:chOff x="578" y="2316"/>
                  <a:chExt cx="2105" cy="1421"/>
                </a:xfrm>
              </p:grpSpPr>
              <p:sp>
                <p:nvSpPr>
                  <p:cNvPr id="86152" name="Freeform 1318" descr="Cork"/>
                  <p:cNvSpPr>
                    <a:spLocks/>
                  </p:cNvSpPr>
                  <p:nvPr/>
                </p:nvSpPr>
                <p:spPr bwMode="auto">
                  <a:xfrm>
                    <a:off x="633" y="2316"/>
                    <a:ext cx="2050" cy="256"/>
                  </a:xfrm>
                  <a:custGeom>
                    <a:avLst/>
                    <a:gdLst>
                      <a:gd name="T0" fmla="*/ 2147483646 w 592"/>
                      <a:gd name="T1" fmla="*/ 2147483646 h 90"/>
                      <a:gd name="T2" fmla="*/ 2147483646 w 592"/>
                      <a:gd name="T3" fmla="*/ 2147483646 h 90"/>
                      <a:gd name="T4" fmla="*/ 2147483646 w 592"/>
                      <a:gd name="T5" fmla="*/ 2147483646 h 90"/>
                      <a:gd name="T6" fmla="*/ 2147483646 w 592"/>
                      <a:gd name="T7" fmla="*/ 2147483646 h 90"/>
                      <a:gd name="T8" fmla="*/ 2147483646 w 592"/>
                      <a:gd name="T9" fmla="*/ 2147483646 h 90"/>
                      <a:gd name="T10" fmla="*/ 2147483646 w 592"/>
                      <a:gd name="T11" fmla="*/ 2147483646 h 90"/>
                      <a:gd name="T12" fmla="*/ 2147483646 w 592"/>
                      <a:gd name="T13" fmla="*/ 2147483646 h 90"/>
                      <a:gd name="T14" fmla="*/ 2147483646 w 592"/>
                      <a:gd name="T15" fmla="*/ 2147483646 h 90"/>
                      <a:gd name="T16" fmla="*/ 2147483646 w 592"/>
                      <a:gd name="T17" fmla="*/ 2147483646 h 90"/>
                      <a:gd name="T18" fmla="*/ 2147483646 w 592"/>
                      <a:gd name="T19" fmla="*/ 2147483646 h 90"/>
                      <a:gd name="T20" fmla="*/ 2147483646 w 592"/>
                      <a:gd name="T21" fmla="*/ 0 h 90"/>
                      <a:gd name="T22" fmla="*/ 2147483646 w 592"/>
                      <a:gd name="T23" fmla="*/ 2147483646 h 90"/>
                      <a:gd name="T24" fmla="*/ 2147483646 w 592"/>
                      <a:gd name="T25" fmla="*/ 2147483646 h 90"/>
                      <a:gd name="T26" fmla="*/ 2147483646 w 592"/>
                      <a:gd name="T27" fmla="*/ 2147483646 h 90"/>
                      <a:gd name="T28" fmla="*/ 2147483646 w 592"/>
                      <a:gd name="T29" fmla="*/ 2147483646 h 90"/>
                      <a:gd name="T30" fmla="*/ 2147483646 w 592"/>
                      <a:gd name="T31" fmla="*/ 214748364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w="9525">
                    <a:noFill/>
                    <a:round/>
                    <a:headEnd/>
                    <a:tailEnd/>
                  </a:ln>
                </p:spPr>
                <p:txBody>
                  <a:bodyPr wrap="none" anchor="ctr"/>
                  <a:lstStyle/>
                  <a:p>
                    <a:endParaRPr lang="ar-JO"/>
                  </a:p>
                </p:txBody>
              </p:sp>
              <p:sp>
                <p:nvSpPr>
                  <p:cNvPr id="86153" name="Freeform 1319" descr="Cork"/>
                  <p:cNvSpPr>
                    <a:spLocks/>
                  </p:cNvSpPr>
                  <p:nvPr/>
                </p:nvSpPr>
                <p:spPr bwMode="auto">
                  <a:xfrm>
                    <a:off x="578" y="2506"/>
                    <a:ext cx="2074" cy="1231"/>
                  </a:xfrm>
                  <a:custGeom>
                    <a:avLst/>
                    <a:gdLst>
                      <a:gd name="T0" fmla="*/ 2147483646 w 599"/>
                      <a:gd name="T1" fmla="*/ 0 h 432"/>
                      <a:gd name="T2" fmla="*/ 2147483646 w 599"/>
                      <a:gd name="T3" fmla="*/ 2147483646 h 432"/>
                      <a:gd name="T4" fmla="*/ 2147483646 w 599"/>
                      <a:gd name="T5" fmla="*/ 2147483646 h 432"/>
                      <a:gd name="T6" fmla="*/ 2147483646 w 599"/>
                      <a:gd name="T7" fmla="*/ 2147483646 h 432"/>
                      <a:gd name="T8" fmla="*/ 2147483646 w 599"/>
                      <a:gd name="T9" fmla="*/ 2147483646 h 432"/>
                      <a:gd name="T10" fmla="*/ 2147483646 w 599"/>
                      <a:gd name="T11" fmla="*/ 2147483646 h 432"/>
                      <a:gd name="T12" fmla="*/ 2147483646 w 599"/>
                      <a:gd name="T13" fmla="*/ 2147483646 h 432"/>
                      <a:gd name="T14" fmla="*/ 2147483646 w 599"/>
                      <a:gd name="T15" fmla="*/ 2147483646 h 432"/>
                      <a:gd name="T16" fmla="*/ 2147483646 w 599"/>
                      <a:gd name="T17" fmla="*/ 2147483646 h 432"/>
                      <a:gd name="T18" fmla="*/ 2147483646 w 599"/>
                      <a:gd name="T19" fmla="*/ 2147483646 h 432"/>
                      <a:gd name="T20" fmla="*/ 2147483646 w 599"/>
                      <a:gd name="T21" fmla="*/ 2147483646 h 432"/>
                      <a:gd name="T22" fmla="*/ 2147483646 w 599"/>
                      <a:gd name="T23" fmla="*/ 2147483646 h 432"/>
                      <a:gd name="T24" fmla="*/ 2147483646 w 599"/>
                      <a:gd name="T25" fmla="*/ 2147483646 h 432"/>
                      <a:gd name="T26" fmla="*/ 2147483646 w 599"/>
                      <a:gd name="T27" fmla="*/ 2147483646 h 432"/>
                      <a:gd name="T28" fmla="*/ 2147483646 w 599"/>
                      <a:gd name="T29" fmla="*/ 2147483646 h 432"/>
                      <a:gd name="T30" fmla="*/ 2147483646 w 599"/>
                      <a:gd name="T31" fmla="*/ 2147483646 h 432"/>
                      <a:gd name="T32" fmla="*/ 2147483646 w 599"/>
                      <a:gd name="T33" fmla="*/ 2147483646 h 432"/>
                      <a:gd name="T34" fmla="*/ 2147483646 w 599"/>
                      <a:gd name="T35" fmla="*/ 2147483646 h 432"/>
                      <a:gd name="T36" fmla="*/ 2147483646 w 599"/>
                      <a:gd name="T37" fmla="*/ 2147483646 h 432"/>
                      <a:gd name="T38" fmla="*/ 2147483646 w 599"/>
                      <a:gd name="T39" fmla="*/ 2147483646 h 432"/>
                      <a:gd name="T40" fmla="*/ 2147483646 w 599"/>
                      <a:gd name="T41" fmla="*/ 2147483646 h 432"/>
                      <a:gd name="T42" fmla="*/ 2147483646 w 599"/>
                      <a:gd name="T43" fmla="*/ 2147483646 h 432"/>
                      <a:gd name="T44" fmla="*/ 2147483646 w 599"/>
                      <a:gd name="T45" fmla="*/ 2147483646 h 432"/>
                      <a:gd name="T46" fmla="*/ 2147483646 w 599"/>
                      <a:gd name="T47" fmla="*/ 2147483646 h 432"/>
                      <a:gd name="T48" fmla="*/ 2147483646 w 599"/>
                      <a:gd name="T49" fmla="*/ 2147483646 h 432"/>
                      <a:gd name="T50" fmla="*/ 2147483646 w 599"/>
                      <a:gd name="T51" fmla="*/ 2147483646 h 432"/>
                      <a:gd name="T52" fmla="*/ 2147483646 w 599"/>
                      <a:gd name="T53" fmla="*/ 2147483646 h 432"/>
                      <a:gd name="T54" fmla="*/ 2147483646 w 599"/>
                      <a:gd name="T55" fmla="*/ 2147483646 h 432"/>
                      <a:gd name="T56" fmla="*/ 2147483646 w 599"/>
                      <a:gd name="T57" fmla="*/ 2147483646 h 432"/>
                      <a:gd name="T58" fmla="*/ 2147483646 w 599"/>
                      <a:gd name="T59" fmla="*/ 2147483646 h 432"/>
                      <a:gd name="T60" fmla="*/ 2147483646 w 599"/>
                      <a:gd name="T61" fmla="*/ 2147483646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w="9525">
                    <a:noFill/>
                    <a:round/>
                    <a:headEnd/>
                    <a:tailEnd/>
                  </a:ln>
                </p:spPr>
                <p:txBody>
                  <a:bodyPr wrap="none" anchor="ctr"/>
                  <a:lstStyle/>
                  <a:p>
                    <a:endParaRPr lang="ar-JO"/>
                  </a:p>
                </p:txBody>
              </p:sp>
            </p:grpSp>
            <p:sp>
              <p:nvSpPr>
                <p:cNvPr id="86145" name="Freeform 1321"/>
                <p:cNvSpPr>
                  <a:spLocks/>
                </p:cNvSpPr>
                <p:nvPr/>
              </p:nvSpPr>
              <p:spPr bwMode="auto">
                <a:xfrm>
                  <a:off x="1616" y="2649"/>
                  <a:ext cx="88" cy="277"/>
                </a:xfrm>
                <a:custGeom>
                  <a:avLst/>
                  <a:gdLst>
                    <a:gd name="T0" fmla="*/ 204 w 85"/>
                    <a:gd name="T1" fmla="*/ 3 h 318"/>
                    <a:gd name="T2" fmla="*/ 178 w 85"/>
                    <a:gd name="T3" fmla="*/ 3 h 318"/>
                    <a:gd name="T4" fmla="*/ 134 w 85"/>
                    <a:gd name="T5" fmla="*/ 3 h 318"/>
                    <a:gd name="T6" fmla="*/ 154 w 85"/>
                    <a:gd name="T7" fmla="*/ 3 h 318"/>
                    <a:gd name="T8" fmla="*/ 178 w 85"/>
                    <a:gd name="T9" fmla="*/ 3 h 318"/>
                    <a:gd name="T10" fmla="*/ 105 w 85"/>
                    <a:gd name="T11" fmla="*/ 3 h 318"/>
                    <a:gd name="T12" fmla="*/ 105 w 85"/>
                    <a:gd name="T13" fmla="*/ 3 h 318"/>
                    <a:gd name="T14" fmla="*/ 134 w 85"/>
                    <a:gd name="T15" fmla="*/ 3 h 318"/>
                    <a:gd name="T16" fmla="*/ 80 w 85"/>
                    <a:gd name="T17" fmla="*/ 3 h 318"/>
                    <a:gd name="T18" fmla="*/ 105 w 85"/>
                    <a:gd name="T19" fmla="*/ 3 h 318"/>
                    <a:gd name="T20" fmla="*/ 134 w 85"/>
                    <a:gd name="T21" fmla="*/ 3 h 318"/>
                    <a:gd name="T22" fmla="*/ 105 w 85"/>
                    <a:gd name="T23" fmla="*/ 3 h 318"/>
                    <a:gd name="T24" fmla="*/ 134 w 85"/>
                    <a:gd name="T25" fmla="*/ 3 h 318"/>
                    <a:gd name="T26" fmla="*/ 105 w 85"/>
                    <a:gd name="T27" fmla="*/ 3 h 318"/>
                    <a:gd name="T28" fmla="*/ 134 w 85"/>
                    <a:gd name="T29" fmla="*/ 3 h 318"/>
                    <a:gd name="T30" fmla="*/ 154 w 85"/>
                    <a:gd name="T31" fmla="*/ 3 h 318"/>
                    <a:gd name="T32" fmla="*/ 204 w 85"/>
                    <a:gd name="T33" fmla="*/ 3 h 318"/>
                    <a:gd name="T34" fmla="*/ 225 w 85"/>
                    <a:gd name="T35" fmla="*/ 3 h 318"/>
                    <a:gd name="T36" fmla="*/ 204 w 85"/>
                    <a:gd name="T37" fmla="*/ 4 h 318"/>
                    <a:gd name="T38" fmla="*/ 178 w 85"/>
                    <a:gd name="T39" fmla="*/ 4 h 318"/>
                    <a:gd name="T40" fmla="*/ 154 w 85"/>
                    <a:gd name="T41" fmla="*/ 5 h 318"/>
                    <a:gd name="T42" fmla="*/ 105 w 85"/>
                    <a:gd name="T43" fmla="*/ 4 h 318"/>
                    <a:gd name="T44" fmla="*/ 80 w 85"/>
                    <a:gd name="T45" fmla="*/ 3 h 318"/>
                    <a:gd name="T46" fmla="*/ 61 w 85"/>
                    <a:gd name="T47" fmla="*/ 3 h 318"/>
                    <a:gd name="T48" fmla="*/ 5 w 85"/>
                    <a:gd name="T49" fmla="*/ 3 h 318"/>
                    <a:gd name="T50" fmla="*/ 105 w 85"/>
                    <a:gd name="T51" fmla="*/ 3 h 318"/>
                    <a:gd name="T52" fmla="*/ 178 w 85"/>
                    <a:gd name="T53" fmla="*/ 3 h 318"/>
                    <a:gd name="T54" fmla="*/ 204 w 85"/>
                    <a:gd name="T55" fmla="*/ 3 h 318"/>
                    <a:gd name="T56" fmla="*/ 178 w 85"/>
                    <a:gd name="T57" fmla="*/ 3 h 318"/>
                    <a:gd name="T58" fmla="*/ 178 w 85"/>
                    <a:gd name="T59" fmla="*/ 3 h 318"/>
                    <a:gd name="T60" fmla="*/ 134 w 85"/>
                    <a:gd name="T61" fmla="*/ 3 h 318"/>
                    <a:gd name="T62" fmla="*/ 61 w 85"/>
                    <a:gd name="T63" fmla="*/ 3 h 318"/>
                    <a:gd name="T64" fmla="*/ 105 w 85"/>
                    <a:gd name="T65" fmla="*/ 3 h 318"/>
                    <a:gd name="T66" fmla="*/ 154 w 85"/>
                    <a:gd name="T67" fmla="*/ 3 h 318"/>
                    <a:gd name="T68" fmla="*/ 204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9525">
                  <a:noFill/>
                  <a:round/>
                  <a:headEnd/>
                  <a:tailEnd/>
                </a:ln>
              </p:spPr>
              <p:txBody>
                <a:bodyPr wrap="none" anchor="ctr"/>
                <a:lstStyle/>
                <a:p>
                  <a:endParaRPr lang="ar-JO"/>
                </a:p>
              </p:txBody>
            </p:sp>
            <p:sp>
              <p:nvSpPr>
                <p:cNvPr id="86146" name="Freeform 1322"/>
                <p:cNvSpPr>
                  <a:spLocks/>
                </p:cNvSpPr>
                <p:nvPr/>
              </p:nvSpPr>
              <p:spPr bwMode="auto">
                <a:xfrm>
                  <a:off x="1635" y="2647"/>
                  <a:ext cx="109" cy="309"/>
                </a:xfrm>
                <a:custGeom>
                  <a:avLst/>
                  <a:gdLst>
                    <a:gd name="T0" fmla="*/ 1 w 105"/>
                    <a:gd name="T1" fmla="*/ 0 h 354"/>
                    <a:gd name="T2" fmla="*/ 284 w 105"/>
                    <a:gd name="T3" fmla="*/ 3 h 354"/>
                    <a:gd name="T4" fmla="*/ 223 w 105"/>
                    <a:gd name="T5" fmla="*/ 3 h 354"/>
                    <a:gd name="T6" fmla="*/ 256 w 105"/>
                    <a:gd name="T7" fmla="*/ 3 h 354"/>
                    <a:gd name="T8" fmla="*/ 256 w 105"/>
                    <a:gd name="T9" fmla="*/ 3 h 354"/>
                    <a:gd name="T10" fmla="*/ 298 w 105"/>
                    <a:gd name="T11" fmla="*/ 3 h 354"/>
                    <a:gd name="T12" fmla="*/ 298 w 105"/>
                    <a:gd name="T13" fmla="*/ 3 h 354"/>
                    <a:gd name="T14" fmla="*/ 256 w 105"/>
                    <a:gd name="T15" fmla="*/ 6 h 354"/>
                    <a:gd name="T16" fmla="*/ 211 w 105"/>
                    <a:gd name="T17" fmla="*/ 6 h 354"/>
                    <a:gd name="T18" fmla="*/ 48 w 105"/>
                    <a:gd name="T19" fmla="*/ 5 h 354"/>
                    <a:gd name="T20" fmla="*/ 12 w 105"/>
                    <a:gd name="T21" fmla="*/ 4 h 354"/>
                    <a:gd name="T22" fmla="*/ 48 w 105"/>
                    <a:gd name="T23" fmla="*/ 3 h 354"/>
                    <a:gd name="T24" fmla="*/ 9 w 105"/>
                    <a:gd name="T25" fmla="*/ 3 h 354"/>
                    <a:gd name="T26" fmla="*/ 60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9525">
                  <a:noFill/>
                  <a:round/>
                  <a:headEnd/>
                  <a:tailEnd/>
                </a:ln>
              </p:spPr>
              <p:txBody>
                <a:bodyPr wrap="none" anchor="ctr"/>
                <a:lstStyle/>
                <a:p>
                  <a:endParaRPr lang="ar-JO"/>
                </a:p>
              </p:txBody>
            </p:sp>
            <p:sp>
              <p:nvSpPr>
                <p:cNvPr id="86147" name="Freeform 1323"/>
                <p:cNvSpPr>
                  <a:spLocks/>
                </p:cNvSpPr>
                <p:nvPr/>
              </p:nvSpPr>
              <p:spPr bwMode="auto">
                <a:xfrm>
                  <a:off x="3008" y="2583"/>
                  <a:ext cx="155" cy="328"/>
                </a:xfrm>
                <a:custGeom>
                  <a:avLst/>
                  <a:gdLst>
                    <a:gd name="T0" fmla="*/ 459 w 149"/>
                    <a:gd name="T1" fmla="*/ 3 h 376"/>
                    <a:gd name="T2" fmla="*/ 436 w 149"/>
                    <a:gd name="T3" fmla="*/ 3 h 376"/>
                    <a:gd name="T4" fmla="*/ 405 w 149"/>
                    <a:gd name="T5" fmla="*/ 3 h 376"/>
                    <a:gd name="T6" fmla="*/ 399 w 149"/>
                    <a:gd name="T7" fmla="*/ 3 h 376"/>
                    <a:gd name="T8" fmla="*/ 341 w 149"/>
                    <a:gd name="T9" fmla="*/ 3 h 376"/>
                    <a:gd name="T10" fmla="*/ 269 w 149"/>
                    <a:gd name="T11" fmla="*/ 5 h 376"/>
                    <a:gd name="T12" fmla="*/ 216 w 149"/>
                    <a:gd name="T13" fmla="*/ 6 h 376"/>
                    <a:gd name="T14" fmla="*/ 181 w 149"/>
                    <a:gd name="T15" fmla="*/ 6 h 376"/>
                    <a:gd name="T16" fmla="*/ 58 w 149"/>
                    <a:gd name="T17" fmla="*/ 6 h 376"/>
                    <a:gd name="T18" fmla="*/ 2 w 149"/>
                    <a:gd name="T19" fmla="*/ 6 h 376"/>
                    <a:gd name="T20" fmla="*/ 5 w 149"/>
                    <a:gd name="T21" fmla="*/ 5 h 376"/>
                    <a:gd name="T22" fmla="*/ 8 w 149"/>
                    <a:gd name="T23" fmla="*/ 3 h 376"/>
                    <a:gd name="T24" fmla="*/ 64 w 149"/>
                    <a:gd name="T25" fmla="*/ 3 h 376"/>
                    <a:gd name="T26" fmla="*/ 108 w 149"/>
                    <a:gd name="T27" fmla="*/ 3 h 376"/>
                    <a:gd name="T28" fmla="*/ 137 w 149"/>
                    <a:gd name="T29" fmla="*/ 3 h 376"/>
                    <a:gd name="T30" fmla="*/ 261 w 149"/>
                    <a:gd name="T31" fmla="*/ 3 h 376"/>
                    <a:gd name="T32" fmla="*/ 399 w 149"/>
                    <a:gd name="T33" fmla="*/ 3 h 376"/>
                    <a:gd name="T34" fmla="*/ 459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9525">
                  <a:noFill/>
                  <a:round/>
                  <a:headEnd/>
                  <a:tailEnd/>
                </a:ln>
              </p:spPr>
              <p:txBody>
                <a:bodyPr wrap="none" anchor="ctr"/>
                <a:lstStyle/>
                <a:p>
                  <a:endParaRPr lang="ar-JO"/>
                </a:p>
              </p:txBody>
            </p:sp>
            <p:sp>
              <p:nvSpPr>
                <p:cNvPr id="86148" name="Freeform 1324"/>
                <p:cNvSpPr>
                  <a:spLocks/>
                </p:cNvSpPr>
                <p:nvPr/>
              </p:nvSpPr>
              <p:spPr bwMode="auto">
                <a:xfrm>
                  <a:off x="1714" y="1020"/>
                  <a:ext cx="99" cy="440"/>
                </a:xfrm>
                <a:custGeom>
                  <a:avLst/>
                  <a:gdLst>
                    <a:gd name="T0" fmla="*/ 64 w 96"/>
                    <a:gd name="T1" fmla="*/ 8 h 504"/>
                    <a:gd name="T2" fmla="*/ 151 w 96"/>
                    <a:gd name="T3" fmla="*/ 9 h 504"/>
                    <a:gd name="T4" fmla="*/ 180 w 96"/>
                    <a:gd name="T5" fmla="*/ 8 h 504"/>
                    <a:gd name="T6" fmla="*/ 180 w 96"/>
                    <a:gd name="T7" fmla="*/ 5 h 504"/>
                    <a:gd name="T8" fmla="*/ 223 w 96"/>
                    <a:gd name="T9" fmla="*/ 3 h 504"/>
                    <a:gd name="T10" fmla="*/ 240 w 96"/>
                    <a:gd name="T11" fmla="*/ 3 h 504"/>
                    <a:gd name="T12" fmla="*/ 223 w 96"/>
                    <a:gd name="T13" fmla="*/ 3 h 504"/>
                    <a:gd name="T14" fmla="*/ 194 w 96"/>
                    <a:gd name="T15" fmla="*/ 3 h 504"/>
                    <a:gd name="T16" fmla="*/ 70 w 96"/>
                    <a:gd name="T17" fmla="*/ 3 h 504"/>
                    <a:gd name="T18" fmla="*/ 64 w 96"/>
                    <a:gd name="T19" fmla="*/ 3 h 504"/>
                    <a:gd name="T20" fmla="*/ 76 w 96"/>
                    <a:gd name="T21" fmla="*/ 6 h 504"/>
                    <a:gd name="T22" fmla="*/ 98 w 96"/>
                    <a:gd name="T23" fmla="*/ 7 h 504"/>
                    <a:gd name="T24" fmla="*/ 60 w 96"/>
                    <a:gd name="T25" fmla="*/ 8 h 504"/>
                    <a:gd name="T26" fmla="*/ 64 w 96"/>
                    <a:gd name="T27" fmla="*/ 8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9525">
                  <a:noFill/>
                  <a:round/>
                  <a:headEnd/>
                  <a:tailEnd/>
                </a:ln>
              </p:spPr>
              <p:txBody>
                <a:bodyPr wrap="none" anchor="ctr"/>
                <a:lstStyle/>
                <a:p>
                  <a:endParaRPr lang="ar-JO"/>
                </a:p>
              </p:txBody>
            </p:sp>
            <p:sp>
              <p:nvSpPr>
                <p:cNvPr id="86149" name="Freeform 1325"/>
                <p:cNvSpPr>
                  <a:spLocks/>
                </p:cNvSpPr>
                <p:nvPr/>
              </p:nvSpPr>
              <p:spPr bwMode="auto">
                <a:xfrm>
                  <a:off x="3431" y="1007"/>
                  <a:ext cx="156" cy="358"/>
                </a:xfrm>
                <a:custGeom>
                  <a:avLst/>
                  <a:gdLst>
                    <a:gd name="T0" fmla="*/ 5 w 150"/>
                    <a:gd name="T1" fmla="*/ 7 h 410"/>
                    <a:gd name="T2" fmla="*/ 131 w 150"/>
                    <a:gd name="T3" fmla="*/ 7 h 410"/>
                    <a:gd name="T4" fmla="*/ 260 w 150"/>
                    <a:gd name="T5" fmla="*/ 7 h 410"/>
                    <a:gd name="T6" fmla="*/ 304 w 150"/>
                    <a:gd name="T7" fmla="*/ 6 h 410"/>
                    <a:gd name="T8" fmla="*/ 372 w 150"/>
                    <a:gd name="T9" fmla="*/ 4 h 410"/>
                    <a:gd name="T10" fmla="*/ 416 w 150"/>
                    <a:gd name="T11" fmla="*/ 3 h 410"/>
                    <a:gd name="T12" fmla="*/ 439 w 150"/>
                    <a:gd name="T13" fmla="*/ 3 h 410"/>
                    <a:gd name="T14" fmla="*/ 450 w 150"/>
                    <a:gd name="T15" fmla="*/ 3 h 410"/>
                    <a:gd name="T16" fmla="*/ 468 w 150"/>
                    <a:gd name="T17" fmla="*/ 3 h 410"/>
                    <a:gd name="T18" fmla="*/ 474 w 150"/>
                    <a:gd name="T19" fmla="*/ 3 h 410"/>
                    <a:gd name="T20" fmla="*/ 421 w 150"/>
                    <a:gd name="T21" fmla="*/ 0 h 410"/>
                    <a:gd name="T22" fmla="*/ 304 w 150"/>
                    <a:gd name="T23" fmla="*/ 3 h 410"/>
                    <a:gd name="T24" fmla="*/ 250 w 150"/>
                    <a:gd name="T25" fmla="*/ 3 h 410"/>
                    <a:gd name="T26" fmla="*/ 215 w 150"/>
                    <a:gd name="T27" fmla="*/ 3 h 410"/>
                    <a:gd name="T28" fmla="*/ 186 w 150"/>
                    <a:gd name="T29" fmla="*/ 3 h 410"/>
                    <a:gd name="T30" fmla="*/ 136 w 150"/>
                    <a:gd name="T31" fmla="*/ 3 h 410"/>
                    <a:gd name="T32" fmla="*/ 131 w 150"/>
                    <a:gd name="T33" fmla="*/ 3 h 410"/>
                    <a:gd name="T34" fmla="*/ 108 w 150"/>
                    <a:gd name="T35" fmla="*/ 3 h 410"/>
                    <a:gd name="T36" fmla="*/ 100 w 150"/>
                    <a:gd name="T37" fmla="*/ 4 h 410"/>
                    <a:gd name="T38" fmla="*/ 88 w 150"/>
                    <a:gd name="T39" fmla="*/ 4 h 410"/>
                    <a:gd name="T40" fmla="*/ 54 w 150"/>
                    <a:gd name="T41" fmla="*/ 6 h 410"/>
                    <a:gd name="T42" fmla="*/ 10 w 150"/>
                    <a:gd name="T43" fmla="*/ 7 h 410"/>
                    <a:gd name="T44" fmla="*/ 2 w 150"/>
                    <a:gd name="T45" fmla="*/ 7 h 410"/>
                    <a:gd name="T46" fmla="*/ 5 w 150"/>
                    <a:gd name="T47" fmla="*/ 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9525">
                  <a:noFill/>
                  <a:round/>
                  <a:headEnd/>
                  <a:tailEnd/>
                </a:ln>
              </p:spPr>
              <p:txBody>
                <a:bodyPr wrap="none" anchor="ctr"/>
                <a:lstStyle/>
                <a:p>
                  <a:endParaRPr lang="ar-JO"/>
                </a:p>
              </p:txBody>
            </p:sp>
          </p:grpSp>
          <p:sp>
            <p:nvSpPr>
              <p:cNvPr id="86143" name="Rectangle 1326"/>
              <p:cNvSpPr>
                <a:spLocks noChangeArrowheads="1"/>
              </p:cNvSpPr>
              <p:nvPr/>
            </p:nvSpPr>
            <p:spPr bwMode="auto">
              <a:xfrm>
                <a:off x="1609" y="1237"/>
                <a:ext cx="115" cy="212"/>
              </a:xfrm>
              <a:prstGeom prst="rect">
                <a:avLst/>
              </a:prstGeom>
              <a:noFill/>
              <a:ln w="9525">
                <a:noFill/>
                <a:miter lim="800000"/>
                <a:headEnd/>
                <a:tailEnd/>
              </a:ln>
            </p:spPr>
            <p:txBody>
              <a:bodyPr wrap="none" lIns="90487" tIns="44450" rIns="90487" bIns="44450">
                <a:spAutoFit/>
              </a:bodyPr>
              <a:lstStyle/>
              <a:p>
                <a:endParaRPr lang="en-US" altLang="en-US" b="0" i="1">
                  <a:solidFill>
                    <a:schemeClr val="bg2"/>
                  </a:solidFill>
                  <a:latin typeface="Helvetica" pitchFamily="34" charset="0"/>
                </a:endParaRPr>
              </a:p>
            </p:txBody>
          </p:sp>
        </p:grpSp>
        <p:grpSp>
          <p:nvGrpSpPr>
            <p:cNvPr id="86129" name="Group 1327"/>
            <p:cNvGrpSpPr>
              <a:grpSpLocks/>
            </p:cNvGrpSpPr>
            <p:nvPr/>
          </p:nvGrpSpPr>
          <p:grpSpPr bwMode="auto">
            <a:xfrm>
              <a:off x="4781" y="1391"/>
              <a:ext cx="247" cy="260"/>
              <a:chOff x="1609" y="1232"/>
              <a:chExt cx="247" cy="260"/>
            </a:xfrm>
          </p:grpSpPr>
          <p:grpSp>
            <p:nvGrpSpPr>
              <p:cNvPr id="86130" name="Group 1328"/>
              <p:cNvGrpSpPr>
                <a:grpSpLocks/>
              </p:cNvGrpSpPr>
              <p:nvPr/>
            </p:nvGrpSpPr>
            <p:grpSpPr bwMode="auto">
              <a:xfrm>
                <a:off x="1620" y="1232"/>
                <a:ext cx="236" cy="260"/>
                <a:chOff x="1557" y="1007"/>
                <a:chExt cx="2105" cy="1949"/>
              </a:xfrm>
            </p:grpSpPr>
            <p:grpSp>
              <p:nvGrpSpPr>
                <p:cNvPr id="86138" name="Group 1330"/>
                <p:cNvGrpSpPr>
                  <a:grpSpLocks/>
                </p:cNvGrpSpPr>
                <p:nvPr/>
              </p:nvGrpSpPr>
              <p:grpSpPr bwMode="auto">
                <a:xfrm>
                  <a:off x="1557" y="1209"/>
                  <a:ext cx="2105" cy="1421"/>
                  <a:chOff x="578" y="2316"/>
                  <a:chExt cx="2105" cy="1421"/>
                </a:xfrm>
              </p:grpSpPr>
              <p:sp>
                <p:nvSpPr>
                  <p:cNvPr id="86140" name="Freeform 1331" descr="Cork"/>
                  <p:cNvSpPr>
                    <a:spLocks/>
                  </p:cNvSpPr>
                  <p:nvPr/>
                </p:nvSpPr>
                <p:spPr bwMode="auto">
                  <a:xfrm>
                    <a:off x="633" y="2316"/>
                    <a:ext cx="2050" cy="256"/>
                  </a:xfrm>
                  <a:custGeom>
                    <a:avLst/>
                    <a:gdLst>
                      <a:gd name="T0" fmla="*/ 2147483646 w 592"/>
                      <a:gd name="T1" fmla="*/ 2147483646 h 90"/>
                      <a:gd name="T2" fmla="*/ 2147483646 w 592"/>
                      <a:gd name="T3" fmla="*/ 2147483646 h 90"/>
                      <a:gd name="T4" fmla="*/ 2147483646 w 592"/>
                      <a:gd name="T5" fmla="*/ 2147483646 h 90"/>
                      <a:gd name="T6" fmla="*/ 2147483646 w 592"/>
                      <a:gd name="T7" fmla="*/ 2147483646 h 90"/>
                      <a:gd name="T8" fmla="*/ 2147483646 w 592"/>
                      <a:gd name="T9" fmla="*/ 2147483646 h 90"/>
                      <a:gd name="T10" fmla="*/ 2147483646 w 592"/>
                      <a:gd name="T11" fmla="*/ 2147483646 h 90"/>
                      <a:gd name="T12" fmla="*/ 2147483646 w 592"/>
                      <a:gd name="T13" fmla="*/ 2147483646 h 90"/>
                      <a:gd name="T14" fmla="*/ 2147483646 w 592"/>
                      <a:gd name="T15" fmla="*/ 2147483646 h 90"/>
                      <a:gd name="T16" fmla="*/ 2147483646 w 592"/>
                      <a:gd name="T17" fmla="*/ 2147483646 h 90"/>
                      <a:gd name="T18" fmla="*/ 2147483646 w 592"/>
                      <a:gd name="T19" fmla="*/ 2147483646 h 90"/>
                      <a:gd name="T20" fmla="*/ 2147483646 w 592"/>
                      <a:gd name="T21" fmla="*/ 0 h 90"/>
                      <a:gd name="T22" fmla="*/ 2147483646 w 592"/>
                      <a:gd name="T23" fmla="*/ 2147483646 h 90"/>
                      <a:gd name="T24" fmla="*/ 2147483646 w 592"/>
                      <a:gd name="T25" fmla="*/ 2147483646 h 90"/>
                      <a:gd name="T26" fmla="*/ 2147483646 w 592"/>
                      <a:gd name="T27" fmla="*/ 2147483646 h 90"/>
                      <a:gd name="T28" fmla="*/ 2147483646 w 592"/>
                      <a:gd name="T29" fmla="*/ 2147483646 h 90"/>
                      <a:gd name="T30" fmla="*/ 2147483646 w 592"/>
                      <a:gd name="T31" fmla="*/ 214748364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w="9525">
                    <a:noFill/>
                    <a:round/>
                    <a:headEnd/>
                    <a:tailEnd/>
                  </a:ln>
                </p:spPr>
                <p:txBody>
                  <a:bodyPr wrap="none" anchor="ctr"/>
                  <a:lstStyle/>
                  <a:p>
                    <a:endParaRPr lang="ar-JO"/>
                  </a:p>
                </p:txBody>
              </p:sp>
              <p:sp>
                <p:nvSpPr>
                  <p:cNvPr id="86141" name="Freeform 1332" descr="Cork"/>
                  <p:cNvSpPr>
                    <a:spLocks/>
                  </p:cNvSpPr>
                  <p:nvPr/>
                </p:nvSpPr>
                <p:spPr bwMode="auto">
                  <a:xfrm>
                    <a:off x="578" y="2506"/>
                    <a:ext cx="2074" cy="1231"/>
                  </a:xfrm>
                  <a:custGeom>
                    <a:avLst/>
                    <a:gdLst>
                      <a:gd name="T0" fmla="*/ 2147483646 w 599"/>
                      <a:gd name="T1" fmla="*/ 0 h 432"/>
                      <a:gd name="T2" fmla="*/ 2147483646 w 599"/>
                      <a:gd name="T3" fmla="*/ 2147483646 h 432"/>
                      <a:gd name="T4" fmla="*/ 2147483646 w 599"/>
                      <a:gd name="T5" fmla="*/ 2147483646 h 432"/>
                      <a:gd name="T6" fmla="*/ 2147483646 w 599"/>
                      <a:gd name="T7" fmla="*/ 2147483646 h 432"/>
                      <a:gd name="T8" fmla="*/ 2147483646 w 599"/>
                      <a:gd name="T9" fmla="*/ 2147483646 h 432"/>
                      <a:gd name="T10" fmla="*/ 2147483646 w 599"/>
                      <a:gd name="T11" fmla="*/ 2147483646 h 432"/>
                      <a:gd name="T12" fmla="*/ 2147483646 w 599"/>
                      <a:gd name="T13" fmla="*/ 2147483646 h 432"/>
                      <a:gd name="T14" fmla="*/ 2147483646 w 599"/>
                      <a:gd name="T15" fmla="*/ 2147483646 h 432"/>
                      <a:gd name="T16" fmla="*/ 2147483646 w 599"/>
                      <a:gd name="T17" fmla="*/ 2147483646 h 432"/>
                      <a:gd name="T18" fmla="*/ 2147483646 w 599"/>
                      <a:gd name="T19" fmla="*/ 2147483646 h 432"/>
                      <a:gd name="T20" fmla="*/ 2147483646 w 599"/>
                      <a:gd name="T21" fmla="*/ 2147483646 h 432"/>
                      <a:gd name="T22" fmla="*/ 2147483646 w 599"/>
                      <a:gd name="T23" fmla="*/ 2147483646 h 432"/>
                      <a:gd name="T24" fmla="*/ 2147483646 w 599"/>
                      <a:gd name="T25" fmla="*/ 2147483646 h 432"/>
                      <a:gd name="T26" fmla="*/ 2147483646 w 599"/>
                      <a:gd name="T27" fmla="*/ 2147483646 h 432"/>
                      <a:gd name="T28" fmla="*/ 2147483646 w 599"/>
                      <a:gd name="T29" fmla="*/ 2147483646 h 432"/>
                      <a:gd name="T30" fmla="*/ 2147483646 w 599"/>
                      <a:gd name="T31" fmla="*/ 2147483646 h 432"/>
                      <a:gd name="T32" fmla="*/ 2147483646 w 599"/>
                      <a:gd name="T33" fmla="*/ 2147483646 h 432"/>
                      <a:gd name="T34" fmla="*/ 2147483646 w 599"/>
                      <a:gd name="T35" fmla="*/ 2147483646 h 432"/>
                      <a:gd name="T36" fmla="*/ 2147483646 w 599"/>
                      <a:gd name="T37" fmla="*/ 2147483646 h 432"/>
                      <a:gd name="T38" fmla="*/ 2147483646 w 599"/>
                      <a:gd name="T39" fmla="*/ 2147483646 h 432"/>
                      <a:gd name="T40" fmla="*/ 2147483646 w 599"/>
                      <a:gd name="T41" fmla="*/ 2147483646 h 432"/>
                      <a:gd name="T42" fmla="*/ 2147483646 w 599"/>
                      <a:gd name="T43" fmla="*/ 2147483646 h 432"/>
                      <a:gd name="T44" fmla="*/ 2147483646 w 599"/>
                      <a:gd name="T45" fmla="*/ 2147483646 h 432"/>
                      <a:gd name="T46" fmla="*/ 2147483646 w 599"/>
                      <a:gd name="T47" fmla="*/ 2147483646 h 432"/>
                      <a:gd name="T48" fmla="*/ 2147483646 w 599"/>
                      <a:gd name="T49" fmla="*/ 2147483646 h 432"/>
                      <a:gd name="T50" fmla="*/ 2147483646 w 599"/>
                      <a:gd name="T51" fmla="*/ 2147483646 h 432"/>
                      <a:gd name="T52" fmla="*/ 2147483646 w 599"/>
                      <a:gd name="T53" fmla="*/ 2147483646 h 432"/>
                      <a:gd name="T54" fmla="*/ 2147483646 w 599"/>
                      <a:gd name="T55" fmla="*/ 2147483646 h 432"/>
                      <a:gd name="T56" fmla="*/ 2147483646 w 599"/>
                      <a:gd name="T57" fmla="*/ 2147483646 h 432"/>
                      <a:gd name="T58" fmla="*/ 2147483646 w 599"/>
                      <a:gd name="T59" fmla="*/ 2147483646 h 432"/>
                      <a:gd name="T60" fmla="*/ 2147483646 w 599"/>
                      <a:gd name="T61" fmla="*/ 2147483646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w="9525">
                    <a:noFill/>
                    <a:round/>
                    <a:headEnd/>
                    <a:tailEnd/>
                  </a:ln>
                </p:spPr>
                <p:txBody>
                  <a:bodyPr wrap="none" anchor="ctr"/>
                  <a:lstStyle/>
                  <a:p>
                    <a:endParaRPr lang="ar-JO"/>
                  </a:p>
                </p:txBody>
              </p:sp>
            </p:grpSp>
            <p:sp>
              <p:nvSpPr>
                <p:cNvPr id="86133" name="Freeform 1334"/>
                <p:cNvSpPr>
                  <a:spLocks/>
                </p:cNvSpPr>
                <p:nvPr/>
              </p:nvSpPr>
              <p:spPr bwMode="auto">
                <a:xfrm>
                  <a:off x="1616" y="2649"/>
                  <a:ext cx="88" cy="277"/>
                </a:xfrm>
                <a:custGeom>
                  <a:avLst/>
                  <a:gdLst>
                    <a:gd name="T0" fmla="*/ 204 w 85"/>
                    <a:gd name="T1" fmla="*/ 3 h 318"/>
                    <a:gd name="T2" fmla="*/ 178 w 85"/>
                    <a:gd name="T3" fmla="*/ 3 h 318"/>
                    <a:gd name="T4" fmla="*/ 134 w 85"/>
                    <a:gd name="T5" fmla="*/ 3 h 318"/>
                    <a:gd name="T6" fmla="*/ 154 w 85"/>
                    <a:gd name="T7" fmla="*/ 3 h 318"/>
                    <a:gd name="T8" fmla="*/ 178 w 85"/>
                    <a:gd name="T9" fmla="*/ 3 h 318"/>
                    <a:gd name="T10" fmla="*/ 105 w 85"/>
                    <a:gd name="T11" fmla="*/ 3 h 318"/>
                    <a:gd name="T12" fmla="*/ 105 w 85"/>
                    <a:gd name="T13" fmla="*/ 3 h 318"/>
                    <a:gd name="T14" fmla="*/ 134 w 85"/>
                    <a:gd name="T15" fmla="*/ 3 h 318"/>
                    <a:gd name="T16" fmla="*/ 80 w 85"/>
                    <a:gd name="T17" fmla="*/ 3 h 318"/>
                    <a:gd name="T18" fmla="*/ 105 w 85"/>
                    <a:gd name="T19" fmla="*/ 3 h 318"/>
                    <a:gd name="T20" fmla="*/ 134 w 85"/>
                    <a:gd name="T21" fmla="*/ 3 h 318"/>
                    <a:gd name="T22" fmla="*/ 105 w 85"/>
                    <a:gd name="T23" fmla="*/ 3 h 318"/>
                    <a:gd name="T24" fmla="*/ 134 w 85"/>
                    <a:gd name="T25" fmla="*/ 3 h 318"/>
                    <a:gd name="T26" fmla="*/ 105 w 85"/>
                    <a:gd name="T27" fmla="*/ 3 h 318"/>
                    <a:gd name="T28" fmla="*/ 134 w 85"/>
                    <a:gd name="T29" fmla="*/ 3 h 318"/>
                    <a:gd name="T30" fmla="*/ 154 w 85"/>
                    <a:gd name="T31" fmla="*/ 3 h 318"/>
                    <a:gd name="T32" fmla="*/ 204 w 85"/>
                    <a:gd name="T33" fmla="*/ 3 h 318"/>
                    <a:gd name="T34" fmla="*/ 225 w 85"/>
                    <a:gd name="T35" fmla="*/ 3 h 318"/>
                    <a:gd name="T36" fmla="*/ 204 w 85"/>
                    <a:gd name="T37" fmla="*/ 4 h 318"/>
                    <a:gd name="T38" fmla="*/ 178 w 85"/>
                    <a:gd name="T39" fmla="*/ 4 h 318"/>
                    <a:gd name="T40" fmla="*/ 154 w 85"/>
                    <a:gd name="T41" fmla="*/ 5 h 318"/>
                    <a:gd name="T42" fmla="*/ 105 w 85"/>
                    <a:gd name="T43" fmla="*/ 4 h 318"/>
                    <a:gd name="T44" fmla="*/ 80 w 85"/>
                    <a:gd name="T45" fmla="*/ 3 h 318"/>
                    <a:gd name="T46" fmla="*/ 61 w 85"/>
                    <a:gd name="T47" fmla="*/ 3 h 318"/>
                    <a:gd name="T48" fmla="*/ 5 w 85"/>
                    <a:gd name="T49" fmla="*/ 3 h 318"/>
                    <a:gd name="T50" fmla="*/ 105 w 85"/>
                    <a:gd name="T51" fmla="*/ 3 h 318"/>
                    <a:gd name="T52" fmla="*/ 178 w 85"/>
                    <a:gd name="T53" fmla="*/ 3 h 318"/>
                    <a:gd name="T54" fmla="*/ 204 w 85"/>
                    <a:gd name="T55" fmla="*/ 3 h 318"/>
                    <a:gd name="T56" fmla="*/ 178 w 85"/>
                    <a:gd name="T57" fmla="*/ 3 h 318"/>
                    <a:gd name="T58" fmla="*/ 178 w 85"/>
                    <a:gd name="T59" fmla="*/ 3 h 318"/>
                    <a:gd name="T60" fmla="*/ 134 w 85"/>
                    <a:gd name="T61" fmla="*/ 3 h 318"/>
                    <a:gd name="T62" fmla="*/ 61 w 85"/>
                    <a:gd name="T63" fmla="*/ 3 h 318"/>
                    <a:gd name="T64" fmla="*/ 105 w 85"/>
                    <a:gd name="T65" fmla="*/ 3 h 318"/>
                    <a:gd name="T66" fmla="*/ 154 w 85"/>
                    <a:gd name="T67" fmla="*/ 3 h 318"/>
                    <a:gd name="T68" fmla="*/ 204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9525">
                  <a:noFill/>
                  <a:round/>
                  <a:headEnd/>
                  <a:tailEnd/>
                </a:ln>
              </p:spPr>
              <p:txBody>
                <a:bodyPr wrap="none" anchor="ctr"/>
                <a:lstStyle/>
                <a:p>
                  <a:endParaRPr lang="ar-JO"/>
                </a:p>
              </p:txBody>
            </p:sp>
            <p:sp>
              <p:nvSpPr>
                <p:cNvPr id="86134" name="Freeform 1335"/>
                <p:cNvSpPr>
                  <a:spLocks/>
                </p:cNvSpPr>
                <p:nvPr/>
              </p:nvSpPr>
              <p:spPr bwMode="auto">
                <a:xfrm>
                  <a:off x="1635" y="2647"/>
                  <a:ext cx="109" cy="309"/>
                </a:xfrm>
                <a:custGeom>
                  <a:avLst/>
                  <a:gdLst>
                    <a:gd name="T0" fmla="*/ 1 w 105"/>
                    <a:gd name="T1" fmla="*/ 0 h 354"/>
                    <a:gd name="T2" fmla="*/ 284 w 105"/>
                    <a:gd name="T3" fmla="*/ 3 h 354"/>
                    <a:gd name="T4" fmla="*/ 223 w 105"/>
                    <a:gd name="T5" fmla="*/ 3 h 354"/>
                    <a:gd name="T6" fmla="*/ 256 w 105"/>
                    <a:gd name="T7" fmla="*/ 3 h 354"/>
                    <a:gd name="T8" fmla="*/ 256 w 105"/>
                    <a:gd name="T9" fmla="*/ 3 h 354"/>
                    <a:gd name="T10" fmla="*/ 298 w 105"/>
                    <a:gd name="T11" fmla="*/ 3 h 354"/>
                    <a:gd name="T12" fmla="*/ 298 w 105"/>
                    <a:gd name="T13" fmla="*/ 3 h 354"/>
                    <a:gd name="T14" fmla="*/ 256 w 105"/>
                    <a:gd name="T15" fmla="*/ 6 h 354"/>
                    <a:gd name="T16" fmla="*/ 211 w 105"/>
                    <a:gd name="T17" fmla="*/ 6 h 354"/>
                    <a:gd name="T18" fmla="*/ 48 w 105"/>
                    <a:gd name="T19" fmla="*/ 5 h 354"/>
                    <a:gd name="T20" fmla="*/ 12 w 105"/>
                    <a:gd name="T21" fmla="*/ 4 h 354"/>
                    <a:gd name="T22" fmla="*/ 48 w 105"/>
                    <a:gd name="T23" fmla="*/ 3 h 354"/>
                    <a:gd name="T24" fmla="*/ 9 w 105"/>
                    <a:gd name="T25" fmla="*/ 3 h 354"/>
                    <a:gd name="T26" fmla="*/ 60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9525">
                  <a:noFill/>
                  <a:round/>
                  <a:headEnd/>
                  <a:tailEnd/>
                </a:ln>
              </p:spPr>
              <p:txBody>
                <a:bodyPr wrap="none" anchor="ctr"/>
                <a:lstStyle/>
                <a:p>
                  <a:endParaRPr lang="ar-JO"/>
                </a:p>
              </p:txBody>
            </p:sp>
            <p:sp>
              <p:nvSpPr>
                <p:cNvPr id="86135" name="Freeform 1336"/>
                <p:cNvSpPr>
                  <a:spLocks/>
                </p:cNvSpPr>
                <p:nvPr/>
              </p:nvSpPr>
              <p:spPr bwMode="auto">
                <a:xfrm>
                  <a:off x="3008" y="2583"/>
                  <a:ext cx="155" cy="328"/>
                </a:xfrm>
                <a:custGeom>
                  <a:avLst/>
                  <a:gdLst>
                    <a:gd name="T0" fmla="*/ 459 w 149"/>
                    <a:gd name="T1" fmla="*/ 3 h 376"/>
                    <a:gd name="T2" fmla="*/ 436 w 149"/>
                    <a:gd name="T3" fmla="*/ 3 h 376"/>
                    <a:gd name="T4" fmla="*/ 405 w 149"/>
                    <a:gd name="T5" fmla="*/ 3 h 376"/>
                    <a:gd name="T6" fmla="*/ 399 w 149"/>
                    <a:gd name="T7" fmla="*/ 3 h 376"/>
                    <a:gd name="T8" fmla="*/ 341 w 149"/>
                    <a:gd name="T9" fmla="*/ 3 h 376"/>
                    <a:gd name="T10" fmla="*/ 269 w 149"/>
                    <a:gd name="T11" fmla="*/ 5 h 376"/>
                    <a:gd name="T12" fmla="*/ 216 w 149"/>
                    <a:gd name="T13" fmla="*/ 6 h 376"/>
                    <a:gd name="T14" fmla="*/ 181 w 149"/>
                    <a:gd name="T15" fmla="*/ 6 h 376"/>
                    <a:gd name="T16" fmla="*/ 58 w 149"/>
                    <a:gd name="T17" fmla="*/ 6 h 376"/>
                    <a:gd name="T18" fmla="*/ 2 w 149"/>
                    <a:gd name="T19" fmla="*/ 6 h 376"/>
                    <a:gd name="T20" fmla="*/ 5 w 149"/>
                    <a:gd name="T21" fmla="*/ 5 h 376"/>
                    <a:gd name="T22" fmla="*/ 8 w 149"/>
                    <a:gd name="T23" fmla="*/ 3 h 376"/>
                    <a:gd name="T24" fmla="*/ 64 w 149"/>
                    <a:gd name="T25" fmla="*/ 3 h 376"/>
                    <a:gd name="T26" fmla="*/ 108 w 149"/>
                    <a:gd name="T27" fmla="*/ 3 h 376"/>
                    <a:gd name="T28" fmla="*/ 137 w 149"/>
                    <a:gd name="T29" fmla="*/ 3 h 376"/>
                    <a:gd name="T30" fmla="*/ 261 w 149"/>
                    <a:gd name="T31" fmla="*/ 3 h 376"/>
                    <a:gd name="T32" fmla="*/ 399 w 149"/>
                    <a:gd name="T33" fmla="*/ 3 h 376"/>
                    <a:gd name="T34" fmla="*/ 459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9525">
                  <a:noFill/>
                  <a:round/>
                  <a:headEnd/>
                  <a:tailEnd/>
                </a:ln>
              </p:spPr>
              <p:txBody>
                <a:bodyPr wrap="none" anchor="ctr"/>
                <a:lstStyle/>
                <a:p>
                  <a:endParaRPr lang="ar-JO"/>
                </a:p>
              </p:txBody>
            </p:sp>
            <p:sp>
              <p:nvSpPr>
                <p:cNvPr id="86136" name="Freeform 1337"/>
                <p:cNvSpPr>
                  <a:spLocks/>
                </p:cNvSpPr>
                <p:nvPr/>
              </p:nvSpPr>
              <p:spPr bwMode="auto">
                <a:xfrm>
                  <a:off x="1714" y="1020"/>
                  <a:ext cx="99" cy="440"/>
                </a:xfrm>
                <a:custGeom>
                  <a:avLst/>
                  <a:gdLst>
                    <a:gd name="T0" fmla="*/ 64 w 96"/>
                    <a:gd name="T1" fmla="*/ 8 h 504"/>
                    <a:gd name="T2" fmla="*/ 151 w 96"/>
                    <a:gd name="T3" fmla="*/ 9 h 504"/>
                    <a:gd name="T4" fmla="*/ 180 w 96"/>
                    <a:gd name="T5" fmla="*/ 8 h 504"/>
                    <a:gd name="T6" fmla="*/ 180 w 96"/>
                    <a:gd name="T7" fmla="*/ 5 h 504"/>
                    <a:gd name="T8" fmla="*/ 223 w 96"/>
                    <a:gd name="T9" fmla="*/ 3 h 504"/>
                    <a:gd name="T10" fmla="*/ 240 w 96"/>
                    <a:gd name="T11" fmla="*/ 3 h 504"/>
                    <a:gd name="T12" fmla="*/ 223 w 96"/>
                    <a:gd name="T13" fmla="*/ 3 h 504"/>
                    <a:gd name="T14" fmla="*/ 194 w 96"/>
                    <a:gd name="T15" fmla="*/ 3 h 504"/>
                    <a:gd name="T16" fmla="*/ 70 w 96"/>
                    <a:gd name="T17" fmla="*/ 3 h 504"/>
                    <a:gd name="T18" fmla="*/ 64 w 96"/>
                    <a:gd name="T19" fmla="*/ 3 h 504"/>
                    <a:gd name="T20" fmla="*/ 76 w 96"/>
                    <a:gd name="T21" fmla="*/ 6 h 504"/>
                    <a:gd name="T22" fmla="*/ 98 w 96"/>
                    <a:gd name="T23" fmla="*/ 7 h 504"/>
                    <a:gd name="T24" fmla="*/ 60 w 96"/>
                    <a:gd name="T25" fmla="*/ 8 h 504"/>
                    <a:gd name="T26" fmla="*/ 64 w 96"/>
                    <a:gd name="T27" fmla="*/ 8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9525">
                  <a:noFill/>
                  <a:round/>
                  <a:headEnd/>
                  <a:tailEnd/>
                </a:ln>
              </p:spPr>
              <p:txBody>
                <a:bodyPr wrap="none" anchor="ctr"/>
                <a:lstStyle/>
                <a:p>
                  <a:endParaRPr lang="ar-JO"/>
                </a:p>
              </p:txBody>
            </p:sp>
            <p:sp>
              <p:nvSpPr>
                <p:cNvPr id="86137" name="Freeform 1338"/>
                <p:cNvSpPr>
                  <a:spLocks/>
                </p:cNvSpPr>
                <p:nvPr/>
              </p:nvSpPr>
              <p:spPr bwMode="auto">
                <a:xfrm>
                  <a:off x="3431" y="1007"/>
                  <a:ext cx="156" cy="358"/>
                </a:xfrm>
                <a:custGeom>
                  <a:avLst/>
                  <a:gdLst>
                    <a:gd name="T0" fmla="*/ 5 w 150"/>
                    <a:gd name="T1" fmla="*/ 7 h 410"/>
                    <a:gd name="T2" fmla="*/ 131 w 150"/>
                    <a:gd name="T3" fmla="*/ 7 h 410"/>
                    <a:gd name="T4" fmla="*/ 260 w 150"/>
                    <a:gd name="T5" fmla="*/ 7 h 410"/>
                    <a:gd name="T6" fmla="*/ 304 w 150"/>
                    <a:gd name="T7" fmla="*/ 6 h 410"/>
                    <a:gd name="T8" fmla="*/ 372 w 150"/>
                    <a:gd name="T9" fmla="*/ 4 h 410"/>
                    <a:gd name="T10" fmla="*/ 416 w 150"/>
                    <a:gd name="T11" fmla="*/ 3 h 410"/>
                    <a:gd name="T12" fmla="*/ 439 w 150"/>
                    <a:gd name="T13" fmla="*/ 3 h 410"/>
                    <a:gd name="T14" fmla="*/ 450 w 150"/>
                    <a:gd name="T15" fmla="*/ 3 h 410"/>
                    <a:gd name="T16" fmla="*/ 468 w 150"/>
                    <a:gd name="T17" fmla="*/ 3 h 410"/>
                    <a:gd name="T18" fmla="*/ 474 w 150"/>
                    <a:gd name="T19" fmla="*/ 3 h 410"/>
                    <a:gd name="T20" fmla="*/ 421 w 150"/>
                    <a:gd name="T21" fmla="*/ 0 h 410"/>
                    <a:gd name="T22" fmla="*/ 304 w 150"/>
                    <a:gd name="T23" fmla="*/ 3 h 410"/>
                    <a:gd name="T24" fmla="*/ 250 w 150"/>
                    <a:gd name="T25" fmla="*/ 3 h 410"/>
                    <a:gd name="T26" fmla="*/ 215 w 150"/>
                    <a:gd name="T27" fmla="*/ 3 h 410"/>
                    <a:gd name="T28" fmla="*/ 186 w 150"/>
                    <a:gd name="T29" fmla="*/ 3 h 410"/>
                    <a:gd name="T30" fmla="*/ 136 w 150"/>
                    <a:gd name="T31" fmla="*/ 3 h 410"/>
                    <a:gd name="T32" fmla="*/ 131 w 150"/>
                    <a:gd name="T33" fmla="*/ 3 h 410"/>
                    <a:gd name="T34" fmla="*/ 108 w 150"/>
                    <a:gd name="T35" fmla="*/ 3 h 410"/>
                    <a:gd name="T36" fmla="*/ 100 w 150"/>
                    <a:gd name="T37" fmla="*/ 4 h 410"/>
                    <a:gd name="T38" fmla="*/ 88 w 150"/>
                    <a:gd name="T39" fmla="*/ 4 h 410"/>
                    <a:gd name="T40" fmla="*/ 54 w 150"/>
                    <a:gd name="T41" fmla="*/ 6 h 410"/>
                    <a:gd name="T42" fmla="*/ 10 w 150"/>
                    <a:gd name="T43" fmla="*/ 7 h 410"/>
                    <a:gd name="T44" fmla="*/ 2 w 150"/>
                    <a:gd name="T45" fmla="*/ 7 h 410"/>
                    <a:gd name="T46" fmla="*/ 5 w 150"/>
                    <a:gd name="T47" fmla="*/ 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9525">
                  <a:noFill/>
                  <a:round/>
                  <a:headEnd/>
                  <a:tailEnd/>
                </a:ln>
              </p:spPr>
              <p:txBody>
                <a:bodyPr wrap="none" anchor="ctr"/>
                <a:lstStyle/>
                <a:p>
                  <a:endParaRPr lang="ar-JO"/>
                </a:p>
              </p:txBody>
            </p:sp>
          </p:grpSp>
          <p:sp>
            <p:nvSpPr>
              <p:cNvPr id="86131" name="Rectangle 1339"/>
              <p:cNvSpPr>
                <a:spLocks noChangeArrowheads="1"/>
              </p:cNvSpPr>
              <p:nvPr/>
            </p:nvSpPr>
            <p:spPr bwMode="auto">
              <a:xfrm>
                <a:off x="1609" y="1237"/>
                <a:ext cx="115" cy="212"/>
              </a:xfrm>
              <a:prstGeom prst="rect">
                <a:avLst/>
              </a:prstGeom>
              <a:noFill/>
              <a:ln w="9525">
                <a:noFill/>
                <a:miter lim="800000"/>
                <a:headEnd/>
                <a:tailEnd/>
              </a:ln>
            </p:spPr>
            <p:txBody>
              <a:bodyPr wrap="none" lIns="90487" tIns="44450" rIns="90487" bIns="44450">
                <a:spAutoFit/>
              </a:bodyPr>
              <a:lstStyle/>
              <a:p>
                <a:endParaRPr lang="en-US" altLang="en-US" b="0" i="1">
                  <a:solidFill>
                    <a:schemeClr val="bg2"/>
                  </a:solidFill>
                  <a:latin typeface="Helvetica" pitchFamily="34" charset="0"/>
                </a:endParaRPr>
              </a:p>
            </p:txBody>
          </p:sp>
        </p:grpSp>
      </p:grpSp>
      <p:sp>
        <p:nvSpPr>
          <p:cNvPr id="483644" name="Rectangle 1340"/>
          <p:cNvSpPr>
            <a:spLocks noChangeArrowheads="1"/>
          </p:cNvSpPr>
          <p:nvPr/>
        </p:nvSpPr>
        <p:spPr bwMode="auto">
          <a:xfrm>
            <a:off x="6518275" y="5067300"/>
            <a:ext cx="1625600" cy="1358900"/>
          </a:xfrm>
          <a:prstGeom prst="rect">
            <a:avLst/>
          </a:prstGeom>
          <a:noFill/>
          <a:ln w="76200">
            <a:solidFill>
              <a:schemeClr val="tx1"/>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86120" name="Text Box 1341"/>
          <p:cNvSpPr txBox="1">
            <a:spLocks noChangeArrowheads="1"/>
          </p:cNvSpPr>
          <p:nvPr/>
        </p:nvSpPr>
        <p:spPr bwMode="auto">
          <a:xfrm>
            <a:off x="8547100" y="6461125"/>
            <a:ext cx="390525" cy="339725"/>
          </a:xfrm>
          <a:prstGeom prst="rect">
            <a:avLst/>
          </a:prstGeom>
          <a:noFill/>
          <a:ln w="9525">
            <a:noFill/>
            <a:miter lim="800000"/>
            <a:headEnd/>
            <a:tailEnd/>
          </a:ln>
        </p:spPr>
        <p:txBody>
          <a:bodyPr wrap="none" anchor="ctr">
            <a:spAutoFit/>
          </a:bodyPr>
          <a:lstStyle/>
          <a:p>
            <a:pPr algn="ctr">
              <a:spcBef>
                <a:spcPct val="50000"/>
              </a:spcBef>
            </a:pPr>
            <a:r>
              <a:rPr lang="ar-SA" altLang="en-US">
                <a:solidFill>
                  <a:srgbClr val="FFFFFF"/>
                </a:solidFill>
                <a:cs typeface="Arial" pitchFamily="34" charset="0"/>
              </a:rPr>
              <a:t>٣</a:t>
            </a:r>
            <a:r>
              <a:rPr lang="en-US" altLang="en-US">
                <a:solidFill>
                  <a:srgbClr val="FFFFFF"/>
                </a:solidFill>
              </a:rPr>
              <a:t> </a:t>
            </a:r>
          </a:p>
        </p:txBody>
      </p:sp>
      <p:sp>
        <p:nvSpPr>
          <p:cNvPr id="483647" name="Rectangle 1343"/>
          <p:cNvSpPr>
            <a:spLocks noChangeArrowheads="1"/>
          </p:cNvSpPr>
          <p:nvPr/>
        </p:nvSpPr>
        <p:spPr bwMode="auto">
          <a:xfrm>
            <a:off x="519113" y="312738"/>
            <a:ext cx="1239837" cy="17208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lvl1pPr>
              <a:defRPr sz="1600" b="1">
                <a:solidFill>
                  <a:srgbClr val="00DFCA"/>
                </a:solidFill>
                <a:latin typeface="Comic Sans MS" panose="030F0702030302020204" pitchFamily="66" charset="0"/>
                <a:ea typeface="ＭＳ Ｐゴシック" panose="020B0600070205080204" pitchFamily="34" charset="-128"/>
              </a:defRPr>
            </a:lvl1pPr>
            <a:lvl2pPr marL="742950" indent="-285750">
              <a:defRPr sz="1600" b="1">
                <a:solidFill>
                  <a:srgbClr val="00DFCA"/>
                </a:solidFill>
                <a:latin typeface="Comic Sans MS" panose="030F0702030302020204" pitchFamily="66" charset="0"/>
                <a:ea typeface="ＭＳ Ｐゴシック" panose="020B0600070205080204" pitchFamily="34" charset="-128"/>
              </a:defRPr>
            </a:lvl2pPr>
            <a:lvl3pPr marL="1143000" indent="-228600">
              <a:defRPr sz="1600" b="1">
                <a:solidFill>
                  <a:srgbClr val="00DFCA"/>
                </a:solidFill>
                <a:latin typeface="Comic Sans MS" panose="030F0702030302020204" pitchFamily="66" charset="0"/>
                <a:ea typeface="ＭＳ Ｐゴシック" panose="020B0600070205080204" pitchFamily="34" charset="-128"/>
              </a:defRPr>
            </a:lvl3pPr>
            <a:lvl4pPr marL="1600200" indent="-228600">
              <a:defRPr sz="1600" b="1">
                <a:solidFill>
                  <a:srgbClr val="00DFCA"/>
                </a:solidFill>
                <a:latin typeface="Comic Sans MS" panose="030F0702030302020204" pitchFamily="66" charset="0"/>
                <a:ea typeface="ＭＳ Ｐゴシック" panose="020B0600070205080204" pitchFamily="34" charset="-128"/>
              </a:defRPr>
            </a:lvl4pPr>
            <a:lvl5pPr marL="2057400" indent="-228600">
              <a:defRPr sz="1600" b="1">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9pPr>
          </a:lstStyle>
          <a:p>
            <a:pPr>
              <a:defRPr/>
            </a:pPr>
            <a:r>
              <a:rPr lang="ar-SA" altLang="en-US" sz="10600" b="0">
                <a:solidFill>
                  <a:srgbClr val="FFFF00"/>
                </a:solidFill>
                <a:latin typeface="Times" panose="02020603050405020304" pitchFamily="18" charset="0"/>
                <a:cs typeface="Arial" panose="020B0604020202020204" pitchFamily="34" charset="0"/>
              </a:rPr>
              <a:t>٧</a:t>
            </a:r>
            <a:r>
              <a:rPr lang="en-US" altLang="en-US" sz="10600" b="0">
                <a:solidFill>
                  <a:srgbClr val="FFFF00"/>
                </a:solidFill>
                <a:latin typeface="Times" panose="02020603050405020304" pitchFamily="18" charset="0"/>
              </a:rPr>
              <a:t> </a:t>
            </a:r>
            <a:endParaRPr lang="en-US" altLang="en-US" sz="2800" b="0">
              <a:latin typeface="Matura MT Script Capitals" panose="03020802060602070202" pitchFamily="66" charset="0"/>
            </a:endParaRPr>
          </a:p>
        </p:txBody>
      </p:sp>
      <p:sp>
        <p:nvSpPr>
          <p:cNvPr id="86122" name="TextBox 1"/>
          <p:cNvSpPr txBox="1">
            <a:spLocks noChangeArrowheads="1"/>
          </p:cNvSpPr>
          <p:nvPr/>
        </p:nvSpPr>
        <p:spPr bwMode="auto">
          <a:xfrm>
            <a:off x="5066488" y="2267064"/>
            <a:ext cx="596900" cy="276999"/>
          </a:xfrm>
          <a:prstGeom prst="rect">
            <a:avLst/>
          </a:prstGeom>
          <a:noFill/>
          <a:ln w="9525">
            <a:noFill/>
            <a:miter lim="800000"/>
            <a:headEnd/>
            <a:tailEnd/>
          </a:ln>
          <a:effectLst>
            <a:glow rad="228600">
              <a:schemeClr val="bg2">
                <a:alpha val="83820"/>
              </a:schemeClr>
            </a:glow>
          </a:effectLst>
        </p:spPr>
        <p:txBody>
          <a:bodyPr wrap="square">
            <a:spAutoFit/>
          </a:bodyPr>
          <a:lstStyle>
            <a:defPPr>
              <a:defRPr lang="en-US"/>
            </a:defPPr>
            <a:lvl1pPr algn="ctr">
              <a:defRPr sz="1200">
                <a:solidFill>
                  <a:schemeClr val="tx1"/>
                </a:solidFill>
                <a:effectLst>
                  <a:glow rad="127000">
                    <a:schemeClr val="bg2"/>
                  </a:glow>
                </a:effectLst>
              </a:defRPr>
            </a:lvl1pPr>
          </a:lstStyle>
          <a:p>
            <a:r>
              <a:rPr lang="ar-JO" altLang="en-US" dirty="0"/>
              <a:t>ب. ع</a:t>
            </a:r>
            <a:endParaRPr lang="en-US" altLang="en-US" dirty="0"/>
          </a:p>
        </p:txBody>
      </p:sp>
      <p:sp>
        <p:nvSpPr>
          <p:cNvPr id="86123" name="TextBox 3"/>
          <p:cNvSpPr txBox="1">
            <a:spLocks noChangeArrowheads="1"/>
          </p:cNvSpPr>
          <p:nvPr/>
        </p:nvSpPr>
        <p:spPr bwMode="auto">
          <a:xfrm>
            <a:off x="7415213" y="1302859"/>
            <a:ext cx="598487" cy="461963"/>
          </a:xfrm>
          <a:prstGeom prst="rect">
            <a:avLst/>
          </a:prstGeom>
          <a:noFill/>
          <a:ln w="9525">
            <a:noFill/>
            <a:miter lim="800000"/>
            <a:headEnd/>
            <a:tailEnd/>
          </a:ln>
          <a:effectLst>
            <a:glow rad="228600">
              <a:schemeClr val="bg2">
                <a:alpha val="83820"/>
              </a:schemeClr>
            </a:glow>
          </a:effectLst>
        </p:spPr>
        <p:txBody>
          <a:bodyPr wrap="square">
            <a:spAutoFit/>
          </a:bodyPr>
          <a:lstStyle>
            <a:defPPr>
              <a:defRPr lang="en-US"/>
            </a:defPPr>
            <a:lvl1pPr algn="ctr">
              <a:defRPr sz="1200">
                <a:solidFill>
                  <a:schemeClr val="tx1"/>
                </a:solidFill>
                <a:effectLst>
                  <a:glow rad="127000">
                    <a:schemeClr val="bg2"/>
                  </a:glow>
                </a:effectLst>
              </a:defRPr>
            </a:lvl1pPr>
          </a:lstStyle>
          <a:p>
            <a:r>
              <a:rPr lang="ar-JO" altLang="en-US" dirty="0"/>
              <a:t>العهد الدودي</a:t>
            </a:r>
            <a:endParaRPr lang="en-US" altLang="en-US" dirty="0"/>
          </a:p>
        </p:txBody>
      </p:sp>
      <p:sp>
        <p:nvSpPr>
          <p:cNvPr id="86124" name="TextBox 4"/>
          <p:cNvSpPr txBox="1">
            <a:spLocks noChangeArrowheads="1"/>
          </p:cNvSpPr>
          <p:nvPr/>
        </p:nvSpPr>
        <p:spPr bwMode="auto">
          <a:xfrm>
            <a:off x="7415214" y="2133600"/>
            <a:ext cx="665162" cy="461665"/>
          </a:xfrm>
          <a:prstGeom prst="rect">
            <a:avLst/>
          </a:prstGeom>
          <a:noFill/>
          <a:ln w="9525">
            <a:noFill/>
            <a:miter lim="800000"/>
            <a:headEnd/>
            <a:tailEnd/>
          </a:ln>
          <a:effectLst>
            <a:glow rad="228600">
              <a:schemeClr val="bg2">
                <a:alpha val="83820"/>
              </a:schemeClr>
            </a:glow>
          </a:effectLst>
        </p:spPr>
        <p:txBody>
          <a:bodyPr wrap="square">
            <a:spAutoFit/>
          </a:bodyPr>
          <a:lstStyle>
            <a:defPPr>
              <a:defRPr lang="en-US"/>
            </a:defPPr>
            <a:lvl1pPr algn="ctr">
              <a:defRPr sz="1200">
                <a:solidFill>
                  <a:schemeClr val="tx1"/>
                </a:solidFill>
                <a:effectLst>
                  <a:glow rad="127000">
                    <a:schemeClr val="bg2"/>
                  </a:glow>
                </a:effectLst>
              </a:defRPr>
            </a:lvl1pPr>
          </a:lstStyle>
          <a:p>
            <a:r>
              <a:rPr lang="ar-JO" altLang="en-US" dirty="0"/>
              <a:t>العهد الجديد</a:t>
            </a:r>
            <a:endParaRPr lang="en-US" altLang="en-US" dirty="0"/>
          </a:p>
        </p:txBody>
      </p:sp>
      <p:sp>
        <p:nvSpPr>
          <p:cNvPr id="86125" name="TextBox 5"/>
          <p:cNvSpPr txBox="1">
            <a:spLocks noChangeArrowheads="1"/>
          </p:cNvSpPr>
          <p:nvPr/>
        </p:nvSpPr>
        <p:spPr bwMode="auto">
          <a:xfrm>
            <a:off x="4988220" y="5225977"/>
            <a:ext cx="750888" cy="461665"/>
          </a:xfrm>
          <a:prstGeom prst="rect">
            <a:avLst/>
          </a:prstGeom>
          <a:noFill/>
          <a:ln w="9525">
            <a:noFill/>
            <a:miter lim="800000"/>
            <a:headEnd/>
            <a:tailEnd/>
          </a:ln>
          <a:effectLst>
            <a:glow rad="228600">
              <a:schemeClr val="bg2">
                <a:alpha val="83820"/>
              </a:schemeClr>
            </a:glow>
          </a:effectLst>
        </p:spPr>
        <p:txBody>
          <a:bodyPr wrap="square">
            <a:spAutoFit/>
          </a:bodyPr>
          <a:lstStyle/>
          <a:p>
            <a:pPr algn="ctr"/>
            <a:r>
              <a:rPr lang="ar-JO" altLang="en-US" sz="1200" dirty="0">
                <a:solidFill>
                  <a:schemeClr val="tx1"/>
                </a:solidFill>
                <a:effectLst>
                  <a:glow rad="127000">
                    <a:schemeClr val="bg2"/>
                  </a:glow>
                </a:effectLst>
              </a:rPr>
              <a:t>عهد</a:t>
            </a:r>
            <a:br>
              <a:rPr lang="en-US" altLang="en-US" sz="1200" dirty="0">
                <a:solidFill>
                  <a:schemeClr val="tx1"/>
                </a:solidFill>
                <a:effectLst>
                  <a:glow rad="127000">
                    <a:schemeClr val="bg2"/>
                  </a:glow>
                </a:effectLst>
              </a:rPr>
            </a:br>
            <a:r>
              <a:rPr lang="ar-JO" altLang="en-US" sz="1200" dirty="0">
                <a:solidFill>
                  <a:schemeClr val="tx1"/>
                </a:solidFill>
                <a:effectLst>
                  <a:glow rad="127000">
                    <a:schemeClr val="bg2"/>
                  </a:glow>
                </a:effectLst>
              </a:rPr>
              <a:t> الأرض</a:t>
            </a:r>
            <a:endParaRPr lang="en-US" altLang="en-US" sz="1200" dirty="0">
              <a:solidFill>
                <a:schemeClr val="tx1"/>
              </a:solidFill>
              <a:effectLst>
                <a:glow rad="127000">
                  <a:schemeClr val="bg2"/>
                </a:glow>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483572"/>
                                        </p:tgtEl>
                                        <p:attrNameLst>
                                          <p:attrName>style.visibility</p:attrName>
                                        </p:attrNameLst>
                                      </p:cBhvr>
                                      <p:to>
                                        <p:strVal val="visible"/>
                                      </p:to>
                                    </p:set>
                                    <p:anim calcmode="lin" valueType="num">
                                      <p:cBhvr>
                                        <p:cTn id="7" dur="500" fill="hold"/>
                                        <p:tgtEl>
                                          <p:spTgt spid="483572"/>
                                        </p:tgtEl>
                                        <p:attrNameLst>
                                          <p:attrName>ppt_w</p:attrName>
                                        </p:attrNameLst>
                                      </p:cBhvr>
                                      <p:tavLst>
                                        <p:tav tm="0">
                                          <p:val>
                                            <p:fltVal val="0"/>
                                          </p:val>
                                        </p:tav>
                                        <p:tav tm="100000">
                                          <p:val>
                                            <p:strVal val="#ppt_w"/>
                                          </p:val>
                                        </p:tav>
                                      </p:tavLst>
                                    </p:anim>
                                    <p:anim calcmode="lin" valueType="num">
                                      <p:cBhvr>
                                        <p:cTn id="8" dur="500" fill="hold"/>
                                        <p:tgtEl>
                                          <p:spTgt spid="483572"/>
                                        </p:tgtEl>
                                        <p:attrNameLst>
                                          <p:attrName>ppt_h</p:attrName>
                                        </p:attrNameLst>
                                      </p:cBhvr>
                                      <p:tavLst>
                                        <p:tav tm="0">
                                          <p:val>
                                            <p:fltVal val="0"/>
                                          </p:val>
                                        </p:tav>
                                        <p:tav tm="100000">
                                          <p:val>
                                            <p:strVal val="#ppt_h"/>
                                          </p:val>
                                        </p:tav>
                                      </p:tavLst>
                                    </p:anim>
                                    <p:anim calcmode="lin" valueType="num">
                                      <p:cBhvr>
                                        <p:cTn id="9" dur="500" fill="hold"/>
                                        <p:tgtEl>
                                          <p:spTgt spid="483572"/>
                                        </p:tgtEl>
                                        <p:attrNameLst>
                                          <p:attrName>ppt_x</p:attrName>
                                        </p:attrNameLst>
                                      </p:cBhvr>
                                      <p:tavLst>
                                        <p:tav tm="0">
                                          <p:val>
                                            <p:fltVal val="0.5"/>
                                          </p:val>
                                        </p:tav>
                                        <p:tav tm="100000">
                                          <p:val>
                                            <p:strVal val="#ppt_x"/>
                                          </p:val>
                                        </p:tav>
                                      </p:tavLst>
                                    </p:anim>
                                    <p:anim calcmode="lin" valueType="num">
                                      <p:cBhvr>
                                        <p:cTn id="10" dur="500" fill="hold"/>
                                        <p:tgtEl>
                                          <p:spTgt spid="483572"/>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500"/>
                                  </p:stCondLst>
                                  <p:childTnLst>
                                    <p:set>
                                      <p:cBhvr>
                                        <p:cTn id="13" dur="1" fill="hold">
                                          <p:stCondLst>
                                            <p:cond delay="0"/>
                                          </p:stCondLst>
                                        </p:cTn>
                                        <p:tgtEl>
                                          <p:spTgt spid="483573"/>
                                        </p:tgtEl>
                                        <p:attrNameLst>
                                          <p:attrName>style.visibility</p:attrName>
                                        </p:attrNameLst>
                                      </p:cBhvr>
                                      <p:to>
                                        <p:strVal val="visible"/>
                                      </p:to>
                                    </p:set>
                                    <p:anim calcmode="lin" valueType="num">
                                      <p:cBhvr>
                                        <p:cTn id="14" dur="500" fill="hold"/>
                                        <p:tgtEl>
                                          <p:spTgt spid="483573"/>
                                        </p:tgtEl>
                                        <p:attrNameLst>
                                          <p:attrName>ppt_w</p:attrName>
                                        </p:attrNameLst>
                                      </p:cBhvr>
                                      <p:tavLst>
                                        <p:tav tm="0">
                                          <p:val>
                                            <p:fltVal val="0"/>
                                          </p:val>
                                        </p:tav>
                                        <p:tav tm="100000">
                                          <p:val>
                                            <p:strVal val="#ppt_w"/>
                                          </p:val>
                                        </p:tav>
                                      </p:tavLst>
                                    </p:anim>
                                    <p:anim calcmode="lin" valueType="num">
                                      <p:cBhvr>
                                        <p:cTn id="15" dur="500" fill="hold"/>
                                        <p:tgtEl>
                                          <p:spTgt spid="483573"/>
                                        </p:tgtEl>
                                        <p:attrNameLst>
                                          <p:attrName>ppt_h</p:attrName>
                                        </p:attrNameLst>
                                      </p:cBhvr>
                                      <p:tavLst>
                                        <p:tav tm="0">
                                          <p:val>
                                            <p:fltVal val="0"/>
                                          </p:val>
                                        </p:tav>
                                        <p:tav tm="100000">
                                          <p:val>
                                            <p:strVal val="#ppt_h"/>
                                          </p:val>
                                        </p:tav>
                                      </p:tavLst>
                                    </p:anim>
                                    <p:anim calcmode="lin" valueType="num">
                                      <p:cBhvr>
                                        <p:cTn id="16" dur="500" fill="hold"/>
                                        <p:tgtEl>
                                          <p:spTgt spid="483573"/>
                                        </p:tgtEl>
                                        <p:attrNameLst>
                                          <p:attrName>ppt_x</p:attrName>
                                        </p:attrNameLst>
                                      </p:cBhvr>
                                      <p:tavLst>
                                        <p:tav tm="0">
                                          <p:val>
                                            <p:fltVal val="0.5"/>
                                          </p:val>
                                        </p:tav>
                                        <p:tav tm="100000">
                                          <p:val>
                                            <p:strVal val="#ppt_x"/>
                                          </p:val>
                                        </p:tav>
                                      </p:tavLst>
                                    </p:anim>
                                    <p:anim calcmode="lin" valueType="num">
                                      <p:cBhvr>
                                        <p:cTn id="17" dur="500" fill="hold"/>
                                        <p:tgtEl>
                                          <p:spTgt spid="483573"/>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500"/>
                            </p:stCondLst>
                            <p:childTnLst>
                              <p:par>
                                <p:cTn id="19" presetID="23" presetClass="entr" presetSubtype="528" fill="hold" grpId="0" nodeType="afterEffect">
                                  <p:stCondLst>
                                    <p:cond delay="500"/>
                                  </p:stCondLst>
                                  <p:childTnLst>
                                    <p:set>
                                      <p:cBhvr>
                                        <p:cTn id="20" dur="1" fill="hold">
                                          <p:stCondLst>
                                            <p:cond delay="0"/>
                                          </p:stCondLst>
                                        </p:cTn>
                                        <p:tgtEl>
                                          <p:spTgt spid="483574"/>
                                        </p:tgtEl>
                                        <p:attrNameLst>
                                          <p:attrName>style.visibility</p:attrName>
                                        </p:attrNameLst>
                                      </p:cBhvr>
                                      <p:to>
                                        <p:strVal val="visible"/>
                                      </p:to>
                                    </p:set>
                                    <p:anim calcmode="lin" valueType="num">
                                      <p:cBhvr>
                                        <p:cTn id="21" dur="500" fill="hold"/>
                                        <p:tgtEl>
                                          <p:spTgt spid="483574"/>
                                        </p:tgtEl>
                                        <p:attrNameLst>
                                          <p:attrName>ppt_w</p:attrName>
                                        </p:attrNameLst>
                                      </p:cBhvr>
                                      <p:tavLst>
                                        <p:tav tm="0">
                                          <p:val>
                                            <p:fltVal val="0"/>
                                          </p:val>
                                        </p:tav>
                                        <p:tav tm="100000">
                                          <p:val>
                                            <p:strVal val="#ppt_w"/>
                                          </p:val>
                                        </p:tav>
                                      </p:tavLst>
                                    </p:anim>
                                    <p:anim calcmode="lin" valueType="num">
                                      <p:cBhvr>
                                        <p:cTn id="22" dur="500" fill="hold"/>
                                        <p:tgtEl>
                                          <p:spTgt spid="483574"/>
                                        </p:tgtEl>
                                        <p:attrNameLst>
                                          <p:attrName>ppt_h</p:attrName>
                                        </p:attrNameLst>
                                      </p:cBhvr>
                                      <p:tavLst>
                                        <p:tav tm="0">
                                          <p:val>
                                            <p:fltVal val="0"/>
                                          </p:val>
                                        </p:tav>
                                        <p:tav tm="100000">
                                          <p:val>
                                            <p:strVal val="#ppt_h"/>
                                          </p:val>
                                        </p:tav>
                                      </p:tavLst>
                                    </p:anim>
                                    <p:anim calcmode="lin" valueType="num">
                                      <p:cBhvr>
                                        <p:cTn id="23" dur="500" fill="hold"/>
                                        <p:tgtEl>
                                          <p:spTgt spid="483574"/>
                                        </p:tgtEl>
                                        <p:attrNameLst>
                                          <p:attrName>ppt_x</p:attrName>
                                        </p:attrNameLst>
                                      </p:cBhvr>
                                      <p:tavLst>
                                        <p:tav tm="0">
                                          <p:val>
                                            <p:fltVal val="0.5"/>
                                          </p:val>
                                        </p:tav>
                                        <p:tav tm="100000">
                                          <p:val>
                                            <p:strVal val="#ppt_x"/>
                                          </p:val>
                                        </p:tav>
                                      </p:tavLst>
                                    </p:anim>
                                    <p:anim calcmode="lin" valueType="num">
                                      <p:cBhvr>
                                        <p:cTn id="24" dur="500" fill="hold"/>
                                        <p:tgtEl>
                                          <p:spTgt spid="483574"/>
                                        </p:tgtEl>
                                        <p:attrNameLst>
                                          <p:attrName>ppt_y</p:attrName>
                                        </p:attrNameLst>
                                      </p:cBhvr>
                                      <p:tavLst>
                                        <p:tav tm="0">
                                          <p:val>
                                            <p:fltVal val="0.5"/>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528" fill="hold" grpId="0" nodeType="clickEffect">
                                  <p:stCondLst>
                                    <p:cond delay="0"/>
                                  </p:stCondLst>
                                  <p:childTnLst>
                                    <p:set>
                                      <p:cBhvr>
                                        <p:cTn id="28" dur="1" fill="hold">
                                          <p:stCondLst>
                                            <p:cond delay="0"/>
                                          </p:stCondLst>
                                        </p:cTn>
                                        <p:tgtEl>
                                          <p:spTgt spid="483579"/>
                                        </p:tgtEl>
                                        <p:attrNameLst>
                                          <p:attrName>style.visibility</p:attrName>
                                        </p:attrNameLst>
                                      </p:cBhvr>
                                      <p:to>
                                        <p:strVal val="visible"/>
                                      </p:to>
                                    </p:set>
                                    <p:anim calcmode="lin" valueType="num">
                                      <p:cBhvr>
                                        <p:cTn id="29" dur="500" fill="hold"/>
                                        <p:tgtEl>
                                          <p:spTgt spid="483579"/>
                                        </p:tgtEl>
                                        <p:attrNameLst>
                                          <p:attrName>ppt_w</p:attrName>
                                        </p:attrNameLst>
                                      </p:cBhvr>
                                      <p:tavLst>
                                        <p:tav tm="0">
                                          <p:val>
                                            <p:fltVal val="0"/>
                                          </p:val>
                                        </p:tav>
                                        <p:tav tm="100000">
                                          <p:val>
                                            <p:strVal val="#ppt_w"/>
                                          </p:val>
                                        </p:tav>
                                      </p:tavLst>
                                    </p:anim>
                                    <p:anim calcmode="lin" valueType="num">
                                      <p:cBhvr>
                                        <p:cTn id="30" dur="500" fill="hold"/>
                                        <p:tgtEl>
                                          <p:spTgt spid="483579"/>
                                        </p:tgtEl>
                                        <p:attrNameLst>
                                          <p:attrName>ppt_h</p:attrName>
                                        </p:attrNameLst>
                                      </p:cBhvr>
                                      <p:tavLst>
                                        <p:tav tm="0">
                                          <p:val>
                                            <p:fltVal val="0"/>
                                          </p:val>
                                        </p:tav>
                                        <p:tav tm="100000">
                                          <p:val>
                                            <p:strVal val="#ppt_h"/>
                                          </p:val>
                                        </p:tav>
                                      </p:tavLst>
                                    </p:anim>
                                    <p:anim calcmode="lin" valueType="num">
                                      <p:cBhvr>
                                        <p:cTn id="31" dur="500" fill="hold"/>
                                        <p:tgtEl>
                                          <p:spTgt spid="483579"/>
                                        </p:tgtEl>
                                        <p:attrNameLst>
                                          <p:attrName>ppt_x</p:attrName>
                                        </p:attrNameLst>
                                      </p:cBhvr>
                                      <p:tavLst>
                                        <p:tav tm="0">
                                          <p:val>
                                            <p:fltVal val="0.5"/>
                                          </p:val>
                                        </p:tav>
                                        <p:tav tm="100000">
                                          <p:val>
                                            <p:strVal val="#ppt_x"/>
                                          </p:val>
                                        </p:tav>
                                      </p:tavLst>
                                    </p:anim>
                                    <p:anim calcmode="lin" valueType="num">
                                      <p:cBhvr>
                                        <p:cTn id="32" dur="500" fill="hold"/>
                                        <p:tgtEl>
                                          <p:spTgt spid="483579"/>
                                        </p:tgtEl>
                                        <p:attrNameLst>
                                          <p:attrName>ppt_y</p:attrName>
                                        </p:attrNameLst>
                                      </p:cBhvr>
                                      <p:tavLst>
                                        <p:tav tm="0">
                                          <p:val>
                                            <p:fltVal val="0.5"/>
                                          </p:val>
                                        </p:tav>
                                        <p:tav tm="100000">
                                          <p:val>
                                            <p:strVal val="#ppt_y"/>
                                          </p:val>
                                        </p:tav>
                                      </p:tavLst>
                                    </p:anim>
                                  </p:childTnLst>
                                </p:cTn>
                              </p:par>
                            </p:childTnLst>
                          </p:cTn>
                        </p:par>
                        <p:par>
                          <p:cTn id="33" fill="hold" nodeType="afterGroup">
                            <p:stCondLst>
                              <p:cond delay="500"/>
                            </p:stCondLst>
                            <p:childTnLst>
                              <p:par>
                                <p:cTn id="34" presetID="23" presetClass="entr" presetSubtype="528" fill="hold" grpId="0" nodeType="afterEffect">
                                  <p:stCondLst>
                                    <p:cond delay="0"/>
                                  </p:stCondLst>
                                  <p:childTnLst>
                                    <p:set>
                                      <p:cBhvr>
                                        <p:cTn id="35" dur="1" fill="hold">
                                          <p:stCondLst>
                                            <p:cond delay="0"/>
                                          </p:stCondLst>
                                        </p:cTn>
                                        <p:tgtEl>
                                          <p:spTgt spid="483580"/>
                                        </p:tgtEl>
                                        <p:attrNameLst>
                                          <p:attrName>style.visibility</p:attrName>
                                        </p:attrNameLst>
                                      </p:cBhvr>
                                      <p:to>
                                        <p:strVal val="visible"/>
                                      </p:to>
                                    </p:set>
                                    <p:anim calcmode="lin" valueType="num">
                                      <p:cBhvr>
                                        <p:cTn id="36" dur="500" fill="hold"/>
                                        <p:tgtEl>
                                          <p:spTgt spid="483580"/>
                                        </p:tgtEl>
                                        <p:attrNameLst>
                                          <p:attrName>ppt_w</p:attrName>
                                        </p:attrNameLst>
                                      </p:cBhvr>
                                      <p:tavLst>
                                        <p:tav tm="0">
                                          <p:val>
                                            <p:fltVal val="0"/>
                                          </p:val>
                                        </p:tav>
                                        <p:tav tm="100000">
                                          <p:val>
                                            <p:strVal val="#ppt_w"/>
                                          </p:val>
                                        </p:tav>
                                      </p:tavLst>
                                    </p:anim>
                                    <p:anim calcmode="lin" valueType="num">
                                      <p:cBhvr>
                                        <p:cTn id="37" dur="500" fill="hold"/>
                                        <p:tgtEl>
                                          <p:spTgt spid="483580"/>
                                        </p:tgtEl>
                                        <p:attrNameLst>
                                          <p:attrName>ppt_h</p:attrName>
                                        </p:attrNameLst>
                                      </p:cBhvr>
                                      <p:tavLst>
                                        <p:tav tm="0">
                                          <p:val>
                                            <p:fltVal val="0"/>
                                          </p:val>
                                        </p:tav>
                                        <p:tav tm="100000">
                                          <p:val>
                                            <p:strVal val="#ppt_h"/>
                                          </p:val>
                                        </p:tav>
                                      </p:tavLst>
                                    </p:anim>
                                    <p:anim calcmode="lin" valueType="num">
                                      <p:cBhvr>
                                        <p:cTn id="38" dur="500" fill="hold"/>
                                        <p:tgtEl>
                                          <p:spTgt spid="483580"/>
                                        </p:tgtEl>
                                        <p:attrNameLst>
                                          <p:attrName>ppt_x</p:attrName>
                                        </p:attrNameLst>
                                      </p:cBhvr>
                                      <p:tavLst>
                                        <p:tav tm="0">
                                          <p:val>
                                            <p:fltVal val="0.5"/>
                                          </p:val>
                                        </p:tav>
                                        <p:tav tm="100000">
                                          <p:val>
                                            <p:strVal val="#ppt_x"/>
                                          </p:val>
                                        </p:tav>
                                      </p:tavLst>
                                    </p:anim>
                                    <p:anim calcmode="lin" valueType="num">
                                      <p:cBhvr>
                                        <p:cTn id="39" dur="500" fill="hold"/>
                                        <p:tgtEl>
                                          <p:spTgt spid="483580"/>
                                        </p:tgtEl>
                                        <p:attrNameLst>
                                          <p:attrName>ppt_y</p:attrName>
                                        </p:attrNameLst>
                                      </p:cBhvr>
                                      <p:tavLst>
                                        <p:tav tm="0">
                                          <p:val>
                                            <p:fltVal val="0.5"/>
                                          </p:val>
                                        </p:tav>
                                        <p:tav tm="100000">
                                          <p:val>
                                            <p:strVal val="#ppt_y"/>
                                          </p:val>
                                        </p:tav>
                                      </p:tavLst>
                                    </p:anim>
                                  </p:childTnLst>
                                </p:cTn>
                              </p:par>
                            </p:childTnLst>
                          </p:cTn>
                        </p:par>
                        <p:par>
                          <p:cTn id="40" fill="hold" nodeType="afterGroup">
                            <p:stCondLst>
                              <p:cond delay="1000"/>
                            </p:stCondLst>
                            <p:childTnLst>
                              <p:par>
                                <p:cTn id="41" presetID="23" presetClass="entr" presetSubtype="528" fill="hold" grpId="0" nodeType="afterEffect">
                                  <p:stCondLst>
                                    <p:cond delay="0"/>
                                  </p:stCondLst>
                                  <p:childTnLst>
                                    <p:set>
                                      <p:cBhvr>
                                        <p:cTn id="42" dur="1" fill="hold">
                                          <p:stCondLst>
                                            <p:cond delay="0"/>
                                          </p:stCondLst>
                                        </p:cTn>
                                        <p:tgtEl>
                                          <p:spTgt spid="483581"/>
                                        </p:tgtEl>
                                        <p:attrNameLst>
                                          <p:attrName>style.visibility</p:attrName>
                                        </p:attrNameLst>
                                      </p:cBhvr>
                                      <p:to>
                                        <p:strVal val="visible"/>
                                      </p:to>
                                    </p:set>
                                    <p:anim calcmode="lin" valueType="num">
                                      <p:cBhvr>
                                        <p:cTn id="43" dur="500" fill="hold"/>
                                        <p:tgtEl>
                                          <p:spTgt spid="483581"/>
                                        </p:tgtEl>
                                        <p:attrNameLst>
                                          <p:attrName>ppt_w</p:attrName>
                                        </p:attrNameLst>
                                      </p:cBhvr>
                                      <p:tavLst>
                                        <p:tav tm="0">
                                          <p:val>
                                            <p:fltVal val="0"/>
                                          </p:val>
                                        </p:tav>
                                        <p:tav tm="100000">
                                          <p:val>
                                            <p:strVal val="#ppt_w"/>
                                          </p:val>
                                        </p:tav>
                                      </p:tavLst>
                                    </p:anim>
                                    <p:anim calcmode="lin" valueType="num">
                                      <p:cBhvr>
                                        <p:cTn id="44" dur="500" fill="hold"/>
                                        <p:tgtEl>
                                          <p:spTgt spid="483581"/>
                                        </p:tgtEl>
                                        <p:attrNameLst>
                                          <p:attrName>ppt_h</p:attrName>
                                        </p:attrNameLst>
                                      </p:cBhvr>
                                      <p:tavLst>
                                        <p:tav tm="0">
                                          <p:val>
                                            <p:fltVal val="0"/>
                                          </p:val>
                                        </p:tav>
                                        <p:tav tm="100000">
                                          <p:val>
                                            <p:strVal val="#ppt_h"/>
                                          </p:val>
                                        </p:tav>
                                      </p:tavLst>
                                    </p:anim>
                                    <p:anim calcmode="lin" valueType="num">
                                      <p:cBhvr>
                                        <p:cTn id="45" dur="500" fill="hold"/>
                                        <p:tgtEl>
                                          <p:spTgt spid="483581"/>
                                        </p:tgtEl>
                                        <p:attrNameLst>
                                          <p:attrName>ppt_x</p:attrName>
                                        </p:attrNameLst>
                                      </p:cBhvr>
                                      <p:tavLst>
                                        <p:tav tm="0">
                                          <p:val>
                                            <p:fltVal val="0.5"/>
                                          </p:val>
                                        </p:tav>
                                        <p:tav tm="100000">
                                          <p:val>
                                            <p:strVal val="#ppt_x"/>
                                          </p:val>
                                        </p:tav>
                                      </p:tavLst>
                                    </p:anim>
                                    <p:anim calcmode="lin" valueType="num">
                                      <p:cBhvr>
                                        <p:cTn id="46" dur="500" fill="hold"/>
                                        <p:tgtEl>
                                          <p:spTgt spid="483581"/>
                                        </p:tgtEl>
                                        <p:attrNameLst>
                                          <p:attrName>ppt_y</p:attrName>
                                        </p:attrNameLst>
                                      </p:cBhvr>
                                      <p:tavLst>
                                        <p:tav tm="0">
                                          <p:val>
                                            <p:fltVal val="0.5"/>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3" presetClass="entr" presetSubtype="528" fill="hold" grpId="0" nodeType="clickEffect">
                                  <p:stCondLst>
                                    <p:cond delay="0"/>
                                  </p:stCondLst>
                                  <p:childTnLst>
                                    <p:set>
                                      <p:cBhvr>
                                        <p:cTn id="50" dur="1" fill="hold">
                                          <p:stCondLst>
                                            <p:cond delay="0"/>
                                          </p:stCondLst>
                                        </p:cTn>
                                        <p:tgtEl>
                                          <p:spTgt spid="483589"/>
                                        </p:tgtEl>
                                        <p:attrNameLst>
                                          <p:attrName>style.visibility</p:attrName>
                                        </p:attrNameLst>
                                      </p:cBhvr>
                                      <p:to>
                                        <p:strVal val="visible"/>
                                      </p:to>
                                    </p:set>
                                    <p:anim calcmode="lin" valueType="num">
                                      <p:cBhvr>
                                        <p:cTn id="51" dur="500" fill="hold"/>
                                        <p:tgtEl>
                                          <p:spTgt spid="483589"/>
                                        </p:tgtEl>
                                        <p:attrNameLst>
                                          <p:attrName>ppt_w</p:attrName>
                                        </p:attrNameLst>
                                      </p:cBhvr>
                                      <p:tavLst>
                                        <p:tav tm="0">
                                          <p:val>
                                            <p:fltVal val="0"/>
                                          </p:val>
                                        </p:tav>
                                        <p:tav tm="100000">
                                          <p:val>
                                            <p:strVal val="#ppt_w"/>
                                          </p:val>
                                        </p:tav>
                                      </p:tavLst>
                                    </p:anim>
                                    <p:anim calcmode="lin" valueType="num">
                                      <p:cBhvr>
                                        <p:cTn id="52" dur="500" fill="hold"/>
                                        <p:tgtEl>
                                          <p:spTgt spid="483589"/>
                                        </p:tgtEl>
                                        <p:attrNameLst>
                                          <p:attrName>ppt_h</p:attrName>
                                        </p:attrNameLst>
                                      </p:cBhvr>
                                      <p:tavLst>
                                        <p:tav tm="0">
                                          <p:val>
                                            <p:fltVal val="0"/>
                                          </p:val>
                                        </p:tav>
                                        <p:tav tm="100000">
                                          <p:val>
                                            <p:strVal val="#ppt_h"/>
                                          </p:val>
                                        </p:tav>
                                      </p:tavLst>
                                    </p:anim>
                                    <p:anim calcmode="lin" valueType="num">
                                      <p:cBhvr>
                                        <p:cTn id="53" dur="500" fill="hold"/>
                                        <p:tgtEl>
                                          <p:spTgt spid="483589"/>
                                        </p:tgtEl>
                                        <p:attrNameLst>
                                          <p:attrName>ppt_x</p:attrName>
                                        </p:attrNameLst>
                                      </p:cBhvr>
                                      <p:tavLst>
                                        <p:tav tm="0">
                                          <p:val>
                                            <p:fltVal val="0.5"/>
                                          </p:val>
                                        </p:tav>
                                        <p:tav tm="100000">
                                          <p:val>
                                            <p:strVal val="#ppt_x"/>
                                          </p:val>
                                        </p:tav>
                                      </p:tavLst>
                                    </p:anim>
                                    <p:anim calcmode="lin" valueType="num">
                                      <p:cBhvr>
                                        <p:cTn id="54" dur="500" fill="hold"/>
                                        <p:tgtEl>
                                          <p:spTgt spid="483589"/>
                                        </p:tgtEl>
                                        <p:attrNameLst>
                                          <p:attrName>ppt_y</p:attrName>
                                        </p:attrNameLst>
                                      </p:cBhvr>
                                      <p:tavLst>
                                        <p:tav tm="0">
                                          <p:val>
                                            <p:fltVal val="0.5"/>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7" presetClass="entr" presetSubtype="2" fill="hold" grpId="0" nodeType="clickEffect">
                                  <p:stCondLst>
                                    <p:cond delay="0"/>
                                  </p:stCondLst>
                                  <p:childTnLst>
                                    <p:set>
                                      <p:cBhvr>
                                        <p:cTn id="58" dur="1" fill="hold">
                                          <p:stCondLst>
                                            <p:cond delay="0"/>
                                          </p:stCondLst>
                                        </p:cTn>
                                        <p:tgtEl>
                                          <p:spTgt spid="483644"/>
                                        </p:tgtEl>
                                        <p:attrNameLst>
                                          <p:attrName>style.visibility</p:attrName>
                                        </p:attrNameLst>
                                      </p:cBhvr>
                                      <p:to>
                                        <p:strVal val="visible"/>
                                      </p:to>
                                    </p:set>
                                    <p:anim calcmode="lin" valueType="num">
                                      <p:cBhvr additive="base">
                                        <p:cTn id="59" dur="5000" fill="hold"/>
                                        <p:tgtEl>
                                          <p:spTgt spid="483644"/>
                                        </p:tgtEl>
                                        <p:attrNameLst>
                                          <p:attrName>ppt_x</p:attrName>
                                        </p:attrNameLst>
                                      </p:cBhvr>
                                      <p:tavLst>
                                        <p:tav tm="0">
                                          <p:val>
                                            <p:strVal val="1+#ppt_w/2"/>
                                          </p:val>
                                        </p:tav>
                                        <p:tav tm="100000">
                                          <p:val>
                                            <p:strVal val="#ppt_x"/>
                                          </p:val>
                                        </p:tav>
                                      </p:tavLst>
                                    </p:anim>
                                    <p:anim calcmode="lin" valueType="num">
                                      <p:cBhvr additive="base">
                                        <p:cTn id="60" dur="5000" fill="hold"/>
                                        <p:tgtEl>
                                          <p:spTgt spid="4836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3572" grpId="0" animBg="1"/>
      <p:bldP spid="483573" grpId="0" animBg="1"/>
      <p:bldP spid="483574" grpId="0" animBg="1"/>
      <p:bldP spid="483579" grpId="0" animBg="1"/>
      <p:bldP spid="483580" grpId="0" animBg="1"/>
      <p:bldP spid="483581" grpId="0" animBg="1"/>
      <p:bldP spid="483589" grpId="0" animBg="1"/>
      <p:bldP spid="48364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rtl="1" eaLnBrk="1" hangingPunct="1">
              <a:defRPr/>
            </a:pPr>
            <a:r>
              <a:rPr lang="ar-JO" sz="2400" b="1" dirty="0">
                <a:solidFill>
                  <a:srgbClr val="FFFFFF"/>
                </a:solidFill>
                <a:latin typeface="Accordance" panose="00000400000000000000" pitchFamily="2" charset="-78"/>
                <a:ea typeface="Accordance" panose="00000400000000000000" pitchFamily="2" charset="-78"/>
                <a:cs typeface="Accordance" panose="00000400000000000000" pitchFamily="2" charset="-78"/>
              </a:rPr>
              <a:t>الكتاب المقدس ... رابط أساسي على </a:t>
            </a:r>
            <a:r>
              <a:rPr lang="en-US" sz="2400" b="1" dirty="0">
                <a:solidFill>
                  <a:srgbClr val="FFFFFF"/>
                </a:solidFill>
                <a:latin typeface="Accordance" panose="00000400000000000000" pitchFamily="2" charset="-78"/>
                <a:ea typeface="Accordance" panose="00000400000000000000" pitchFamily="2" charset="-78"/>
                <a:cs typeface="Accordance" panose="00000400000000000000" pitchFamily="2" charset="-78"/>
              </a:rPr>
              <a:t>BibleStudyDownloads.org</a:t>
            </a:r>
            <a:endParaRPr lang="en-US" sz="1000" b="1" dirty="0">
              <a:solidFill>
                <a:srgbClr val="FFFFFF"/>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88067" name="Rectangle 1026"/>
          <p:cNvSpPr txBox="1">
            <a:spLocks noChangeArrowheads="1"/>
          </p:cNvSpPr>
          <p:nvPr/>
        </p:nvSpPr>
        <p:spPr bwMode="auto">
          <a:xfrm>
            <a:off x="0" y="0"/>
            <a:ext cx="9144000" cy="685800"/>
          </a:xfrm>
          <a:prstGeom prst="rect">
            <a:avLst/>
          </a:prstGeom>
          <a:noFill/>
          <a:ln w="9525">
            <a:noFill/>
            <a:miter lim="800000"/>
            <a:headEnd/>
            <a:tailEnd/>
          </a:ln>
        </p:spPr>
        <p:txBody>
          <a:bodyPr anchor="ctr"/>
          <a:lstStyle/>
          <a:p>
            <a:pPr algn="ctr" eaLnBrk="1" hangingPunct="1"/>
            <a:r>
              <a:rPr lang="ar-JO" altLang="en-US" sz="4000">
                <a:solidFill>
                  <a:srgbClr val="FFFFFF"/>
                </a:solidFill>
                <a:latin typeface="Arial" pitchFamily="34" charset="0"/>
                <a:cs typeface="Arial" pitchFamily="34" charset="0"/>
              </a:rPr>
              <a:t>احصل على هذا العرض مجانا!</a:t>
            </a:r>
            <a:endParaRPr lang="en-US" altLang="en-US" sz="1400">
              <a:solidFill>
                <a:srgbClr val="FFFFFF"/>
              </a:solidFill>
              <a:latin typeface="Arial" pitchFamily="34" charset="0"/>
              <a:cs typeface="Arial" pitchFamily="34" charset="0"/>
            </a:endParaRPr>
          </a:p>
        </p:txBody>
      </p:sp>
      <p:pic>
        <p:nvPicPr>
          <p:cNvPr id="88068" name="Picture 7" descr="Screen Shot 2016-02-02 at 5.41.18 PM.png"/>
          <p:cNvPicPr>
            <a:picLocks noChangeAspect="1" noChangeArrowheads="1"/>
          </p:cNvPicPr>
          <p:nvPr/>
        </p:nvPicPr>
        <p:blipFill>
          <a:blip r:embed="rId3"/>
          <a:srcRect/>
          <a:stretch>
            <a:fillRect/>
          </a:stretch>
        </p:blipFill>
        <p:spPr bwMode="auto">
          <a:xfrm>
            <a:off x="-44450" y="636588"/>
            <a:ext cx="9232900" cy="5649912"/>
          </a:xfrm>
          <a:prstGeom prst="rect">
            <a:avLst/>
          </a:prstGeom>
          <a:noFill/>
          <a:ln w="9525">
            <a:noFill/>
            <a:miter lim="800000"/>
            <a:headEnd/>
            <a:tailEnd/>
          </a:ln>
        </p:spPr>
      </p:pic>
      <p:pic>
        <p:nvPicPr>
          <p:cNvPr id="9" name="Picture 8" descr="Screen Shot 2016-02-02 at 5.42.03 PM.png"/>
          <p:cNvPicPr>
            <a:picLocks noChangeAspect="1" noChangeArrowheads="1"/>
          </p:cNvPicPr>
          <p:nvPr/>
        </p:nvPicPr>
        <p:blipFill>
          <a:blip r:embed="rId4"/>
          <a:srcRect/>
          <a:stretch>
            <a:fillRect/>
          </a:stretch>
        </p:blipFill>
        <p:spPr bwMode="auto">
          <a:xfrm>
            <a:off x="307975" y="2222500"/>
            <a:ext cx="6153150" cy="348297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nodeType="afterGroup">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0114" name="Rectangle 2">
            <a:hlinkClick r:id="rId3" action="ppaction://hlinkpres?slideindex=1&amp;slidetitle=PowerPoint Presentation"/>
          </p:cNvPr>
          <p:cNvSpPr>
            <a:spLocks noChangeArrowheads="1"/>
          </p:cNvSpPr>
          <p:nvPr/>
        </p:nvSpPr>
        <p:spPr bwMode="auto">
          <a:xfrm>
            <a:off x="0" y="0"/>
            <a:ext cx="9144000" cy="6858000"/>
          </a:xfrm>
          <a:prstGeom prst="rect">
            <a:avLst/>
          </a:prstGeom>
          <a:solidFill>
            <a:schemeClr val="bg2"/>
          </a:solidFill>
          <a:ln w="9525">
            <a:noFill/>
            <a:miter lim="800000"/>
            <a:headEnd/>
            <a:tailEnd/>
          </a:ln>
        </p:spPr>
        <p:txBody>
          <a:bodyPr wrap="none" anchor="ctr"/>
          <a:lstStyle/>
          <a:p>
            <a:endParaRPr lang="en-US" altLang="en-US"/>
          </a:p>
        </p:txBody>
      </p:sp>
      <p:sp>
        <p:nvSpPr>
          <p:cNvPr id="447496" name="Rectangle 8"/>
          <p:cNvSpPr>
            <a:spLocks noChangeArrowheads="1"/>
          </p:cNvSpPr>
          <p:nvPr/>
        </p:nvSpPr>
        <p:spPr bwMode="auto">
          <a:xfrm>
            <a:off x="8105775" y="65246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Comic Sans MS" charset="0"/>
                <a:ea typeface="ＭＳ Ｐゴシック" charset="0"/>
                <a:cs typeface="ＭＳ Ｐゴシック" charset="0"/>
              </a:rPr>
              <a:t>34</a:t>
            </a:r>
          </a:p>
        </p:txBody>
      </p:sp>
      <p:sp>
        <p:nvSpPr>
          <p:cNvPr id="90116" name="Text Box 9"/>
          <p:cNvSpPr txBox="1">
            <a:spLocks noChangeArrowheads="1"/>
          </p:cNvSpPr>
          <p:nvPr/>
        </p:nvSpPr>
        <p:spPr bwMode="auto">
          <a:xfrm>
            <a:off x="479425" y="6545263"/>
            <a:ext cx="915988" cy="228600"/>
          </a:xfrm>
          <a:prstGeom prst="rect">
            <a:avLst/>
          </a:prstGeom>
          <a:noFill/>
          <a:ln w="9525">
            <a:noFill/>
            <a:miter lim="800000"/>
            <a:headEnd/>
            <a:tailEnd/>
          </a:ln>
        </p:spPr>
        <p:txBody>
          <a:bodyPr wrap="none" anchor="ctr">
            <a:spAutoFit/>
          </a:bodyPr>
          <a:lstStyle/>
          <a:p>
            <a:pPr algn="ctr">
              <a:spcBef>
                <a:spcPct val="50000"/>
              </a:spcBef>
            </a:pPr>
            <a:r>
              <a:rPr lang="en-US" altLang="en-US" sz="900">
                <a:solidFill>
                  <a:srgbClr val="FFFFFF"/>
                </a:solidFill>
                <a:latin typeface="Arial" pitchFamily="34" charset="0"/>
              </a:rPr>
              <a:t>©2006 TBBMI</a:t>
            </a:r>
          </a:p>
        </p:txBody>
      </p:sp>
      <p:sp>
        <p:nvSpPr>
          <p:cNvPr id="447498" name="Rectangle 10"/>
          <p:cNvSpPr>
            <a:spLocks noChangeArrowheads="1"/>
          </p:cNvSpPr>
          <p:nvPr/>
        </p:nvSpPr>
        <p:spPr bwMode="auto">
          <a:xfrm>
            <a:off x="7521575" y="6526213"/>
            <a:ext cx="808038"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Comic Sans MS" charset="0"/>
                <a:ea typeface="ＭＳ Ｐゴシック" charset="0"/>
                <a:cs typeface="ＭＳ Ｐゴシック" charset="0"/>
              </a:rPr>
              <a:t>9.65.03e.</a:t>
            </a: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Line 2"/>
          <p:cNvSpPr>
            <a:spLocks noChangeShapeType="1"/>
          </p:cNvSpPr>
          <p:nvPr/>
        </p:nvSpPr>
        <p:spPr bwMode="auto">
          <a:xfrm>
            <a:off x="914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endParaRPr>
          </a:p>
        </p:txBody>
      </p:sp>
      <p:sp>
        <p:nvSpPr>
          <p:cNvPr id="22531" name="Rectangle 3"/>
          <p:cNvSpPr>
            <a:spLocks noChangeArrowheads="1"/>
          </p:cNvSpPr>
          <p:nvPr/>
        </p:nvSpPr>
        <p:spPr bwMode="auto">
          <a:xfrm>
            <a:off x="825500" y="850900"/>
            <a:ext cx="7823200" cy="5097463"/>
          </a:xfrm>
          <a:prstGeom prst="rect">
            <a:avLst/>
          </a:prstGeom>
          <a:solidFill>
            <a:schemeClr val="accent2"/>
          </a:solidFill>
          <a:ln w="76200">
            <a:solidFill>
              <a:schemeClr val="accent1"/>
            </a:solidFill>
            <a:miter lim="800000"/>
            <a:headEnd/>
            <a:tailEnd/>
          </a:ln>
        </p:spPr>
        <p:txBody>
          <a:bodyPr wrap="none" anchor="ctr"/>
          <a:lstStyle/>
          <a:p>
            <a:endParaRPr lang="en-US" altLang="en-US"/>
          </a:p>
        </p:txBody>
      </p:sp>
      <p:sp>
        <p:nvSpPr>
          <p:cNvPr id="154628" name="Rectangle 4"/>
          <p:cNvSpPr>
            <a:spLocks noChangeArrowheads="1"/>
          </p:cNvSpPr>
          <p:nvPr/>
        </p:nvSpPr>
        <p:spPr bwMode="auto">
          <a:xfrm>
            <a:off x="865188" y="900113"/>
            <a:ext cx="7921625" cy="659923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ar-JO" sz="3600" dirty="0">
                <a:solidFill>
                  <a:srgbClr val="FAFD00"/>
                </a:solidFill>
                <a:latin typeface="Accordance" panose="00000400000000000000" pitchFamily="2" charset="-79"/>
                <a:ea typeface="Accordance" panose="00000400000000000000" pitchFamily="2" charset="-79"/>
                <a:cs typeface="Accordance" panose="00000400000000000000" pitchFamily="2" charset="-79"/>
              </a:rPr>
              <a:t>المواعيد التقريبية:</a:t>
            </a:r>
          </a:p>
          <a:p>
            <a:pPr algn="r" rtl="1">
              <a:lnSpc>
                <a:spcPct val="200000"/>
              </a:lnSpc>
              <a:defRPr/>
            </a:pPr>
            <a:r>
              <a:rPr lang="ar-JO" sz="3600" dirty="0">
                <a:solidFill>
                  <a:srgbClr val="FAFD00"/>
                </a:solidFill>
                <a:latin typeface="Accordance" panose="00000400000000000000" pitchFamily="2" charset="-79"/>
                <a:ea typeface="Accordance" panose="00000400000000000000" pitchFamily="2" charset="-79"/>
                <a:cs typeface="Accordance" panose="00000400000000000000" pitchFamily="2" charset="-79"/>
              </a:rPr>
              <a:t>إبراهيم- يوسف                             ٢٠٠٠ ق. م </a:t>
            </a:r>
            <a:endParaRPr lang="en-US" sz="3600" dirty="0">
              <a:solidFill>
                <a:srgbClr val="FAFD00"/>
              </a:solidFill>
              <a:latin typeface="Times" charset="0"/>
              <a:ea typeface="ＭＳ Ｐゴシック" charset="0"/>
              <a:cs typeface="ＭＳ Ｐゴシック" charset="0"/>
            </a:endParaRPr>
          </a:p>
          <a:p>
            <a:pPr algn="r" rtl="1">
              <a:lnSpc>
                <a:spcPct val="200000"/>
              </a:lnSpc>
              <a:defRPr/>
            </a:pPr>
            <a:r>
              <a:rPr lang="ar-JO" sz="3600" dirty="0">
                <a:solidFill>
                  <a:srgbClr val="FAFD00"/>
                </a:solidFill>
                <a:latin typeface="Accordance" panose="00000400000000000000" pitchFamily="2" charset="-79"/>
                <a:ea typeface="Accordance" panose="00000400000000000000" pitchFamily="2" charset="-79"/>
                <a:cs typeface="Accordance" panose="00000400000000000000" pitchFamily="2" charset="-79"/>
              </a:rPr>
              <a:t> موسى- يشوع</a:t>
            </a:r>
            <a:r>
              <a:rPr lang="en-US" sz="3600" dirty="0">
                <a:solidFill>
                  <a:srgbClr val="FAFD00"/>
                </a:solidFill>
                <a:latin typeface="Accordance" panose="00000400000000000000" pitchFamily="2" charset="-79"/>
                <a:ea typeface="Accordance" panose="00000400000000000000" pitchFamily="2" charset="-79"/>
                <a:cs typeface="Accordance" panose="00000400000000000000" pitchFamily="2" charset="-79"/>
              </a:rPr>
              <a:t>	  		</a:t>
            </a:r>
            <a:r>
              <a:rPr lang="ar-JO" sz="3600" dirty="0">
                <a:solidFill>
                  <a:srgbClr val="FAFD00"/>
                </a:solidFill>
                <a:latin typeface="Accordance" panose="00000400000000000000" pitchFamily="2" charset="-79"/>
                <a:ea typeface="Accordance" panose="00000400000000000000" pitchFamily="2" charset="-79"/>
                <a:cs typeface="Accordance" panose="00000400000000000000" pitchFamily="2" charset="-79"/>
              </a:rPr>
              <a:t>           ١٥٠٠ ق. م</a:t>
            </a:r>
            <a:endParaRPr lang="en-US" sz="3600" dirty="0">
              <a:solidFill>
                <a:srgbClr val="FAFD00"/>
              </a:solidFill>
              <a:latin typeface="Accordance" panose="00000400000000000000" pitchFamily="2" charset="-79"/>
              <a:ea typeface="Accordance" panose="00000400000000000000" pitchFamily="2" charset="-79"/>
              <a:cs typeface="Accordance" panose="00000400000000000000" pitchFamily="2" charset="-79"/>
            </a:endParaRPr>
          </a:p>
          <a:p>
            <a:pPr algn="r" rtl="1">
              <a:lnSpc>
                <a:spcPct val="200000"/>
              </a:lnSpc>
              <a:defRPr/>
            </a:pPr>
            <a:r>
              <a:rPr lang="ar-JO" sz="3600" dirty="0">
                <a:solidFill>
                  <a:srgbClr val="FAFD00"/>
                </a:solidFill>
                <a:latin typeface="Accordance" panose="00000400000000000000" pitchFamily="2" charset="-79"/>
                <a:ea typeface="Accordance" panose="00000400000000000000" pitchFamily="2" charset="-79"/>
                <a:cs typeface="Accordance" panose="00000400000000000000" pitchFamily="2" charset="-79"/>
              </a:rPr>
              <a:t>الفوضى- الملكية                            ١٠٠٠ق. م    </a:t>
            </a:r>
            <a:endParaRPr lang="en-US" sz="3600" dirty="0">
              <a:solidFill>
                <a:schemeClr val="hlink"/>
              </a:solidFill>
              <a:latin typeface="Times" charset="0"/>
              <a:ea typeface="ＭＳ Ｐゴシック" charset="0"/>
              <a:cs typeface="ＭＳ Ｐゴシック" charset="0"/>
            </a:endParaRPr>
          </a:p>
          <a:p>
            <a:pPr algn="r" rtl="1">
              <a:lnSpc>
                <a:spcPct val="200000"/>
              </a:lnSpc>
              <a:defRPr/>
            </a:pPr>
            <a:r>
              <a:rPr lang="ar-JO" sz="3600" dirty="0">
                <a:solidFill>
                  <a:schemeClr val="hlink"/>
                </a:solidFill>
                <a:latin typeface="Accordance" panose="00000400000000000000" pitchFamily="2" charset="-79"/>
                <a:ea typeface="Accordance" panose="00000400000000000000" pitchFamily="2" charset="-79"/>
                <a:cs typeface="Accordance" panose="00000400000000000000" pitchFamily="2" charset="-79"/>
              </a:rPr>
              <a:t> السبي- الصمت                              ٥٠٠ ق. م</a:t>
            </a:r>
            <a:endParaRPr lang="en-US" sz="3600" dirty="0">
              <a:solidFill>
                <a:srgbClr val="FAFD00"/>
              </a:solidFill>
              <a:latin typeface="Times" charset="0"/>
              <a:ea typeface="ＭＳ Ｐゴシック" charset="0"/>
              <a:cs typeface="ＭＳ Ｐゴシック" charset="0"/>
            </a:endParaRPr>
          </a:p>
          <a:p>
            <a:pPr algn="ctr">
              <a:defRPr/>
            </a:pPr>
            <a:endParaRPr lang="en-US" sz="3600" dirty="0">
              <a:solidFill>
                <a:srgbClr val="FAFD00"/>
              </a:solidFill>
              <a:latin typeface="Times" charset="0"/>
              <a:ea typeface="ＭＳ Ｐゴシック" charset="0"/>
              <a:cs typeface="ＭＳ Ｐゴシック" charset="0"/>
            </a:endParaRPr>
          </a:p>
          <a:p>
            <a:pPr algn="r" rtl="1">
              <a:lnSpc>
                <a:spcPct val="200000"/>
              </a:lnSpc>
              <a:defRPr/>
            </a:pPr>
            <a:r>
              <a:rPr lang="ar-JO" sz="3600" dirty="0">
                <a:solidFill>
                  <a:srgbClr val="FAFD00"/>
                </a:solidFill>
                <a:latin typeface="Accordance" panose="00000400000000000000" pitchFamily="2" charset="-79"/>
                <a:ea typeface="Accordance" panose="00000400000000000000" pitchFamily="2" charset="-79"/>
                <a:cs typeface="Accordance" panose="00000400000000000000" pitchFamily="2" charset="-79"/>
              </a:rPr>
              <a:t> </a:t>
            </a:r>
            <a:endParaRPr lang="en-US" sz="3600" dirty="0">
              <a:solidFill>
                <a:srgbClr val="FAFD00"/>
              </a:solidFill>
              <a:latin typeface="Times" charset="0"/>
              <a:ea typeface="ＭＳ Ｐゴシック" charset="0"/>
              <a:cs typeface="ＭＳ Ｐゴシック" charset="0"/>
            </a:endParaRPr>
          </a:p>
        </p:txBody>
      </p:sp>
      <p:sp>
        <p:nvSpPr>
          <p:cNvPr id="22533" name="Rectangle 5"/>
          <p:cNvSpPr>
            <a:spLocks noChangeArrowheads="1"/>
          </p:cNvSpPr>
          <p:nvPr/>
        </p:nvSpPr>
        <p:spPr bwMode="auto">
          <a:xfrm>
            <a:off x="1617663" y="1074738"/>
            <a:ext cx="7112000" cy="5029200"/>
          </a:xfrm>
          <a:prstGeom prst="rect">
            <a:avLst/>
          </a:prstGeom>
          <a:noFill/>
          <a:ln w="9525">
            <a:noFill/>
            <a:miter lim="800000"/>
            <a:headEnd/>
            <a:tailEnd/>
          </a:ln>
        </p:spPr>
        <p:txBody>
          <a:bodyPr wrap="none" anchor="ctr"/>
          <a:lstStyle/>
          <a:p>
            <a:endParaRPr lang="en-US" altLang="en-US"/>
          </a:p>
        </p:txBody>
      </p:sp>
      <p:sp>
        <p:nvSpPr>
          <p:cNvPr id="154630" name="Oval 6"/>
          <p:cNvSpPr>
            <a:spLocks noChangeArrowheads="1"/>
          </p:cNvSpPr>
          <p:nvPr/>
        </p:nvSpPr>
        <p:spPr bwMode="auto">
          <a:xfrm>
            <a:off x="414338" y="5021263"/>
            <a:ext cx="8458200" cy="965200"/>
          </a:xfrm>
          <a:prstGeom prst="ellipse">
            <a:avLst/>
          </a:prstGeom>
          <a:noFill/>
          <a:ln w="76200">
            <a:solidFill>
              <a:srgbClr val="FFFF00"/>
            </a:solidFill>
            <a:round/>
            <a:headEnd/>
            <a:tailEnd/>
          </a:ln>
          <a:effectLst>
            <a:outerShdw blurRad="63500" dist="109250" dir="2132261"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22535" name="Text Box 8"/>
          <p:cNvSpPr txBox="1">
            <a:spLocks noChangeArrowheads="1"/>
          </p:cNvSpPr>
          <p:nvPr/>
        </p:nvSpPr>
        <p:spPr bwMode="auto">
          <a:xfrm>
            <a:off x="8720138" y="90488"/>
            <a:ext cx="260350" cy="396875"/>
          </a:xfrm>
          <a:prstGeom prst="rect">
            <a:avLst/>
          </a:prstGeom>
          <a:noFill/>
          <a:ln w="9525">
            <a:noFill/>
            <a:miter lim="800000"/>
            <a:headEnd/>
            <a:tailEnd/>
          </a:ln>
        </p:spPr>
        <p:txBody>
          <a:bodyPr wrap="none" anchor="ctr">
            <a:spAutoFit/>
          </a:bodyPr>
          <a:lstStyle/>
          <a:p>
            <a:pPr algn="ctr">
              <a:spcBef>
                <a:spcPct val="50000"/>
              </a:spcBef>
            </a:pPr>
            <a:r>
              <a:rPr lang="en-US" altLang="en-US" sz="2000" b="0">
                <a:solidFill>
                  <a:srgbClr val="FFA27C"/>
                </a:solidFill>
              </a:rPr>
              <a:t> </a:t>
            </a:r>
          </a:p>
        </p:txBody>
      </p:sp>
      <p:sp>
        <p:nvSpPr>
          <p:cNvPr id="154638" name="Rectangle 1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Comic Sans MS" charset="0"/>
                <a:ea typeface="ＭＳ Ｐゴシック" charset="0"/>
                <a:cs typeface="ＭＳ Ｐゴシック" charset="0"/>
              </a:rPr>
              <a:t>02</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 fill="hold" grpId="0" nodeType="withEffect">
                                  <p:stCondLst>
                                    <p:cond delay="0"/>
                                  </p:stCondLst>
                                  <p:childTnLst>
                                    <p:set>
                                      <p:cBhvr>
                                        <p:cTn id="6" dur="1" fill="hold">
                                          <p:stCondLst>
                                            <p:cond delay="0"/>
                                          </p:stCondLst>
                                        </p:cTn>
                                        <p:tgtEl>
                                          <p:spTgt spid="154628"/>
                                        </p:tgtEl>
                                        <p:attrNameLst>
                                          <p:attrName>style.visibility</p:attrName>
                                        </p:attrNameLst>
                                      </p:cBhvr>
                                      <p:to>
                                        <p:strVal val="visible"/>
                                      </p:to>
                                    </p:set>
                                    <p:anim calcmode="lin" valueType="num">
                                      <p:cBhvr>
                                        <p:cTn id="7" dur="1000" fill="hold"/>
                                        <p:tgtEl>
                                          <p:spTgt spid="154628"/>
                                        </p:tgtEl>
                                        <p:attrNameLst>
                                          <p:attrName>ppt_x</p:attrName>
                                        </p:attrNameLst>
                                      </p:cBhvr>
                                      <p:tavLst>
                                        <p:tav tm="0">
                                          <p:val>
                                            <p:strVal val="#ppt_x"/>
                                          </p:val>
                                        </p:tav>
                                        <p:tav tm="100000">
                                          <p:val>
                                            <p:strVal val="#ppt_x"/>
                                          </p:val>
                                        </p:tav>
                                      </p:tavLst>
                                    </p:anim>
                                    <p:anim calcmode="lin" valueType="num">
                                      <p:cBhvr>
                                        <p:cTn id="8" dur="1000" fill="hold"/>
                                        <p:tgtEl>
                                          <p:spTgt spid="154628"/>
                                        </p:tgtEl>
                                        <p:attrNameLst>
                                          <p:attrName>ppt_y</p:attrName>
                                        </p:attrNameLst>
                                      </p:cBhvr>
                                      <p:tavLst>
                                        <p:tav tm="0">
                                          <p:val>
                                            <p:strVal val="#ppt_y-#ppt_h/2"/>
                                          </p:val>
                                        </p:tav>
                                        <p:tav tm="100000">
                                          <p:val>
                                            <p:strVal val="#ppt_y"/>
                                          </p:val>
                                        </p:tav>
                                      </p:tavLst>
                                    </p:anim>
                                    <p:anim calcmode="lin" valueType="num">
                                      <p:cBhvr>
                                        <p:cTn id="9" dur="1000" fill="hold"/>
                                        <p:tgtEl>
                                          <p:spTgt spid="154628"/>
                                        </p:tgtEl>
                                        <p:attrNameLst>
                                          <p:attrName>ppt_w</p:attrName>
                                        </p:attrNameLst>
                                      </p:cBhvr>
                                      <p:tavLst>
                                        <p:tav tm="0">
                                          <p:val>
                                            <p:strVal val="#ppt_w"/>
                                          </p:val>
                                        </p:tav>
                                        <p:tav tm="100000">
                                          <p:val>
                                            <p:strVal val="#ppt_w"/>
                                          </p:val>
                                        </p:tav>
                                      </p:tavLst>
                                    </p:anim>
                                    <p:anim calcmode="lin" valueType="num">
                                      <p:cBhvr>
                                        <p:cTn id="10" dur="1000" fill="hold"/>
                                        <p:tgtEl>
                                          <p:spTgt spid="154628"/>
                                        </p:tgtEl>
                                        <p:attrNameLst>
                                          <p:attrName>ppt_h</p:attrName>
                                        </p:attrNameLst>
                                      </p:cBhvr>
                                      <p:tavLst>
                                        <p:tav tm="0">
                                          <p:val>
                                            <p:fltVal val="0"/>
                                          </p:val>
                                        </p:tav>
                                        <p:tav tm="100000">
                                          <p:val>
                                            <p:strVal val="#ppt_h"/>
                                          </p:val>
                                        </p:tav>
                                      </p:tavLst>
                                    </p:anim>
                                  </p:childTnLst>
                                </p:cTn>
                              </p:par>
                            </p:childTnLst>
                          </p:cTn>
                        </p:par>
                        <p:par>
                          <p:cTn id="11" fill="hold" nodeType="afterGroup">
                            <p:stCondLst>
                              <p:cond delay="1000"/>
                            </p:stCondLst>
                            <p:childTnLst>
                              <p:par>
                                <p:cTn id="12" presetID="23" presetClass="entr" presetSubtype="528" fill="hold" grpId="0" nodeType="afterEffect">
                                  <p:stCondLst>
                                    <p:cond delay="500"/>
                                  </p:stCondLst>
                                  <p:childTnLst>
                                    <p:set>
                                      <p:cBhvr>
                                        <p:cTn id="13" dur="1" fill="hold">
                                          <p:stCondLst>
                                            <p:cond delay="0"/>
                                          </p:stCondLst>
                                        </p:cTn>
                                        <p:tgtEl>
                                          <p:spTgt spid="154630"/>
                                        </p:tgtEl>
                                        <p:attrNameLst>
                                          <p:attrName>style.visibility</p:attrName>
                                        </p:attrNameLst>
                                      </p:cBhvr>
                                      <p:to>
                                        <p:strVal val="visible"/>
                                      </p:to>
                                    </p:set>
                                    <p:anim calcmode="lin" valueType="num">
                                      <p:cBhvr>
                                        <p:cTn id="14" dur="500" fill="hold"/>
                                        <p:tgtEl>
                                          <p:spTgt spid="154630"/>
                                        </p:tgtEl>
                                        <p:attrNameLst>
                                          <p:attrName>ppt_w</p:attrName>
                                        </p:attrNameLst>
                                      </p:cBhvr>
                                      <p:tavLst>
                                        <p:tav tm="0">
                                          <p:val>
                                            <p:fltVal val="0"/>
                                          </p:val>
                                        </p:tav>
                                        <p:tav tm="100000">
                                          <p:val>
                                            <p:strVal val="#ppt_w"/>
                                          </p:val>
                                        </p:tav>
                                      </p:tavLst>
                                    </p:anim>
                                    <p:anim calcmode="lin" valueType="num">
                                      <p:cBhvr>
                                        <p:cTn id="15" dur="500" fill="hold"/>
                                        <p:tgtEl>
                                          <p:spTgt spid="154630"/>
                                        </p:tgtEl>
                                        <p:attrNameLst>
                                          <p:attrName>ppt_h</p:attrName>
                                        </p:attrNameLst>
                                      </p:cBhvr>
                                      <p:tavLst>
                                        <p:tav tm="0">
                                          <p:val>
                                            <p:fltVal val="0"/>
                                          </p:val>
                                        </p:tav>
                                        <p:tav tm="100000">
                                          <p:val>
                                            <p:strVal val="#ppt_h"/>
                                          </p:val>
                                        </p:tav>
                                      </p:tavLst>
                                    </p:anim>
                                    <p:anim calcmode="lin" valueType="num">
                                      <p:cBhvr>
                                        <p:cTn id="16" dur="500" fill="hold"/>
                                        <p:tgtEl>
                                          <p:spTgt spid="154630"/>
                                        </p:tgtEl>
                                        <p:attrNameLst>
                                          <p:attrName>ppt_x</p:attrName>
                                        </p:attrNameLst>
                                      </p:cBhvr>
                                      <p:tavLst>
                                        <p:tav tm="0">
                                          <p:val>
                                            <p:fltVal val="0.5"/>
                                          </p:val>
                                        </p:tav>
                                        <p:tav tm="100000">
                                          <p:val>
                                            <p:strVal val="#ppt_x"/>
                                          </p:val>
                                        </p:tav>
                                      </p:tavLst>
                                    </p:anim>
                                    <p:anim calcmode="lin" valueType="num">
                                      <p:cBhvr>
                                        <p:cTn id="17" dur="500" fill="hold"/>
                                        <p:tgtEl>
                                          <p:spTgt spid="15463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28" grpId="0"/>
      <p:bldP spid="15463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25" name="Text Box 13"/>
          <p:cNvSpPr txBox="1">
            <a:spLocks noChangeArrowheads="1"/>
          </p:cNvSpPr>
          <p:nvPr/>
        </p:nvSpPr>
        <p:spPr bwMode="auto">
          <a:xfrm>
            <a:off x="274638" y="4976813"/>
            <a:ext cx="8721725" cy="708025"/>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en-US" sz="2800" dirty="0">
                <a:solidFill>
                  <a:srgbClr val="0099CC"/>
                </a:solidFill>
                <a:latin typeface="Accordance" panose="00000400000000000000" pitchFamily="2" charset="-79"/>
                <a:ea typeface="Accordance" panose="00000400000000000000" pitchFamily="2" charset="-79"/>
                <a:cs typeface="Accordance" panose="00000400000000000000" pitchFamily="2" charset="-79"/>
              </a:rPr>
              <a:t>(</a:t>
            </a:r>
            <a:r>
              <a:rPr lang="ar-JO" sz="2800" dirty="0">
                <a:solidFill>
                  <a:srgbClr val="0099CC"/>
                </a:solidFill>
                <a:latin typeface="Accordance" panose="00000400000000000000" pitchFamily="2" charset="-79"/>
                <a:ea typeface="Accordance" panose="00000400000000000000" pitchFamily="2" charset="-79"/>
                <a:cs typeface="Accordance" panose="00000400000000000000" pitchFamily="2" charset="-79"/>
              </a:rPr>
              <a:t>العهد القديم</a:t>
            </a:r>
            <a:r>
              <a:rPr lang="en-US" sz="2800" dirty="0">
                <a:solidFill>
                  <a:srgbClr val="0099CC"/>
                </a:solidFill>
                <a:latin typeface="Accordance" panose="00000400000000000000" pitchFamily="2" charset="-79"/>
                <a:ea typeface="Accordance" panose="00000400000000000000" pitchFamily="2" charset="-79"/>
                <a:cs typeface="Accordance" panose="00000400000000000000" pitchFamily="2" charset="-79"/>
              </a:rPr>
              <a:t>)</a:t>
            </a:r>
            <a:r>
              <a:rPr lang="en-US" sz="2800" dirty="0">
                <a:solidFill>
                  <a:srgbClr val="FFFF00"/>
                </a:solidFill>
                <a:latin typeface="Accordance" panose="00000400000000000000" pitchFamily="2" charset="-79"/>
                <a:ea typeface="Accordance" panose="00000400000000000000" pitchFamily="2" charset="-79"/>
                <a:cs typeface="Accordance" panose="00000400000000000000" pitchFamily="2" charset="-79"/>
              </a:rPr>
              <a:t> </a:t>
            </a:r>
            <a:r>
              <a:rPr lang="ar-JO" sz="2800" dirty="0">
                <a:solidFill>
                  <a:srgbClr val="FFFF00"/>
                </a:solidFill>
                <a:latin typeface="Accordance" panose="00000400000000000000" pitchFamily="2" charset="-79"/>
                <a:ea typeface="Accordance" panose="00000400000000000000" pitchFamily="2" charset="-79"/>
                <a:cs typeface="Accordance" panose="00000400000000000000" pitchFamily="2" charset="-79"/>
              </a:rPr>
              <a:t>عن ٤٠٠ سنة</a:t>
            </a:r>
            <a:r>
              <a:rPr lang="en-US" sz="4000" dirty="0">
                <a:solidFill>
                  <a:srgbClr val="66FF33"/>
                </a:solidFill>
                <a:latin typeface="Accordance" panose="00000400000000000000" pitchFamily="2" charset="-79"/>
                <a:ea typeface="Accordance" panose="00000400000000000000" pitchFamily="2" charset="-79"/>
                <a:cs typeface="Accordance" panose="00000400000000000000" pitchFamily="2" charset="-79"/>
              </a:rPr>
              <a:t>(</a:t>
            </a:r>
            <a:r>
              <a:rPr lang="ar-JO" sz="2800" dirty="0">
                <a:solidFill>
                  <a:srgbClr val="66FF33"/>
                </a:solidFill>
                <a:latin typeface="Accordance" panose="00000400000000000000" pitchFamily="2" charset="-79"/>
                <a:ea typeface="Accordance" panose="00000400000000000000" pitchFamily="2" charset="-79"/>
                <a:cs typeface="Accordance" panose="00000400000000000000" pitchFamily="2" charset="-79"/>
              </a:rPr>
              <a:t>العهد الجديد</a:t>
            </a:r>
            <a:r>
              <a:rPr lang="en-US" sz="4000" dirty="0">
                <a:solidFill>
                  <a:srgbClr val="66FF33"/>
                </a:solidFill>
                <a:latin typeface="Accordance" panose="00000400000000000000" pitchFamily="2" charset="-79"/>
                <a:ea typeface="Accordance" panose="00000400000000000000" pitchFamily="2" charset="-79"/>
                <a:cs typeface="Accordance" panose="00000400000000000000" pitchFamily="2" charset="-79"/>
              </a:rPr>
              <a:t>)</a:t>
            </a:r>
            <a:endParaRPr lang="en-US" sz="4000" dirty="0">
              <a:solidFill>
                <a:srgbClr val="FFFF00"/>
              </a:solidFill>
              <a:latin typeface="Accordance" panose="00000400000000000000" pitchFamily="2" charset="-79"/>
              <a:ea typeface="Accordance" panose="00000400000000000000" pitchFamily="2" charset="-79"/>
              <a:cs typeface="Accordance" panose="00000400000000000000" pitchFamily="2" charset="-79"/>
            </a:endParaRPr>
          </a:p>
        </p:txBody>
      </p:sp>
      <p:sp>
        <p:nvSpPr>
          <p:cNvPr id="397326" name="AutoShape 14"/>
          <p:cNvSpPr>
            <a:spLocks noChangeArrowheads="1"/>
          </p:cNvSpPr>
          <p:nvPr/>
        </p:nvSpPr>
        <p:spPr bwMode="auto">
          <a:xfrm>
            <a:off x="1062038" y="3997325"/>
            <a:ext cx="8081962" cy="1082675"/>
          </a:xfrm>
          <a:prstGeom prst="curvedDownArrow">
            <a:avLst>
              <a:gd name="adj1" fmla="val 96973"/>
              <a:gd name="adj2" fmla="val 242675"/>
              <a:gd name="adj3" fmla="val 33333"/>
            </a:avLst>
          </a:prstGeom>
          <a:gradFill rotWithShape="0">
            <a:gsLst>
              <a:gs pos="0">
                <a:schemeClr val="accent1"/>
              </a:gs>
              <a:gs pos="50000">
                <a:schemeClr val="accent1">
                  <a:gamma/>
                  <a:shade val="0"/>
                  <a:invGamma/>
                </a:schemeClr>
              </a:gs>
              <a:gs pos="100000">
                <a:schemeClr val="accent1"/>
              </a:gs>
            </a:gsLst>
            <a:lin ang="5400000" scaled="1"/>
          </a:gradFill>
          <a:ln w="38100">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397314" name="Rectangle 2"/>
          <p:cNvSpPr>
            <a:spLocks noChangeArrowheads="1"/>
          </p:cNvSpPr>
          <p:nvPr/>
        </p:nvSpPr>
        <p:spPr bwMode="auto">
          <a:xfrm>
            <a:off x="915988" y="2316163"/>
            <a:ext cx="7464425" cy="1196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ar-JO" sz="7200" b="0" dirty="0">
                <a:solidFill>
                  <a:srgbClr val="FAFD00"/>
                </a:solidFill>
                <a:latin typeface="Accordance" panose="00000400000000000000" pitchFamily="2" charset="-79"/>
                <a:ea typeface="Accordance" panose="00000400000000000000" pitchFamily="2" charset="-79"/>
                <a:cs typeface="Accordance" panose="00000400000000000000" pitchFamily="2" charset="-79"/>
              </a:rPr>
              <a:t>الخليقة ٧ الصمت يسوع</a:t>
            </a:r>
            <a:endParaRPr lang="en-US" sz="7200" b="0" dirty="0">
              <a:solidFill>
                <a:srgbClr val="FAFD00"/>
              </a:solidFill>
              <a:latin typeface="Accordance" panose="00000400000000000000" pitchFamily="2" charset="-79"/>
              <a:ea typeface="Accordance" panose="00000400000000000000" pitchFamily="2" charset="-79"/>
              <a:cs typeface="Accordance" panose="00000400000000000000" pitchFamily="2" charset="-79"/>
            </a:endParaRPr>
          </a:p>
        </p:txBody>
      </p:sp>
      <p:sp>
        <p:nvSpPr>
          <p:cNvPr id="397322" name="AutoShape 10"/>
          <p:cNvSpPr>
            <a:spLocks noChangeArrowheads="1"/>
          </p:cNvSpPr>
          <p:nvPr/>
        </p:nvSpPr>
        <p:spPr bwMode="auto">
          <a:xfrm>
            <a:off x="3097213" y="938213"/>
            <a:ext cx="4813300" cy="4610100"/>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rgbClr val="D83104"/>
          </a:solidFill>
          <a:ln w="76200">
            <a:solidFill>
              <a:schemeClr val="tx1"/>
            </a:solidFill>
            <a:miter lim="800000"/>
            <a:headEnd/>
            <a:tailEnd/>
          </a:ln>
        </p:spPr>
        <p:txBody>
          <a:bodyPr wrap="none" anchor="ctr"/>
          <a:lstStyle/>
          <a:p>
            <a:endParaRPr lang="ar-JO"/>
          </a:p>
        </p:txBody>
      </p:sp>
      <p:sp>
        <p:nvSpPr>
          <p:cNvPr id="24582" name="Text Box 18"/>
          <p:cNvSpPr txBox="1">
            <a:spLocks noChangeArrowheads="1"/>
          </p:cNvSpPr>
          <p:nvPr/>
        </p:nvSpPr>
        <p:spPr bwMode="auto">
          <a:xfrm>
            <a:off x="8680450" y="90488"/>
            <a:ext cx="336550" cy="396875"/>
          </a:xfrm>
          <a:prstGeom prst="rect">
            <a:avLst/>
          </a:prstGeom>
          <a:noFill/>
          <a:ln w="9525">
            <a:noFill/>
            <a:miter lim="800000"/>
            <a:headEnd/>
            <a:tailEnd/>
          </a:ln>
        </p:spPr>
        <p:txBody>
          <a:bodyPr wrap="none" anchor="ctr">
            <a:spAutoFit/>
          </a:bodyPr>
          <a:lstStyle/>
          <a:p>
            <a:pPr algn="ctr">
              <a:spcBef>
                <a:spcPct val="50000"/>
              </a:spcBef>
            </a:pPr>
            <a:r>
              <a:rPr lang="en-US" altLang="en-US" sz="2000" b="0">
                <a:solidFill>
                  <a:srgbClr val="FFA27C"/>
                </a:solidFill>
              </a:rPr>
              <a:t>  </a:t>
            </a:r>
          </a:p>
        </p:txBody>
      </p:sp>
      <p:sp>
        <p:nvSpPr>
          <p:cNvPr id="24583" name="Text Box 21"/>
          <p:cNvSpPr txBox="1">
            <a:spLocks noChangeArrowheads="1"/>
          </p:cNvSpPr>
          <p:nvPr/>
        </p:nvSpPr>
        <p:spPr bwMode="auto">
          <a:xfrm>
            <a:off x="8539163" y="6465888"/>
            <a:ext cx="390525" cy="339725"/>
          </a:xfrm>
          <a:prstGeom prst="rect">
            <a:avLst/>
          </a:prstGeom>
          <a:noFill/>
          <a:ln w="9525">
            <a:noFill/>
            <a:miter lim="800000"/>
            <a:headEnd/>
            <a:tailEnd/>
          </a:ln>
        </p:spPr>
        <p:txBody>
          <a:bodyPr wrap="none" anchor="ctr">
            <a:spAutoFit/>
          </a:bodyPr>
          <a:lstStyle/>
          <a:p>
            <a:pPr algn="ctr">
              <a:spcBef>
                <a:spcPct val="50000"/>
              </a:spcBef>
            </a:pPr>
            <a:r>
              <a:rPr lang="ar-SA" altLang="en-US">
                <a:solidFill>
                  <a:srgbClr val="FFFFFF"/>
                </a:solidFill>
                <a:cs typeface="Arial" pitchFamily="34" charset="0"/>
              </a:rPr>
              <a:t>٢</a:t>
            </a:r>
            <a:r>
              <a:rPr lang="en-US" altLang="en-US">
                <a:solidFill>
                  <a:srgbClr val="FFFFFF"/>
                </a:solidFill>
              </a:rPr>
              <a:t> </a:t>
            </a:r>
            <a:endParaRPr lang="en-US" altLang="en-US" b="0">
              <a:solidFill>
                <a:srgbClr val="FFFFFF"/>
              </a:solidFill>
              <a:latin typeface="Arial" pitchFamily="34" charset="0"/>
            </a:endParaRPr>
          </a:p>
        </p:txBody>
      </p:sp>
      <p:sp>
        <p:nvSpPr>
          <p:cNvPr id="397334" name="Rectangle 2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Comic Sans MS" charset="0"/>
                <a:ea typeface="ＭＳ Ｐゴシック" charset="0"/>
                <a:cs typeface="ＭＳ Ｐゴシック" charset="0"/>
              </a:rPr>
              <a:t>03</a:t>
            </a:r>
          </a:p>
        </p:txBody>
      </p:sp>
      <p:sp>
        <p:nvSpPr>
          <p:cNvPr id="24585" name="Text Box 23"/>
          <p:cNvSpPr txBox="1">
            <a:spLocks noChangeArrowheads="1"/>
          </p:cNvSpPr>
          <p:nvPr/>
        </p:nvSpPr>
        <p:spPr bwMode="auto">
          <a:xfrm>
            <a:off x="6996113" y="6284913"/>
            <a:ext cx="1631950" cy="274637"/>
          </a:xfrm>
          <a:prstGeom prst="rect">
            <a:avLst/>
          </a:prstGeom>
          <a:noFill/>
          <a:ln w="9525">
            <a:noFill/>
            <a:miter lim="800000"/>
            <a:headEnd/>
            <a:tailEnd/>
          </a:ln>
        </p:spPr>
        <p:txBody>
          <a:bodyPr wrap="none" anchor="ctr">
            <a:spAutoFit/>
          </a:bodyPr>
          <a:lstStyle/>
          <a:p>
            <a:pPr algn="ctr">
              <a:spcBef>
                <a:spcPct val="50000"/>
              </a:spcBef>
            </a:pPr>
            <a:r>
              <a:rPr lang="en-US" altLang="en-US" sz="1200">
                <a:solidFill>
                  <a:schemeClr val="tx1"/>
                </a:solidFill>
                <a:latin typeface="Arial" pitchFamily="34" charset="0"/>
              </a:rPr>
              <a:t>Handbook pg. 38-39</a:t>
            </a:r>
          </a:p>
        </p:txBody>
      </p:sp>
      <p:sp>
        <p:nvSpPr>
          <p:cNvPr id="397337" name="Rectangle 25"/>
          <p:cNvSpPr>
            <a:spLocks noChangeArrowheads="1"/>
          </p:cNvSpPr>
          <p:nvPr/>
        </p:nvSpPr>
        <p:spPr bwMode="auto">
          <a:xfrm>
            <a:off x="519113" y="312738"/>
            <a:ext cx="1239837" cy="17208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lvl1pPr>
              <a:defRPr sz="1600" b="1">
                <a:solidFill>
                  <a:srgbClr val="00DFCA"/>
                </a:solidFill>
                <a:latin typeface="Comic Sans MS" panose="030F0702030302020204" pitchFamily="66" charset="0"/>
                <a:ea typeface="ＭＳ Ｐゴシック" panose="020B0600070205080204" pitchFamily="34" charset="-128"/>
              </a:defRPr>
            </a:lvl1pPr>
            <a:lvl2pPr marL="742950" indent="-285750">
              <a:defRPr sz="1600" b="1">
                <a:solidFill>
                  <a:srgbClr val="00DFCA"/>
                </a:solidFill>
                <a:latin typeface="Comic Sans MS" panose="030F0702030302020204" pitchFamily="66" charset="0"/>
                <a:ea typeface="ＭＳ Ｐゴシック" panose="020B0600070205080204" pitchFamily="34" charset="-128"/>
              </a:defRPr>
            </a:lvl2pPr>
            <a:lvl3pPr marL="1143000" indent="-228600">
              <a:defRPr sz="1600" b="1">
                <a:solidFill>
                  <a:srgbClr val="00DFCA"/>
                </a:solidFill>
                <a:latin typeface="Comic Sans MS" panose="030F0702030302020204" pitchFamily="66" charset="0"/>
                <a:ea typeface="ＭＳ Ｐゴシック" panose="020B0600070205080204" pitchFamily="34" charset="-128"/>
              </a:defRPr>
            </a:lvl3pPr>
            <a:lvl4pPr marL="1600200" indent="-228600">
              <a:defRPr sz="1600" b="1">
                <a:solidFill>
                  <a:srgbClr val="00DFCA"/>
                </a:solidFill>
                <a:latin typeface="Comic Sans MS" panose="030F0702030302020204" pitchFamily="66" charset="0"/>
                <a:ea typeface="ＭＳ Ｐゴシック" panose="020B0600070205080204" pitchFamily="34" charset="-128"/>
              </a:defRPr>
            </a:lvl4pPr>
            <a:lvl5pPr marL="2057400" indent="-228600">
              <a:defRPr sz="1600" b="1">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9pPr>
          </a:lstStyle>
          <a:p>
            <a:pPr>
              <a:defRPr/>
            </a:pPr>
            <a:r>
              <a:rPr lang="ar-SA" altLang="en-US" sz="10600" b="0">
                <a:solidFill>
                  <a:srgbClr val="FFFF00"/>
                </a:solidFill>
                <a:latin typeface="Times" panose="02020603050405020304" pitchFamily="18" charset="0"/>
                <a:cs typeface="Arial" panose="020B0604020202020204" pitchFamily="34" charset="0"/>
              </a:rPr>
              <a:t>٧</a:t>
            </a:r>
            <a:r>
              <a:rPr lang="en-US" altLang="en-US" sz="10600" b="0">
                <a:solidFill>
                  <a:srgbClr val="FFFF00"/>
                </a:solidFill>
                <a:latin typeface="Times" panose="02020603050405020304" pitchFamily="18" charset="0"/>
              </a:rPr>
              <a:t> </a:t>
            </a:r>
            <a:endParaRPr lang="en-US" altLang="en-US" sz="2800" b="0">
              <a:latin typeface="Matura MT Script Capitals" panose="03020802060602070202" pitchFamily="66"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97325"/>
                                        </p:tgtEl>
                                        <p:attrNameLst>
                                          <p:attrName>style.visibility</p:attrName>
                                        </p:attrNameLst>
                                      </p:cBhvr>
                                      <p:to>
                                        <p:strVal val="visible"/>
                                      </p:to>
                                    </p:set>
                                    <p:animEffect transition="in" filter="wipe(left)">
                                      <p:cBhvr>
                                        <p:cTn id="7" dur="500"/>
                                        <p:tgtEl>
                                          <p:spTgt spid="397325"/>
                                        </p:tgtEl>
                                      </p:cBhvr>
                                    </p:animEffect>
                                  </p:childTnLst>
                                </p:cTn>
                              </p:par>
                            </p:childTnLst>
                          </p:cTn>
                        </p:par>
                        <p:par>
                          <p:cTn id="8" fill="hold" nodeType="afterGroup">
                            <p:stCondLst>
                              <p:cond delay="500"/>
                            </p:stCondLst>
                            <p:childTnLst>
                              <p:par>
                                <p:cTn id="9" presetID="22" presetClass="entr" presetSubtype="8" fill="hold" grpId="0" nodeType="afterEffect">
                                  <p:stCondLst>
                                    <p:cond delay="100"/>
                                  </p:stCondLst>
                                  <p:childTnLst>
                                    <p:set>
                                      <p:cBhvr>
                                        <p:cTn id="10" dur="1" fill="hold">
                                          <p:stCondLst>
                                            <p:cond delay="0"/>
                                          </p:stCondLst>
                                        </p:cTn>
                                        <p:tgtEl>
                                          <p:spTgt spid="397326"/>
                                        </p:tgtEl>
                                        <p:attrNameLst>
                                          <p:attrName>style.visibility</p:attrName>
                                        </p:attrNameLst>
                                      </p:cBhvr>
                                      <p:to>
                                        <p:strVal val="visible"/>
                                      </p:to>
                                    </p:set>
                                    <p:animEffect transition="in" filter="wipe(left)">
                                      <p:cBhvr>
                                        <p:cTn id="11" dur="500"/>
                                        <p:tgtEl>
                                          <p:spTgt spid="39732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3" presetClass="entr" presetSubtype="528" fill="hold" grpId="0" nodeType="clickEffect">
                                  <p:stCondLst>
                                    <p:cond delay="0"/>
                                  </p:stCondLst>
                                  <p:childTnLst>
                                    <p:set>
                                      <p:cBhvr>
                                        <p:cTn id="15" dur="1" fill="hold">
                                          <p:stCondLst>
                                            <p:cond delay="0"/>
                                          </p:stCondLst>
                                        </p:cTn>
                                        <p:tgtEl>
                                          <p:spTgt spid="397322"/>
                                        </p:tgtEl>
                                        <p:attrNameLst>
                                          <p:attrName>style.visibility</p:attrName>
                                        </p:attrNameLst>
                                      </p:cBhvr>
                                      <p:to>
                                        <p:strVal val="visible"/>
                                      </p:to>
                                    </p:set>
                                    <p:anim calcmode="lin" valueType="num">
                                      <p:cBhvr>
                                        <p:cTn id="16" dur="500" fill="hold"/>
                                        <p:tgtEl>
                                          <p:spTgt spid="397322"/>
                                        </p:tgtEl>
                                        <p:attrNameLst>
                                          <p:attrName>ppt_w</p:attrName>
                                        </p:attrNameLst>
                                      </p:cBhvr>
                                      <p:tavLst>
                                        <p:tav tm="0">
                                          <p:val>
                                            <p:fltVal val="0"/>
                                          </p:val>
                                        </p:tav>
                                        <p:tav tm="100000">
                                          <p:val>
                                            <p:strVal val="#ppt_w"/>
                                          </p:val>
                                        </p:tav>
                                      </p:tavLst>
                                    </p:anim>
                                    <p:anim calcmode="lin" valueType="num">
                                      <p:cBhvr>
                                        <p:cTn id="17" dur="500" fill="hold"/>
                                        <p:tgtEl>
                                          <p:spTgt spid="397322"/>
                                        </p:tgtEl>
                                        <p:attrNameLst>
                                          <p:attrName>ppt_h</p:attrName>
                                        </p:attrNameLst>
                                      </p:cBhvr>
                                      <p:tavLst>
                                        <p:tav tm="0">
                                          <p:val>
                                            <p:fltVal val="0"/>
                                          </p:val>
                                        </p:tav>
                                        <p:tav tm="100000">
                                          <p:val>
                                            <p:strVal val="#ppt_h"/>
                                          </p:val>
                                        </p:tav>
                                      </p:tavLst>
                                    </p:anim>
                                    <p:anim calcmode="lin" valueType="num">
                                      <p:cBhvr>
                                        <p:cTn id="18" dur="500" fill="hold"/>
                                        <p:tgtEl>
                                          <p:spTgt spid="397322"/>
                                        </p:tgtEl>
                                        <p:attrNameLst>
                                          <p:attrName>ppt_x</p:attrName>
                                        </p:attrNameLst>
                                      </p:cBhvr>
                                      <p:tavLst>
                                        <p:tav tm="0">
                                          <p:val>
                                            <p:fltVal val="0.5"/>
                                          </p:val>
                                        </p:tav>
                                        <p:tav tm="100000">
                                          <p:val>
                                            <p:strVal val="#ppt_x"/>
                                          </p:val>
                                        </p:tav>
                                      </p:tavLst>
                                    </p:anim>
                                    <p:anim calcmode="lin" valueType="num">
                                      <p:cBhvr>
                                        <p:cTn id="19" dur="500" fill="hold"/>
                                        <p:tgtEl>
                                          <p:spTgt spid="39732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7325" grpId="0" autoUpdateAnimBg="0"/>
      <p:bldP spid="397326" grpId="0" animBg="1"/>
      <p:bldP spid="3973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626" name="Group 24"/>
          <p:cNvGrpSpPr>
            <a:grpSpLocks/>
          </p:cNvGrpSpPr>
          <p:nvPr/>
        </p:nvGrpSpPr>
        <p:grpSpPr bwMode="auto">
          <a:xfrm>
            <a:off x="2335213" y="1112838"/>
            <a:ext cx="4973637" cy="4221162"/>
            <a:chOff x="1471" y="701"/>
            <a:chExt cx="3133" cy="2659"/>
          </a:xfrm>
        </p:grpSpPr>
        <p:sp>
          <p:nvSpPr>
            <p:cNvPr id="26641" name="Rectangle 25"/>
            <p:cNvSpPr>
              <a:spLocks noChangeArrowheads="1"/>
            </p:cNvSpPr>
            <p:nvPr/>
          </p:nvSpPr>
          <p:spPr bwMode="auto">
            <a:xfrm>
              <a:off x="1471" y="954"/>
              <a:ext cx="1114" cy="489"/>
            </a:xfrm>
            <a:prstGeom prst="rect">
              <a:avLst/>
            </a:prstGeom>
            <a:solidFill>
              <a:srgbClr val="FFD34A"/>
            </a:solidFill>
            <a:ln w="31750">
              <a:solidFill>
                <a:srgbClr val="FFD34A"/>
              </a:solidFill>
              <a:miter lim="800000"/>
              <a:headEnd/>
              <a:tailEnd/>
            </a:ln>
          </p:spPr>
          <p:txBody>
            <a:bodyPr/>
            <a:lstStyle/>
            <a:p>
              <a:endParaRPr lang="en-US" altLang="en-US"/>
            </a:p>
          </p:txBody>
        </p:sp>
        <p:sp>
          <p:nvSpPr>
            <p:cNvPr id="26642" name="Rectangle 26"/>
            <p:cNvSpPr>
              <a:spLocks noChangeArrowheads="1"/>
            </p:cNvSpPr>
            <p:nvPr/>
          </p:nvSpPr>
          <p:spPr bwMode="auto">
            <a:xfrm>
              <a:off x="1614" y="741"/>
              <a:ext cx="736" cy="173"/>
            </a:xfrm>
            <a:prstGeom prst="rect">
              <a:avLst/>
            </a:prstGeom>
            <a:noFill/>
            <a:ln w="9525">
              <a:noFill/>
              <a:miter lim="800000"/>
              <a:headEnd/>
              <a:tailEnd/>
            </a:ln>
          </p:spPr>
          <p:txBody>
            <a:bodyPr wrap="none" lIns="0" tIns="0" rIns="0" bIns="0">
              <a:spAutoFit/>
            </a:bodyPr>
            <a:lstStyle/>
            <a:p>
              <a:pPr algn="ctr"/>
              <a:r>
                <a:rPr lang="en-US" altLang="en-US" sz="1800" b="0">
                  <a:solidFill>
                    <a:srgbClr val="790015"/>
                  </a:solidFill>
                  <a:latin typeface="Times" pitchFamily="18" charset="0"/>
                </a:rPr>
                <a:t>ABRAHAM</a:t>
              </a:r>
              <a:endParaRPr lang="en-US" altLang="en-US"/>
            </a:p>
          </p:txBody>
        </p:sp>
        <p:sp>
          <p:nvSpPr>
            <p:cNvPr id="26643" name="Rectangle 27"/>
            <p:cNvSpPr>
              <a:spLocks noChangeArrowheads="1"/>
            </p:cNvSpPr>
            <p:nvPr/>
          </p:nvSpPr>
          <p:spPr bwMode="auto">
            <a:xfrm>
              <a:off x="1471" y="954"/>
              <a:ext cx="1556" cy="536"/>
            </a:xfrm>
            <a:prstGeom prst="rect">
              <a:avLst/>
            </a:prstGeom>
            <a:solidFill>
              <a:srgbClr val="FFD34A"/>
            </a:solidFill>
            <a:ln w="31750">
              <a:solidFill>
                <a:srgbClr val="1A0004"/>
              </a:solidFill>
              <a:miter lim="800000"/>
              <a:headEnd/>
              <a:tailEnd/>
            </a:ln>
          </p:spPr>
          <p:txBody>
            <a:bodyPr/>
            <a:lstStyle/>
            <a:p>
              <a:endParaRPr lang="en-US" altLang="en-US"/>
            </a:p>
          </p:txBody>
        </p:sp>
        <p:sp>
          <p:nvSpPr>
            <p:cNvPr id="26644" name="AutoShape 28"/>
            <p:cNvSpPr>
              <a:spLocks noChangeArrowheads="1"/>
            </p:cNvSpPr>
            <p:nvPr/>
          </p:nvSpPr>
          <p:spPr bwMode="auto">
            <a:xfrm>
              <a:off x="1471" y="701"/>
              <a:ext cx="916" cy="694"/>
            </a:xfrm>
            <a:prstGeom prst="roundRect">
              <a:avLst>
                <a:gd name="adj" fmla="val 10727"/>
              </a:avLst>
            </a:prstGeom>
            <a:solidFill>
              <a:srgbClr val="FFD34A"/>
            </a:solidFill>
            <a:ln w="31750">
              <a:solidFill>
                <a:srgbClr val="1A0004"/>
              </a:solidFill>
              <a:round/>
              <a:headEnd/>
              <a:tailEnd/>
            </a:ln>
          </p:spPr>
          <p:txBody>
            <a:bodyPr/>
            <a:lstStyle/>
            <a:p>
              <a:endParaRPr lang="en-US" altLang="en-US"/>
            </a:p>
          </p:txBody>
        </p:sp>
        <p:sp>
          <p:nvSpPr>
            <p:cNvPr id="26645" name="Rectangle 29"/>
            <p:cNvSpPr>
              <a:spLocks noChangeArrowheads="1"/>
            </p:cNvSpPr>
            <p:nvPr/>
          </p:nvSpPr>
          <p:spPr bwMode="auto">
            <a:xfrm>
              <a:off x="1471" y="958"/>
              <a:ext cx="1114" cy="441"/>
            </a:xfrm>
            <a:prstGeom prst="rect">
              <a:avLst/>
            </a:prstGeom>
            <a:solidFill>
              <a:srgbClr val="FFD34A"/>
            </a:solidFill>
            <a:ln w="31750">
              <a:solidFill>
                <a:srgbClr val="FFD34A"/>
              </a:solidFill>
              <a:miter lim="800000"/>
              <a:headEnd/>
              <a:tailEnd/>
            </a:ln>
          </p:spPr>
          <p:txBody>
            <a:bodyPr/>
            <a:lstStyle/>
            <a:p>
              <a:endParaRPr lang="en-US" altLang="en-US"/>
            </a:p>
          </p:txBody>
        </p:sp>
        <p:sp>
          <p:nvSpPr>
            <p:cNvPr id="26646" name="Rectangle 30"/>
            <p:cNvSpPr>
              <a:spLocks noChangeArrowheads="1"/>
            </p:cNvSpPr>
            <p:nvPr/>
          </p:nvSpPr>
          <p:spPr bwMode="auto">
            <a:xfrm>
              <a:off x="1711" y="727"/>
              <a:ext cx="345" cy="174"/>
            </a:xfrm>
            <a:prstGeom prst="rect">
              <a:avLst/>
            </a:prstGeom>
            <a:noFill/>
            <a:ln w="9525">
              <a:noFill/>
              <a:miter lim="800000"/>
              <a:headEnd/>
              <a:tailEnd/>
            </a:ln>
          </p:spPr>
          <p:txBody>
            <a:bodyPr wrap="none" lIns="0" tIns="0" rIns="0" bIns="0">
              <a:spAutoFit/>
            </a:bodyPr>
            <a:lstStyle/>
            <a:p>
              <a:pPr algn="ctr"/>
              <a:r>
                <a:rPr lang="en-US" altLang="en-US" sz="1800">
                  <a:solidFill>
                    <a:srgbClr val="790015"/>
                  </a:solidFill>
                  <a:latin typeface="Helvetica" pitchFamily="34" charset="0"/>
                </a:rPr>
                <a:t>  </a:t>
              </a:r>
              <a:r>
                <a:rPr lang="ar-JO" altLang="en-US" sz="1800">
                  <a:solidFill>
                    <a:srgbClr val="790015"/>
                  </a:solidFill>
                  <a:latin typeface="Helvetica" pitchFamily="34" charset="0"/>
                </a:rPr>
                <a:t>الخلق</a:t>
              </a:r>
              <a:endParaRPr lang="en-US" altLang="en-US"/>
            </a:p>
          </p:txBody>
        </p:sp>
        <p:sp>
          <p:nvSpPr>
            <p:cNvPr id="26647" name="Line 31"/>
            <p:cNvSpPr>
              <a:spLocks noChangeShapeType="1"/>
            </p:cNvSpPr>
            <p:nvPr/>
          </p:nvSpPr>
          <p:spPr bwMode="auto">
            <a:xfrm>
              <a:off x="1471" y="891"/>
              <a:ext cx="2" cy="552"/>
            </a:xfrm>
            <a:prstGeom prst="line">
              <a:avLst/>
            </a:prstGeom>
            <a:noFill/>
            <a:ln w="31750">
              <a:solidFill>
                <a:srgbClr val="1A0004"/>
              </a:solidFill>
              <a:round/>
              <a:headEnd/>
              <a:tailEnd/>
            </a:ln>
          </p:spPr>
          <p:txBody>
            <a:bodyPr/>
            <a:lstStyle/>
            <a:p>
              <a:endParaRPr lang="ar-JO"/>
            </a:p>
          </p:txBody>
        </p:sp>
        <p:sp>
          <p:nvSpPr>
            <p:cNvPr id="26648" name="Line 32"/>
            <p:cNvSpPr>
              <a:spLocks noChangeShapeType="1"/>
            </p:cNvSpPr>
            <p:nvPr/>
          </p:nvSpPr>
          <p:spPr bwMode="auto">
            <a:xfrm>
              <a:off x="2371" y="954"/>
              <a:ext cx="488" cy="2"/>
            </a:xfrm>
            <a:prstGeom prst="line">
              <a:avLst/>
            </a:prstGeom>
            <a:noFill/>
            <a:ln w="31750">
              <a:solidFill>
                <a:srgbClr val="1A0004"/>
              </a:solidFill>
              <a:round/>
              <a:headEnd/>
              <a:tailEnd/>
            </a:ln>
          </p:spPr>
          <p:txBody>
            <a:bodyPr/>
            <a:lstStyle/>
            <a:p>
              <a:endParaRPr lang="ar-JO"/>
            </a:p>
          </p:txBody>
        </p:sp>
        <p:sp>
          <p:nvSpPr>
            <p:cNvPr id="26649" name="Rectangle 33"/>
            <p:cNvSpPr>
              <a:spLocks noChangeArrowheads="1"/>
            </p:cNvSpPr>
            <p:nvPr/>
          </p:nvSpPr>
          <p:spPr bwMode="auto">
            <a:xfrm>
              <a:off x="1639" y="1143"/>
              <a:ext cx="1114" cy="506"/>
            </a:xfrm>
            <a:prstGeom prst="rect">
              <a:avLst/>
            </a:prstGeom>
            <a:solidFill>
              <a:srgbClr val="FFD34A"/>
            </a:solidFill>
            <a:ln w="31750">
              <a:solidFill>
                <a:srgbClr val="FFD34A"/>
              </a:solidFill>
              <a:miter lim="800000"/>
              <a:headEnd/>
              <a:tailEnd/>
            </a:ln>
          </p:spPr>
          <p:txBody>
            <a:bodyPr/>
            <a:lstStyle/>
            <a:p>
              <a:endParaRPr lang="en-US" altLang="en-US"/>
            </a:p>
          </p:txBody>
        </p:sp>
        <p:sp>
          <p:nvSpPr>
            <p:cNvPr id="26650" name="Rectangle 34"/>
            <p:cNvSpPr>
              <a:spLocks noChangeArrowheads="1"/>
            </p:cNvSpPr>
            <p:nvPr/>
          </p:nvSpPr>
          <p:spPr bwMode="auto">
            <a:xfrm>
              <a:off x="1777" y="946"/>
              <a:ext cx="736" cy="173"/>
            </a:xfrm>
            <a:prstGeom prst="rect">
              <a:avLst/>
            </a:prstGeom>
            <a:noFill/>
            <a:ln w="9525">
              <a:noFill/>
              <a:miter lim="800000"/>
              <a:headEnd/>
              <a:tailEnd/>
            </a:ln>
          </p:spPr>
          <p:txBody>
            <a:bodyPr wrap="none" lIns="0" tIns="0" rIns="0" bIns="0">
              <a:spAutoFit/>
            </a:bodyPr>
            <a:lstStyle/>
            <a:p>
              <a:pPr algn="ctr"/>
              <a:r>
                <a:rPr lang="en-US" altLang="en-US" sz="1800" b="0">
                  <a:solidFill>
                    <a:srgbClr val="790015"/>
                  </a:solidFill>
                  <a:latin typeface="Times" pitchFamily="18" charset="0"/>
                </a:rPr>
                <a:t>ABRAHAM</a:t>
              </a:r>
              <a:endParaRPr lang="en-US" altLang="en-US"/>
            </a:p>
          </p:txBody>
        </p:sp>
        <p:sp>
          <p:nvSpPr>
            <p:cNvPr id="26651" name="Rectangle 35"/>
            <p:cNvSpPr>
              <a:spLocks noChangeArrowheads="1"/>
            </p:cNvSpPr>
            <p:nvPr/>
          </p:nvSpPr>
          <p:spPr bwMode="auto">
            <a:xfrm>
              <a:off x="1639" y="1143"/>
              <a:ext cx="1556" cy="553"/>
            </a:xfrm>
            <a:prstGeom prst="rect">
              <a:avLst/>
            </a:prstGeom>
            <a:solidFill>
              <a:srgbClr val="FFD34A"/>
            </a:solidFill>
            <a:ln w="31750">
              <a:solidFill>
                <a:srgbClr val="1A0004"/>
              </a:solidFill>
              <a:miter lim="800000"/>
              <a:headEnd/>
              <a:tailEnd/>
            </a:ln>
          </p:spPr>
          <p:txBody>
            <a:bodyPr/>
            <a:lstStyle/>
            <a:p>
              <a:endParaRPr lang="en-US" altLang="en-US"/>
            </a:p>
          </p:txBody>
        </p:sp>
        <p:sp>
          <p:nvSpPr>
            <p:cNvPr id="26652" name="AutoShape 36"/>
            <p:cNvSpPr>
              <a:spLocks noChangeArrowheads="1"/>
            </p:cNvSpPr>
            <p:nvPr/>
          </p:nvSpPr>
          <p:spPr bwMode="auto">
            <a:xfrm>
              <a:off x="1639" y="891"/>
              <a:ext cx="899" cy="710"/>
            </a:xfrm>
            <a:prstGeom prst="roundRect">
              <a:avLst>
                <a:gd name="adj" fmla="val 10495"/>
              </a:avLst>
            </a:prstGeom>
            <a:solidFill>
              <a:srgbClr val="FFD34A"/>
            </a:solidFill>
            <a:ln w="31750">
              <a:solidFill>
                <a:srgbClr val="1A0004"/>
              </a:solidFill>
              <a:round/>
              <a:headEnd/>
              <a:tailEnd/>
            </a:ln>
          </p:spPr>
          <p:txBody>
            <a:bodyPr/>
            <a:lstStyle/>
            <a:p>
              <a:endParaRPr lang="en-US" altLang="en-US"/>
            </a:p>
          </p:txBody>
        </p:sp>
        <p:sp>
          <p:nvSpPr>
            <p:cNvPr id="26653" name="Rectangle 37"/>
            <p:cNvSpPr>
              <a:spLocks noChangeArrowheads="1"/>
            </p:cNvSpPr>
            <p:nvPr/>
          </p:nvSpPr>
          <p:spPr bwMode="auto">
            <a:xfrm>
              <a:off x="1639" y="1147"/>
              <a:ext cx="1114" cy="458"/>
            </a:xfrm>
            <a:prstGeom prst="rect">
              <a:avLst/>
            </a:prstGeom>
            <a:solidFill>
              <a:srgbClr val="FFD34A"/>
            </a:solidFill>
            <a:ln w="31750">
              <a:solidFill>
                <a:srgbClr val="FFD34A"/>
              </a:solidFill>
              <a:miter lim="800000"/>
              <a:headEnd/>
              <a:tailEnd/>
            </a:ln>
          </p:spPr>
          <p:txBody>
            <a:bodyPr/>
            <a:lstStyle/>
            <a:p>
              <a:endParaRPr lang="en-US" altLang="en-US"/>
            </a:p>
          </p:txBody>
        </p:sp>
        <p:sp>
          <p:nvSpPr>
            <p:cNvPr id="26654" name="Rectangle 38"/>
            <p:cNvSpPr>
              <a:spLocks noChangeArrowheads="1"/>
            </p:cNvSpPr>
            <p:nvPr/>
          </p:nvSpPr>
          <p:spPr bwMode="auto">
            <a:xfrm>
              <a:off x="1836" y="923"/>
              <a:ext cx="406" cy="174"/>
            </a:xfrm>
            <a:prstGeom prst="rect">
              <a:avLst/>
            </a:prstGeom>
            <a:noFill/>
            <a:ln w="9525">
              <a:noFill/>
              <a:miter lim="800000"/>
              <a:headEnd/>
              <a:tailEnd/>
            </a:ln>
          </p:spPr>
          <p:txBody>
            <a:bodyPr wrap="none" lIns="0" tIns="0" rIns="0" bIns="0">
              <a:spAutoFit/>
            </a:bodyPr>
            <a:lstStyle/>
            <a:p>
              <a:pPr algn="ctr"/>
              <a:r>
                <a:rPr lang="en-US" altLang="en-US" sz="1800">
                  <a:solidFill>
                    <a:srgbClr val="790015"/>
                  </a:solidFill>
                  <a:latin typeface="Helvetica" pitchFamily="34" charset="0"/>
                </a:rPr>
                <a:t>  </a:t>
              </a:r>
              <a:r>
                <a:rPr lang="ar-JO" altLang="en-US" sz="1800">
                  <a:solidFill>
                    <a:srgbClr val="790015"/>
                  </a:solidFill>
                  <a:latin typeface="Helvetica" pitchFamily="34" charset="0"/>
                </a:rPr>
                <a:t>إبراهيم</a:t>
              </a:r>
              <a:endParaRPr lang="en-US" altLang="en-US"/>
            </a:p>
          </p:txBody>
        </p:sp>
        <p:sp>
          <p:nvSpPr>
            <p:cNvPr id="26655" name="Line 39"/>
            <p:cNvSpPr>
              <a:spLocks noChangeShapeType="1"/>
            </p:cNvSpPr>
            <p:nvPr/>
          </p:nvSpPr>
          <p:spPr bwMode="auto">
            <a:xfrm>
              <a:off x="1639" y="1096"/>
              <a:ext cx="1" cy="536"/>
            </a:xfrm>
            <a:prstGeom prst="line">
              <a:avLst/>
            </a:prstGeom>
            <a:noFill/>
            <a:ln w="31750">
              <a:solidFill>
                <a:srgbClr val="1A0004"/>
              </a:solidFill>
              <a:round/>
              <a:headEnd/>
              <a:tailEnd/>
            </a:ln>
          </p:spPr>
          <p:txBody>
            <a:bodyPr/>
            <a:lstStyle/>
            <a:p>
              <a:endParaRPr lang="ar-JO"/>
            </a:p>
          </p:txBody>
        </p:sp>
        <p:sp>
          <p:nvSpPr>
            <p:cNvPr id="26656" name="Line 40"/>
            <p:cNvSpPr>
              <a:spLocks noChangeShapeType="1"/>
            </p:cNvSpPr>
            <p:nvPr/>
          </p:nvSpPr>
          <p:spPr bwMode="auto">
            <a:xfrm>
              <a:off x="2538" y="1143"/>
              <a:ext cx="489" cy="1"/>
            </a:xfrm>
            <a:prstGeom prst="line">
              <a:avLst/>
            </a:prstGeom>
            <a:noFill/>
            <a:ln w="31750">
              <a:solidFill>
                <a:srgbClr val="1A0004"/>
              </a:solidFill>
              <a:round/>
              <a:headEnd/>
              <a:tailEnd/>
            </a:ln>
          </p:spPr>
          <p:txBody>
            <a:bodyPr/>
            <a:lstStyle/>
            <a:p>
              <a:endParaRPr lang="ar-JO"/>
            </a:p>
          </p:txBody>
        </p:sp>
        <p:sp>
          <p:nvSpPr>
            <p:cNvPr id="26657" name="Rectangle 41"/>
            <p:cNvSpPr>
              <a:spLocks noChangeArrowheads="1"/>
            </p:cNvSpPr>
            <p:nvPr/>
          </p:nvSpPr>
          <p:spPr bwMode="auto">
            <a:xfrm>
              <a:off x="1807" y="1348"/>
              <a:ext cx="1098" cy="490"/>
            </a:xfrm>
            <a:prstGeom prst="rect">
              <a:avLst/>
            </a:prstGeom>
            <a:solidFill>
              <a:srgbClr val="FFD34A"/>
            </a:solidFill>
            <a:ln w="31750">
              <a:solidFill>
                <a:srgbClr val="FFD34A"/>
              </a:solidFill>
              <a:miter lim="800000"/>
              <a:headEnd/>
              <a:tailEnd/>
            </a:ln>
          </p:spPr>
          <p:txBody>
            <a:bodyPr/>
            <a:lstStyle/>
            <a:p>
              <a:endParaRPr lang="en-US" altLang="en-US"/>
            </a:p>
          </p:txBody>
        </p:sp>
        <p:sp>
          <p:nvSpPr>
            <p:cNvPr id="26658" name="Rectangle 42"/>
            <p:cNvSpPr>
              <a:spLocks noChangeArrowheads="1"/>
            </p:cNvSpPr>
            <p:nvPr/>
          </p:nvSpPr>
          <p:spPr bwMode="auto">
            <a:xfrm>
              <a:off x="1940" y="1135"/>
              <a:ext cx="736" cy="173"/>
            </a:xfrm>
            <a:prstGeom prst="rect">
              <a:avLst/>
            </a:prstGeom>
            <a:noFill/>
            <a:ln w="9525">
              <a:noFill/>
              <a:miter lim="800000"/>
              <a:headEnd/>
              <a:tailEnd/>
            </a:ln>
          </p:spPr>
          <p:txBody>
            <a:bodyPr wrap="none" lIns="0" tIns="0" rIns="0" bIns="0">
              <a:spAutoFit/>
            </a:bodyPr>
            <a:lstStyle/>
            <a:p>
              <a:pPr algn="ctr"/>
              <a:r>
                <a:rPr lang="en-US" altLang="en-US" sz="1800" b="0">
                  <a:solidFill>
                    <a:srgbClr val="790015"/>
                  </a:solidFill>
                  <a:latin typeface="Times" pitchFamily="18" charset="0"/>
                </a:rPr>
                <a:t>ABRAHAM</a:t>
              </a:r>
              <a:endParaRPr lang="en-US" altLang="en-US"/>
            </a:p>
          </p:txBody>
        </p:sp>
        <p:sp>
          <p:nvSpPr>
            <p:cNvPr id="26659" name="Rectangle 43"/>
            <p:cNvSpPr>
              <a:spLocks noChangeArrowheads="1"/>
            </p:cNvSpPr>
            <p:nvPr/>
          </p:nvSpPr>
          <p:spPr bwMode="auto">
            <a:xfrm>
              <a:off x="1807" y="1348"/>
              <a:ext cx="1556" cy="536"/>
            </a:xfrm>
            <a:prstGeom prst="rect">
              <a:avLst/>
            </a:prstGeom>
            <a:solidFill>
              <a:srgbClr val="FFD34A"/>
            </a:solidFill>
            <a:ln w="31750">
              <a:solidFill>
                <a:srgbClr val="1A0004"/>
              </a:solidFill>
              <a:miter lim="800000"/>
              <a:headEnd/>
              <a:tailEnd/>
            </a:ln>
          </p:spPr>
          <p:txBody>
            <a:bodyPr/>
            <a:lstStyle/>
            <a:p>
              <a:endParaRPr lang="en-US" altLang="en-US"/>
            </a:p>
          </p:txBody>
        </p:sp>
        <p:sp>
          <p:nvSpPr>
            <p:cNvPr id="26660" name="AutoShape 44"/>
            <p:cNvSpPr>
              <a:spLocks noChangeArrowheads="1"/>
            </p:cNvSpPr>
            <p:nvPr/>
          </p:nvSpPr>
          <p:spPr bwMode="auto">
            <a:xfrm>
              <a:off x="1807" y="1096"/>
              <a:ext cx="900" cy="695"/>
            </a:xfrm>
            <a:prstGeom prst="roundRect">
              <a:avLst>
                <a:gd name="adj" fmla="val 10727"/>
              </a:avLst>
            </a:prstGeom>
            <a:solidFill>
              <a:srgbClr val="FFD34A"/>
            </a:solidFill>
            <a:ln w="31750">
              <a:solidFill>
                <a:srgbClr val="1A0004"/>
              </a:solidFill>
              <a:round/>
              <a:headEnd/>
              <a:tailEnd/>
            </a:ln>
          </p:spPr>
          <p:txBody>
            <a:bodyPr/>
            <a:lstStyle/>
            <a:p>
              <a:endParaRPr lang="en-US" altLang="en-US"/>
            </a:p>
          </p:txBody>
        </p:sp>
        <p:sp>
          <p:nvSpPr>
            <p:cNvPr id="26661" name="Rectangle 45"/>
            <p:cNvSpPr>
              <a:spLocks noChangeArrowheads="1"/>
            </p:cNvSpPr>
            <p:nvPr/>
          </p:nvSpPr>
          <p:spPr bwMode="auto">
            <a:xfrm>
              <a:off x="1807" y="1352"/>
              <a:ext cx="1098" cy="443"/>
            </a:xfrm>
            <a:prstGeom prst="rect">
              <a:avLst/>
            </a:prstGeom>
            <a:solidFill>
              <a:srgbClr val="FFD34A"/>
            </a:solidFill>
            <a:ln w="31750">
              <a:solidFill>
                <a:srgbClr val="FFD34A"/>
              </a:solidFill>
              <a:miter lim="800000"/>
              <a:headEnd/>
              <a:tailEnd/>
            </a:ln>
          </p:spPr>
          <p:txBody>
            <a:bodyPr/>
            <a:lstStyle/>
            <a:p>
              <a:endParaRPr lang="en-US" altLang="en-US"/>
            </a:p>
          </p:txBody>
        </p:sp>
        <p:sp>
          <p:nvSpPr>
            <p:cNvPr id="26662" name="Rectangle 46"/>
            <p:cNvSpPr>
              <a:spLocks noChangeArrowheads="1"/>
            </p:cNvSpPr>
            <p:nvPr/>
          </p:nvSpPr>
          <p:spPr bwMode="auto">
            <a:xfrm>
              <a:off x="1982" y="1121"/>
              <a:ext cx="425" cy="174"/>
            </a:xfrm>
            <a:prstGeom prst="rect">
              <a:avLst/>
            </a:prstGeom>
            <a:noFill/>
            <a:ln w="9525">
              <a:noFill/>
              <a:miter lim="800000"/>
              <a:headEnd/>
              <a:tailEnd/>
            </a:ln>
          </p:spPr>
          <p:txBody>
            <a:bodyPr wrap="none" lIns="0" tIns="0" rIns="0" bIns="0">
              <a:spAutoFit/>
            </a:bodyPr>
            <a:lstStyle/>
            <a:p>
              <a:pPr algn="ctr"/>
              <a:r>
                <a:rPr lang="en-US" altLang="en-US" sz="1800">
                  <a:solidFill>
                    <a:srgbClr val="790015"/>
                  </a:solidFill>
                  <a:latin typeface="Helvetica" pitchFamily="34" charset="0"/>
                </a:rPr>
                <a:t>   </a:t>
              </a:r>
              <a:r>
                <a:rPr lang="ar-JO" altLang="en-US" sz="1800">
                  <a:solidFill>
                    <a:srgbClr val="790015"/>
                  </a:solidFill>
                  <a:latin typeface="Helvetica" pitchFamily="34" charset="0"/>
                </a:rPr>
                <a:t>يوسف</a:t>
              </a:r>
              <a:endParaRPr lang="en-US" altLang="en-US"/>
            </a:p>
          </p:txBody>
        </p:sp>
        <p:sp>
          <p:nvSpPr>
            <p:cNvPr id="26663" name="Line 47"/>
            <p:cNvSpPr>
              <a:spLocks noChangeShapeType="1"/>
            </p:cNvSpPr>
            <p:nvPr/>
          </p:nvSpPr>
          <p:spPr bwMode="auto">
            <a:xfrm>
              <a:off x="1807" y="1285"/>
              <a:ext cx="1" cy="553"/>
            </a:xfrm>
            <a:prstGeom prst="line">
              <a:avLst/>
            </a:prstGeom>
            <a:noFill/>
            <a:ln w="31750">
              <a:solidFill>
                <a:srgbClr val="1A0004"/>
              </a:solidFill>
              <a:round/>
              <a:headEnd/>
              <a:tailEnd/>
            </a:ln>
          </p:spPr>
          <p:txBody>
            <a:bodyPr/>
            <a:lstStyle/>
            <a:p>
              <a:endParaRPr lang="ar-JO"/>
            </a:p>
          </p:txBody>
        </p:sp>
        <p:sp>
          <p:nvSpPr>
            <p:cNvPr id="26664" name="Line 48"/>
            <p:cNvSpPr>
              <a:spLocks noChangeShapeType="1"/>
            </p:cNvSpPr>
            <p:nvPr/>
          </p:nvSpPr>
          <p:spPr bwMode="auto">
            <a:xfrm>
              <a:off x="2691" y="1348"/>
              <a:ext cx="504" cy="2"/>
            </a:xfrm>
            <a:prstGeom prst="line">
              <a:avLst/>
            </a:prstGeom>
            <a:noFill/>
            <a:ln w="31750">
              <a:solidFill>
                <a:srgbClr val="1A0004"/>
              </a:solidFill>
              <a:round/>
              <a:headEnd/>
              <a:tailEnd/>
            </a:ln>
          </p:spPr>
          <p:txBody>
            <a:bodyPr/>
            <a:lstStyle/>
            <a:p>
              <a:endParaRPr lang="ar-JO"/>
            </a:p>
          </p:txBody>
        </p:sp>
        <p:sp>
          <p:nvSpPr>
            <p:cNvPr id="26665" name="Rectangle 49"/>
            <p:cNvSpPr>
              <a:spLocks noChangeArrowheads="1"/>
            </p:cNvSpPr>
            <p:nvPr/>
          </p:nvSpPr>
          <p:spPr bwMode="auto">
            <a:xfrm>
              <a:off x="2005" y="1537"/>
              <a:ext cx="1556" cy="553"/>
            </a:xfrm>
            <a:prstGeom prst="rect">
              <a:avLst/>
            </a:prstGeom>
            <a:solidFill>
              <a:srgbClr val="FFD34A"/>
            </a:solidFill>
            <a:ln w="31750">
              <a:solidFill>
                <a:srgbClr val="1A0004"/>
              </a:solidFill>
              <a:miter lim="800000"/>
              <a:headEnd/>
              <a:tailEnd/>
            </a:ln>
          </p:spPr>
          <p:txBody>
            <a:bodyPr/>
            <a:lstStyle/>
            <a:p>
              <a:endParaRPr lang="en-US" altLang="en-US"/>
            </a:p>
          </p:txBody>
        </p:sp>
        <p:sp>
          <p:nvSpPr>
            <p:cNvPr id="26666" name="AutoShape 50"/>
            <p:cNvSpPr>
              <a:spLocks noChangeArrowheads="1"/>
            </p:cNvSpPr>
            <p:nvPr/>
          </p:nvSpPr>
          <p:spPr bwMode="auto">
            <a:xfrm>
              <a:off x="2005" y="1285"/>
              <a:ext cx="900" cy="694"/>
            </a:xfrm>
            <a:prstGeom prst="roundRect">
              <a:avLst>
                <a:gd name="adj" fmla="val 10727"/>
              </a:avLst>
            </a:prstGeom>
            <a:solidFill>
              <a:srgbClr val="FFD34A"/>
            </a:solidFill>
            <a:ln w="31750">
              <a:solidFill>
                <a:srgbClr val="1A0004"/>
              </a:solidFill>
              <a:round/>
              <a:headEnd/>
              <a:tailEnd/>
            </a:ln>
          </p:spPr>
          <p:txBody>
            <a:bodyPr/>
            <a:lstStyle/>
            <a:p>
              <a:endParaRPr lang="en-US" altLang="en-US"/>
            </a:p>
          </p:txBody>
        </p:sp>
        <p:sp>
          <p:nvSpPr>
            <p:cNvPr id="26667" name="Rectangle 51"/>
            <p:cNvSpPr>
              <a:spLocks noChangeArrowheads="1"/>
            </p:cNvSpPr>
            <p:nvPr/>
          </p:nvSpPr>
          <p:spPr bwMode="auto">
            <a:xfrm>
              <a:off x="2023" y="1541"/>
              <a:ext cx="1096" cy="442"/>
            </a:xfrm>
            <a:prstGeom prst="rect">
              <a:avLst/>
            </a:prstGeom>
            <a:solidFill>
              <a:srgbClr val="FFD34A"/>
            </a:solidFill>
            <a:ln w="31750">
              <a:solidFill>
                <a:srgbClr val="FFD34A"/>
              </a:solidFill>
              <a:miter lim="800000"/>
              <a:headEnd/>
              <a:tailEnd/>
            </a:ln>
          </p:spPr>
          <p:txBody>
            <a:bodyPr/>
            <a:lstStyle/>
            <a:p>
              <a:endParaRPr lang="en-US" altLang="en-US"/>
            </a:p>
          </p:txBody>
        </p:sp>
        <p:sp>
          <p:nvSpPr>
            <p:cNvPr id="26668" name="Rectangle 52"/>
            <p:cNvSpPr>
              <a:spLocks noChangeArrowheads="1"/>
            </p:cNvSpPr>
            <p:nvPr/>
          </p:nvSpPr>
          <p:spPr bwMode="auto">
            <a:xfrm>
              <a:off x="2195" y="1310"/>
              <a:ext cx="417" cy="174"/>
            </a:xfrm>
            <a:prstGeom prst="rect">
              <a:avLst/>
            </a:prstGeom>
            <a:noFill/>
            <a:ln w="9525">
              <a:noFill/>
              <a:miter lim="800000"/>
              <a:headEnd/>
              <a:tailEnd/>
            </a:ln>
          </p:spPr>
          <p:txBody>
            <a:bodyPr wrap="none" lIns="0" tIns="0" rIns="0" bIns="0">
              <a:spAutoFit/>
            </a:bodyPr>
            <a:lstStyle/>
            <a:p>
              <a:pPr algn="ctr"/>
              <a:r>
                <a:rPr lang="en-US" altLang="en-US" sz="1800">
                  <a:solidFill>
                    <a:srgbClr val="790015"/>
                  </a:solidFill>
                  <a:latin typeface="Helvetica" pitchFamily="34" charset="0"/>
                </a:rPr>
                <a:t>   </a:t>
              </a:r>
              <a:r>
                <a:rPr lang="ar-JO" altLang="en-US" sz="1800">
                  <a:solidFill>
                    <a:srgbClr val="790015"/>
                  </a:solidFill>
                  <a:latin typeface="Helvetica" pitchFamily="34" charset="0"/>
                </a:rPr>
                <a:t>موسى</a:t>
              </a:r>
              <a:endParaRPr lang="en-US" altLang="en-US"/>
            </a:p>
          </p:txBody>
        </p:sp>
        <p:sp>
          <p:nvSpPr>
            <p:cNvPr id="26669" name="Line 53"/>
            <p:cNvSpPr>
              <a:spLocks noChangeShapeType="1"/>
            </p:cNvSpPr>
            <p:nvPr/>
          </p:nvSpPr>
          <p:spPr bwMode="auto">
            <a:xfrm>
              <a:off x="2905" y="1537"/>
              <a:ext cx="488" cy="1"/>
            </a:xfrm>
            <a:prstGeom prst="line">
              <a:avLst/>
            </a:prstGeom>
            <a:noFill/>
            <a:ln w="31750">
              <a:solidFill>
                <a:srgbClr val="1A0004"/>
              </a:solidFill>
              <a:round/>
              <a:headEnd/>
              <a:tailEnd/>
            </a:ln>
          </p:spPr>
          <p:txBody>
            <a:bodyPr/>
            <a:lstStyle/>
            <a:p>
              <a:endParaRPr lang="ar-JO"/>
            </a:p>
          </p:txBody>
        </p:sp>
        <p:sp>
          <p:nvSpPr>
            <p:cNvPr id="26670" name="Rectangle 54"/>
            <p:cNvSpPr>
              <a:spLocks noChangeArrowheads="1"/>
            </p:cNvSpPr>
            <p:nvPr/>
          </p:nvSpPr>
          <p:spPr bwMode="auto">
            <a:xfrm>
              <a:off x="2172" y="1727"/>
              <a:ext cx="1557" cy="553"/>
            </a:xfrm>
            <a:prstGeom prst="rect">
              <a:avLst/>
            </a:prstGeom>
            <a:solidFill>
              <a:srgbClr val="FFD34A"/>
            </a:solidFill>
            <a:ln w="31750">
              <a:solidFill>
                <a:srgbClr val="1A0004"/>
              </a:solidFill>
              <a:miter lim="800000"/>
              <a:headEnd/>
              <a:tailEnd/>
            </a:ln>
          </p:spPr>
          <p:txBody>
            <a:bodyPr/>
            <a:lstStyle/>
            <a:p>
              <a:endParaRPr lang="en-US" altLang="en-US"/>
            </a:p>
          </p:txBody>
        </p:sp>
        <p:sp>
          <p:nvSpPr>
            <p:cNvPr id="26671" name="AutoShape 55"/>
            <p:cNvSpPr>
              <a:spLocks noChangeArrowheads="1"/>
            </p:cNvSpPr>
            <p:nvPr/>
          </p:nvSpPr>
          <p:spPr bwMode="auto">
            <a:xfrm>
              <a:off x="2172" y="1490"/>
              <a:ext cx="901" cy="695"/>
            </a:xfrm>
            <a:prstGeom prst="roundRect">
              <a:avLst>
                <a:gd name="adj" fmla="val 10727"/>
              </a:avLst>
            </a:prstGeom>
            <a:solidFill>
              <a:srgbClr val="FFD34A"/>
            </a:solidFill>
            <a:ln w="31750">
              <a:solidFill>
                <a:srgbClr val="1A0004"/>
              </a:solidFill>
              <a:round/>
              <a:headEnd/>
              <a:tailEnd/>
            </a:ln>
          </p:spPr>
          <p:txBody>
            <a:bodyPr/>
            <a:lstStyle/>
            <a:p>
              <a:endParaRPr lang="en-US" altLang="en-US"/>
            </a:p>
          </p:txBody>
        </p:sp>
        <p:sp>
          <p:nvSpPr>
            <p:cNvPr id="26672" name="Rectangle 56"/>
            <p:cNvSpPr>
              <a:spLocks noChangeArrowheads="1"/>
            </p:cNvSpPr>
            <p:nvPr/>
          </p:nvSpPr>
          <p:spPr bwMode="auto">
            <a:xfrm>
              <a:off x="2172" y="1731"/>
              <a:ext cx="995" cy="458"/>
            </a:xfrm>
            <a:prstGeom prst="rect">
              <a:avLst/>
            </a:prstGeom>
            <a:solidFill>
              <a:srgbClr val="FFD34A"/>
            </a:solidFill>
            <a:ln w="31750">
              <a:solidFill>
                <a:srgbClr val="FFD34A"/>
              </a:solidFill>
              <a:miter lim="800000"/>
              <a:headEnd/>
              <a:tailEnd/>
            </a:ln>
          </p:spPr>
          <p:txBody>
            <a:bodyPr/>
            <a:lstStyle/>
            <a:p>
              <a:endParaRPr lang="en-US" altLang="en-US"/>
            </a:p>
          </p:txBody>
        </p:sp>
        <p:sp>
          <p:nvSpPr>
            <p:cNvPr id="26673" name="Rectangle 57"/>
            <p:cNvSpPr>
              <a:spLocks noChangeArrowheads="1"/>
            </p:cNvSpPr>
            <p:nvPr/>
          </p:nvSpPr>
          <p:spPr bwMode="auto">
            <a:xfrm>
              <a:off x="2355" y="1516"/>
              <a:ext cx="394" cy="174"/>
            </a:xfrm>
            <a:prstGeom prst="rect">
              <a:avLst/>
            </a:prstGeom>
            <a:noFill/>
            <a:ln w="9525">
              <a:noFill/>
              <a:miter lim="800000"/>
              <a:headEnd/>
              <a:tailEnd/>
            </a:ln>
          </p:spPr>
          <p:txBody>
            <a:bodyPr wrap="none" lIns="0" tIns="0" rIns="0" bIns="0">
              <a:spAutoFit/>
            </a:bodyPr>
            <a:lstStyle/>
            <a:p>
              <a:pPr algn="ctr"/>
              <a:r>
                <a:rPr lang="en-US" altLang="en-US" sz="1800">
                  <a:solidFill>
                    <a:srgbClr val="790015"/>
                  </a:solidFill>
                  <a:latin typeface="Helvetica" pitchFamily="34" charset="0"/>
                </a:rPr>
                <a:t>   </a:t>
              </a:r>
              <a:r>
                <a:rPr lang="ar-JO" altLang="en-US" sz="1800">
                  <a:solidFill>
                    <a:srgbClr val="790015"/>
                  </a:solidFill>
                  <a:latin typeface="Helvetica" pitchFamily="34" charset="0"/>
                </a:rPr>
                <a:t>يشوع</a:t>
              </a:r>
              <a:endParaRPr lang="en-US" altLang="en-US"/>
            </a:p>
          </p:txBody>
        </p:sp>
        <p:sp>
          <p:nvSpPr>
            <p:cNvPr id="26674" name="Line 58"/>
            <p:cNvSpPr>
              <a:spLocks noChangeShapeType="1"/>
            </p:cNvSpPr>
            <p:nvPr/>
          </p:nvSpPr>
          <p:spPr bwMode="auto">
            <a:xfrm>
              <a:off x="2172" y="1680"/>
              <a:ext cx="2" cy="552"/>
            </a:xfrm>
            <a:prstGeom prst="line">
              <a:avLst/>
            </a:prstGeom>
            <a:noFill/>
            <a:ln w="31750">
              <a:solidFill>
                <a:srgbClr val="1A0004"/>
              </a:solidFill>
              <a:round/>
              <a:headEnd/>
              <a:tailEnd/>
            </a:ln>
          </p:spPr>
          <p:txBody>
            <a:bodyPr/>
            <a:lstStyle/>
            <a:p>
              <a:endParaRPr lang="ar-JO"/>
            </a:p>
          </p:txBody>
        </p:sp>
        <p:sp>
          <p:nvSpPr>
            <p:cNvPr id="26675" name="Rectangle 59"/>
            <p:cNvSpPr>
              <a:spLocks noChangeArrowheads="1"/>
            </p:cNvSpPr>
            <p:nvPr/>
          </p:nvSpPr>
          <p:spPr bwMode="auto">
            <a:xfrm>
              <a:off x="2325" y="1942"/>
              <a:ext cx="1556" cy="552"/>
            </a:xfrm>
            <a:prstGeom prst="rect">
              <a:avLst/>
            </a:prstGeom>
            <a:solidFill>
              <a:srgbClr val="FFD34A"/>
            </a:solidFill>
            <a:ln w="31750">
              <a:solidFill>
                <a:srgbClr val="1A0004"/>
              </a:solidFill>
              <a:miter lim="800000"/>
              <a:headEnd/>
              <a:tailEnd/>
            </a:ln>
          </p:spPr>
          <p:txBody>
            <a:bodyPr/>
            <a:lstStyle/>
            <a:p>
              <a:endParaRPr lang="en-US" altLang="en-US"/>
            </a:p>
          </p:txBody>
        </p:sp>
        <p:sp>
          <p:nvSpPr>
            <p:cNvPr id="26676" name="AutoShape 60"/>
            <p:cNvSpPr>
              <a:spLocks noChangeArrowheads="1"/>
            </p:cNvSpPr>
            <p:nvPr/>
          </p:nvSpPr>
          <p:spPr bwMode="auto">
            <a:xfrm>
              <a:off x="2325" y="1680"/>
              <a:ext cx="934" cy="694"/>
            </a:xfrm>
            <a:prstGeom prst="roundRect">
              <a:avLst>
                <a:gd name="adj" fmla="val 10745"/>
              </a:avLst>
            </a:prstGeom>
            <a:solidFill>
              <a:srgbClr val="FFD34A"/>
            </a:solidFill>
            <a:ln w="31750">
              <a:solidFill>
                <a:srgbClr val="1A0004"/>
              </a:solidFill>
              <a:round/>
              <a:headEnd/>
              <a:tailEnd/>
            </a:ln>
          </p:spPr>
          <p:txBody>
            <a:bodyPr/>
            <a:lstStyle/>
            <a:p>
              <a:endParaRPr lang="en-US" altLang="en-US"/>
            </a:p>
          </p:txBody>
        </p:sp>
        <p:sp>
          <p:nvSpPr>
            <p:cNvPr id="26677" name="Rectangle 61"/>
            <p:cNvSpPr>
              <a:spLocks noChangeArrowheads="1"/>
            </p:cNvSpPr>
            <p:nvPr/>
          </p:nvSpPr>
          <p:spPr bwMode="auto">
            <a:xfrm>
              <a:off x="2325" y="1942"/>
              <a:ext cx="1100" cy="457"/>
            </a:xfrm>
            <a:prstGeom prst="rect">
              <a:avLst/>
            </a:prstGeom>
            <a:solidFill>
              <a:srgbClr val="FFD34A"/>
            </a:solidFill>
            <a:ln w="31750">
              <a:solidFill>
                <a:srgbClr val="FFD34A"/>
              </a:solidFill>
              <a:miter lim="800000"/>
              <a:headEnd/>
              <a:tailEnd/>
            </a:ln>
          </p:spPr>
          <p:txBody>
            <a:bodyPr/>
            <a:lstStyle/>
            <a:p>
              <a:endParaRPr lang="en-US" altLang="en-US"/>
            </a:p>
          </p:txBody>
        </p:sp>
        <p:sp>
          <p:nvSpPr>
            <p:cNvPr id="26678" name="Rectangle 62"/>
            <p:cNvSpPr>
              <a:spLocks noChangeArrowheads="1"/>
            </p:cNvSpPr>
            <p:nvPr/>
          </p:nvSpPr>
          <p:spPr bwMode="auto">
            <a:xfrm>
              <a:off x="2300" y="1706"/>
              <a:ext cx="816" cy="174"/>
            </a:xfrm>
            <a:prstGeom prst="rect">
              <a:avLst/>
            </a:prstGeom>
            <a:noFill/>
            <a:ln w="9525">
              <a:noFill/>
              <a:miter lim="800000"/>
              <a:headEnd/>
              <a:tailEnd/>
            </a:ln>
          </p:spPr>
          <p:txBody>
            <a:bodyPr wrap="none" lIns="0" tIns="0" rIns="0" bIns="0">
              <a:spAutoFit/>
            </a:bodyPr>
            <a:lstStyle/>
            <a:p>
              <a:pPr algn="ctr"/>
              <a:r>
                <a:rPr lang="en-US" altLang="en-US" sz="1800">
                  <a:solidFill>
                    <a:srgbClr val="790015"/>
                  </a:solidFill>
                  <a:latin typeface="Helvetica" pitchFamily="34" charset="0"/>
                </a:rPr>
                <a:t>   </a:t>
              </a:r>
              <a:r>
                <a:rPr lang="ar-JO" altLang="en-US" sz="1800">
                  <a:solidFill>
                    <a:srgbClr val="790015"/>
                  </a:solidFill>
                  <a:latin typeface="Helvetica" pitchFamily="34" charset="0"/>
                </a:rPr>
                <a:t>فوضى سياسية</a:t>
              </a:r>
              <a:endParaRPr lang="en-US" altLang="en-US"/>
            </a:p>
          </p:txBody>
        </p:sp>
        <p:sp>
          <p:nvSpPr>
            <p:cNvPr id="26679" name="Line 63"/>
            <p:cNvSpPr>
              <a:spLocks noChangeShapeType="1"/>
            </p:cNvSpPr>
            <p:nvPr/>
          </p:nvSpPr>
          <p:spPr bwMode="auto">
            <a:xfrm>
              <a:off x="2325" y="1895"/>
              <a:ext cx="1" cy="536"/>
            </a:xfrm>
            <a:prstGeom prst="line">
              <a:avLst/>
            </a:prstGeom>
            <a:noFill/>
            <a:ln w="31750">
              <a:solidFill>
                <a:srgbClr val="1A0004"/>
              </a:solidFill>
              <a:round/>
              <a:headEnd/>
              <a:tailEnd/>
            </a:ln>
          </p:spPr>
          <p:txBody>
            <a:bodyPr/>
            <a:lstStyle/>
            <a:p>
              <a:endParaRPr lang="ar-JO"/>
            </a:p>
          </p:txBody>
        </p:sp>
        <p:sp>
          <p:nvSpPr>
            <p:cNvPr id="26680" name="Rectangle 64"/>
            <p:cNvSpPr>
              <a:spLocks noChangeArrowheads="1"/>
            </p:cNvSpPr>
            <p:nvPr/>
          </p:nvSpPr>
          <p:spPr bwMode="auto">
            <a:xfrm>
              <a:off x="2484" y="2161"/>
              <a:ext cx="1556" cy="547"/>
            </a:xfrm>
            <a:prstGeom prst="rect">
              <a:avLst/>
            </a:prstGeom>
            <a:solidFill>
              <a:srgbClr val="FFD34A"/>
            </a:solidFill>
            <a:ln w="31750">
              <a:solidFill>
                <a:srgbClr val="1A0004"/>
              </a:solidFill>
              <a:miter lim="800000"/>
              <a:headEnd/>
              <a:tailEnd/>
            </a:ln>
          </p:spPr>
          <p:txBody>
            <a:bodyPr/>
            <a:lstStyle/>
            <a:p>
              <a:endParaRPr lang="en-US" altLang="en-US"/>
            </a:p>
          </p:txBody>
        </p:sp>
        <p:sp>
          <p:nvSpPr>
            <p:cNvPr id="26681" name="AutoShape 65"/>
            <p:cNvSpPr>
              <a:spLocks noChangeArrowheads="1"/>
            </p:cNvSpPr>
            <p:nvPr/>
          </p:nvSpPr>
          <p:spPr bwMode="auto">
            <a:xfrm>
              <a:off x="2484" y="1895"/>
              <a:ext cx="950" cy="694"/>
            </a:xfrm>
            <a:prstGeom prst="roundRect">
              <a:avLst>
                <a:gd name="adj" fmla="val 10727"/>
              </a:avLst>
            </a:prstGeom>
            <a:solidFill>
              <a:srgbClr val="FFD34A"/>
            </a:solidFill>
            <a:ln w="31750">
              <a:solidFill>
                <a:srgbClr val="1A0004"/>
              </a:solidFill>
              <a:round/>
              <a:headEnd/>
              <a:tailEnd/>
            </a:ln>
          </p:spPr>
          <p:txBody>
            <a:bodyPr/>
            <a:lstStyle/>
            <a:p>
              <a:endParaRPr lang="en-US" altLang="en-US"/>
            </a:p>
          </p:txBody>
        </p:sp>
        <p:sp>
          <p:nvSpPr>
            <p:cNvPr id="26682" name="Rectangle 66"/>
            <p:cNvSpPr>
              <a:spLocks noChangeArrowheads="1"/>
            </p:cNvSpPr>
            <p:nvPr/>
          </p:nvSpPr>
          <p:spPr bwMode="auto">
            <a:xfrm>
              <a:off x="2484" y="2166"/>
              <a:ext cx="1068" cy="442"/>
            </a:xfrm>
            <a:prstGeom prst="rect">
              <a:avLst/>
            </a:prstGeom>
            <a:solidFill>
              <a:srgbClr val="FFD34A"/>
            </a:solidFill>
            <a:ln w="31750">
              <a:solidFill>
                <a:srgbClr val="FFD34A"/>
              </a:solidFill>
              <a:miter lim="800000"/>
              <a:headEnd/>
              <a:tailEnd/>
            </a:ln>
          </p:spPr>
          <p:txBody>
            <a:bodyPr/>
            <a:lstStyle/>
            <a:p>
              <a:endParaRPr lang="en-US" altLang="en-US"/>
            </a:p>
          </p:txBody>
        </p:sp>
        <p:sp>
          <p:nvSpPr>
            <p:cNvPr id="26683" name="Rectangle 67"/>
            <p:cNvSpPr>
              <a:spLocks noChangeArrowheads="1"/>
            </p:cNvSpPr>
            <p:nvPr/>
          </p:nvSpPr>
          <p:spPr bwMode="auto">
            <a:xfrm>
              <a:off x="2671" y="1920"/>
              <a:ext cx="434" cy="174"/>
            </a:xfrm>
            <a:prstGeom prst="rect">
              <a:avLst/>
            </a:prstGeom>
            <a:noFill/>
            <a:ln w="9525">
              <a:noFill/>
              <a:miter lim="800000"/>
              <a:headEnd/>
              <a:tailEnd/>
            </a:ln>
          </p:spPr>
          <p:txBody>
            <a:bodyPr wrap="none" lIns="0" tIns="0" rIns="0" bIns="0">
              <a:spAutoFit/>
            </a:bodyPr>
            <a:lstStyle/>
            <a:p>
              <a:pPr algn="ctr"/>
              <a:r>
                <a:rPr lang="en-US" altLang="en-US" sz="1800">
                  <a:solidFill>
                    <a:srgbClr val="790015"/>
                  </a:solidFill>
                  <a:latin typeface="Helvetica" pitchFamily="34" charset="0"/>
                </a:rPr>
                <a:t>   </a:t>
              </a:r>
              <a:r>
                <a:rPr lang="ar-JO" altLang="en-US" sz="1800">
                  <a:solidFill>
                    <a:srgbClr val="790015"/>
                  </a:solidFill>
                  <a:latin typeface="Helvetica" pitchFamily="34" charset="0"/>
                </a:rPr>
                <a:t>الملكية</a:t>
              </a:r>
              <a:endParaRPr lang="en-US" altLang="en-US"/>
            </a:p>
          </p:txBody>
        </p:sp>
        <p:sp>
          <p:nvSpPr>
            <p:cNvPr id="26684" name="Line 68"/>
            <p:cNvSpPr>
              <a:spLocks noChangeShapeType="1"/>
            </p:cNvSpPr>
            <p:nvPr/>
          </p:nvSpPr>
          <p:spPr bwMode="auto">
            <a:xfrm>
              <a:off x="2484" y="2104"/>
              <a:ext cx="1" cy="551"/>
            </a:xfrm>
            <a:prstGeom prst="line">
              <a:avLst/>
            </a:prstGeom>
            <a:noFill/>
            <a:ln w="31750">
              <a:solidFill>
                <a:srgbClr val="1A0004"/>
              </a:solidFill>
              <a:round/>
              <a:headEnd/>
              <a:tailEnd/>
            </a:ln>
          </p:spPr>
          <p:txBody>
            <a:bodyPr/>
            <a:lstStyle/>
            <a:p>
              <a:endParaRPr lang="ar-JO"/>
            </a:p>
          </p:txBody>
        </p:sp>
        <p:sp>
          <p:nvSpPr>
            <p:cNvPr id="26685" name="Rectangle 69"/>
            <p:cNvSpPr>
              <a:spLocks noChangeArrowheads="1"/>
            </p:cNvSpPr>
            <p:nvPr/>
          </p:nvSpPr>
          <p:spPr bwMode="auto">
            <a:xfrm>
              <a:off x="2655" y="2365"/>
              <a:ext cx="1556" cy="553"/>
            </a:xfrm>
            <a:prstGeom prst="rect">
              <a:avLst/>
            </a:prstGeom>
            <a:solidFill>
              <a:srgbClr val="FFD34A"/>
            </a:solidFill>
            <a:ln w="31750">
              <a:solidFill>
                <a:srgbClr val="1A0004"/>
              </a:solidFill>
              <a:miter lim="800000"/>
              <a:headEnd/>
              <a:tailEnd/>
            </a:ln>
          </p:spPr>
          <p:txBody>
            <a:bodyPr/>
            <a:lstStyle/>
            <a:p>
              <a:endParaRPr lang="en-US" altLang="en-US"/>
            </a:p>
          </p:txBody>
        </p:sp>
        <p:sp>
          <p:nvSpPr>
            <p:cNvPr id="26686" name="AutoShape 70"/>
            <p:cNvSpPr>
              <a:spLocks noChangeArrowheads="1"/>
            </p:cNvSpPr>
            <p:nvPr/>
          </p:nvSpPr>
          <p:spPr bwMode="auto">
            <a:xfrm>
              <a:off x="2655" y="2104"/>
              <a:ext cx="915" cy="709"/>
            </a:xfrm>
            <a:prstGeom prst="roundRect">
              <a:avLst>
                <a:gd name="adj" fmla="val 10495"/>
              </a:avLst>
            </a:prstGeom>
            <a:solidFill>
              <a:srgbClr val="FFD34A"/>
            </a:solidFill>
            <a:ln w="31750">
              <a:solidFill>
                <a:srgbClr val="1A0004"/>
              </a:solidFill>
              <a:round/>
              <a:headEnd/>
              <a:tailEnd/>
            </a:ln>
          </p:spPr>
          <p:txBody>
            <a:bodyPr/>
            <a:lstStyle/>
            <a:p>
              <a:endParaRPr lang="en-US" altLang="en-US"/>
            </a:p>
          </p:txBody>
        </p:sp>
        <p:sp>
          <p:nvSpPr>
            <p:cNvPr id="26687" name="Rectangle 71"/>
            <p:cNvSpPr>
              <a:spLocks noChangeArrowheads="1"/>
            </p:cNvSpPr>
            <p:nvPr/>
          </p:nvSpPr>
          <p:spPr bwMode="auto">
            <a:xfrm>
              <a:off x="2655" y="2365"/>
              <a:ext cx="1113" cy="458"/>
            </a:xfrm>
            <a:prstGeom prst="rect">
              <a:avLst/>
            </a:prstGeom>
            <a:solidFill>
              <a:srgbClr val="FFD34A"/>
            </a:solidFill>
            <a:ln w="31750">
              <a:solidFill>
                <a:srgbClr val="FFD34A"/>
              </a:solidFill>
              <a:miter lim="800000"/>
              <a:headEnd/>
              <a:tailEnd/>
            </a:ln>
          </p:spPr>
          <p:txBody>
            <a:bodyPr/>
            <a:lstStyle/>
            <a:p>
              <a:endParaRPr lang="en-US" altLang="en-US"/>
            </a:p>
          </p:txBody>
        </p:sp>
        <p:sp>
          <p:nvSpPr>
            <p:cNvPr id="26688" name="Rectangle 72"/>
            <p:cNvSpPr>
              <a:spLocks noChangeArrowheads="1"/>
            </p:cNvSpPr>
            <p:nvPr/>
          </p:nvSpPr>
          <p:spPr bwMode="auto">
            <a:xfrm>
              <a:off x="2832" y="2125"/>
              <a:ext cx="399" cy="174"/>
            </a:xfrm>
            <a:prstGeom prst="rect">
              <a:avLst/>
            </a:prstGeom>
            <a:noFill/>
            <a:ln w="9525">
              <a:noFill/>
              <a:miter lim="800000"/>
              <a:headEnd/>
              <a:tailEnd/>
            </a:ln>
          </p:spPr>
          <p:txBody>
            <a:bodyPr wrap="none" lIns="0" tIns="0" rIns="0" bIns="0">
              <a:spAutoFit/>
            </a:bodyPr>
            <a:lstStyle/>
            <a:p>
              <a:pPr algn="ctr"/>
              <a:r>
                <a:rPr lang="en-US" altLang="en-US" sz="1800">
                  <a:solidFill>
                    <a:srgbClr val="790015"/>
                  </a:solidFill>
                  <a:latin typeface="Helvetica" pitchFamily="34" charset="0"/>
                </a:rPr>
                <a:t>   </a:t>
              </a:r>
              <a:r>
                <a:rPr lang="ar-JO" altLang="en-US" sz="1800">
                  <a:solidFill>
                    <a:srgbClr val="790015"/>
                  </a:solidFill>
                  <a:latin typeface="Helvetica" pitchFamily="34" charset="0"/>
                </a:rPr>
                <a:t>السبي</a:t>
              </a:r>
              <a:endParaRPr lang="en-US" altLang="en-US"/>
            </a:p>
          </p:txBody>
        </p:sp>
        <p:sp>
          <p:nvSpPr>
            <p:cNvPr id="26689" name="Line 73"/>
            <p:cNvSpPr>
              <a:spLocks noChangeShapeType="1"/>
            </p:cNvSpPr>
            <p:nvPr/>
          </p:nvSpPr>
          <p:spPr bwMode="auto">
            <a:xfrm>
              <a:off x="2655" y="2318"/>
              <a:ext cx="1" cy="536"/>
            </a:xfrm>
            <a:prstGeom prst="line">
              <a:avLst/>
            </a:prstGeom>
            <a:noFill/>
            <a:ln w="31750">
              <a:solidFill>
                <a:srgbClr val="1A0004"/>
              </a:solidFill>
              <a:round/>
              <a:headEnd/>
              <a:tailEnd/>
            </a:ln>
          </p:spPr>
          <p:txBody>
            <a:bodyPr/>
            <a:lstStyle/>
            <a:p>
              <a:endParaRPr lang="ar-JO"/>
            </a:p>
          </p:txBody>
        </p:sp>
        <p:sp>
          <p:nvSpPr>
            <p:cNvPr id="26690" name="Line 74"/>
            <p:cNvSpPr>
              <a:spLocks noChangeShapeType="1"/>
            </p:cNvSpPr>
            <p:nvPr/>
          </p:nvSpPr>
          <p:spPr bwMode="auto">
            <a:xfrm>
              <a:off x="3555" y="2365"/>
              <a:ext cx="488" cy="2"/>
            </a:xfrm>
            <a:prstGeom prst="line">
              <a:avLst/>
            </a:prstGeom>
            <a:noFill/>
            <a:ln w="31750">
              <a:solidFill>
                <a:srgbClr val="1A0004"/>
              </a:solidFill>
              <a:round/>
              <a:headEnd/>
              <a:tailEnd/>
            </a:ln>
          </p:spPr>
          <p:txBody>
            <a:bodyPr/>
            <a:lstStyle/>
            <a:p>
              <a:endParaRPr lang="ar-JO"/>
            </a:p>
          </p:txBody>
        </p:sp>
        <p:sp>
          <p:nvSpPr>
            <p:cNvPr id="26691" name="Rectangle 75"/>
            <p:cNvSpPr>
              <a:spLocks noChangeArrowheads="1"/>
            </p:cNvSpPr>
            <p:nvPr/>
          </p:nvSpPr>
          <p:spPr bwMode="auto">
            <a:xfrm>
              <a:off x="2851" y="2571"/>
              <a:ext cx="1555" cy="537"/>
            </a:xfrm>
            <a:prstGeom prst="rect">
              <a:avLst/>
            </a:prstGeom>
            <a:solidFill>
              <a:srgbClr val="FFD34A"/>
            </a:solidFill>
            <a:ln w="31750">
              <a:solidFill>
                <a:srgbClr val="1A0004"/>
              </a:solidFill>
              <a:miter lim="800000"/>
              <a:headEnd/>
              <a:tailEnd/>
            </a:ln>
          </p:spPr>
          <p:txBody>
            <a:bodyPr/>
            <a:lstStyle/>
            <a:p>
              <a:endParaRPr lang="en-US" altLang="en-US"/>
            </a:p>
          </p:txBody>
        </p:sp>
        <p:sp>
          <p:nvSpPr>
            <p:cNvPr id="26692" name="AutoShape 76"/>
            <p:cNvSpPr>
              <a:spLocks noChangeArrowheads="1"/>
            </p:cNvSpPr>
            <p:nvPr/>
          </p:nvSpPr>
          <p:spPr bwMode="auto">
            <a:xfrm>
              <a:off x="2851" y="2318"/>
              <a:ext cx="899" cy="695"/>
            </a:xfrm>
            <a:prstGeom prst="roundRect">
              <a:avLst>
                <a:gd name="adj" fmla="val 10727"/>
              </a:avLst>
            </a:prstGeom>
            <a:solidFill>
              <a:srgbClr val="FFD34A"/>
            </a:solidFill>
            <a:ln w="31750">
              <a:solidFill>
                <a:srgbClr val="1A0004"/>
              </a:solidFill>
              <a:round/>
              <a:headEnd/>
              <a:tailEnd/>
            </a:ln>
          </p:spPr>
          <p:txBody>
            <a:bodyPr/>
            <a:lstStyle/>
            <a:p>
              <a:endParaRPr lang="en-US" altLang="en-US"/>
            </a:p>
          </p:txBody>
        </p:sp>
        <p:sp>
          <p:nvSpPr>
            <p:cNvPr id="26693" name="Rectangle 77"/>
            <p:cNvSpPr>
              <a:spLocks noChangeArrowheads="1"/>
            </p:cNvSpPr>
            <p:nvPr/>
          </p:nvSpPr>
          <p:spPr bwMode="auto">
            <a:xfrm>
              <a:off x="2851" y="2575"/>
              <a:ext cx="1098" cy="442"/>
            </a:xfrm>
            <a:prstGeom prst="rect">
              <a:avLst/>
            </a:prstGeom>
            <a:solidFill>
              <a:srgbClr val="FFD34A"/>
            </a:solidFill>
            <a:ln w="31750">
              <a:solidFill>
                <a:srgbClr val="FFD34A"/>
              </a:solidFill>
              <a:miter lim="800000"/>
              <a:headEnd/>
              <a:tailEnd/>
            </a:ln>
          </p:spPr>
          <p:txBody>
            <a:bodyPr/>
            <a:lstStyle/>
            <a:p>
              <a:endParaRPr lang="en-US" altLang="en-US"/>
            </a:p>
          </p:txBody>
        </p:sp>
        <p:sp>
          <p:nvSpPr>
            <p:cNvPr id="26694" name="Rectangle 78"/>
            <p:cNvSpPr>
              <a:spLocks noChangeArrowheads="1"/>
            </p:cNvSpPr>
            <p:nvPr/>
          </p:nvSpPr>
          <p:spPr bwMode="auto">
            <a:xfrm>
              <a:off x="3000" y="2344"/>
              <a:ext cx="454" cy="174"/>
            </a:xfrm>
            <a:prstGeom prst="rect">
              <a:avLst/>
            </a:prstGeom>
            <a:noFill/>
            <a:ln w="9525">
              <a:noFill/>
              <a:miter lim="800000"/>
              <a:headEnd/>
              <a:tailEnd/>
            </a:ln>
          </p:spPr>
          <p:txBody>
            <a:bodyPr wrap="none" lIns="0" tIns="0" rIns="0" bIns="0">
              <a:spAutoFit/>
            </a:bodyPr>
            <a:lstStyle/>
            <a:p>
              <a:pPr algn="ctr"/>
              <a:r>
                <a:rPr lang="en-US" altLang="en-US" sz="1800">
                  <a:solidFill>
                    <a:srgbClr val="790015"/>
                  </a:solidFill>
                  <a:latin typeface="Helvetica" pitchFamily="34" charset="0"/>
                </a:rPr>
                <a:t>   </a:t>
              </a:r>
              <a:r>
                <a:rPr lang="ar-JO" altLang="en-US" sz="1800">
                  <a:solidFill>
                    <a:srgbClr val="790015"/>
                  </a:solidFill>
                  <a:latin typeface="Helvetica" pitchFamily="34" charset="0"/>
                </a:rPr>
                <a:t>الصمت</a:t>
              </a:r>
              <a:endParaRPr lang="en-US" altLang="en-US"/>
            </a:p>
          </p:txBody>
        </p:sp>
        <p:sp>
          <p:nvSpPr>
            <p:cNvPr id="26695" name="Line 79"/>
            <p:cNvSpPr>
              <a:spLocks noChangeShapeType="1"/>
            </p:cNvSpPr>
            <p:nvPr/>
          </p:nvSpPr>
          <p:spPr bwMode="auto">
            <a:xfrm>
              <a:off x="2851" y="2524"/>
              <a:ext cx="1" cy="536"/>
            </a:xfrm>
            <a:prstGeom prst="line">
              <a:avLst/>
            </a:prstGeom>
            <a:noFill/>
            <a:ln w="31750">
              <a:solidFill>
                <a:srgbClr val="1A0004"/>
              </a:solidFill>
              <a:round/>
              <a:headEnd/>
              <a:tailEnd/>
            </a:ln>
          </p:spPr>
          <p:txBody>
            <a:bodyPr/>
            <a:lstStyle/>
            <a:p>
              <a:endParaRPr lang="ar-JO"/>
            </a:p>
          </p:txBody>
        </p:sp>
        <p:sp>
          <p:nvSpPr>
            <p:cNvPr id="26696" name="Line 80"/>
            <p:cNvSpPr>
              <a:spLocks noChangeShapeType="1"/>
            </p:cNvSpPr>
            <p:nvPr/>
          </p:nvSpPr>
          <p:spPr bwMode="auto">
            <a:xfrm>
              <a:off x="3750" y="2571"/>
              <a:ext cx="488" cy="1"/>
            </a:xfrm>
            <a:prstGeom prst="line">
              <a:avLst/>
            </a:prstGeom>
            <a:noFill/>
            <a:ln w="31750">
              <a:solidFill>
                <a:srgbClr val="1A0004"/>
              </a:solidFill>
              <a:round/>
              <a:headEnd/>
              <a:tailEnd/>
            </a:ln>
          </p:spPr>
          <p:txBody>
            <a:bodyPr/>
            <a:lstStyle/>
            <a:p>
              <a:endParaRPr lang="ar-JO"/>
            </a:p>
          </p:txBody>
        </p:sp>
        <p:sp>
          <p:nvSpPr>
            <p:cNvPr id="26697" name="Rectangle 81"/>
            <p:cNvSpPr>
              <a:spLocks noChangeArrowheads="1"/>
            </p:cNvSpPr>
            <p:nvPr/>
          </p:nvSpPr>
          <p:spPr bwMode="auto">
            <a:xfrm>
              <a:off x="3048" y="2817"/>
              <a:ext cx="1556" cy="543"/>
            </a:xfrm>
            <a:prstGeom prst="rect">
              <a:avLst/>
            </a:prstGeom>
            <a:solidFill>
              <a:srgbClr val="FFD34A"/>
            </a:solidFill>
            <a:ln w="31750">
              <a:solidFill>
                <a:srgbClr val="1A0004"/>
              </a:solidFill>
              <a:miter lim="800000"/>
              <a:headEnd/>
              <a:tailEnd/>
            </a:ln>
          </p:spPr>
          <p:txBody>
            <a:bodyPr/>
            <a:lstStyle/>
            <a:p>
              <a:endParaRPr lang="en-US" altLang="en-US"/>
            </a:p>
          </p:txBody>
        </p:sp>
        <p:sp>
          <p:nvSpPr>
            <p:cNvPr id="26698" name="AutoShape 82"/>
            <p:cNvSpPr>
              <a:spLocks noChangeArrowheads="1"/>
            </p:cNvSpPr>
            <p:nvPr/>
          </p:nvSpPr>
          <p:spPr bwMode="auto">
            <a:xfrm>
              <a:off x="3048" y="2524"/>
              <a:ext cx="901" cy="694"/>
            </a:xfrm>
            <a:prstGeom prst="roundRect">
              <a:avLst>
                <a:gd name="adj" fmla="val 10727"/>
              </a:avLst>
            </a:prstGeom>
            <a:solidFill>
              <a:srgbClr val="FFD34A"/>
            </a:solidFill>
            <a:ln w="31750">
              <a:solidFill>
                <a:srgbClr val="1A0004"/>
              </a:solidFill>
              <a:round/>
              <a:headEnd/>
              <a:tailEnd/>
            </a:ln>
          </p:spPr>
          <p:txBody>
            <a:bodyPr/>
            <a:lstStyle/>
            <a:p>
              <a:endParaRPr lang="en-US" altLang="en-US"/>
            </a:p>
          </p:txBody>
        </p:sp>
        <p:sp>
          <p:nvSpPr>
            <p:cNvPr id="26699" name="Rectangle 83"/>
            <p:cNvSpPr>
              <a:spLocks noChangeArrowheads="1"/>
            </p:cNvSpPr>
            <p:nvPr/>
          </p:nvSpPr>
          <p:spPr bwMode="auto">
            <a:xfrm>
              <a:off x="3048" y="2840"/>
              <a:ext cx="986" cy="444"/>
            </a:xfrm>
            <a:prstGeom prst="rect">
              <a:avLst/>
            </a:prstGeom>
            <a:solidFill>
              <a:srgbClr val="FFD34A"/>
            </a:solidFill>
            <a:ln w="31750">
              <a:solidFill>
                <a:srgbClr val="FFD34A"/>
              </a:solidFill>
              <a:miter lim="800000"/>
              <a:headEnd/>
              <a:tailEnd/>
            </a:ln>
          </p:spPr>
          <p:txBody>
            <a:bodyPr/>
            <a:lstStyle/>
            <a:p>
              <a:endParaRPr lang="en-US" altLang="en-US"/>
            </a:p>
          </p:txBody>
        </p:sp>
        <p:grpSp>
          <p:nvGrpSpPr>
            <p:cNvPr id="26700" name="Group 84"/>
            <p:cNvGrpSpPr>
              <a:grpSpLocks/>
            </p:cNvGrpSpPr>
            <p:nvPr/>
          </p:nvGrpSpPr>
          <p:grpSpPr bwMode="auto">
            <a:xfrm>
              <a:off x="3149" y="2564"/>
              <a:ext cx="568" cy="282"/>
              <a:chOff x="3073" y="3101"/>
              <a:chExt cx="498" cy="240"/>
            </a:xfrm>
          </p:grpSpPr>
          <p:sp>
            <p:nvSpPr>
              <p:cNvPr id="26703" name="Rectangle 85"/>
              <p:cNvSpPr>
                <a:spLocks noChangeArrowheads="1"/>
              </p:cNvSpPr>
              <p:nvPr/>
            </p:nvSpPr>
            <p:spPr bwMode="auto">
              <a:xfrm>
                <a:off x="3073" y="3112"/>
                <a:ext cx="164" cy="229"/>
              </a:xfrm>
              <a:prstGeom prst="rect">
                <a:avLst/>
              </a:prstGeom>
              <a:noFill/>
              <a:ln w="9525">
                <a:noFill/>
                <a:miter lim="800000"/>
                <a:headEnd/>
                <a:tailEnd/>
              </a:ln>
            </p:spPr>
            <p:txBody>
              <a:bodyPr wrap="none" lIns="0" tIns="0" rIns="0" bIns="0">
                <a:spAutoFit/>
              </a:bodyPr>
              <a:lstStyle/>
              <a:p>
                <a:pPr algn="ctr"/>
                <a:r>
                  <a:rPr lang="en-US" altLang="en-US" sz="2800">
                    <a:solidFill>
                      <a:schemeClr val="accent1"/>
                    </a:solidFill>
                    <a:latin typeface="Helvetica" pitchFamily="34" charset="0"/>
                  </a:rPr>
                  <a:t>   </a:t>
                </a:r>
                <a:endParaRPr lang="en-US" altLang="en-US"/>
              </a:p>
            </p:txBody>
          </p:sp>
          <p:sp>
            <p:nvSpPr>
              <p:cNvPr id="26704" name="Rectangle 86"/>
              <p:cNvSpPr>
                <a:spLocks noChangeArrowheads="1"/>
              </p:cNvSpPr>
              <p:nvPr/>
            </p:nvSpPr>
            <p:spPr bwMode="auto">
              <a:xfrm>
                <a:off x="3186" y="3101"/>
                <a:ext cx="385" cy="239"/>
              </a:xfrm>
              <a:prstGeom prst="rect">
                <a:avLst/>
              </a:prstGeom>
              <a:noFill/>
              <a:ln w="9525">
                <a:noFill/>
                <a:miter lim="800000"/>
                <a:headEnd/>
                <a:tailEnd/>
              </a:ln>
            </p:spPr>
            <p:txBody>
              <a:bodyPr wrap="none" lIns="0" tIns="0" rIns="0" bIns="0">
                <a:spAutoFit/>
              </a:bodyPr>
              <a:lstStyle/>
              <a:p>
                <a:pPr algn="ctr"/>
                <a:r>
                  <a:rPr lang="ar-JO" altLang="en-US" sz="2900">
                    <a:solidFill>
                      <a:schemeClr val="accent1"/>
                    </a:solidFill>
                    <a:latin typeface="Helvetica" pitchFamily="34" charset="0"/>
                  </a:rPr>
                  <a:t>يسوع</a:t>
                </a:r>
                <a:endParaRPr lang="en-US" altLang="en-US"/>
              </a:p>
            </p:txBody>
          </p:sp>
        </p:grpSp>
        <p:sp>
          <p:nvSpPr>
            <p:cNvPr id="26701" name="Line 87"/>
            <p:cNvSpPr>
              <a:spLocks noChangeShapeType="1"/>
            </p:cNvSpPr>
            <p:nvPr/>
          </p:nvSpPr>
          <p:spPr bwMode="auto">
            <a:xfrm>
              <a:off x="3048" y="2761"/>
              <a:ext cx="1" cy="536"/>
            </a:xfrm>
            <a:prstGeom prst="line">
              <a:avLst/>
            </a:prstGeom>
            <a:noFill/>
            <a:ln w="31750">
              <a:solidFill>
                <a:srgbClr val="1A0004"/>
              </a:solidFill>
              <a:round/>
              <a:headEnd/>
              <a:tailEnd/>
            </a:ln>
          </p:spPr>
          <p:txBody>
            <a:bodyPr/>
            <a:lstStyle/>
            <a:p>
              <a:endParaRPr lang="ar-JO"/>
            </a:p>
          </p:txBody>
        </p:sp>
        <p:sp>
          <p:nvSpPr>
            <p:cNvPr id="26702" name="Line 88"/>
            <p:cNvSpPr>
              <a:spLocks noChangeShapeType="1"/>
            </p:cNvSpPr>
            <p:nvPr/>
          </p:nvSpPr>
          <p:spPr bwMode="auto">
            <a:xfrm>
              <a:off x="2005" y="1490"/>
              <a:ext cx="1" cy="536"/>
            </a:xfrm>
            <a:prstGeom prst="line">
              <a:avLst/>
            </a:prstGeom>
            <a:noFill/>
            <a:ln w="31750">
              <a:solidFill>
                <a:srgbClr val="1A0004"/>
              </a:solidFill>
              <a:round/>
              <a:headEnd/>
              <a:tailEnd/>
            </a:ln>
          </p:spPr>
          <p:txBody>
            <a:bodyPr/>
            <a:lstStyle/>
            <a:p>
              <a:endParaRPr lang="ar-JO"/>
            </a:p>
          </p:txBody>
        </p:sp>
      </p:grpSp>
      <p:sp>
        <p:nvSpPr>
          <p:cNvPr id="156675" name="AutoShape 3"/>
          <p:cNvSpPr>
            <a:spLocks noChangeArrowheads="1"/>
          </p:cNvSpPr>
          <p:nvPr/>
        </p:nvSpPr>
        <p:spPr bwMode="auto">
          <a:xfrm rot="-1440000">
            <a:off x="3343275" y="3948113"/>
            <a:ext cx="1517650" cy="660400"/>
          </a:xfrm>
          <a:prstGeom prst="rightArrow">
            <a:avLst>
              <a:gd name="adj1" fmla="val 75000"/>
              <a:gd name="adj2" fmla="val 114914"/>
            </a:avLst>
          </a:prstGeom>
          <a:gradFill rotWithShape="0">
            <a:gsLst>
              <a:gs pos="0">
                <a:srgbClr val="004C00"/>
              </a:gs>
              <a:gs pos="50000">
                <a:srgbClr val="00FF00"/>
              </a:gs>
              <a:gs pos="100000">
                <a:srgbClr val="004C00"/>
              </a:gs>
            </a:gsLst>
            <a:lin ang="5400000" scaled="1"/>
          </a:gradFill>
          <a:ln w="50800">
            <a:solidFill>
              <a:schemeClr val="bg2"/>
            </a:solidFill>
            <a:miter lim="800000"/>
            <a:headEnd/>
            <a:tailEnd/>
          </a:ln>
        </p:spPr>
        <p:txBody>
          <a:bodyPr wrap="none" anchor="ctr"/>
          <a:lstStyle/>
          <a:p>
            <a:endParaRPr lang="en-US" altLang="en-US"/>
          </a:p>
        </p:txBody>
      </p:sp>
      <p:sp>
        <p:nvSpPr>
          <p:cNvPr id="26628" name="Text Box 5"/>
          <p:cNvSpPr txBox="1">
            <a:spLocks noChangeArrowheads="1"/>
          </p:cNvSpPr>
          <p:nvPr/>
        </p:nvSpPr>
        <p:spPr bwMode="auto">
          <a:xfrm>
            <a:off x="533400" y="6483350"/>
            <a:ext cx="1993900" cy="336550"/>
          </a:xfrm>
          <a:prstGeom prst="rect">
            <a:avLst/>
          </a:prstGeom>
          <a:noFill/>
          <a:ln w="9525">
            <a:noFill/>
            <a:miter lim="800000"/>
            <a:headEnd/>
            <a:tailEnd/>
          </a:ln>
        </p:spPr>
        <p:txBody>
          <a:bodyPr>
            <a:spAutoFit/>
          </a:bodyPr>
          <a:lstStyle/>
          <a:p>
            <a:pPr>
              <a:spcBef>
                <a:spcPct val="50000"/>
              </a:spcBef>
            </a:pPr>
            <a:endParaRPr lang="en-US" altLang="en-US">
              <a:solidFill>
                <a:schemeClr val="tx1"/>
              </a:solidFill>
            </a:endParaRPr>
          </a:p>
        </p:txBody>
      </p:sp>
      <p:sp>
        <p:nvSpPr>
          <p:cNvPr id="156679" name="Rectangle 7"/>
          <p:cNvSpPr>
            <a:spLocks noChangeArrowheads="1"/>
          </p:cNvSpPr>
          <p:nvPr/>
        </p:nvSpPr>
        <p:spPr bwMode="auto">
          <a:xfrm>
            <a:off x="1793875" y="17463"/>
            <a:ext cx="3959225" cy="304800"/>
          </a:xfrm>
          <a:prstGeom prst="rect">
            <a:avLst/>
          </a:prstGeom>
          <a:noFill/>
          <a:ln w="12700">
            <a:noFill/>
            <a:miter lim="800000"/>
            <a:headEnd/>
            <a:tailEnd/>
          </a:ln>
          <a:effectLst/>
        </p:spPr>
        <p:txBody>
          <a:bodyPr>
            <a:spAutoFit/>
          </a:bodyPr>
          <a:lstStyle/>
          <a:p>
            <a:pPr>
              <a:defRPr/>
            </a:pPr>
            <a:r>
              <a:rPr lang="ar-JO" sz="1400" dirty="0">
                <a:solidFill>
                  <a:schemeClr val="hlink"/>
                </a:solidFill>
                <a:effectLst>
                  <a:outerShdw blurRad="38100" dist="38100" dir="2700000" algn="tl">
                    <a:srgbClr val="000000"/>
                  </a:outerShdw>
                </a:effectLst>
                <a:latin typeface="Accordance" panose="00000400000000000000" pitchFamily="2" charset="-79"/>
                <a:ea typeface="Accordance" panose="00000400000000000000" pitchFamily="2" charset="-79"/>
                <a:cs typeface="Accordance" panose="00000400000000000000" pitchFamily="2" charset="-79"/>
              </a:rPr>
              <a:t>بين ملاخي ومتى</a:t>
            </a:r>
            <a:endParaRPr lang="en-US" sz="1400" dirty="0">
              <a:solidFill>
                <a:schemeClr val="hlink"/>
              </a:solidFill>
              <a:effectLst>
                <a:outerShdw blurRad="38100" dist="38100" dir="2700000" algn="tl">
                  <a:srgbClr val="000000"/>
                </a:outerShdw>
              </a:effectLst>
              <a:latin typeface="Accordance" panose="00000400000000000000" pitchFamily="2" charset="-79"/>
              <a:ea typeface="Accordance" panose="00000400000000000000" pitchFamily="2" charset="-79"/>
              <a:cs typeface="Accordance" panose="00000400000000000000" pitchFamily="2" charset="-79"/>
            </a:endParaRPr>
          </a:p>
        </p:txBody>
      </p:sp>
      <p:sp>
        <p:nvSpPr>
          <p:cNvPr id="26630" name="Text Box 8"/>
          <p:cNvSpPr txBox="1">
            <a:spLocks noChangeArrowheads="1"/>
          </p:cNvSpPr>
          <p:nvPr/>
        </p:nvSpPr>
        <p:spPr bwMode="auto">
          <a:xfrm>
            <a:off x="8718550" y="90488"/>
            <a:ext cx="260350" cy="396875"/>
          </a:xfrm>
          <a:prstGeom prst="rect">
            <a:avLst/>
          </a:prstGeom>
          <a:noFill/>
          <a:ln w="9525">
            <a:noFill/>
            <a:miter lim="800000"/>
            <a:headEnd/>
            <a:tailEnd/>
          </a:ln>
        </p:spPr>
        <p:txBody>
          <a:bodyPr wrap="none" anchor="ctr">
            <a:spAutoFit/>
          </a:bodyPr>
          <a:lstStyle/>
          <a:p>
            <a:pPr algn="ctr">
              <a:spcBef>
                <a:spcPct val="50000"/>
              </a:spcBef>
            </a:pPr>
            <a:r>
              <a:rPr lang="en-US" altLang="en-US" sz="2000" b="0">
                <a:solidFill>
                  <a:srgbClr val="FFA27C"/>
                </a:solidFill>
              </a:rPr>
              <a:t> </a:t>
            </a:r>
          </a:p>
        </p:txBody>
      </p:sp>
      <p:sp>
        <p:nvSpPr>
          <p:cNvPr id="156684" name="Rectangle 1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Comic Sans MS" charset="0"/>
                <a:ea typeface="ＭＳ Ｐゴシック" charset="0"/>
                <a:cs typeface="ＭＳ Ｐゴシック" charset="0"/>
              </a:rPr>
              <a:t>04</a:t>
            </a:r>
          </a:p>
        </p:txBody>
      </p:sp>
      <p:sp>
        <p:nvSpPr>
          <p:cNvPr id="26632" name="Text Box 13"/>
          <p:cNvSpPr txBox="1">
            <a:spLocks noChangeArrowheads="1"/>
          </p:cNvSpPr>
          <p:nvPr/>
        </p:nvSpPr>
        <p:spPr bwMode="auto">
          <a:xfrm>
            <a:off x="479425" y="6545263"/>
            <a:ext cx="915988" cy="228600"/>
          </a:xfrm>
          <a:prstGeom prst="rect">
            <a:avLst/>
          </a:prstGeom>
          <a:noFill/>
          <a:ln w="9525">
            <a:noFill/>
            <a:miter lim="800000"/>
            <a:headEnd/>
            <a:tailEnd/>
          </a:ln>
        </p:spPr>
        <p:txBody>
          <a:bodyPr wrap="none" anchor="ctr">
            <a:spAutoFit/>
          </a:bodyPr>
          <a:lstStyle/>
          <a:p>
            <a:pPr algn="ctr">
              <a:spcBef>
                <a:spcPct val="50000"/>
              </a:spcBef>
            </a:pPr>
            <a:r>
              <a:rPr lang="en-US" altLang="en-US" sz="900">
                <a:solidFill>
                  <a:srgbClr val="FFFFFF"/>
                </a:solidFill>
                <a:latin typeface="Arial" pitchFamily="34" charset="0"/>
              </a:rPr>
              <a:t>©2006 TBBMI</a:t>
            </a:r>
          </a:p>
        </p:txBody>
      </p:sp>
      <p:sp>
        <p:nvSpPr>
          <p:cNvPr id="26633" name="Text Box 15"/>
          <p:cNvSpPr txBox="1">
            <a:spLocks noChangeArrowheads="1"/>
          </p:cNvSpPr>
          <p:nvPr/>
        </p:nvSpPr>
        <p:spPr bwMode="auto">
          <a:xfrm>
            <a:off x="6996113" y="6284913"/>
            <a:ext cx="1631950" cy="274637"/>
          </a:xfrm>
          <a:prstGeom prst="rect">
            <a:avLst/>
          </a:prstGeom>
          <a:noFill/>
          <a:ln w="9525">
            <a:noFill/>
            <a:miter lim="800000"/>
            <a:headEnd/>
            <a:tailEnd/>
          </a:ln>
        </p:spPr>
        <p:txBody>
          <a:bodyPr wrap="none" anchor="ctr">
            <a:spAutoFit/>
          </a:bodyPr>
          <a:lstStyle/>
          <a:p>
            <a:pPr algn="ctr">
              <a:spcBef>
                <a:spcPct val="50000"/>
              </a:spcBef>
            </a:pPr>
            <a:r>
              <a:rPr lang="en-US" altLang="en-US" sz="1200">
                <a:solidFill>
                  <a:schemeClr val="tx1"/>
                </a:solidFill>
                <a:latin typeface="Arial" pitchFamily="34" charset="0"/>
              </a:rPr>
              <a:t>Handbook pg. 38-39</a:t>
            </a:r>
          </a:p>
        </p:txBody>
      </p:sp>
      <p:grpSp>
        <p:nvGrpSpPr>
          <p:cNvPr id="4" name="Group 22"/>
          <p:cNvGrpSpPr>
            <a:grpSpLocks/>
          </p:cNvGrpSpPr>
          <p:nvPr/>
        </p:nvGrpSpPr>
        <p:grpSpPr bwMode="auto">
          <a:xfrm>
            <a:off x="1857375" y="433388"/>
            <a:ext cx="4311650" cy="3233737"/>
            <a:chOff x="1082" y="369"/>
            <a:chExt cx="2716" cy="1980"/>
          </a:xfrm>
        </p:grpSpPr>
        <p:sp>
          <p:nvSpPr>
            <p:cNvPr id="156688" name="Text Box 16"/>
            <p:cNvSpPr txBox="1">
              <a:spLocks noChangeArrowheads="1"/>
            </p:cNvSpPr>
            <p:nvPr/>
          </p:nvSpPr>
          <p:spPr bwMode="auto">
            <a:xfrm>
              <a:off x="1093" y="369"/>
              <a:ext cx="2297" cy="318"/>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ar-JO" sz="2800" dirty="0">
                  <a:solidFill>
                    <a:srgbClr val="FF0000"/>
                  </a:solidFill>
                  <a:latin typeface="Comic Sans MS" pitchFamily="-107" charset="0"/>
                  <a:ea typeface="+mn-ea"/>
                </a:rPr>
                <a:t>العهد القديم</a:t>
              </a:r>
              <a:endParaRPr lang="en-US" sz="2800" dirty="0">
                <a:solidFill>
                  <a:srgbClr val="FF0000"/>
                </a:solidFill>
                <a:latin typeface="Comic Sans MS" pitchFamily="-107" charset="0"/>
                <a:ea typeface="+mn-ea"/>
              </a:endParaRPr>
            </a:p>
          </p:txBody>
        </p:sp>
        <p:sp>
          <p:nvSpPr>
            <p:cNvPr id="156691" name="AutoShape 19"/>
            <p:cNvSpPr>
              <a:spLocks noChangeArrowheads="1"/>
            </p:cNvSpPr>
            <p:nvPr/>
          </p:nvSpPr>
          <p:spPr bwMode="auto">
            <a:xfrm flipH="1">
              <a:off x="1082" y="728"/>
              <a:ext cx="2716" cy="1621"/>
            </a:xfrm>
            <a:prstGeom prst="parallelogram">
              <a:avLst>
                <a:gd name="adj" fmla="val 79532"/>
              </a:avLst>
            </a:prstGeom>
            <a:noFill/>
            <a:ln w="76200">
              <a:solidFill>
                <a:srgbClr val="FF0000"/>
              </a:solidFill>
              <a:miter lim="800000"/>
              <a:headEnd/>
              <a:tailEnd/>
            </a:ln>
            <a:effectLst>
              <a:outerShdw blurRad="63500" dist="91581" dir="2021404"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grpSp>
      <p:grpSp>
        <p:nvGrpSpPr>
          <p:cNvPr id="5" name="Group 23"/>
          <p:cNvGrpSpPr>
            <a:grpSpLocks/>
          </p:cNvGrpSpPr>
          <p:nvPr/>
        </p:nvGrpSpPr>
        <p:grpSpPr bwMode="auto">
          <a:xfrm>
            <a:off x="4283075" y="4025900"/>
            <a:ext cx="3646488" cy="1792288"/>
            <a:chOff x="2826" y="2600"/>
            <a:chExt cx="2297" cy="1129"/>
          </a:xfrm>
        </p:grpSpPr>
        <p:sp>
          <p:nvSpPr>
            <p:cNvPr id="156689" name="Text Box 17"/>
            <p:cNvSpPr txBox="1">
              <a:spLocks noChangeArrowheads="1"/>
            </p:cNvSpPr>
            <p:nvPr/>
          </p:nvSpPr>
          <p:spPr bwMode="auto">
            <a:xfrm>
              <a:off x="2826" y="3402"/>
              <a:ext cx="2297" cy="327"/>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ar-JO" sz="2800" dirty="0">
                  <a:solidFill>
                    <a:schemeClr val="tx1"/>
                  </a:solidFill>
                  <a:latin typeface="Comic Sans MS" pitchFamily="-107" charset="0"/>
                  <a:ea typeface="+mn-ea"/>
                </a:rPr>
                <a:t>العهد الجديد</a:t>
              </a:r>
              <a:endParaRPr lang="en-US" sz="2800" dirty="0">
                <a:solidFill>
                  <a:schemeClr val="tx1"/>
                </a:solidFill>
                <a:latin typeface="Comic Sans MS" pitchFamily="-107" charset="0"/>
                <a:ea typeface="+mn-ea"/>
              </a:endParaRPr>
            </a:p>
          </p:txBody>
        </p:sp>
        <p:sp>
          <p:nvSpPr>
            <p:cNvPr id="156692" name="Rectangle 20"/>
            <p:cNvSpPr>
              <a:spLocks noChangeArrowheads="1"/>
            </p:cNvSpPr>
            <p:nvPr/>
          </p:nvSpPr>
          <p:spPr bwMode="auto">
            <a:xfrm>
              <a:off x="3108" y="2600"/>
              <a:ext cx="1013" cy="323"/>
            </a:xfrm>
            <a:prstGeom prst="rect">
              <a:avLst/>
            </a:prstGeom>
            <a:noFill/>
            <a:ln w="76200">
              <a:solidFill>
                <a:schemeClr val="accent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grpSp>
      <p:sp>
        <p:nvSpPr>
          <p:cNvPr id="26636" name="Text Box 21"/>
          <p:cNvSpPr txBox="1">
            <a:spLocks noChangeArrowheads="1"/>
          </p:cNvSpPr>
          <p:nvPr/>
        </p:nvSpPr>
        <p:spPr bwMode="auto">
          <a:xfrm>
            <a:off x="8539163" y="6465888"/>
            <a:ext cx="390525" cy="339725"/>
          </a:xfrm>
          <a:prstGeom prst="rect">
            <a:avLst/>
          </a:prstGeom>
          <a:noFill/>
          <a:ln w="9525">
            <a:noFill/>
            <a:miter lim="800000"/>
            <a:headEnd/>
            <a:tailEnd/>
          </a:ln>
        </p:spPr>
        <p:txBody>
          <a:bodyPr wrap="none" anchor="ctr">
            <a:spAutoFit/>
          </a:bodyPr>
          <a:lstStyle/>
          <a:p>
            <a:pPr algn="ctr">
              <a:spcBef>
                <a:spcPct val="50000"/>
              </a:spcBef>
            </a:pPr>
            <a:r>
              <a:rPr lang="ar-SA" altLang="en-US">
                <a:solidFill>
                  <a:srgbClr val="FFFFFF"/>
                </a:solidFill>
                <a:cs typeface="Arial" pitchFamily="34" charset="0"/>
              </a:rPr>
              <a:t>٢</a:t>
            </a:r>
            <a:r>
              <a:rPr lang="en-US" altLang="en-US">
                <a:solidFill>
                  <a:srgbClr val="FFFFFF"/>
                </a:solidFill>
              </a:rPr>
              <a:t> </a:t>
            </a:r>
            <a:endParaRPr lang="en-US" altLang="en-US" b="0">
              <a:solidFill>
                <a:srgbClr val="FFFFFF"/>
              </a:solidFill>
              <a:latin typeface="Arial"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156675"/>
                                        </p:tgtEl>
                                        <p:attrNameLst>
                                          <p:attrName>style.visibility</p:attrName>
                                        </p:attrNameLst>
                                      </p:cBhvr>
                                      <p:to>
                                        <p:strVal val="visible"/>
                                      </p:to>
                                    </p:set>
                                    <p:anim calcmode="lin" valueType="num">
                                      <p:cBhvr additive="base">
                                        <p:cTn id="7" dur="500" fill="hold"/>
                                        <p:tgtEl>
                                          <p:spTgt spid="156675"/>
                                        </p:tgtEl>
                                        <p:attrNameLst>
                                          <p:attrName>ppt_x</p:attrName>
                                        </p:attrNameLst>
                                      </p:cBhvr>
                                      <p:tavLst>
                                        <p:tav tm="0">
                                          <p:val>
                                            <p:strVal val="0-#ppt_w/2"/>
                                          </p:val>
                                        </p:tav>
                                        <p:tav tm="100000">
                                          <p:val>
                                            <p:strVal val="#ppt_x"/>
                                          </p:val>
                                        </p:tav>
                                      </p:tavLst>
                                    </p:anim>
                                    <p:anim calcmode="lin" valueType="num">
                                      <p:cBhvr additive="base">
                                        <p:cTn id="8" dur="500" fill="hold"/>
                                        <p:tgtEl>
                                          <p:spTgt spid="15667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up)">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67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ChangeArrowheads="1"/>
          </p:cNvSpPr>
          <p:nvPr/>
        </p:nvSpPr>
        <p:spPr bwMode="auto">
          <a:xfrm>
            <a:off x="3130550" y="1377950"/>
            <a:ext cx="3035300" cy="151765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287747" name="Rectangle 3"/>
          <p:cNvSpPr>
            <a:spLocks noChangeArrowheads="1"/>
          </p:cNvSpPr>
          <p:nvPr/>
        </p:nvSpPr>
        <p:spPr bwMode="auto">
          <a:xfrm>
            <a:off x="3071813" y="1676400"/>
            <a:ext cx="3144837" cy="458788"/>
          </a:xfrm>
          <a:prstGeom prst="rect">
            <a:avLst/>
          </a:prstGeom>
          <a:noFill/>
          <a:ln w="9525">
            <a:noFill/>
            <a:miter lim="800000"/>
            <a:headEnd/>
            <a:tailEnd/>
          </a:ln>
        </p:spPr>
        <p:txBody>
          <a:bodyPr lIns="90487" tIns="44450" rIns="90487" bIns="44450">
            <a:spAutoFit/>
          </a:bodyPr>
          <a:lstStyle/>
          <a:p>
            <a:pPr algn="ctr"/>
            <a:r>
              <a:rPr lang="ar-JO" altLang="en-US" sz="2400">
                <a:solidFill>
                  <a:schemeClr val="accent2"/>
                </a:solidFill>
                <a:latin typeface="Times" pitchFamily="18" charset="0"/>
              </a:rPr>
              <a:t>الإسكندر اليوناني</a:t>
            </a:r>
            <a:endParaRPr lang="en-US" altLang="en-US" sz="2400">
              <a:solidFill>
                <a:schemeClr val="accent2"/>
              </a:solidFill>
              <a:latin typeface="Times" pitchFamily="18" charset="0"/>
            </a:endParaRPr>
          </a:p>
        </p:txBody>
      </p:sp>
      <p:sp>
        <p:nvSpPr>
          <p:cNvPr id="28676" name="AutoShape 5"/>
          <p:cNvSpPr>
            <a:spLocks noChangeArrowheads="1"/>
          </p:cNvSpPr>
          <p:nvPr/>
        </p:nvSpPr>
        <p:spPr bwMode="auto">
          <a:xfrm>
            <a:off x="3124200" y="990600"/>
            <a:ext cx="1676400" cy="736600"/>
          </a:xfrm>
          <a:prstGeom prst="roundRect">
            <a:avLst>
              <a:gd name="adj" fmla="val 12495"/>
            </a:avLst>
          </a:prstGeom>
          <a:solidFill>
            <a:schemeClr val="tx2"/>
          </a:solidFill>
          <a:ln w="9525">
            <a:noFill/>
            <a:round/>
            <a:headEnd/>
            <a:tailEnd/>
          </a:ln>
        </p:spPr>
        <p:txBody>
          <a:bodyPr wrap="none" anchor="ctr"/>
          <a:lstStyle/>
          <a:p>
            <a:endParaRPr lang="en-US" altLang="en-US"/>
          </a:p>
        </p:txBody>
      </p:sp>
      <p:sp>
        <p:nvSpPr>
          <p:cNvPr id="28677" name="Rectangle 6"/>
          <p:cNvSpPr>
            <a:spLocks noChangeArrowheads="1"/>
          </p:cNvSpPr>
          <p:nvPr/>
        </p:nvSpPr>
        <p:spPr bwMode="auto">
          <a:xfrm>
            <a:off x="2819400" y="931863"/>
            <a:ext cx="1274763" cy="520700"/>
          </a:xfrm>
          <a:prstGeom prst="rect">
            <a:avLst/>
          </a:prstGeom>
          <a:noFill/>
          <a:ln w="9525">
            <a:noFill/>
            <a:miter lim="800000"/>
            <a:headEnd/>
            <a:tailEnd/>
          </a:ln>
        </p:spPr>
        <p:txBody>
          <a:bodyPr wrap="none" lIns="90487" tIns="44450" rIns="90487" bIns="44450">
            <a:spAutoFit/>
          </a:bodyPr>
          <a:lstStyle/>
          <a:p>
            <a:r>
              <a:rPr lang="en-US" altLang="en-US" sz="2800" dirty="0">
                <a:solidFill>
                  <a:schemeClr val="bg2"/>
                </a:solidFill>
                <a:latin typeface="Times" pitchFamily="18" charset="0"/>
              </a:rPr>
              <a:t>   </a:t>
            </a:r>
            <a:r>
              <a:rPr lang="ar-JO" altLang="en-US" sz="2800" dirty="0">
                <a:solidFill>
                  <a:schemeClr val="bg2"/>
                </a:solidFill>
                <a:latin typeface="Times" pitchFamily="18" charset="0"/>
              </a:rPr>
              <a:t>الصمت</a:t>
            </a:r>
            <a:endParaRPr lang="en-US" altLang="en-US" sz="2800" dirty="0">
              <a:solidFill>
                <a:schemeClr val="bg2"/>
              </a:solidFill>
              <a:latin typeface="Times" pitchFamily="18" charset="0"/>
            </a:endParaRPr>
          </a:p>
        </p:txBody>
      </p:sp>
      <p:sp>
        <p:nvSpPr>
          <p:cNvPr id="28678" name="Rectangle 7"/>
          <p:cNvSpPr>
            <a:spLocks noChangeArrowheads="1"/>
          </p:cNvSpPr>
          <p:nvPr/>
        </p:nvSpPr>
        <p:spPr bwMode="auto">
          <a:xfrm>
            <a:off x="6926263" y="5405438"/>
            <a:ext cx="1184275" cy="579437"/>
          </a:xfrm>
          <a:prstGeom prst="rect">
            <a:avLst/>
          </a:prstGeom>
          <a:noFill/>
          <a:ln w="9525">
            <a:noFill/>
            <a:miter lim="800000"/>
            <a:headEnd/>
            <a:tailEnd/>
          </a:ln>
        </p:spPr>
        <p:txBody>
          <a:bodyPr wrap="none" anchor="ctr"/>
          <a:lstStyle/>
          <a:p>
            <a:endParaRPr lang="en-US" altLang="en-US"/>
          </a:p>
        </p:txBody>
      </p:sp>
      <p:sp>
        <p:nvSpPr>
          <p:cNvPr id="28679" name="Rectangle 8"/>
          <p:cNvSpPr>
            <a:spLocks noChangeArrowheads="1"/>
          </p:cNvSpPr>
          <p:nvPr/>
        </p:nvSpPr>
        <p:spPr bwMode="auto">
          <a:xfrm>
            <a:off x="3455988" y="2338388"/>
            <a:ext cx="2476500" cy="519112"/>
          </a:xfrm>
          <a:prstGeom prst="rect">
            <a:avLst/>
          </a:prstGeom>
          <a:noFill/>
          <a:ln w="9525">
            <a:noFill/>
            <a:miter lim="800000"/>
            <a:headEnd/>
            <a:tailEnd/>
          </a:ln>
        </p:spPr>
        <p:txBody>
          <a:bodyPr wrap="none" anchor="ctr"/>
          <a:lstStyle/>
          <a:p>
            <a:endParaRPr lang="en-US" altLang="en-US"/>
          </a:p>
        </p:txBody>
      </p:sp>
      <p:sp>
        <p:nvSpPr>
          <p:cNvPr id="28680" name="Line 9"/>
          <p:cNvSpPr>
            <a:spLocks noChangeShapeType="1"/>
          </p:cNvSpPr>
          <p:nvPr/>
        </p:nvSpPr>
        <p:spPr bwMode="auto">
          <a:xfrm>
            <a:off x="3403600" y="2579688"/>
            <a:ext cx="2463800" cy="0"/>
          </a:xfrm>
          <a:prstGeom prst="line">
            <a:avLst/>
          </a:prstGeom>
          <a:noFill/>
          <a:ln w="50800">
            <a:solidFill>
              <a:schemeClr val="bg2"/>
            </a:solidFill>
            <a:round/>
            <a:headEnd/>
            <a:tailEnd/>
          </a:ln>
        </p:spPr>
        <p:txBody>
          <a:bodyPr wrap="none" anchor="ctr"/>
          <a:lstStyle/>
          <a:p>
            <a:endParaRPr lang="ar-JO"/>
          </a:p>
        </p:txBody>
      </p:sp>
      <p:sp>
        <p:nvSpPr>
          <p:cNvPr id="28681" name="Line 13"/>
          <p:cNvSpPr>
            <a:spLocks noChangeShapeType="1"/>
          </p:cNvSpPr>
          <p:nvPr/>
        </p:nvSpPr>
        <p:spPr bwMode="auto">
          <a:xfrm>
            <a:off x="3429000" y="2071688"/>
            <a:ext cx="2463800" cy="0"/>
          </a:xfrm>
          <a:prstGeom prst="line">
            <a:avLst/>
          </a:prstGeom>
          <a:noFill/>
          <a:ln w="50800">
            <a:solidFill>
              <a:schemeClr val="bg2"/>
            </a:solidFill>
            <a:round/>
            <a:headEnd/>
            <a:tailEnd/>
          </a:ln>
        </p:spPr>
        <p:txBody>
          <a:bodyPr wrap="none" anchor="ctr"/>
          <a:lstStyle/>
          <a:p>
            <a:endParaRPr lang="ar-JO"/>
          </a:p>
        </p:txBody>
      </p:sp>
      <p:grpSp>
        <p:nvGrpSpPr>
          <p:cNvPr id="28682" name="Group 17"/>
          <p:cNvGrpSpPr>
            <a:grpSpLocks/>
          </p:cNvGrpSpPr>
          <p:nvPr/>
        </p:nvGrpSpPr>
        <p:grpSpPr bwMode="auto">
          <a:xfrm>
            <a:off x="709613" y="2190750"/>
            <a:ext cx="2432050" cy="2601913"/>
            <a:chOff x="447" y="1380"/>
            <a:chExt cx="1532" cy="1639"/>
          </a:xfrm>
        </p:grpSpPr>
        <p:sp>
          <p:nvSpPr>
            <p:cNvPr id="287758" name="Rectangle 14"/>
            <p:cNvSpPr>
              <a:spLocks noChangeArrowheads="1"/>
            </p:cNvSpPr>
            <p:nvPr/>
          </p:nvSpPr>
          <p:spPr bwMode="auto">
            <a:xfrm>
              <a:off x="447" y="1380"/>
              <a:ext cx="1532" cy="289"/>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ar-JO" sz="1100" b="0" dirty="0">
                  <a:solidFill>
                    <a:schemeClr val="tx2"/>
                  </a:solidFill>
                  <a:latin typeface="Accordance" panose="00000400000000000000" pitchFamily="2" charset="-79"/>
                  <a:ea typeface="Accordance" panose="00000400000000000000" pitchFamily="2" charset="-79"/>
                  <a:cs typeface="Accordance" panose="00000400000000000000" pitchFamily="2" charset="-79"/>
                </a:rPr>
                <a:t>العهد القديم</a:t>
              </a:r>
              <a:r>
                <a:rPr lang="en-US" sz="1100" b="0" dirty="0">
                  <a:solidFill>
                    <a:schemeClr val="tx2"/>
                  </a:solidFill>
                  <a:latin typeface="Accordance" panose="00000400000000000000" pitchFamily="2" charset="-79"/>
                  <a:ea typeface="Accordance" panose="00000400000000000000" pitchFamily="2" charset="-79"/>
                  <a:cs typeface="Accordance" panose="00000400000000000000" pitchFamily="2" charset="-79"/>
                </a:rPr>
                <a:t>  </a:t>
              </a:r>
              <a:r>
                <a:rPr lang="ar-JO" sz="2400" b="0" dirty="0">
                  <a:solidFill>
                    <a:srgbClr val="7FFF00"/>
                  </a:solidFill>
                  <a:latin typeface="Accordance" panose="00000400000000000000" pitchFamily="2" charset="-79"/>
                  <a:ea typeface="Accordance" panose="00000400000000000000" pitchFamily="2" charset="-79"/>
                  <a:cs typeface="Accordance" panose="00000400000000000000" pitchFamily="2" charset="-79"/>
                </a:rPr>
                <a:t>الصمت</a:t>
              </a:r>
              <a:r>
                <a:rPr lang="en-US" sz="2400" b="0" dirty="0">
                  <a:solidFill>
                    <a:srgbClr val="7FFF00"/>
                  </a:solidFill>
                  <a:latin typeface="Accordance" panose="00000400000000000000" pitchFamily="2" charset="-79"/>
                  <a:ea typeface="Accordance" panose="00000400000000000000" pitchFamily="2" charset="-79"/>
                  <a:cs typeface="Accordance" panose="00000400000000000000" pitchFamily="2" charset="-79"/>
                </a:rPr>
                <a:t> </a:t>
              </a:r>
              <a:r>
                <a:rPr lang="ar-JO" sz="1100" b="0" dirty="0">
                  <a:solidFill>
                    <a:schemeClr val="tx2"/>
                  </a:solidFill>
                  <a:latin typeface="Accordance" panose="00000400000000000000" pitchFamily="2" charset="-79"/>
                  <a:ea typeface="Accordance" panose="00000400000000000000" pitchFamily="2" charset="-79"/>
                  <a:cs typeface="Accordance" panose="00000400000000000000" pitchFamily="2" charset="-79"/>
                </a:rPr>
                <a:t>العهد الجديد</a:t>
              </a:r>
              <a:endParaRPr lang="en-US" sz="1100" b="0" dirty="0">
                <a:solidFill>
                  <a:schemeClr val="tx2"/>
                </a:solidFill>
                <a:latin typeface="Accordance" panose="00000400000000000000" pitchFamily="2" charset="-79"/>
                <a:ea typeface="Accordance" panose="00000400000000000000" pitchFamily="2" charset="-79"/>
                <a:cs typeface="Accordance" panose="00000400000000000000" pitchFamily="2" charset="-79"/>
              </a:endParaRPr>
            </a:p>
          </p:txBody>
        </p:sp>
        <p:sp>
          <p:nvSpPr>
            <p:cNvPr id="287759" name="AutoShape 15"/>
            <p:cNvSpPr>
              <a:spLocks noChangeArrowheads="1"/>
            </p:cNvSpPr>
            <p:nvPr/>
          </p:nvSpPr>
          <p:spPr bwMode="auto">
            <a:xfrm rot="16200000">
              <a:off x="674" y="2256"/>
              <a:ext cx="982" cy="544"/>
            </a:xfrm>
            <a:prstGeom prst="rightArrow">
              <a:avLst>
                <a:gd name="adj1" fmla="val 50000"/>
                <a:gd name="adj2" fmla="val 90266"/>
              </a:avLst>
            </a:prstGeom>
            <a:solidFill>
              <a:srgbClr val="FAFD00"/>
            </a:solidFill>
            <a:ln w="50800">
              <a:solidFill>
                <a:schemeClr val="accent2"/>
              </a:solidFill>
              <a:miter lim="800000"/>
              <a:headEnd/>
              <a:tailEnd/>
            </a:ln>
            <a:effectLst>
              <a:outerShdw blurRad="63500"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grpSp>
      <p:sp>
        <p:nvSpPr>
          <p:cNvPr id="287760" name="Rectangle 16"/>
          <p:cNvSpPr>
            <a:spLocks noChangeArrowheads="1"/>
          </p:cNvSpPr>
          <p:nvPr/>
        </p:nvSpPr>
        <p:spPr bwMode="auto">
          <a:xfrm>
            <a:off x="4862513" y="874713"/>
            <a:ext cx="2271712" cy="520700"/>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spcBef>
                <a:spcPct val="50000"/>
              </a:spcBef>
              <a:defRPr/>
            </a:pPr>
            <a:r>
              <a:rPr lang="ar-JO" sz="2800" dirty="0">
                <a:solidFill>
                  <a:srgbClr val="FAFD00"/>
                </a:solidFill>
                <a:latin typeface="Times" pitchFamily="-107" charset="0"/>
                <a:ea typeface="+mn-ea"/>
              </a:rPr>
              <a:t>كنعان ٥٠٠ ق. م </a:t>
            </a:r>
            <a:endParaRPr lang="en-US" sz="2800" b="0" dirty="0">
              <a:solidFill>
                <a:srgbClr val="FAFD00"/>
              </a:solidFill>
              <a:latin typeface="Times" pitchFamily="-107" charset="0"/>
              <a:ea typeface="+mn-ea"/>
            </a:endParaRPr>
          </a:p>
        </p:txBody>
      </p:sp>
      <p:sp>
        <p:nvSpPr>
          <p:cNvPr id="28684" name="Text Box 37"/>
          <p:cNvSpPr txBox="1">
            <a:spLocks noChangeArrowheads="1"/>
          </p:cNvSpPr>
          <p:nvPr/>
        </p:nvSpPr>
        <p:spPr bwMode="auto">
          <a:xfrm>
            <a:off x="533400" y="6483350"/>
            <a:ext cx="1993900" cy="336550"/>
          </a:xfrm>
          <a:prstGeom prst="rect">
            <a:avLst/>
          </a:prstGeom>
          <a:noFill/>
          <a:ln w="9525">
            <a:noFill/>
            <a:miter lim="800000"/>
            <a:headEnd/>
            <a:tailEnd/>
          </a:ln>
        </p:spPr>
        <p:txBody>
          <a:bodyPr>
            <a:spAutoFit/>
          </a:bodyPr>
          <a:lstStyle/>
          <a:p>
            <a:pPr>
              <a:spcBef>
                <a:spcPct val="50000"/>
              </a:spcBef>
            </a:pPr>
            <a:endParaRPr lang="en-US" altLang="en-US">
              <a:solidFill>
                <a:schemeClr val="tx1"/>
              </a:solidFill>
            </a:endParaRPr>
          </a:p>
        </p:txBody>
      </p:sp>
      <p:sp>
        <p:nvSpPr>
          <p:cNvPr id="28685" name="AutoShape 39"/>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ltLang="en-US"/>
          </a:p>
        </p:txBody>
      </p:sp>
      <p:sp>
        <p:nvSpPr>
          <p:cNvPr id="28686" name="Rectangle 40"/>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ltLang="en-US"/>
          </a:p>
        </p:txBody>
      </p:sp>
      <p:sp>
        <p:nvSpPr>
          <p:cNvPr id="28687" name="AutoShape 41"/>
          <p:cNvSpPr>
            <a:spLocks noChangeArrowheads="1"/>
          </p:cNvSpPr>
          <p:nvPr/>
        </p:nvSpPr>
        <p:spPr bwMode="auto">
          <a:xfrm>
            <a:off x="7983538" y="3478213"/>
            <a:ext cx="692150" cy="358775"/>
          </a:xfrm>
          <a:prstGeom prst="roundRect">
            <a:avLst>
              <a:gd name="adj" fmla="val 16667"/>
            </a:avLst>
          </a:prstGeom>
          <a:solidFill>
            <a:srgbClr val="FFFF00"/>
          </a:solidFill>
          <a:ln w="9525">
            <a:noFill/>
            <a:round/>
            <a:headEnd/>
            <a:tailEnd/>
          </a:ln>
        </p:spPr>
        <p:txBody>
          <a:bodyPr wrap="none" anchor="ctr"/>
          <a:lstStyle/>
          <a:p>
            <a:endParaRPr lang="en-US" altLang="en-US"/>
          </a:p>
        </p:txBody>
      </p:sp>
      <p:sp>
        <p:nvSpPr>
          <p:cNvPr id="28688" name="Line 42"/>
          <p:cNvSpPr>
            <a:spLocks noChangeShapeType="1"/>
          </p:cNvSpPr>
          <p:nvPr/>
        </p:nvSpPr>
        <p:spPr bwMode="auto">
          <a:xfrm>
            <a:off x="8005763" y="3740150"/>
            <a:ext cx="863600" cy="0"/>
          </a:xfrm>
          <a:prstGeom prst="line">
            <a:avLst/>
          </a:prstGeom>
          <a:noFill/>
          <a:ln w="12700">
            <a:solidFill>
              <a:srgbClr val="000000"/>
            </a:solidFill>
            <a:round/>
            <a:headEnd/>
            <a:tailEnd/>
          </a:ln>
        </p:spPr>
        <p:txBody>
          <a:bodyPr wrap="none" anchor="ctr"/>
          <a:lstStyle/>
          <a:p>
            <a:endParaRPr lang="ar-JO"/>
          </a:p>
        </p:txBody>
      </p:sp>
      <p:sp>
        <p:nvSpPr>
          <p:cNvPr id="28689" name="Line 43"/>
          <p:cNvSpPr>
            <a:spLocks noChangeShapeType="1"/>
          </p:cNvSpPr>
          <p:nvPr/>
        </p:nvSpPr>
        <p:spPr bwMode="auto">
          <a:xfrm>
            <a:off x="8005763" y="3892550"/>
            <a:ext cx="863600" cy="0"/>
          </a:xfrm>
          <a:prstGeom prst="line">
            <a:avLst/>
          </a:prstGeom>
          <a:noFill/>
          <a:ln w="12700">
            <a:solidFill>
              <a:srgbClr val="000000"/>
            </a:solidFill>
            <a:round/>
            <a:headEnd/>
            <a:tailEnd/>
          </a:ln>
        </p:spPr>
        <p:txBody>
          <a:bodyPr wrap="none" anchor="ctr"/>
          <a:lstStyle/>
          <a:p>
            <a:endParaRPr lang="ar-JO"/>
          </a:p>
        </p:txBody>
      </p:sp>
      <p:sp>
        <p:nvSpPr>
          <p:cNvPr id="28690" name="Rectangle 44"/>
          <p:cNvSpPr>
            <a:spLocks noChangeArrowheads="1"/>
          </p:cNvSpPr>
          <p:nvPr/>
        </p:nvSpPr>
        <p:spPr bwMode="auto">
          <a:xfrm>
            <a:off x="7931150" y="3568700"/>
            <a:ext cx="825500" cy="228600"/>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Helvetica" pitchFamily="34" charset="0"/>
              </a:rPr>
              <a:t>الإسكندر اليوناني</a:t>
            </a:r>
            <a:endParaRPr lang="en-US" altLang="en-US" sz="900">
              <a:solidFill>
                <a:srgbClr val="000000"/>
              </a:solidFill>
              <a:latin typeface="Helvetica" pitchFamily="34" charset="0"/>
            </a:endParaRPr>
          </a:p>
        </p:txBody>
      </p:sp>
      <p:sp>
        <p:nvSpPr>
          <p:cNvPr id="28691" name="Rectangle 45"/>
          <p:cNvSpPr>
            <a:spLocks noChangeArrowheads="1"/>
          </p:cNvSpPr>
          <p:nvPr/>
        </p:nvSpPr>
        <p:spPr bwMode="auto">
          <a:xfrm>
            <a:off x="7970838" y="3429000"/>
            <a:ext cx="449262" cy="228600"/>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Chicago"/>
              </a:rPr>
              <a:t>الصمت</a:t>
            </a:r>
            <a:endParaRPr lang="en-US" altLang="en-US" sz="900">
              <a:solidFill>
                <a:srgbClr val="000000"/>
              </a:solidFill>
              <a:latin typeface="Chicago"/>
            </a:endParaRPr>
          </a:p>
        </p:txBody>
      </p:sp>
      <p:sp>
        <p:nvSpPr>
          <p:cNvPr id="28692" name="Text Box 46"/>
          <p:cNvSpPr txBox="1">
            <a:spLocks noChangeArrowheads="1"/>
          </p:cNvSpPr>
          <p:nvPr/>
        </p:nvSpPr>
        <p:spPr bwMode="auto">
          <a:xfrm>
            <a:off x="8718550" y="90488"/>
            <a:ext cx="260350" cy="396875"/>
          </a:xfrm>
          <a:prstGeom prst="rect">
            <a:avLst/>
          </a:prstGeom>
          <a:noFill/>
          <a:ln w="9525">
            <a:noFill/>
            <a:miter lim="800000"/>
            <a:headEnd/>
            <a:tailEnd/>
          </a:ln>
        </p:spPr>
        <p:txBody>
          <a:bodyPr wrap="none" anchor="ctr">
            <a:spAutoFit/>
          </a:bodyPr>
          <a:lstStyle/>
          <a:p>
            <a:pPr algn="ctr">
              <a:spcBef>
                <a:spcPct val="50000"/>
              </a:spcBef>
            </a:pPr>
            <a:r>
              <a:rPr lang="en-US" altLang="en-US" sz="2000" b="0">
                <a:solidFill>
                  <a:srgbClr val="FFA27C"/>
                </a:solidFill>
              </a:rPr>
              <a:t> </a:t>
            </a:r>
          </a:p>
        </p:txBody>
      </p:sp>
      <p:sp>
        <p:nvSpPr>
          <p:cNvPr id="287794" name="Rectangle 5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Comic Sans MS" charset="0"/>
                <a:ea typeface="ＭＳ Ｐゴシック" charset="0"/>
                <a:cs typeface="ＭＳ Ｐゴシック" charset="0"/>
              </a:rPr>
              <a:t>05</a:t>
            </a:r>
          </a:p>
        </p:txBody>
      </p:sp>
      <p:sp>
        <p:nvSpPr>
          <p:cNvPr id="28694" name="Text Box 51"/>
          <p:cNvSpPr txBox="1">
            <a:spLocks noChangeArrowheads="1"/>
          </p:cNvSpPr>
          <p:nvPr/>
        </p:nvSpPr>
        <p:spPr bwMode="auto">
          <a:xfrm>
            <a:off x="6996113" y="6284913"/>
            <a:ext cx="1631950" cy="274637"/>
          </a:xfrm>
          <a:prstGeom prst="rect">
            <a:avLst/>
          </a:prstGeom>
          <a:noFill/>
          <a:ln w="9525">
            <a:noFill/>
            <a:miter lim="800000"/>
            <a:headEnd/>
            <a:tailEnd/>
          </a:ln>
        </p:spPr>
        <p:txBody>
          <a:bodyPr wrap="none" anchor="ctr">
            <a:spAutoFit/>
          </a:bodyPr>
          <a:lstStyle/>
          <a:p>
            <a:pPr algn="ctr">
              <a:spcBef>
                <a:spcPct val="50000"/>
              </a:spcBef>
            </a:pPr>
            <a:r>
              <a:rPr lang="en-US" altLang="en-US" sz="1200">
                <a:solidFill>
                  <a:schemeClr val="tx1"/>
                </a:solidFill>
                <a:latin typeface="Arial" pitchFamily="34" charset="0"/>
              </a:rPr>
              <a:t>Handbook pg. 38-39</a:t>
            </a:r>
          </a:p>
        </p:txBody>
      </p:sp>
      <p:sp>
        <p:nvSpPr>
          <p:cNvPr id="28695" name="Text Box 52"/>
          <p:cNvSpPr txBox="1">
            <a:spLocks noChangeArrowheads="1"/>
          </p:cNvSpPr>
          <p:nvPr/>
        </p:nvSpPr>
        <p:spPr bwMode="auto">
          <a:xfrm>
            <a:off x="8540750" y="6489700"/>
            <a:ext cx="365125" cy="307975"/>
          </a:xfrm>
          <a:prstGeom prst="rect">
            <a:avLst/>
          </a:prstGeom>
          <a:noFill/>
          <a:ln w="9525">
            <a:noFill/>
            <a:miter lim="800000"/>
            <a:headEnd/>
            <a:tailEnd/>
          </a:ln>
        </p:spPr>
        <p:txBody>
          <a:bodyPr wrap="none" anchor="ctr">
            <a:spAutoFit/>
          </a:bodyPr>
          <a:lstStyle/>
          <a:p>
            <a:pPr algn="ctr">
              <a:spcBef>
                <a:spcPct val="50000"/>
              </a:spcBef>
            </a:pPr>
            <a:r>
              <a:rPr lang="ar-SA" altLang="en-US" sz="1400">
                <a:solidFill>
                  <a:srgbClr val="FFFFFF"/>
                </a:solidFill>
                <a:cs typeface="Arial" pitchFamily="34" charset="0"/>
              </a:rPr>
              <a:t>١</a:t>
            </a:r>
            <a:r>
              <a:rPr lang="en-US" altLang="en-US" sz="1400">
                <a:solidFill>
                  <a:srgbClr val="FFFFFF"/>
                </a:solidFill>
              </a:rPr>
              <a:t> </a:t>
            </a:r>
            <a:endParaRPr lang="en-US" altLang="en-US" sz="1400" b="0">
              <a:solidFill>
                <a:srgbClr val="FFFFFF"/>
              </a:solidFill>
              <a:latin typeface="Arial" pitchFamily="34" charset="0"/>
            </a:endParaRPr>
          </a:p>
        </p:txBody>
      </p:sp>
      <p:sp>
        <p:nvSpPr>
          <p:cNvPr id="287798" name="Rectangle 54"/>
          <p:cNvSpPr>
            <a:spLocks noChangeArrowheads="1"/>
          </p:cNvSpPr>
          <p:nvPr/>
        </p:nvSpPr>
        <p:spPr bwMode="auto">
          <a:xfrm>
            <a:off x="519113" y="312738"/>
            <a:ext cx="1239837" cy="17208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lvl1pPr>
              <a:defRPr sz="1600" b="1">
                <a:solidFill>
                  <a:srgbClr val="00DFCA"/>
                </a:solidFill>
                <a:latin typeface="Comic Sans MS" panose="030F0702030302020204" pitchFamily="66" charset="0"/>
                <a:ea typeface="ＭＳ Ｐゴシック" panose="020B0600070205080204" pitchFamily="34" charset="-128"/>
              </a:defRPr>
            </a:lvl1pPr>
            <a:lvl2pPr marL="742950" indent="-285750">
              <a:defRPr sz="1600" b="1">
                <a:solidFill>
                  <a:srgbClr val="00DFCA"/>
                </a:solidFill>
                <a:latin typeface="Comic Sans MS" panose="030F0702030302020204" pitchFamily="66" charset="0"/>
                <a:ea typeface="ＭＳ Ｐゴシック" panose="020B0600070205080204" pitchFamily="34" charset="-128"/>
              </a:defRPr>
            </a:lvl2pPr>
            <a:lvl3pPr marL="1143000" indent="-228600">
              <a:defRPr sz="1600" b="1">
                <a:solidFill>
                  <a:srgbClr val="00DFCA"/>
                </a:solidFill>
                <a:latin typeface="Comic Sans MS" panose="030F0702030302020204" pitchFamily="66" charset="0"/>
                <a:ea typeface="ＭＳ Ｐゴシック" panose="020B0600070205080204" pitchFamily="34" charset="-128"/>
              </a:defRPr>
            </a:lvl3pPr>
            <a:lvl4pPr marL="1600200" indent="-228600">
              <a:defRPr sz="1600" b="1">
                <a:solidFill>
                  <a:srgbClr val="00DFCA"/>
                </a:solidFill>
                <a:latin typeface="Comic Sans MS" panose="030F0702030302020204" pitchFamily="66" charset="0"/>
                <a:ea typeface="ＭＳ Ｐゴシック" panose="020B0600070205080204" pitchFamily="34" charset="-128"/>
              </a:defRPr>
            </a:lvl4pPr>
            <a:lvl5pPr marL="2057400" indent="-228600">
              <a:defRPr sz="1600" b="1">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9pPr>
          </a:lstStyle>
          <a:p>
            <a:pPr>
              <a:defRPr/>
            </a:pPr>
            <a:r>
              <a:rPr lang="ar-SA" altLang="en-US" sz="10600" b="0">
                <a:solidFill>
                  <a:srgbClr val="FFFF00"/>
                </a:solidFill>
                <a:latin typeface="Times" panose="02020603050405020304" pitchFamily="18" charset="0"/>
                <a:cs typeface="Arial" panose="020B0604020202020204" pitchFamily="34" charset="0"/>
              </a:rPr>
              <a:t>٧</a:t>
            </a:r>
            <a:r>
              <a:rPr lang="en-US" altLang="en-US" sz="10600" b="0">
                <a:solidFill>
                  <a:srgbClr val="FFFF00"/>
                </a:solidFill>
                <a:latin typeface="Times" panose="02020603050405020304" pitchFamily="18" charset="0"/>
              </a:rPr>
              <a:t> </a:t>
            </a:r>
            <a:endParaRPr lang="en-US" altLang="en-US" sz="2800" b="0">
              <a:latin typeface="Matura MT Script Capitals" panose="03020802060602070202" pitchFamily="66" charset="0"/>
            </a:endParaRPr>
          </a:p>
        </p:txBody>
      </p:sp>
      <p:sp>
        <p:nvSpPr>
          <p:cNvPr id="287800" name="Oval 56"/>
          <p:cNvSpPr>
            <a:spLocks noChangeArrowheads="1"/>
          </p:cNvSpPr>
          <p:nvPr/>
        </p:nvSpPr>
        <p:spPr bwMode="auto">
          <a:xfrm>
            <a:off x="2930525" y="1598613"/>
            <a:ext cx="3471863" cy="635000"/>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287760"/>
                                        </p:tgtEl>
                                        <p:attrNameLst>
                                          <p:attrName>style.visibility</p:attrName>
                                        </p:attrNameLst>
                                      </p:cBhvr>
                                      <p:to>
                                        <p:strVal val="visible"/>
                                      </p:to>
                                    </p:set>
                                    <p:anim calcmode="lin" valueType="num">
                                      <p:cBhvr>
                                        <p:cTn id="7" dur="500" fill="hold"/>
                                        <p:tgtEl>
                                          <p:spTgt spid="287760"/>
                                        </p:tgtEl>
                                        <p:attrNameLst>
                                          <p:attrName>ppt_x</p:attrName>
                                        </p:attrNameLst>
                                      </p:cBhvr>
                                      <p:tavLst>
                                        <p:tav tm="0">
                                          <p:val>
                                            <p:strVal val="#ppt_x-#ppt_w/2"/>
                                          </p:val>
                                        </p:tav>
                                        <p:tav tm="100000">
                                          <p:val>
                                            <p:strVal val="#ppt_x"/>
                                          </p:val>
                                        </p:tav>
                                      </p:tavLst>
                                    </p:anim>
                                    <p:anim calcmode="lin" valueType="num">
                                      <p:cBhvr>
                                        <p:cTn id="8" dur="500" fill="hold"/>
                                        <p:tgtEl>
                                          <p:spTgt spid="287760"/>
                                        </p:tgtEl>
                                        <p:attrNameLst>
                                          <p:attrName>ppt_y</p:attrName>
                                        </p:attrNameLst>
                                      </p:cBhvr>
                                      <p:tavLst>
                                        <p:tav tm="0">
                                          <p:val>
                                            <p:strVal val="#ppt_y"/>
                                          </p:val>
                                        </p:tav>
                                        <p:tav tm="100000">
                                          <p:val>
                                            <p:strVal val="#ppt_y"/>
                                          </p:val>
                                        </p:tav>
                                      </p:tavLst>
                                    </p:anim>
                                    <p:anim calcmode="lin" valueType="num">
                                      <p:cBhvr>
                                        <p:cTn id="9" dur="500" fill="hold"/>
                                        <p:tgtEl>
                                          <p:spTgt spid="287760"/>
                                        </p:tgtEl>
                                        <p:attrNameLst>
                                          <p:attrName>ppt_w</p:attrName>
                                        </p:attrNameLst>
                                      </p:cBhvr>
                                      <p:tavLst>
                                        <p:tav tm="0">
                                          <p:val>
                                            <p:fltVal val="0"/>
                                          </p:val>
                                        </p:tav>
                                        <p:tav tm="100000">
                                          <p:val>
                                            <p:strVal val="#ppt_w"/>
                                          </p:val>
                                        </p:tav>
                                      </p:tavLst>
                                    </p:anim>
                                    <p:anim calcmode="lin" valueType="num">
                                      <p:cBhvr>
                                        <p:cTn id="10" dur="500" fill="hold"/>
                                        <p:tgtEl>
                                          <p:spTgt spid="287760"/>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grpId="0" nodeType="clickEffect">
                                  <p:stCondLst>
                                    <p:cond delay="0"/>
                                  </p:stCondLst>
                                  <p:childTnLst>
                                    <p:set>
                                      <p:cBhvr>
                                        <p:cTn id="14" dur="1" fill="hold">
                                          <p:stCondLst>
                                            <p:cond delay="0"/>
                                          </p:stCondLst>
                                        </p:cTn>
                                        <p:tgtEl>
                                          <p:spTgt spid="287747"/>
                                        </p:tgtEl>
                                        <p:attrNameLst>
                                          <p:attrName>style.visibility</p:attrName>
                                        </p:attrNameLst>
                                      </p:cBhvr>
                                      <p:to>
                                        <p:strVal val="visible"/>
                                      </p:to>
                                    </p:set>
                                    <p:anim calcmode="lin" valueType="num">
                                      <p:cBhvr>
                                        <p:cTn id="15" dur="500" fill="hold"/>
                                        <p:tgtEl>
                                          <p:spTgt spid="287747"/>
                                        </p:tgtEl>
                                        <p:attrNameLst>
                                          <p:attrName>ppt_x</p:attrName>
                                        </p:attrNameLst>
                                      </p:cBhvr>
                                      <p:tavLst>
                                        <p:tav tm="0">
                                          <p:val>
                                            <p:strVal val="#ppt_x-#ppt_w/2"/>
                                          </p:val>
                                        </p:tav>
                                        <p:tav tm="100000">
                                          <p:val>
                                            <p:strVal val="#ppt_x"/>
                                          </p:val>
                                        </p:tav>
                                      </p:tavLst>
                                    </p:anim>
                                    <p:anim calcmode="lin" valueType="num">
                                      <p:cBhvr>
                                        <p:cTn id="16" dur="500" fill="hold"/>
                                        <p:tgtEl>
                                          <p:spTgt spid="287747"/>
                                        </p:tgtEl>
                                        <p:attrNameLst>
                                          <p:attrName>ppt_y</p:attrName>
                                        </p:attrNameLst>
                                      </p:cBhvr>
                                      <p:tavLst>
                                        <p:tav tm="0">
                                          <p:val>
                                            <p:strVal val="#ppt_y"/>
                                          </p:val>
                                        </p:tav>
                                        <p:tav tm="100000">
                                          <p:val>
                                            <p:strVal val="#ppt_y"/>
                                          </p:val>
                                        </p:tav>
                                      </p:tavLst>
                                    </p:anim>
                                    <p:anim calcmode="lin" valueType="num">
                                      <p:cBhvr>
                                        <p:cTn id="17" dur="500" fill="hold"/>
                                        <p:tgtEl>
                                          <p:spTgt spid="287747"/>
                                        </p:tgtEl>
                                        <p:attrNameLst>
                                          <p:attrName>ppt_w</p:attrName>
                                        </p:attrNameLst>
                                      </p:cBhvr>
                                      <p:tavLst>
                                        <p:tav tm="0">
                                          <p:val>
                                            <p:fltVal val="0"/>
                                          </p:val>
                                        </p:tav>
                                        <p:tav tm="100000">
                                          <p:val>
                                            <p:strVal val="#ppt_w"/>
                                          </p:val>
                                        </p:tav>
                                      </p:tavLst>
                                    </p:anim>
                                    <p:anim calcmode="lin" valueType="num">
                                      <p:cBhvr>
                                        <p:cTn id="18" dur="500" fill="hold"/>
                                        <p:tgtEl>
                                          <p:spTgt spid="287747"/>
                                        </p:tgtEl>
                                        <p:attrNameLst>
                                          <p:attrName>ppt_h</p:attrName>
                                        </p:attrNameLst>
                                      </p:cBhvr>
                                      <p:tavLst>
                                        <p:tav tm="0">
                                          <p:val>
                                            <p:strVal val="#ppt_h"/>
                                          </p:val>
                                        </p:tav>
                                        <p:tav tm="100000">
                                          <p:val>
                                            <p:strVal val="#ppt_h"/>
                                          </p:val>
                                        </p:tav>
                                      </p:tavLst>
                                    </p:anim>
                                  </p:childTnLst>
                                </p:cTn>
                              </p:par>
                            </p:childTnLst>
                          </p:cTn>
                        </p:par>
                        <p:par>
                          <p:cTn id="19" fill="hold" nodeType="afterGroup">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287800"/>
                                        </p:tgtEl>
                                        <p:attrNameLst>
                                          <p:attrName>style.visibility</p:attrName>
                                        </p:attrNameLst>
                                      </p:cBhvr>
                                      <p:to>
                                        <p:strVal val="visible"/>
                                      </p:to>
                                    </p:set>
                                    <p:animEffect transition="in" filter="fade">
                                      <p:cBhvr>
                                        <p:cTn id="22" dur="1000"/>
                                        <p:tgtEl>
                                          <p:spTgt spid="2878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747" grpId="0" autoUpdateAnimBg="0"/>
      <p:bldP spid="287760" grpId="0" autoUpdateAnimBg="0"/>
      <p:bldP spid="28780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22" name="Group 35"/>
          <p:cNvGrpSpPr>
            <a:grpSpLocks/>
          </p:cNvGrpSpPr>
          <p:nvPr/>
        </p:nvGrpSpPr>
        <p:grpSpPr bwMode="auto">
          <a:xfrm>
            <a:off x="2168525" y="598488"/>
            <a:ext cx="4781550" cy="5438775"/>
            <a:chOff x="1366" y="377"/>
            <a:chExt cx="3012" cy="3426"/>
          </a:xfrm>
        </p:grpSpPr>
        <p:pic>
          <p:nvPicPr>
            <p:cNvPr id="422925" name="Picture 13"/>
            <p:cNvPicPr>
              <a:picLocks noChangeAspect="1" noChangeArrowheads="1"/>
            </p:cNvPicPr>
            <p:nvPr/>
          </p:nvPicPr>
          <p:blipFill>
            <a:blip r:embed="rId3" cstate="screen"/>
            <a:srcRect/>
            <a:stretch>
              <a:fillRect/>
            </a:stretch>
          </p:blipFill>
          <p:spPr bwMode="auto">
            <a:xfrm>
              <a:off x="1366" y="377"/>
              <a:ext cx="3012" cy="3426"/>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30736" name="Rectangle 26"/>
            <p:cNvSpPr>
              <a:spLocks noChangeArrowheads="1"/>
            </p:cNvSpPr>
            <p:nvPr/>
          </p:nvSpPr>
          <p:spPr bwMode="auto">
            <a:xfrm>
              <a:off x="1586" y="886"/>
              <a:ext cx="47" cy="47"/>
            </a:xfrm>
            <a:prstGeom prst="rect">
              <a:avLst/>
            </a:prstGeom>
            <a:solidFill>
              <a:srgbClr val="011B65"/>
            </a:solidFill>
            <a:ln w="9525">
              <a:noFill/>
              <a:miter lim="800000"/>
              <a:headEnd/>
              <a:tailEnd/>
            </a:ln>
          </p:spPr>
          <p:txBody>
            <a:bodyPr wrap="none" anchor="ctr"/>
            <a:lstStyle/>
            <a:p>
              <a:pPr algn="ctr"/>
              <a:endParaRPr lang="en-US" altLang="en-US"/>
            </a:p>
          </p:txBody>
        </p:sp>
        <p:sp>
          <p:nvSpPr>
            <p:cNvPr id="30737" name="Rectangle 34"/>
            <p:cNvSpPr>
              <a:spLocks noChangeArrowheads="1"/>
            </p:cNvSpPr>
            <p:nvPr/>
          </p:nvSpPr>
          <p:spPr bwMode="auto">
            <a:xfrm>
              <a:off x="1786" y="758"/>
              <a:ext cx="95" cy="111"/>
            </a:xfrm>
            <a:prstGeom prst="rect">
              <a:avLst/>
            </a:prstGeom>
            <a:solidFill>
              <a:srgbClr val="011A5F"/>
            </a:solidFill>
            <a:ln w="9525">
              <a:noFill/>
              <a:miter lim="800000"/>
              <a:headEnd/>
              <a:tailEnd/>
            </a:ln>
          </p:spPr>
          <p:txBody>
            <a:bodyPr wrap="none" anchor="ctr"/>
            <a:lstStyle/>
            <a:p>
              <a:pPr algn="ctr"/>
              <a:endParaRPr lang="en-US" altLang="en-US"/>
            </a:p>
          </p:txBody>
        </p:sp>
      </p:grpSp>
      <p:sp>
        <p:nvSpPr>
          <p:cNvPr id="422926" name="Text Box 14"/>
          <p:cNvSpPr txBox="1">
            <a:spLocks noChangeArrowheads="1"/>
          </p:cNvSpPr>
          <p:nvPr/>
        </p:nvSpPr>
        <p:spPr bwMode="auto">
          <a:xfrm>
            <a:off x="2222500" y="5897563"/>
            <a:ext cx="4686300" cy="523875"/>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p>
            <a:pPr algn="just" rtl="1">
              <a:spcBef>
                <a:spcPct val="50000"/>
              </a:spcBef>
              <a:defRPr/>
            </a:pPr>
            <a:r>
              <a:rPr lang="ar-JO" sz="2800" dirty="0">
                <a:solidFill>
                  <a:srgbClr val="EEFF4B"/>
                </a:solidFill>
                <a:latin typeface="Comic Sans MS" pitchFamily="-107" charset="0"/>
                <a:ea typeface="+mn-ea"/>
              </a:rPr>
              <a:t>الإسكندر الأكبر</a:t>
            </a:r>
            <a:endParaRPr lang="en-US" sz="3200" dirty="0">
              <a:solidFill>
                <a:srgbClr val="EEFF4B"/>
              </a:solidFill>
              <a:latin typeface="Comic Sans MS" pitchFamily="-107" charset="0"/>
              <a:ea typeface="+mn-ea"/>
            </a:endParaRPr>
          </a:p>
        </p:txBody>
      </p:sp>
      <p:sp>
        <p:nvSpPr>
          <p:cNvPr id="30724" name="AutoShape 36"/>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ltLang="en-US"/>
          </a:p>
        </p:txBody>
      </p:sp>
      <p:sp>
        <p:nvSpPr>
          <p:cNvPr id="30725" name="Rectangle 37"/>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ltLang="en-US"/>
          </a:p>
        </p:txBody>
      </p:sp>
      <p:sp>
        <p:nvSpPr>
          <p:cNvPr id="30726" name="AutoShape 38"/>
          <p:cNvSpPr>
            <a:spLocks noChangeArrowheads="1"/>
          </p:cNvSpPr>
          <p:nvPr/>
        </p:nvSpPr>
        <p:spPr bwMode="auto">
          <a:xfrm>
            <a:off x="7983538" y="3478213"/>
            <a:ext cx="692150" cy="358775"/>
          </a:xfrm>
          <a:prstGeom prst="roundRect">
            <a:avLst>
              <a:gd name="adj" fmla="val 16667"/>
            </a:avLst>
          </a:prstGeom>
          <a:solidFill>
            <a:srgbClr val="FFFF00"/>
          </a:solidFill>
          <a:ln w="9525">
            <a:noFill/>
            <a:round/>
            <a:headEnd/>
            <a:tailEnd/>
          </a:ln>
        </p:spPr>
        <p:txBody>
          <a:bodyPr wrap="none" anchor="ctr"/>
          <a:lstStyle/>
          <a:p>
            <a:endParaRPr lang="en-US" altLang="en-US"/>
          </a:p>
        </p:txBody>
      </p:sp>
      <p:sp>
        <p:nvSpPr>
          <p:cNvPr id="30727" name="Line 39"/>
          <p:cNvSpPr>
            <a:spLocks noChangeShapeType="1"/>
          </p:cNvSpPr>
          <p:nvPr/>
        </p:nvSpPr>
        <p:spPr bwMode="auto">
          <a:xfrm>
            <a:off x="8005763" y="3740150"/>
            <a:ext cx="863600" cy="0"/>
          </a:xfrm>
          <a:prstGeom prst="line">
            <a:avLst/>
          </a:prstGeom>
          <a:noFill/>
          <a:ln w="12700">
            <a:solidFill>
              <a:srgbClr val="000000"/>
            </a:solidFill>
            <a:round/>
            <a:headEnd/>
            <a:tailEnd/>
          </a:ln>
        </p:spPr>
        <p:txBody>
          <a:bodyPr wrap="none" anchor="ctr"/>
          <a:lstStyle/>
          <a:p>
            <a:endParaRPr lang="ar-JO"/>
          </a:p>
        </p:txBody>
      </p:sp>
      <p:sp>
        <p:nvSpPr>
          <p:cNvPr id="30728" name="Line 40"/>
          <p:cNvSpPr>
            <a:spLocks noChangeShapeType="1"/>
          </p:cNvSpPr>
          <p:nvPr/>
        </p:nvSpPr>
        <p:spPr bwMode="auto">
          <a:xfrm>
            <a:off x="8005763" y="3892550"/>
            <a:ext cx="863600" cy="0"/>
          </a:xfrm>
          <a:prstGeom prst="line">
            <a:avLst/>
          </a:prstGeom>
          <a:noFill/>
          <a:ln w="12700">
            <a:solidFill>
              <a:srgbClr val="000000"/>
            </a:solidFill>
            <a:round/>
            <a:headEnd/>
            <a:tailEnd/>
          </a:ln>
        </p:spPr>
        <p:txBody>
          <a:bodyPr wrap="none" anchor="ctr"/>
          <a:lstStyle/>
          <a:p>
            <a:endParaRPr lang="ar-JO"/>
          </a:p>
        </p:txBody>
      </p:sp>
      <p:sp>
        <p:nvSpPr>
          <p:cNvPr id="30729" name="Rectangle 41"/>
          <p:cNvSpPr>
            <a:spLocks noChangeArrowheads="1"/>
          </p:cNvSpPr>
          <p:nvPr/>
        </p:nvSpPr>
        <p:spPr bwMode="auto">
          <a:xfrm>
            <a:off x="7931150" y="3568700"/>
            <a:ext cx="825500" cy="228600"/>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Helvetica" pitchFamily="34" charset="0"/>
              </a:rPr>
              <a:t>الإسكندر اليوناني</a:t>
            </a:r>
            <a:endParaRPr lang="en-US" altLang="en-US" sz="900">
              <a:solidFill>
                <a:srgbClr val="000000"/>
              </a:solidFill>
              <a:latin typeface="Helvetica" pitchFamily="34" charset="0"/>
            </a:endParaRPr>
          </a:p>
        </p:txBody>
      </p:sp>
      <p:sp>
        <p:nvSpPr>
          <p:cNvPr id="30730" name="Rectangle 42"/>
          <p:cNvSpPr>
            <a:spLocks noChangeArrowheads="1"/>
          </p:cNvSpPr>
          <p:nvPr/>
        </p:nvSpPr>
        <p:spPr bwMode="auto">
          <a:xfrm>
            <a:off x="7970838" y="3429000"/>
            <a:ext cx="449262" cy="228600"/>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Chicago"/>
              </a:rPr>
              <a:t>الصمت</a:t>
            </a:r>
            <a:endParaRPr lang="en-US" altLang="en-US" sz="900">
              <a:solidFill>
                <a:srgbClr val="000000"/>
              </a:solidFill>
              <a:latin typeface="Chicago"/>
            </a:endParaRPr>
          </a:p>
        </p:txBody>
      </p:sp>
      <p:sp>
        <p:nvSpPr>
          <p:cNvPr id="30731" name="Text Box 43"/>
          <p:cNvSpPr txBox="1">
            <a:spLocks noChangeArrowheads="1"/>
          </p:cNvSpPr>
          <p:nvPr/>
        </p:nvSpPr>
        <p:spPr bwMode="auto">
          <a:xfrm>
            <a:off x="8718550" y="90488"/>
            <a:ext cx="260350" cy="396875"/>
          </a:xfrm>
          <a:prstGeom prst="rect">
            <a:avLst/>
          </a:prstGeom>
          <a:noFill/>
          <a:ln w="9525">
            <a:noFill/>
            <a:miter lim="800000"/>
            <a:headEnd/>
            <a:tailEnd/>
          </a:ln>
        </p:spPr>
        <p:txBody>
          <a:bodyPr wrap="none" anchor="ctr">
            <a:spAutoFit/>
          </a:bodyPr>
          <a:lstStyle/>
          <a:p>
            <a:pPr algn="ctr">
              <a:spcBef>
                <a:spcPct val="50000"/>
              </a:spcBef>
            </a:pPr>
            <a:r>
              <a:rPr lang="en-US" altLang="en-US" sz="2000" b="0">
                <a:solidFill>
                  <a:srgbClr val="FFA27C"/>
                </a:solidFill>
              </a:rPr>
              <a:t> </a:t>
            </a:r>
          </a:p>
        </p:txBody>
      </p:sp>
      <p:sp>
        <p:nvSpPr>
          <p:cNvPr id="422959" name="Rectangle 4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Comic Sans MS" charset="0"/>
                <a:ea typeface="ＭＳ Ｐゴシック" charset="0"/>
                <a:cs typeface="ＭＳ Ｐゴシック" charset="0"/>
              </a:rPr>
              <a:t>06</a:t>
            </a:r>
          </a:p>
        </p:txBody>
      </p:sp>
      <p:sp>
        <p:nvSpPr>
          <p:cNvPr id="30733" name="Text Box 48"/>
          <p:cNvSpPr txBox="1">
            <a:spLocks noChangeArrowheads="1"/>
          </p:cNvSpPr>
          <p:nvPr/>
        </p:nvSpPr>
        <p:spPr bwMode="auto">
          <a:xfrm>
            <a:off x="6996113" y="6284913"/>
            <a:ext cx="1631950" cy="274637"/>
          </a:xfrm>
          <a:prstGeom prst="rect">
            <a:avLst/>
          </a:prstGeom>
          <a:noFill/>
          <a:ln w="9525">
            <a:noFill/>
            <a:miter lim="800000"/>
            <a:headEnd/>
            <a:tailEnd/>
          </a:ln>
        </p:spPr>
        <p:txBody>
          <a:bodyPr wrap="none" anchor="ctr">
            <a:spAutoFit/>
          </a:bodyPr>
          <a:lstStyle/>
          <a:p>
            <a:pPr algn="ctr">
              <a:spcBef>
                <a:spcPct val="50000"/>
              </a:spcBef>
            </a:pPr>
            <a:r>
              <a:rPr lang="en-US" altLang="en-US" sz="1200">
                <a:solidFill>
                  <a:schemeClr val="tx1"/>
                </a:solidFill>
                <a:latin typeface="Arial" pitchFamily="34" charset="0"/>
              </a:rPr>
              <a:t>Handbook pg. 38-39</a:t>
            </a:r>
          </a:p>
        </p:txBody>
      </p:sp>
      <p:sp>
        <p:nvSpPr>
          <p:cNvPr id="422962" name="Rectangle 50"/>
          <p:cNvSpPr>
            <a:spLocks noChangeArrowheads="1"/>
          </p:cNvSpPr>
          <p:nvPr/>
        </p:nvSpPr>
        <p:spPr bwMode="auto">
          <a:xfrm>
            <a:off x="519113" y="312738"/>
            <a:ext cx="1239837" cy="17208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lvl1pPr>
              <a:defRPr sz="1600" b="1">
                <a:solidFill>
                  <a:srgbClr val="00DFCA"/>
                </a:solidFill>
                <a:latin typeface="Comic Sans MS" panose="030F0702030302020204" pitchFamily="66" charset="0"/>
                <a:ea typeface="ＭＳ Ｐゴシック" panose="020B0600070205080204" pitchFamily="34" charset="-128"/>
              </a:defRPr>
            </a:lvl1pPr>
            <a:lvl2pPr marL="742950" indent="-285750">
              <a:defRPr sz="1600" b="1">
                <a:solidFill>
                  <a:srgbClr val="00DFCA"/>
                </a:solidFill>
                <a:latin typeface="Comic Sans MS" panose="030F0702030302020204" pitchFamily="66" charset="0"/>
                <a:ea typeface="ＭＳ Ｐゴシック" panose="020B0600070205080204" pitchFamily="34" charset="-128"/>
              </a:defRPr>
            </a:lvl2pPr>
            <a:lvl3pPr marL="1143000" indent="-228600">
              <a:defRPr sz="1600" b="1">
                <a:solidFill>
                  <a:srgbClr val="00DFCA"/>
                </a:solidFill>
                <a:latin typeface="Comic Sans MS" panose="030F0702030302020204" pitchFamily="66" charset="0"/>
                <a:ea typeface="ＭＳ Ｐゴシック" panose="020B0600070205080204" pitchFamily="34" charset="-128"/>
              </a:defRPr>
            </a:lvl3pPr>
            <a:lvl4pPr marL="1600200" indent="-228600">
              <a:defRPr sz="1600" b="1">
                <a:solidFill>
                  <a:srgbClr val="00DFCA"/>
                </a:solidFill>
                <a:latin typeface="Comic Sans MS" panose="030F0702030302020204" pitchFamily="66" charset="0"/>
                <a:ea typeface="ＭＳ Ｐゴシック" panose="020B0600070205080204" pitchFamily="34" charset="-128"/>
              </a:defRPr>
            </a:lvl4pPr>
            <a:lvl5pPr marL="2057400" indent="-228600">
              <a:defRPr sz="1600" b="1">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9pPr>
          </a:lstStyle>
          <a:p>
            <a:pPr>
              <a:defRPr/>
            </a:pPr>
            <a:r>
              <a:rPr lang="ar-SA" altLang="en-US" sz="10600" b="0">
                <a:solidFill>
                  <a:srgbClr val="FFFF00"/>
                </a:solidFill>
                <a:latin typeface="Times" panose="02020603050405020304" pitchFamily="18" charset="0"/>
                <a:cs typeface="Arial" panose="020B0604020202020204" pitchFamily="34" charset="0"/>
              </a:rPr>
              <a:t>٧</a:t>
            </a:r>
            <a:r>
              <a:rPr lang="en-US" altLang="en-US" sz="10600" b="0">
                <a:solidFill>
                  <a:srgbClr val="FFFF00"/>
                </a:solidFill>
                <a:latin typeface="Times" panose="02020603050405020304" pitchFamily="18" charset="0"/>
              </a:rPr>
              <a:t> </a:t>
            </a:r>
            <a:endParaRPr lang="en-US" altLang="en-US" sz="2800" b="0">
              <a:latin typeface="Matura MT Script Capitals" panose="03020802060602070202" pitchFamily="66"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422926"/>
                                        </p:tgtEl>
                                        <p:attrNameLst>
                                          <p:attrName>style.visibility</p:attrName>
                                        </p:attrNameLst>
                                      </p:cBhvr>
                                      <p:to>
                                        <p:strVal val="visible"/>
                                      </p:to>
                                    </p:set>
                                    <p:anim calcmode="lin" valueType="num">
                                      <p:cBhvr>
                                        <p:cTn id="7" dur="500" fill="hold"/>
                                        <p:tgtEl>
                                          <p:spTgt spid="422926"/>
                                        </p:tgtEl>
                                        <p:attrNameLst>
                                          <p:attrName>ppt_w</p:attrName>
                                        </p:attrNameLst>
                                      </p:cBhvr>
                                      <p:tavLst>
                                        <p:tav tm="0">
                                          <p:val>
                                            <p:fltVal val="0"/>
                                          </p:val>
                                        </p:tav>
                                        <p:tav tm="100000">
                                          <p:val>
                                            <p:strVal val="#ppt_w"/>
                                          </p:val>
                                        </p:tav>
                                      </p:tavLst>
                                    </p:anim>
                                    <p:anim calcmode="lin" valueType="num">
                                      <p:cBhvr>
                                        <p:cTn id="8" dur="500" fill="hold"/>
                                        <p:tgtEl>
                                          <p:spTgt spid="422926"/>
                                        </p:tgtEl>
                                        <p:attrNameLst>
                                          <p:attrName>ppt_h</p:attrName>
                                        </p:attrNameLst>
                                      </p:cBhvr>
                                      <p:tavLst>
                                        <p:tav tm="0">
                                          <p:val>
                                            <p:fltVal val="0"/>
                                          </p:val>
                                        </p:tav>
                                        <p:tav tm="100000">
                                          <p:val>
                                            <p:strVal val="#ppt_h"/>
                                          </p:val>
                                        </p:tav>
                                      </p:tavLst>
                                    </p:anim>
                                    <p:anim calcmode="lin" valueType="num">
                                      <p:cBhvr>
                                        <p:cTn id="9" dur="500" fill="hold"/>
                                        <p:tgtEl>
                                          <p:spTgt spid="422926"/>
                                        </p:tgtEl>
                                        <p:attrNameLst>
                                          <p:attrName>ppt_x</p:attrName>
                                        </p:attrNameLst>
                                      </p:cBhvr>
                                      <p:tavLst>
                                        <p:tav tm="0">
                                          <p:val>
                                            <p:fltVal val="0.5"/>
                                          </p:val>
                                        </p:tav>
                                        <p:tav tm="100000">
                                          <p:val>
                                            <p:strVal val="#ppt_x"/>
                                          </p:val>
                                        </p:tav>
                                      </p:tavLst>
                                    </p:anim>
                                    <p:anim calcmode="lin" valueType="num">
                                      <p:cBhvr>
                                        <p:cTn id="10" dur="500" fill="hold"/>
                                        <p:tgtEl>
                                          <p:spTgt spid="42292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2926"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1896" name="Picture 8"/>
          <p:cNvPicPr>
            <a:picLocks noChangeAspect="1" noChangeArrowheads="1"/>
          </p:cNvPicPr>
          <p:nvPr/>
        </p:nvPicPr>
        <p:blipFill>
          <a:blip r:embed="rId3" cstate="screen"/>
          <a:srcRect/>
          <a:stretch>
            <a:fillRect/>
          </a:stretch>
        </p:blipFill>
        <p:spPr bwMode="auto">
          <a:xfrm>
            <a:off x="2884488" y="1228725"/>
            <a:ext cx="3375025" cy="4400550"/>
          </a:xfrm>
          <a:prstGeom prst="rect">
            <a:avLst/>
          </a:prstGeom>
          <a:noFill/>
          <a:ln w="76200">
            <a:solidFill>
              <a:schemeClr val="accent2"/>
            </a:solidFill>
            <a:miter lim="800000"/>
            <a:headEnd/>
            <a:tailEnd/>
          </a:ln>
          <a:effectLst>
            <a:outerShdw blurRad="63500" dist="99190" dir="3011666" algn="ctr" rotWithShape="0">
              <a:schemeClr val="bg2">
                <a:alpha val="74998"/>
              </a:schemeClr>
            </a:outerShdw>
          </a:effectLst>
        </p:spPr>
      </p:pic>
      <p:sp>
        <p:nvSpPr>
          <p:cNvPr id="421897" name="Text Box 9"/>
          <p:cNvSpPr txBox="1">
            <a:spLocks noChangeArrowheads="1"/>
          </p:cNvSpPr>
          <p:nvPr/>
        </p:nvSpPr>
        <p:spPr bwMode="auto">
          <a:xfrm>
            <a:off x="2228850" y="482600"/>
            <a:ext cx="4686300" cy="523875"/>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p>
            <a:pPr algn="r" rtl="1">
              <a:spcBef>
                <a:spcPct val="50000"/>
              </a:spcBef>
              <a:defRPr/>
            </a:pPr>
            <a:r>
              <a:rPr lang="ar-JO" sz="2800" dirty="0">
                <a:solidFill>
                  <a:srgbClr val="EEFF4B"/>
                </a:solidFill>
                <a:latin typeface="Comic Sans MS" pitchFamily="-107" charset="0"/>
                <a:ea typeface="+mn-ea"/>
              </a:rPr>
              <a:t>الإسكندر الأكبر</a:t>
            </a:r>
            <a:endParaRPr lang="en-US" sz="3200" dirty="0">
              <a:solidFill>
                <a:srgbClr val="EEFF4B"/>
              </a:solidFill>
              <a:latin typeface="Comic Sans MS" pitchFamily="-107" charset="0"/>
              <a:ea typeface="+mn-ea"/>
            </a:endParaRPr>
          </a:p>
        </p:txBody>
      </p:sp>
      <p:grpSp>
        <p:nvGrpSpPr>
          <p:cNvPr id="2" name="Group 15"/>
          <p:cNvGrpSpPr>
            <a:grpSpLocks/>
          </p:cNvGrpSpPr>
          <p:nvPr/>
        </p:nvGrpSpPr>
        <p:grpSpPr bwMode="auto">
          <a:xfrm>
            <a:off x="623888" y="1628775"/>
            <a:ext cx="2363787" cy="3121025"/>
            <a:chOff x="393" y="1138"/>
            <a:chExt cx="1489" cy="1966"/>
          </a:xfrm>
        </p:grpSpPr>
        <p:pic>
          <p:nvPicPr>
            <p:cNvPr id="421894" name="Picture 6"/>
            <p:cNvPicPr>
              <a:picLocks noChangeAspect="1" noChangeArrowheads="1"/>
            </p:cNvPicPr>
            <p:nvPr/>
          </p:nvPicPr>
          <p:blipFill>
            <a:blip r:embed="rId4" cstate="screen"/>
            <a:srcRect/>
            <a:stretch>
              <a:fillRect/>
            </a:stretch>
          </p:blipFill>
          <p:spPr bwMode="auto">
            <a:xfrm>
              <a:off x="475" y="1138"/>
              <a:ext cx="1407" cy="1546"/>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p:spPr>
        </p:pic>
        <p:sp>
          <p:nvSpPr>
            <p:cNvPr id="421898" name="Text Box 10"/>
            <p:cNvSpPr txBox="1">
              <a:spLocks noChangeArrowheads="1"/>
            </p:cNvSpPr>
            <p:nvPr/>
          </p:nvSpPr>
          <p:spPr bwMode="auto">
            <a:xfrm>
              <a:off x="393" y="2738"/>
              <a:ext cx="1016" cy="366"/>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p>
              <a:pPr>
                <a:spcBef>
                  <a:spcPct val="50000"/>
                </a:spcBef>
                <a:defRPr/>
              </a:pPr>
              <a:r>
                <a:rPr lang="ar-JO" dirty="0">
                  <a:solidFill>
                    <a:srgbClr val="EEFF4B"/>
                  </a:solidFill>
                  <a:latin typeface="Comic Sans MS" pitchFamily="-107" charset="0"/>
                  <a:ea typeface="+mn-ea"/>
                </a:rPr>
                <a:t>أرسطو</a:t>
              </a:r>
              <a:r>
                <a:rPr lang="en-US" dirty="0">
                  <a:solidFill>
                    <a:srgbClr val="EEFF4B"/>
                  </a:solidFill>
                  <a:latin typeface="Comic Sans MS" pitchFamily="-107" charset="0"/>
                  <a:ea typeface="+mn-ea"/>
                </a:rPr>
                <a:t>,              </a:t>
              </a:r>
              <a:r>
                <a:rPr lang="ar-JO" dirty="0">
                  <a:solidFill>
                    <a:srgbClr val="EEFF4B"/>
                  </a:solidFill>
                  <a:latin typeface="Comic Sans MS" pitchFamily="-107" charset="0"/>
                  <a:ea typeface="+mn-ea"/>
                </a:rPr>
                <a:t>مُعلّمهُ</a:t>
              </a:r>
              <a:endParaRPr lang="en-US" dirty="0">
                <a:solidFill>
                  <a:srgbClr val="EEFF4B"/>
                </a:solidFill>
                <a:latin typeface="Comic Sans MS" pitchFamily="-107" charset="0"/>
                <a:ea typeface="+mn-ea"/>
              </a:endParaRPr>
            </a:p>
          </p:txBody>
        </p:sp>
      </p:grpSp>
      <p:grpSp>
        <p:nvGrpSpPr>
          <p:cNvPr id="3" name="Group 42"/>
          <p:cNvGrpSpPr>
            <a:grpSpLocks/>
          </p:cNvGrpSpPr>
          <p:nvPr/>
        </p:nvGrpSpPr>
        <p:grpSpPr bwMode="auto">
          <a:xfrm>
            <a:off x="5692775" y="2516188"/>
            <a:ext cx="2873375" cy="3540125"/>
            <a:chOff x="3586" y="1585"/>
            <a:chExt cx="1810" cy="2230"/>
          </a:xfrm>
        </p:grpSpPr>
        <p:pic>
          <p:nvPicPr>
            <p:cNvPr id="421895" name="Picture 7"/>
            <p:cNvPicPr>
              <a:picLocks noChangeAspect="1" noChangeArrowheads="1"/>
            </p:cNvPicPr>
            <p:nvPr/>
          </p:nvPicPr>
          <p:blipFill>
            <a:blip r:embed="rId5" cstate="screen"/>
            <a:srcRect/>
            <a:stretch>
              <a:fillRect/>
            </a:stretch>
          </p:blipFill>
          <p:spPr bwMode="auto">
            <a:xfrm>
              <a:off x="3586" y="1992"/>
              <a:ext cx="1810" cy="1823"/>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p:spPr>
        </p:pic>
        <p:sp>
          <p:nvSpPr>
            <p:cNvPr id="421899" name="Text Box 11"/>
            <p:cNvSpPr txBox="1">
              <a:spLocks noChangeArrowheads="1"/>
            </p:cNvSpPr>
            <p:nvPr/>
          </p:nvSpPr>
          <p:spPr bwMode="auto">
            <a:xfrm>
              <a:off x="4533" y="1585"/>
              <a:ext cx="852" cy="330"/>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p>
              <a:pPr algn="r">
                <a:spcBef>
                  <a:spcPct val="50000"/>
                </a:spcBef>
                <a:defRPr/>
              </a:pPr>
              <a:r>
                <a:rPr lang="ar-JO" sz="1400" dirty="0">
                  <a:solidFill>
                    <a:srgbClr val="EEFF4B"/>
                  </a:solidFill>
                  <a:latin typeface="Comic Sans MS" pitchFamily="-107" charset="0"/>
                  <a:ea typeface="+mn-ea"/>
                </a:rPr>
                <a:t>الإسكندر يدرب حصانه بوسيفالوس</a:t>
              </a:r>
            </a:p>
          </p:txBody>
        </p:sp>
      </p:grpSp>
      <p:sp>
        <p:nvSpPr>
          <p:cNvPr id="32774" name="AutoShape 29"/>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ltLang="en-US"/>
          </a:p>
        </p:txBody>
      </p:sp>
      <p:sp>
        <p:nvSpPr>
          <p:cNvPr id="32775" name="Rectangle 30"/>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ltLang="en-US"/>
          </a:p>
        </p:txBody>
      </p:sp>
      <p:sp>
        <p:nvSpPr>
          <p:cNvPr id="32776" name="AutoShape 31"/>
          <p:cNvSpPr>
            <a:spLocks noChangeArrowheads="1"/>
          </p:cNvSpPr>
          <p:nvPr/>
        </p:nvSpPr>
        <p:spPr bwMode="auto">
          <a:xfrm>
            <a:off x="7983538" y="3478213"/>
            <a:ext cx="692150" cy="358775"/>
          </a:xfrm>
          <a:prstGeom prst="roundRect">
            <a:avLst>
              <a:gd name="adj" fmla="val 16667"/>
            </a:avLst>
          </a:prstGeom>
          <a:solidFill>
            <a:srgbClr val="FFFF00"/>
          </a:solidFill>
          <a:ln w="9525">
            <a:noFill/>
            <a:round/>
            <a:headEnd/>
            <a:tailEnd/>
          </a:ln>
        </p:spPr>
        <p:txBody>
          <a:bodyPr wrap="none" anchor="ctr"/>
          <a:lstStyle/>
          <a:p>
            <a:endParaRPr lang="en-US" altLang="en-US"/>
          </a:p>
        </p:txBody>
      </p:sp>
      <p:sp>
        <p:nvSpPr>
          <p:cNvPr id="32777" name="Line 32"/>
          <p:cNvSpPr>
            <a:spLocks noChangeShapeType="1"/>
          </p:cNvSpPr>
          <p:nvPr/>
        </p:nvSpPr>
        <p:spPr bwMode="auto">
          <a:xfrm>
            <a:off x="8005763" y="3740150"/>
            <a:ext cx="863600" cy="0"/>
          </a:xfrm>
          <a:prstGeom prst="line">
            <a:avLst/>
          </a:prstGeom>
          <a:noFill/>
          <a:ln w="12700">
            <a:solidFill>
              <a:srgbClr val="000000"/>
            </a:solidFill>
            <a:round/>
            <a:headEnd/>
            <a:tailEnd/>
          </a:ln>
        </p:spPr>
        <p:txBody>
          <a:bodyPr wrap="none" anchor="ctr"/>
          <a:lstStyle/>
          <a:p>
            <a:endParaRPr lang="ar-JO"/>
          </a:p>
        </p:txBody>
      </p:sp>
      <p:sp>
        <p:nvSpPr>
          <p:cNvPr id="32778" name="Line 33"/>
          <p:cNvSpPr>
            <a:spLocks noChangeShapeType="1"/>
          </p:cNvSpPr>
          <p:nvPr/>
        </p:nvSpPr>
        <p:spPr bwMode="auto">
          <a:xfrm>
            <a:off x="8005763" y="3892550"/>
            <a:ext cx="863600" cy="0"/>
          </a:xfrm>
          <a:prstGeom prst="line">
            <a:avLst/>
          </a:prstGeom>
          <a:noFill/>
          <a:ln w="12700">
            <a:solidFill>
              <a:srgbClr val="000000"/>
            </a:solidFill>
            <a:round/>
            <a:headEnd/>
            <a:tailEnd/>
          </a:ln>
        </p:spPr>
        <p:txBody>
          <a:bodyPr wrap="none" anchor="ctr"/>
          <a:lstStyle/>
          <a:p>
            <a:endParaRPr lang="ar-JO"/>
          </a:p>
        </p:txBody>
      </p:sp>
      <p:sp>
        <p:nvSpPr>
          <p:cNvPr id="32779" name="Rectangle 34"/>
          <p:cNvSpPr>
            <a:spLocks noChangeArrowheads="1"/>
          </p:cNvSpPr>
          <p:nvPr/>
        </p:nvSpPr>
        <p:spPr bwMode="auto">
          <a:xfrm>
            <a:off x="7931150" y="3568700"/>
            <a:ext cx="728663" cy="228600"/>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Helvetica" pitchFamily="34" charset="0"/>
              </a:rPr>
              <a:t>الإسكندر الأكبر</a:t>
            </a:r>
            <a:endParaRPr lang="en-US" altLang="en-US" sz="900">
              <a:solidFill>
                <a:srgbClr val="000000"/>
              </a:solidFill>
              <a:latin typeface="Helvetica" pitchFamily="34" charset="0"/>
            </a:endParaRPr>
          </a:p>
        </p:txBody>
      </p:sp>
      <p:sp>
        <p:nvSpPr>
          <p:cNvPr id="32780" name="Rectangle 35"/>
          <p:cNvSpPr>
            <a:spLocks noChangeArrowheads="1"/>
          </p:cNvSpPr>
          <p:nvPr/>
        </p:nvSpPr>
        <p:spPr bwMode="auto">
          <a:xfrm>
            <a:off x="7970838" y="3429000"/>
            <a:ext cx="449262" cy="228600"/>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Chicago"/>
              </a:rPr>
              <a:t>الصمت</a:t>
            </a:r>
            <a:endParaRPr lang="en-US" altLang="en-US" sz="900">
              <a:solidFill>
                <a:srgbClr val="000000"/>
              </a:solidFill>
              <a:latin typeface="Chicago"/>
            </a:endParaRPr>
          </a:p>
        </p:txBody>
      </p:sp>
      <p:sp>
        <p:nvSpPr>
          <p:cNvPr id="32781" name="Text Box 36"/>
          <p:cNvSpPr txBox="1">
            <a:spLocks noChangeArrowheads="1"/>
          </p:cNvSpPr>
          <p:nvPr/>
        </p:nvSpPr>
        <p:spPr bwMode="auto">
          <a:xfrm>
            <a:off x="8718550" y="90488"/>
            <a:ext cx="260350" cy="396875"/>
          </a:xfrm>
          <a:prstGeom prst="rect">
            <a:avLst/>
          </a:prstGeom>
          <a:noFill/>
          <a:ln w="9525">
            <a:noFill/>
            <a:miter lim="800000"/>
            <a:headEnd/>
            <a:tailEnd/>
          </a:ln>
        </p:spPr>
        <p:txBody>
          <a:bodyPr wrap="none" anchor="ctr">
            <a:spAutoFit/>
          </a:bodyPr>
          <a:lstStyle/>
          <a:p>
            <a:pPr algn="ctr">
              <a:spcBef>
                <a:spcPct val="50000"/>
              </a:spcBef>
            </a:pPr>
            <a:r>
              <a:rPr lang="en-US" altLang="en-US" sz="2000" b="0">
                <a:solidFill>
                  <a:srgbClr val="FFA27C"/>
                </a:solidFill>
              </a:rPr>
              <a:t> </a:t>
            </a:r>
          </a:p>
        </p:txBody>
      </p:sp>
      <p:sp>
        <p:nvSpPr>
          <p:cNvPr id="421928" name="Rectangle 4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Comic Sans MS" charset="0"/>
                <a:ea typeface="ＭＳ Ｐゴシック" charset="0"/>
                <a:cs typeface="ＭＳ Ｐゴシック" charset="0"/>
              </a:rPr>
              <a:t>07</a:t>
            </a:r>
          </a:p>
        </p:txBody>
      </p:sp>
      <p:sp>
        <p:nvSpPr>
          <p:cNvPr id="32783" name="Text Box 41"/>
          <p:cNvSpPr txBox="1">
            <a:spLocks noChangeArrowheads="1"/>
          </p:cNvSpPr>
          <p:nvPr/>
        </p:nvSpPr>
        <p:spPr bwMode="auto">
          <a:xfrm>
            <a:off x="6996113" y="6284913"/>
            <a:ext cx="1631950" cy="274637"/>
          </a:xfrm>
          <a:prstGeom prst="rect">
            <a:avLst/>
          </a:prstGeom>
          <a:noFill/>
          <a:ln w="9525">
            <a:noFill/>
            <a:miter lim="800000"/>
            <a:headEnd/>
            <a:tailEnd/>
          </a:ln>
        </p:spPr>
        <p:txBody>
          <a:bodyPr wrap="none" anchor="ctr">
            <a:spAutoFit/>
          </a:bodyPr>
          <a:lstStyle/>
          <a:p>
            <a:pPr algn="ctr">
              <a:spcBef>
                <a:spcPct val="50000"/>
              </a:spcBef>
            </a:pPr>
            <a:r>
              <a:rPr lang="en-US" altLang="en-US" sz="1200">
                <a:solidFill>
                  <a:schemeClr val="tx1"/>
                </a:solidFill>
                <a:latin typeface="Arial" pitchFamily="34" charset="0"/>
              </a:rPr>
              <a:t>Handbook pg. 38-39</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Alexandria\Alexandria bay to east.jpg"/>
</p:tagLst>
</file>

<file path=ppt/tags/tag10.xml><?xml version="1.0" encoding="utf-8"?>
<p:tagLst xmlns:a="http://schemas.openxmlformats.org/drawingml/2006/main" xmlns:r="http://schemas.openxmlformats.org/officeDocument/2006/relationships" xmlns:p="http://schemas.openxmlformats.org/presentationml/2006/main">
  <p:tag name="PHOTO" val="TRUE"/>
  <p:tag name="FILENAME" val="D:\3 Judah and the South\Dead Sea\Masada\Masada sr\Masada siege ramp from west, 50-35tb sr.jpg"/>
</p:tagLst>
</file>

<file path=ppt/tags/tag11.xml><?xml version="1.0" encoding="utf-8"?>
<p:tagLst xmlns:a="http://schemas.openxmlformats.org/drawingml/2006/main" xmlns:r="http://schemas.openxmlformats.org/officeDocument/2006/relationships" xmlns:p="http://schemas.openxmlformats.org/presentationml/2006/main">
  <p:tag name="PHOTO" val="TRUE"/>
  <p:tag name="FILENAME" val="E:\Todd Sites\0 Rome pics sr\Ostia\Ostia theater from top.jpg"/>
</p:tagLst>
</file>

<file path=ppt/tags/tag12.xml><?xml version="1.0" encoding="utf-8"?>
<p:tagLst xmlns:a="http://schemas.openxmlformats.org/drawingml/2006/main" xmlns:r="http://schemas.openxmlformats.org/officeDocument/2006/relationships" xmlns:p="http://schemas.openxmlformats.org/presentationml/2006/main">
  <p:tag name="PHOTO" val="TRUE"/>
  <p:tag name="FILENAME" val="E:\Todd Sites\0 Rome pics sr\Palatine Hill\Palatine Hill from northeast.jpg"/>
</p:tagLst>
</file>

<file path=ppt/tags/tag13.xml><?xml version="1.0" encoding="utf-8"?>
<p:tagLst xmlns:a="http://schemas.openxmlformats.org/drawingml/2006/main" xmlns:r="http://schemas.openxmlformats.org/officeDocument/2006/relationships" xmlns:p="http://schemas.openxmlformats.org/presentationml/2006/main">
  <p:tag name="PHOTO" val="TRUE"/>
  <p:tag name="FILENAME" val="E:\0Todd Sites\0 Adds\8 Greece Rome\Rome Krewson\sr\Rome Arch of Titus at night, wk 030802.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E:\Todd Sites\0 Adds\8 Greece Rome Krewson\Rome\sr\Pompei street with elevated stepping stones, wk 031001.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E:\Todd Sites\0 Rome pics sr\Forum\Temple of the Divus Romulus.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E:\Todd Sites\0 Rome pics sr\Forum\Forum with Temples of Saturn and Vespasian.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E:\Todd Sites\0 Rome pics sr\Forum\Forum Arch of Severus, Temple of Saturn.jpg"/>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E:\Todd Sites\0 Adds\8 Greece Rome Krewson\Rome\sr\Forum Arch of Severus, Arch of Titus in distance, wk 030901.jpg"/>
</p:tagLst>
</file>

<file path=ppt/tags/tag7.xml><?xml version="1.0" encoding="utf-8"?>
<p:tagLst xmlns:a="http://schemas.openxmlformats.org/drawingml/2006/main" xmlns:r="http://schemas.openxmlformats.org/officeDocument/2006/relationships" xmlns:p="http://schemas.openxmlformats.org/presentationml/2006/main">
  <p:tag name="PHOTO" val="TRUE"/>
  <p:tag name="FILENAME" val="D:\0 Adds\2 Jerus\051401 Pools of Bethesda\sr\Pools of Bethesda excavations from east, tb n051401 sr.jpg"/>
</p:tagLst>
</file>

<file path=ppt/tags/tag8.xml><?xml version="1.0" encoding="utf-8"?>
<p:tagLst xmlns:a="http://schemas.openxmlformats.org/drawingml/2006/main" xmlns:r="http://schemas.openxmlformats.org/officeDocument/2006/relationships" xmlns:p="http://schemas.openxmlformats.org/presentationml/2006/main">
  <p:tag name="PHOTO" val="TRUE"/>
  <p:tag name="FILENAME" val="D:\7 Turkey sr\Ephesus\Ephesus theater with Appian Way, tb n010500.jpg"/>
</p:tagLst>
</file>

<file path=ppt/tags/tag9.xml><?xml version="1.0" encoding="utf-8"?>
<p:tagLst xmlns:a="http://schemas.openxmlformats.org/drawingml/2006/main" xmlns:r="http://schemas.openxmlformats.org/officeDocument/2006/relationships" xmlns:p="http://schemas.openxmlformats.org/presentationml/2006/main">
  <p:tag name="PHOTO" val="TRUE"/>
  <p:tag name="FILENAME" val="D:\7 Turkey sr\Ephesus\Appian Way from Ephesus theater, tb n010500.jpg"/>
</p:tagLst>
</file>

<file path=ppt/theme/theme1.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rgbClr val="00DFCA"/>
            </a:solidFill>
            <a:effectLst/>
            <a:latin typeface="Comic Sans MS" pitchFamily="-10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rgbClr val="00DFCA"/>
            </a:solidFill>
            <a:effectLst/>
            <a:latin typeface="Comic Sans MS" pitchFamily="-108"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untitled 2">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2">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a:ln>
              <a:noFill/>
            </a:ln>
            <a:solidFill>
              <a:schemeClr val="hlink"/>
            </a:solidFill>
            <a:effectLst>
              <a:outerShdw blurRad="38100" dist="38100" dir="2700000" algn="tl">
                <a:srgbClr val="000000">
                  <a:alpha val="43137"/>
                </a:srgbClr>
              </a:outerShdw>
            </a:effectLst>
            <a:latin typeface="Comic Sans MS" pitchFamily="-110"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a:ln>
              <a:noFill/>
            </a:ln>
            <a:solidFill>
              <a:schemeClr val="hlink"/>
            </a:solidFill>
            <a:effectLst>
              <a:outerShdw blurRad="38100" dist="38100" dir="2700000" algn="tl">
                <a:srgbClr val="000000">
                  <a:alpha val="43137"/>
                </a:srgbClr>
              </a:outerShdw>
            </a:effectLst>
            <a:latin typeface="Comic Sans MS" pitchFamily="-110" charset="0"/>
          </a:defRPr>
        </a:defPPr>
      </a:lstStyle>
    </a:lnDef>
  </a:objectDefaults>
  <a:extraClrSchemeLst>
    <a:extraClrScheme>
      <a:clrScheme name="untitled 2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2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2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2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Office:Microsoft PowerPoint 4:Templates:On Screen &amp; 35mm Slides:marbles.ppt - Marble</Template>
  <TotalTime>17012</TotalTime>
  <Pages>52</Pages>
  <Words>3932</Words>
  <Application>Microsoft Macintosh PowerPoint</Application>
  <PresentationFormat>On-screen Show (4:3)</PresentationFormat>
  <Paragraphs>758</Paragraphs>
  <Slides>37</Slides>
  <Notes>37</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37</vt:i4>
      </vt:variant>
    </vt:vector>
  </HeadingPairs>
  <TitlesOfParts>
    <vt:vector size="52" baseType="lpstr">
      <vt:lpstr>B VAG Rounded Bold</vt:lpstr>
      <vt:lpstr>Chicago</vt:lpstr>
      <vt:lpstr>Kosher-Normal</vt:lpstr>
      <vt:lpstr>Accordance</vt:lpstr>
      <vt:lpstr>Arial</vt:lpstr>
      <vt:lpstr>Comic Sans MS</vt:lpstr>
      <vt:lpstr>Helvetica</vt:lpstr>
      <vt:lpstr>Matura MT Script Capitals</vt:lpstr>
      <vt:lpstr>Monotype Sorts</vt:lpstr>
      <vt:lpstr>Times</vt:lpstr>
      <vt:lpstr>Times New Roman</vt:lpstr>
      <vt:lpstr>Wingdings</vt:lpstr>
      <vt:lpstr>untitled 3</vt:lpstr>
      <vt:lpstr>Orbit</vt:lpstr>
      <vt:lpstr>untitled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الكتاب المقدس ... رابط أساسي على BibleStudyDownloads.org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subject>slide show seminar presentation</dc:subject>
  <dc:creator>JOHN FRYMAN</dc:creator>
  <cp:lastModifiedBy>Rick Griffith</cp:lastModifiedBy>
  <cp:revision>547</cp:revision>
  <cp:lastPrinted>2003-05-28T21:54:29Z</cp:lastPrinted>
  <dcterms:created xsi:type="dcterms:W3CDTF">2010-04-16T05:37:55Z</dcterms:created>
  <dcterms:modified xsi:type="dcterms:W3CDTF">2022-09-02T17:49:48Z</dcterms:modified>
</cp:coreProperties>
</file>