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849" r:id="rId4"/>
    <p:sldMasterId id="2147483861" r:id="rId5"/>
  </p:sldMasterIdLst>
  <p:notesMasterIdLst>
    <p:notesMasterId r:id="rId80"/>
  </p:notesMasterIdLst>
  <p:handoutMasterIdLst>
    <p:handoutMasterId r:id="rId81"/>
  </p:handoutMasterIdLst>
  <p:sldIdLst>
    <p:sldId id="800" r:id="rId6"/>
    <p:sldId id="798" r:id="rId7"/>
    <p:sldId id="746" r:id="rId8"/>
    <p:sldId id="714" r:id="rId9"/>
    <p:sldId id="786" r:id="rId10"/>
    <p:sldId id="719" r:id="rId11"/>
    <p:sldId id="720" r:id="rId12"/>
    <p:sldId id="790" r:id="rId13"/>
    <p:sldId id="756" r:id="rId14"/>
    <p:sldId id="757" r:id="rId15"/>
    <p:sldId id="758" r:id="rId16"/>
    <p:sldId id="759" r:id="rId17"/>
    <p:sldId id="764" r:id="rId18"/>
    <p:sldId id="760" r:id="rId19"/>
    <p:sldId id="763" r:id="rId20"/>
    <p:sldId id="762" r:id="rId21"/>
    <p:sldId id="747" r:id="rId22"/>
    <p:sldId id="642" r:id="rId23"/>
    <p:sldId id="641" r:id="rId24"/>
    <p:sldId id="643" r:id="rId25"/>
    <p:sldId id="644" r:id="rId26"/>
    <p:sldId id="765" r:id="rId27"/>
    <p:sldId id="724" r:id="rId28"/>
    <p:sldId id="725" r:id="rId29"/>
    <p:sldId id="723" r:id="rId30"/>
    <p:sldId id="646" r:id="rId31"/>
    <p:sldId id="784" r:id="rId32"/>
    <p:sldId id="793" r:id="rId33"/>
    <p:sldId id="753" r:id="rId34"/>
    <p:sldId id="769" r:id="rId35"/>
    <p:sldId id="783" r:id="rId36"/>
    <p:sldId id="770" r:id="rId37"/>
    <p:sldId id="778" r:id="rId38"/>
    <p:sldId id="779" r:id="rId39"/>
    <p:sldId id="789" r:id="rId40"/>
    <p:sldId id="780" r:id="rId41"/>
    <p:sldId id="781" r:id="rId42"/>
    <p:sldId id="737" r:id="rId43"/>
    <p:sldId id="727" r:id="rId44"/>
    <p:sldId id="652" r:id="rId45"/>
    <p:sldId id="729" r:id="rId46"/>
    <p:sldId id="726" r:id="rId47"/>
    <p:sldId id="653" r:id="rId48"/>
    <p:sldId id="654" r:id="rId49"/>
    <p:sldId id="745" r:id="rId50"/>
    <p:sldId id="730" r:id="rId51"/>
    <p:sldId id="655" r:id="rId52"/>
    <p:sldId id="785" r:id="rId53"/>
    <p:sldId id="657" r:id="rId54"/>
    <p:sldId id="658" r:id="rId55"/>
    <p:sldId id="659" r:id="rId56"/>
    <p:sldId id="660" r:id="rId57"/>
    <p:sldId id="661" r:id="rId58"/>
    <p:sldId id="662" r:id="rId59"/>
    <p:sldId id="663" r:id="rId60"/>
    <p:sldId id="748" r:id="rId61"/>
    <p:sldId id="773" r:id="rId62"/>
    <p:sldId id="667" r:id="rId63"/>
    <p:sldId id="666" r:id="rId64"/>
    <p:sldId id="794" r:id="rId65"/>
    <p:sldId id="668" r:id="rId66"/>
    <p:sldId id="670" r:id="rId67"/>
    <p:sldId id="799" r:id="rId68"/>
    <p:sldId id="671" r:id="rId69"/>
    <p:sldId id="672" r:id="rId70"/>
    <p:sldId id="673" r:id="rId71"/>
    <p:sldId id="734" r:id="rId72"/>
    <p:sldId id="733" r:id="rId73"/>
    <p:sldId id="788" r:id="rId74"/>
    <p:sldId id="674" r:id="rId75"/>
    <p:sldId id="795" r:id="rId76"/>
    <p:sldId id="749" r:id="rId77"/>
    <p:sldId id="797" r:id="rId78"/>
    <p:sldId id="750" r:id="rId79"/>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31">
          <p15:clr>
            <a:srgbClr val="A4A3A4"/>
          </p15:clr>
        </p15:guide>
        <p15:guide id="2" orient="horz">
          <p15:clr>
            <a:srgbClr val="A4A3A4"/>
          </p15:clr>
        </p15:guide>
        <p15:guide id="3" orient="horz" pos="1485">
          <p15:clr>
            <a:srgbClr val="A4A3A4"/>
          </p15:clr>
        </p15:guide>
        <p15:guide id="4" pos="4080">
          <p15:clr>
            <a:srgbClr val="A4A3A4"/>
          </p15:clr>
        </p15:guide>
        <p15:guide id="5" pos="5158">
          <p15:clr>
            <a:srgbClr val="A4A3A4"/>
          </p15:clr>
        </p15:guide>
        <p15:guide id="6" pos="55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842DE"/>
    <a:srgbClr val="1CFF23"/>
    <a:srgbClr val="00FFFF"/>
    <a:srgbClr val="F8131B"/>
    <a:srgbClr val="CC1827"/>
    <a:srgbClr val="1039BD"/>
    <a:srgbClr val="0831A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86"/>
    <p:restoredTop sz="80000"/>
  </p:normalViewPr>
  <p:slideViewPr>
    <p:cSldViewPr snapToGrid="0">
      <p:cViewPr varScale="1">
        <p:scale>
          <a:sx n="101" d="100"/>
          <a:sy n="101" d="100"/>
        </p:scale>
        <p:origin x="1736" y="192"/>
      </p:cViewPr>
      <p:guideLst>
        <p:guide orient="horz" pos="4231"/>
        <p:guide orient="horz"/>
        <p:guide orient="horz" pos="1485"/>
        <p:guide pos="4080"/>
        <p:guide pos="5158"/>
        <p:guide pos="5516"/>
      </p:guideLst>
    </p:cSldViewPr>
  </p:slideViewPr>
  <p:outlineViewPr>
    <p:cViewPr>
      <p:scale>
        <a:sx n="33" d="100"/>
        <a:sy n="33" d="100"/>
      </p:scale>
      <p:origin x="0" y="2008"/>
    </p:cViewPr>
  </p:outlineViewPr>
  <p:notesTextViewPr>
    <p:cViewPr>
      <p:scale>
        <a:sx n="100" d="100"/>
        <a:sy n="100" d="100"/>
      </p:scale>
      <p:origin x="0" y="0"/>
    </p:cViewPr>
  </p:notesTextViewPr>
  <p:sorterViewPr>
    <p:cViewPr varScale="1">
      <p:scale>
        <a:sx n="1" d="1"/>
        <a:sy n="1" d="1"/>
      </p:scale>
      <p:origin x="0" y="17552"/>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BA813445-CCDC-5A48-BB6E-D43AE4CB503C}"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1890080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4"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B38CBDFA-737C-564F-BFB9-D4E990001432}"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4290513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algn="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66013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لذا،</a:t>
            </a:r>
            <a:r>
              <a:rPr lang="ar-JO" b="1" baseline="0" dirty="0">
                <a:latin typeface="Times" charset="0"/>
                <a:ea typeface="ＭＳ Ｐゴシック" charset="0"/>
                <a:cs typeface="ＭＳ Ｐゴシック" charset="0"/>
              </a:rPr>
              <a:t> خلال هذه الفترة، أقام الله سلسلة من القضاة ليرجع الشعب إلى الطاعة الصالحة لله، وليحضرهم مرة أخرى في خط نحو أسلوب الحياة الصالح المطلوب في الشريعة الموسوية . العديد من القضاة كانوا أيضا قادة عسكريين عظماء . </a:t>
            </a:r>
          </a:p>
          <a:p>
            <a:pPr algn="r"/>
            <a:r>
              <a:rPr lang="ar-JO" b="1" baseline="0" dirty="0">
                <a:latin typeface="Times" charset="0"/>
                <a:ea typeface="ＭＳ Ｐゴシック" charset="0"/>
                <a:cs typeface="ＭＳ Ｐゴシック" charset="0"/>
              </a:rPr>
              <a:t>//// كان زمن القضاة فترة ارتداد قومي لإسرائيل .</a:t>
            </a:r>
          </a:p>
          <a:p>
            <a:pPr algn="r"/>
            <a:r>
              <a:rPr lang="ar-JO" b="1" baseline="0" dirty="0">
                <a:latin typeface="Times" charset="0"/>
                <a:ea typeface="ＭＳ Ｐゴシック" charset="0"/>
                <a:cs typeface="ＭＳ Ｐゴシック" charset="0"/>
              </a:rPr>
              <a:t>السقوط بعيدا عن إيمان إبراهيم . </a:t>
            </a:r>
          </a:p>
          <a:p>
            <a:pPr algn="r"/>
            <a:r>
              <a:rPr lang="ar-JO" b="1" baseline="0" dirty="0">
                <a:latin typeface="Times" charset="0"/>
                <a:ea typeface="ＭＳ Ｐゴシック" charset="0"/>
                <a:cs typeface="ＭＳ Ｐゴシック" charset="0"/>
              </a:rPr>
              <a:t>الظروف تسير من سيء إلى أسوأ إلى أحسن إلى سيء إلى أسوأ وهكذا . ولكن في كل مرة فإن الأحداث تبدو أسوأ لهم .</a:t>
            </a:r>
          </a:p>
          <a:p>
            <a:pPr algn="r"/>
            <a:r>
              <a:rPr lang="ar-JO" b="1" baseline="0" dirty="0">
                <a:latin typeface="Times" charset="0"/>
                <a:ea typeface="ＭＳ Ｐゴシック" charset="0"/>
                <a:cs typeface="ＭＳ Ｐゴシック" charset="0"/>
              </a:rPr>
              <a:t>الله يدعو لقاض جديد للإسرائيليين .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اعتمادا</a:t>
            </a:r>
            <a:r>
              <a:rPr lang="ar-JO" b="1" baseline="0" dirty="0">
                <a:latin typeface="Times" charset="0"/>
                <a:ea typeface="ＭＳ Ｐゴシック" charset="0"/>
                <a:cs typeface="ＭＳ Ｐゴシック" charset="0"/>
              </a:rPr>
              <a:t> على كيف تعدهم ، وهنا الدارسون يختلفون ، كان يوجد ما بين 13 و 15 قاضيا خلال فترة الفوضى .</a:t>
            </a:r>
          </a:p>
          <a:p>
            <a:pPr algn="r"/>
            <a:r>
              <a:rPr lang="ar-JO" b="1" baseline="0" dirty="0">
                <a:latin typeface="Times" charset="0"/>
                <a:ea typeface="ＭＳ Ｐゴシック" charset="0"/>
                <a:cs typeface="ＭＳ Ｐゴシック" charset="0"/>
              </a:rPr>
              <a:t>من بين أولئك القضاة العديدين ، </a:t>
            </a:r>
          </a:p>
          <a:p>
            <a:pPr algn="r"/>
            <a:r>
              <a:rPr lang="ar-JO" b="1" baseline="0" dirty="0">
                <a:latin typeface="Times" charset="0"/>
                <a:ea typeface="ＭＳ Ｐゴシック" charset="0"/>
                <a:cs typeface="ＭＳ Ｐゴシック" charset="0"/>
              </a:rPr>
              <a:t>//// ربما تستطيع التعرف على أسماء البعض منهم ، مثل دبورة وباراق، دبورة كانت إمرأة ، كان هناك جدعون ... وبالطبع شمشون الأسطوري</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ولكن</a:t>
            </a:r>
            <a:r>
              <a:rPr lang="ar-JO" b="1" baseline="0" dirty="0">
                <a:latin typeface="Times" charset="0"/>
                <a:ea typeface="ＭＳ Ｐゴシック" charset="0"/>
                <a:cs typeface="ＭＳ Ｐゴシック" charset="0"/>
              </a:rPr>
              <a:t> من بين أولئك القضاة الإسرائيليين العديدين ، فإن آخر وأعظم قادة الأمة ، الشخصية المحورية كان صموئيل .باستثناء موسى، صموئيل هو الأول من بين السلسلة الطويلة لأنبياء إسرائيل العظماء . حياته تميز بداية زمن الأنبياء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داخل</a:t>
            </a:r>
            <a:r>
              <a:rPr lang="ar-JO" b="1" baseline="0" dirty="0">
                <a:latin typeface="Times" charset="0"/>
                <a:ea typeface="ＭＳ Ｐゴシック" charset="0"/>
                <a:cs typeface="ＭＳ Ｐゴシック" charset="0"/>
              </a:rPr>
              <a:t> أميال قليلة من هذه المنطقة، في قرى الرامة او ما يعرف اليوم بالنبي صموئيل... ولد صموئيل وعاش حياته... داخل منظر واضح لأورشليم ، أميال قليلة للجنوب... من هذا المنظر الجوي ، من السهل رؤية القرب المتاخم للمواقع الكتابية القديمة .</a:t>
            </a:r>
          </a:p>
          <a:p>
            <a:pPr algn="r"/>
            <a:r>
              <a:rPr lang="ar-JO" b="1" baseline="0" dirty="0">
                <a:latin typeface="Times" charset="0"/>
                <a:ea typeface="ＭＳ Ｐゴシック" charset="0"/>
                <a:cs typeface="ＭＳ Ｐゴシック" charset="0"/>
              </a:rPr>
              <a:t>//// في هذه المنطقة تجمع شيوخ الأسباط من كل إسرائيل لمقابلة صموئيل . توسلوا إليه أن يمسح ملكا لإسرائيل ، حتى تكون أمتهم مشابهة للمملكات المحيطة بإسرائيل في ذلك الوقت .</a:t>
            </a:r>
            <a:endParaRPr lang="en-US"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lgn="r"/>
            <a:r>
              <a:rPr lang="ar-JO" dirty="0">
                <a:latin typeface="Times" charset="0"/>
                <a:ea typeface="ＭＳ Ｐゴシック" charset="0"/>
                <a:cs typeface="ＭＳ Ｐゴシック" charset="0"/>
              </a:rPr>
              <a:t>قالوا</a:t>
            </a:r>
            <a:r>
              <a:rPr lang="ar-JO" baseline="0" dirty="0">
                <a:latin typeface="Times" charset="0"/>
                <a:ea typeface="ＭＳ Ｐゴシック" charset="0"/>
                <a:cs typeface="ＭＳ Ｐゴシック" charset="0"/>
              </a:rPr>
              <a:t> : ” نريد ملكا ! ” ولكن من خلال صموئيل ، الله يقول لهم إنه ملكهم الوحيد، الذي لا يحتاجون غيره . ولكن الشعب لم يكن راضيا . </a:t>
            </a:r>
          </a:p>
          <a:p>
            <a:pPr lvl="1" algn="r"/>
            <a:r>
              <a:rPr lang="ar-JO" baseline="0" dirty="0">
                <a:latin typeface="Times" charset="0"/>
                <a:ea typeface="ＭＳ Ｐゴシック" charset="0"/>
                <a:cs typeface="ＭＳ Ｐゴシック" charset="0"/>
              </a:rPr>
              <a:t>//// لاحقا لطلبهم ، يقول الله من خلال صموئيل : هل انتم متأكدون حقا أنكم تريدون فعل هذا ؟ عندها، قال الله لصموئيل : امسح لهم ملكا، لكي يتعلموا الدروس الصعبة في الاستجابة للسيادة الأرضية بدلا من سلطتهم السماوية .</a:t>
            </a:r>
          </a:p>
          <a:p>
            <a:pPr lvl="1" algn="r"/>
            <a:r>
              <a:rPr lang="ar-JO" baseline="0" dirty="0">
                <a:latin typeface="Times" charset="0"/>
                <a:ea typeface="ＭＳ Ｐゴシック" charset="0"/>
                <a:cs typeface="ＭＳ Ｐゴシック" charset="0"/>
              </a:rPr>
              <a:t>//// لذا ، بعد نحو 350 سنة من الارتداد والعصيان القومي ، زمن خطية جسيمة وابتعاد بعيدا عن عبادة الإله الحقيقي الوحيد، مرحلة الفوضى تقترب من النهاية . </a:t>
            </a:r>
            <a:endParaRPr lang="en-US" dirty="0">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algn="r"/>
            <a:r>
              <a:rPr lang="ar-JO" b="1" dirty="0">
                <a:latin typeface="Times" charset="0"/>
                <a:ea typeface="ＭＳ Ｐゴシック" charset="0"/>
                <a:cs typeface="Arial" panose="020B0604020202020204" pitchFamily="34" charset="0"/>
              </a:rPr>
              <a:t>مع</a:t>
            </a:r>
            <a:r>
              <a:rPr lang="ar-JO" b="1" baseline="0" dirty="0">
                <a:latin typeface="Times" charset="0"/>
                <a:ea typeface="ＭＳ Ｐゴシック" charset="0"/>
                <a:cs typeface="Arial" panose="020B0604020202020204" pitchFamily="34" charset="0"/>
              </a:rPr>
              <a:t> صموئيل خادما بمثل هذه الشخصية المحورية... هذه القامة التاريخية العظيمة التي تنقل إسرائيل قدما إلى زمن النوع الثاني من المجتمع .</a:t>
            </a:r>
            <a:endParaRPr lang="en-US" b="1" dirty="0">
              <a:latin typeface="Times" charset="0"/>
              <a:ea typeface="ＭＳ Ｐゴシック" charset="0"/>
            </a:endParaRPr>
          </a:p>
          <a:p>
            <a:pPr algn="r"/>
            <a:r>
              <a:rPr lang="en-US" dirty="0">
                <a:latin typeface="Times" charset="0"/>
                <a:ea typeface="ＭＳ Ｐゴシック" charset="0"/>
                <a:cs typeface="ＭＳ Ｐゴシック" charset="0"/>
              </a:rPr>
              <a:t>     </a:t>
            </a:r>
            <a:r>
              <a:rPr lang="ar-JO" dirty="0">
                <a:latin typeface="Times" charset="0"/>
                <a:ea typeface="ＭＳ Ｐゴシック" charset="0"/>
                <a:cs typeface="ＭＳ Ｐゴシック" charset="0"/>
              </a:rPr>
              <a:t>//// ... المختلف</a:t>
            </a:r>
            <a:r>
              <a:rPr lang="ar-JO" baseline="0" dirty="0">
                <a:latin typeface="Times" charset="0"/>
                <a:ea typeface="ＭＳ Ｐゴシック" charset="0"/>
                <a:cs typeface="ＭＳ Ｐゴシック" charset="0"/>
              </a:rPr>
              <a:t> تماما عن الفوضى ... ندعوه الملكية</a:t>
            </a:r>
            <a:endParaRPr lang="en-US" dirty="0">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algn="r"/>
            <a:r>
              <a:rPr lang="ar-EG" b="1" dirty="0">
                <a:latin typeface="Times" charset="0"/>
                <a:ea typeface="ＭＳ Ｐゴシック" charset="0"/>
                <a:cs typeface="ＭＳ Ｐゴシック" charset="0"/>
              </a:rPr>
              <a:t>ما زلنا ن</a:t>
            </a:r>
            <a:r>
              <a:rPr lang="ar-JO" b="1" dirty="0">
                <a:latin typeface="Times" charset="0"/>
                <a:ea typeface="ＭＳ Ｐゴシック" charset="0"/>
                <a:cs typeface="ＭＳ Ｐゴシック" charset="0"/>
              </a:rPr>
              <a:t>حفظ</a:t>
            </a:r>
            <a:r>
              <a:rPr lang="ar-JO" b="1" baseline="0" dirty="0">
                <a:latin typeface="Times" charset="0"/>
                <a:ea typeface="ＭＳ Ｐゴシック" charset="0"/>
                <a:cs typeface="ＭＳ Ｐゴシック" charset="0"/>
              </a:rPr>
              <a:t> في الذهن</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ذلك</a:t>
            </a:r>
            <a:r>
              <a:rPr lang="ar-EG" b="1" dirty="0">
                <a:latin typeface="Times" charset="0"/>
                <a:ea typeface="ＭＳ Ｐゴシック" charset="0"/>
                <a:cs typeface="ＭＳ Ｐゴシック" charset="0"/>
              </a:rPr>
              <a:t> الشكل الهندسي ... </a:t>
            </a:r>
            <a:endParaRPr lang="ar-JO" b="1" dirty="0">
              <a:latin typeface="Times" charset="0"/>
              <a:ea typeface="ＭＳ Ｐゴシック" charset="0"/>
              <a:cs typeface="ＭＳ Ｐゴシック" charset="0"/>
            </a:endParaRPr>
          </a:p>
          <a:p>
            <a:pPr lvl="2" algn="r"/>
            <a:r>
              <a:rPr lang="ar-JO" b="1" dirty="0">
                <a:latin typeface="Times" charset="0"/>
                <a:ea typeface="ＭＳ Ｐゴシック" charset="0"/>
                <a:cs typeface="ＭＳ Ｐゴシック" charset="0"/>
              </a:rPr>
              <a:t>////</a:t>
            </a:r>
            <a:r>
              <a:rPr lang="ar-EG" b="1" dirty="0">
                <a:latin typeface="Times" charset="0"/>
                <a:ea typeface="ＭＳ Ｐゴシック" charset="0"/>
                <a:cs typeface="ＭＳ Ｐゴシック" charset="0"/>
              </a:rPr>
              <a:t>  ال</a:t>
            </a:r>
            <a:r>
              <a:rPr lang="ar-JO" b="1" dirty="0">
                <a:latin typeface="Times" charset="0"/>
                <a:ea typeface="ＭＳ Ｐゴシック" charset="0"/>
                <a:cs typeface="ＭＳ Ｐゴシック" charset="0"/>
              </a:rPr>
              <a:t>ذ</a:t>
            </a:r>
            <a:r>
              <a:rPr lang="ar-EG" b="1" dirty="0">
                <a:latin typeface="Times" charset="0"/>
                <a:ea typeface="ＭＳ Ｐゴシック" charset="0"/>
                <a:cs typeface="ＭＳ Ｐゴシック" charset="0"/>
              </a:rPr>
              <a:t>ي </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نتهي بدائرة ... تسمى قوس ...   </a:t>
            </a:r>
            <a:endParaRPr lang="ar-JO" b="1" dirty="0">
              <a:latin typeface="Times" charset="0"/>
              <a:ea typeface="ＭＳ Ｐゴシック" charset="0"/>
              <a:cs typeface="ＭＳ Ｐゴシック" charset="0"/>
            </a:endParaRPr>
          </a:p>
          <a:p>
            <a:pPr lvl="2" algn="r"/>
            <a:r>
              <a:rPr lang="ar-JO" b="1" dirty="0">
                <a:latin typeface="Times" charset="0"/>
                <a:ea typeface="ＭＳ Ｐゴシック" charset="0"/>
                <a:cs typeface="ＭＳ Ｐゴシック" charset="0"/>
              </a:rPr>
              <a:t>//// ي</a:t>
            </a:r>
            <a:r>
              <a:rPr lang="ar-EG" b="1" dirty="0">
                <a:latin typeface="Times" charset="0"/>
                <a:ea typeface="ＭＳ Ｐゴシック" charset="0"/>
                <a:cs typeface="ＭＳ Ｐゴシック" charset="0"/>
              </a:rPr>
              <a:t>هجى</a:t>
            </a:r>
            <a:r>
              <a:rPr lang="ar-JO" b="1" dirty="0">
                <a:latin typeface="Times" charset="0"/>
                <a:ea typeface="ＭＳ Ｐゴシック" charset="0"/>
                <a:cs typeface="ＭＳ Ｐゴシック" charset="0"/>
              </a:rPr>
              <a:t> ف – م- أ</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يقودنا إلى فترة ملكية إسرائي</a:t>
            </a:r>
            <a:r>
              <a:rPr lang="ar-JO" b="1" dirty="0">
                <a:latin typeface="Times" charset="0"/>
                <a:ea typeface="ＭＳ Ｐゴシック" charset="0"/>
                <a:cs typeface="ＭＳ Ｐゴシック" charset="0"/>
              </a:rPr>
              <a:t>ل</a:t>
            </a:r>
            <a:r>
              <a:rPr lang="ar-JO" b="1" baseline="0" dirty="0">
                <a:latin typeface="Times" charset="0"/>
                <a:ea typeface="ＭＳ Ｐゴシック" charset="0"/>
                <a:cs typeface="ＭＳ Ｐゴシック" charset="0"/>
              </a:rPr>
              <a:t>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وها</a:t>
            </a:r>
            <a:r>
              <a:rPr lang="ar-JO" b="1" baseline="0" dirty="0">
                <a:latin typeface="Times" charset="0"/>
                <a:ea typeface="ＭＳ Ｐゴシック" charset="0"/>
                <a:cs typeface="ＭＳ Ｐゴシック" charset="0"/>
              </a:rPr>
              <a:t> هو ملف الكتاب المقدس حتى هذه النقطة .</a:t>
            </a:r>
          </a:p>
          <a:p>
            <a:pPr algn="r"/>
            <a:r>
              <a:rPr lang="ar-JO" b="1" baseline="0" dirty="0">
                <a:latin typeface="Times" charset="0"/>
                <a:ea typeface="ＭＳ Ｐゴシック" charset="0"/>
                <a:cs typeface="ＭＳ Ｐゴシック" charset="0"/>
              </a:rPr>
              <a:t>//// الخلق</a:t>
            </a:r>
          </a:p>
          <a:p>
            <a:pPr algn="r"/>
            <a:r>
              <a:rPr lang="ar-JO" b="1" baseline="0" dirty="0">
                <a:latin typeface="Times" charset="0"/>
                <a:ea typeface="ＭＳ Ｐゴシック" charset="0"/>
                <a:cs typeface="ＭＳ Ｐゴシック" charset="0"/>
              </a:rPr>
              <a:t>//// إبراهيم .. يوسف.. موسى .. يشوع </a:t>
            </a:r>
          </a:p>
          <a:p>
            <a:pPr algn="r"/>
            <a:r>
              <a:rPr lang="ar-JO" b="1" baseline="0" dirty="0">
                <a:latin typeface="Times" charset="0"/>
                <a:ea typeface="ＭＳ Ｐゴシック" charset="0"/>
                <a:cs typeface="ＭＳ Ｐゴシック" charset="0"/>
              </a:rPr>
              <a:t>//// وفوضى . الآن ننتقل إلى ...</a:t>
            </a:r>
          </a:p>
          <a:p>
            <a:pPr algn="r"/>
            <a:r>
              <a:rPr lang="ar-JO" b="1" baseline="0" dirty="0">
                <a:latin typeface="Times" charset="0"/>
                <a:ea typeface="ＭＳ Ｐゴシック" charset="0"/>
                <a:cs typeface="ＭＳ Ｐゴシック" charset="0"/>
              </a:rPr>
              <a:t>//// الملكية ... مع صموئيل الشخصية الجسر خلال الانتقال ، رجل الله ، صاحب التأثير العظيم في تاريخ إسرائيل المعلن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a:latin typeface="Times" charset="0"/>
                <a:ea typeface="ＭＳ Ｐゴシック" charset="0"/>
                <a:cs typeface="ＭＳ Ｐゴシック" charset="0"/>
              </a:rPr>
              <a:t>الزمن</a:t>
            </a:r>
            <a:r>
              <a:rPr lang="ar-JO" b="1" baseline="0">
                <a:latin typeface="Times" charset="0"/>
                <a:ea typeface="ＭＳ Ｐゴシック" charset="0"/>
                <a:cs typeface="ＭＳ Ｐゴシック" charset="0"/>
              </a:rPr>
              <a:t> الآن ينتقل إلى حوالي 1000 ق. م ، الزمن الأمجد في تاريخ إسرائيل القديم </a:t>
            </a:r>
            <a:endParaRPr lang="en-US" b="1">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ويأخذ</a:t>
            </a:r>
            <a:r>
              <a:rPr lang="ar-JO" b="1" baseline="0" dirty="0">
                <a:latin typeface="Times" charset="0"/>
                <a:ea typeface="ＭＳ Ｐゴシック" charset="0"/>
                <a:cs typeface="ＭＳ Ｐゴシック" charset="0"/>
              </a:rPr>
              <a:t> ملف الملكية مكانه في صف ملف الكتاب المقدس</a:t>
            </a:r>
          </a:p>
          <a:p>
            <a:pPr algn="r"/>
            <a:r>
              <a:rPr lang="ar-JO" b="1" baseline="0" dirty="0">
                <a:latin typeface="Times" charset="0"/>
                <a:ea typeface="ＭＳ Ｐゴシック" charset="0"/>
                <a:cs typeface="ＭＳ Ｐゴシック" charset="0"/>
              </a:rPr>
              <a:t>أعد السلسلة كاملة بصوت عال كمراجعة : الخلق، إبراهيم، يوسف ، موسى ، يشوع ، فوضى ، ملكية ، أسر ، صمت ، ويسوع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على</a:t>
            </a:r>
            <a:r>
              <a:rPr lang="ar-JO" b="1" baseline="0" dirty="0">
                <a:latin typeface="Times" charset="0"/>
                <a:ea typeface="ＭＳ Ｐゴシック" charset="0"/>
                <a:cs typeface="ＭＳ Ｐゴシック" charset="0"/>
              </a:rPr>
              <a:t> خارطتك، لا يوجد الآن طريق آخر لتعقبه... لأن الإسرائيليين الآن... أخيرا تم توطينهم في أرض ميراثهم . سيحتلون أخيرا منطقة من جنوب البحر الميت صعودا إلى شمال بحر الجليل ومن البحر المتوسط إلى الأراضي شرق نهر الأردن.</a:t>
            </a:r>
          </a:p>
          <a:p>
            <a:pPr algn="r"/>
            <a:r>
              <a:rPr lang="ar-JO" b="1" baseline="0" dirty="0">
                <a:latin typeface="Times" charset="0"/>
                <a:ea typeface="ＭＳ Ｐゴシック" charset="0"/>
                <a:cs typeface="ＭＳ Ｐゴシック" charset="0"/>
              </a:rPr>
              <a:t>//// في هذا الوقت،  إسرائيل موحدة ، ستصبح قوة دولية ذات غنى عظيم وتأثير ثقافي وسط الأمم المجاورة  </a:t>
            </a:r>
            <a:endParaRPr lang="en-US" b="1" dirty="0">
              <a:latin typeface="Times" charset="0"/>
              <a:ea typeface="ＭＳ Ｐゴシック" charset="0"/>
              <a:cs typeface="ＭＳ Ｐゴシック" charset="0"/>
            </a:endParaRP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الملكية</a:t>
            </a:r>
            <a:r>
              <a:rPr lang="ar-JO" b="1" baseline="0" dirty="0">
                <a:latin typeface="Times" charset="0"/>
                <a:ea typeface="ＭＳ Ｐゴシック" charset="0"/>
                <a:cs typeface="ＭＳ Ｐゴシック" charset="0"/>
              </a:rPr>
              <a:t> هو مجلد الملف الأكبر في ملف الكتاب المقدس؛ لأنه بالتأكيد الأكثر تعقيدا ولكن سنفككه عنصرا عنصرا .</a:t>
            </a:r>
          </a:p>
          <a:p>
            <a:pPr algn="r"/>
            <a:r>
              <a:rPr lang="ar-JO" b="1" baseline="0" dirty="0">
                <a:latin typeface="Times" charset="0"/>
                <a:ea typeface="ＭＳ Ｐゴシック" charset="0"/>
                <a:cs typeface="ＭＳ Ｐゴシック" charset="0"/>
              </a:rPr>
              <a:t>//// خط الزمن مرة أخرى : نحو 1000 ق. 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فترة</a:t>
            </a:r>
            <a:r>
              <a:rPr lang="ar-JO" b="1" baseline="0" dirty="0">
                <a:latin typeface="Times" charset="0"/>
                <a:ea typeface="ＭＳ Ｐゴシック" charset="0"/>
                <a:cs typeface="ＭＳ Ｐゴシック" charset="0"/>
              </a:rPr>
              <a:t> الملكية تبدأ حين يمسح صموئيل الكبير في السن شاول ، </a:t>
            </a:r>
          </a:p>
          <a:p>
            <a:pPr algn="r"/>
            <a:r>
              <a:rPr lang="ar-JO" b="1" baseline="0" dirty="0">
                <a:latin typeface="Times" charset="0"/>
                <a:ea typeface="ＭＳ Ｐゴシック" charset="0"/>
                <a:cs typeface="ＭＳ Ｐゴシック" charset="0"/>
              </a:rPr>
              <a:t>الأول من الثلاثة ملوك في إسرائيل الموحدة</a:t>
            </a:r>
          </a:p>
          <a:p>
            <a:pPr algn="r"/>
            <a:r>
              <a:rPr lang="ar-JO" b="1" baseline="0" dirty="0">
                <a:latin typeface="Times" charset="0"/>
                <a:ea typeface="ＭＳ Ｐゴシック" charset="0"/>
                <a:cs typeface="ＭＳ Ｐゴシック" charset="0"/>
              </a:rPr>
              <a:t>////  شاول، بعد ذلك </a:t>
            </a:r>
          </a:p>
          <a:p>
            <a:pPr algn="r"/>
            <a:r>
              <a:rPr lang="ar-JO" b="1" baseline="0" dirty="0">
                <a:latin typeface="Times" charset="0"/>
                <a:ea typeface="ＭＳ Ｐゴシック" charset="0"/>
                <a:cs typeface="ＭＳ Ｐゴシック" charset="0"/>
              </a:rPr>
              <a:t>////  داود يتبعه ابنه</a:t>
            </a:r>
          </a:p>
          <a:p>
            <a:pPr algn="r"/>
            <a:r>
              <a:rPr lang="ar-JO" b="1" baseline="0" dirty="0">
                <a:latin typeface="Times" charset="0"/>
                <a:ea typeface="ＭＳ Ｐゴシック" charset="0"/>
                <a:cs typeface="ＭＳ Ｐゴシック" charset="0"/>
              </a:rPr>
              <a:t>////  سليمان</a:t>
            </a:r>
          </a:p>
          <a:p>
            <a:pPr algn="r"/>
            <a:r>
              <a:rPr lang="ar-JO" b="1" baseline="0" dirty="0">
                <a:latin typeface="Times" charset="0"/>
                <a:ea typeface="ＭＳ Ｐゴシック" charset="0"/>
                <a:cs typeface="ＭＳ Ｐゴシック" charset="0"/>
              </a:rPr>
              <a:t>يمكنك تذكر ترتيب ملوك إسرائيل الأوائل هكذا :</a:t>
            </a:r>
          </a:p>
          <a:p>
            <a:pPr algn="r"/>
            <a:r>
              <a:rPr lang="ar-JO" b="1" baseline="0" dirty="0">
                <a:latin typeface="Times" charset="0"/>
                <a:ea typeface="ＭＳ Ｐゴシック" charset="0"/>
                <a:cs typeface="ＭＳ Ｐゴシック" charset="0"/>
              </a:rPr>
              <a:t>////  ش – د – س . شاول – داود – سليمان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مرة</a:t>
            </a:r>
            <a:r>
              <a:rPr lang="ar-JO" b="1" baseline="0" dirty="0">
                <a:latin typeface="Times" charset="0"/>
                <a:ea typeface="ＭＳ Ｐゴシック" charset="0"/>
                <a:cs typeface="ＭＳ Ｐゴシック" charset="0"/>
              </a:rPr>
              <a:t> على العرش ، شاول رجل معذب بشكل متزايد . أخيرا ، الله يعزل شاول لسقطاته العديدة، وضعفه في القيادة القومية ( الوطنية ) .</a:t>
            </a:r>
          </a:p>
          <a:p>
            <a:pPr algn="r"/>
            <a:r>
              <a:rPr lang="ar-JO" b="1" baseline="0" dirty="0">
                <a:latin typeface="Times" charset="0"/>
                <a:ea typeface="ＭＳ Ｐゴシック" charset="0"/>
                <a:cs typeface="ＭＳ Ｐゴシック" charset="0"/>
              </a:rPr>
              <a:t>بعد ذلك، مرة أخرى النبي الكبير في السن يدعى ليمسح خليفة شاول كملك لإسرائيل الموحدة ...وهذا سيكون الفتى داود من بيت لحم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يبحث</a:t>
            </a:r>
            <a:r>
              <a:rPr lang="ar-JO" b="1" baseline="0" dirty="0">
                <a:latin typeface="Times" charset="0"/>
                <a:ea typeface="ＭＳ Ｐゴシック" charset="0"/>
                <a:cs typeface="ＭＳ Ｐゴシック" charset="0"/>
              </a:rPr>
              <a:t> صموئيل عبر البلد ، وأخيرا يجد عائلة : </a:t>
            </a:r>
            <a:endParaRPr lang="en-US" b="1" dirty="0">
              <a:latin typeface="Times" charset="0"/>
              <a:ea typeface="ＭＳ Ｐゴシック" charset="0"/>
              <a:cs typeface="ＭＳ Ｐゴシック" charset="0"/>
            </a:endParaRP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 يسى</a:t>
            </a:r>
            <a:r>
              <a:rPr lang="ar-JO" b="1" baseline="0" dirty="0">
                <a:latin typeface="Times" charset="0"/>
                <a:ea typeface="ＭＳ Ｐゴシック" charset="0"/>
                <a:cs typeface="ＭＳ Ｐゴシック" charset="0"/>
              </a:rPr>
              <a:t> قرب بيت لحم، ابن يسى الفتى الراعي داود، يتم التعرف عليه ومسحه من قبل صموئيل كملك إسرائيل القادم والأكيد .</a:t>
            </a:r>
            <a:endParaRPr lang="en-US" altLang="ja-JP" b="1" dirty="0">
              <a:latin typeface="Times" charset="0"/>
              <a:ea typeface="ＭＳ Ｐゴシック" charset="0"/>
              <a:cs typeface="ＭＳ Ｐゴシック" charset="0"/>
            </a:endParaRP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في</a:t>
            </a:r>
            <a:r>
              <a:rPr lang="ar-JO" b="1" baseline="0" dirty="0">
                <a:latin typeface="Times" charset="0"/>
                <a:ea typeface="ＭＳ Ｐゴシック" charset="0"/>
                <a:cs typeface="ＭＳ Ｐゴシック" charset="0"/>
              </a:rPr>
              <a:t> الوقت المحدد ، داود الملك ، الرجل الذي حسب قلب الله، يعقب شاول على عرش إسرائيل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إنه</a:t>
            </a:r>
            <a:r>
              <a:rPr lang="ar-JO" b="1" baseline="0" dirty="0">
                <a:latin typeface="Times" charset="0"/>
                <a:ea typeface="ＭＳ Ｐゴシック" charset="0"/>
                <a:cs typeface="ＭＳ Ｐゴシック" charset="0"/>
              </a:rPr>
              <a:t> لداود أصدر الرب العهد الداوودي العظيم ، وعده اللامشروط لإسرائيل بأنه سيكون لها دائما ابن لداود يجلس على عرشها .</a:t>
            </a:r>
          </a:p>
          <a:p>
            <a:pPr algn="r"/>
            <a:r>
              <a:rPr lang="ar-JO" b="1" baseline="0" dirty="0">
                <a:latin typeface="Times" charset="0"/>
                <a:ea typeface="ＭＳ Ｐゴシック" charset="0"/>
                <a:cs typeface="ＭＳ Ｐゴシック" charset="0"/>
              </a:rPr>
              <a:t>////  لاحظ أن لفيفة الرق ” ع. د ” كما لو أنها مرتبطة بمجلد ملف الملكية .</a:t>
            </a:r>
          </a:p>
          <a:p>
            <a:pPr algn="r"/>
            <a:r>
              <a:rPr lang="ar-JO" b="1" baseline="0" dirty="0">
                <a:latin typeface="Times" charset="0"/>
                <a:ea typeface="ＭＳ Ｐゴシック" charset="0"/>
                <a:cs typeface="ＭＳ Ｐゴシック" charset="0"/>
              </a:rPr>
              <a:t>المسيا القادم يتم التهيئة له بوضوح مع ذلك 1000 سنة في مستقبل إسرائيل . هذا جزء آخر لهذا العقد الأبدي بين الله وشعبه الذي بدأ مع إبراهيم .</a:t>
            </a:r>
          </a:p>
          <a:p>
            <a:pPr algn="r"/>
            <a:r>
              <a:rPr lang="ar-JO" b="1" baseline="0" dirty="0">
                <a:latin typeface="Times" charset="0"/>
                <a:ea typeface="ＭＳ Ｐゴシック" charset="0"/>
                <a:cs typeface="ＭＳ Ｐゴシック" charset="0"/>
              </a:rPr>
              <a:t>أضف ع. د إلى صورة اللفيفة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ها</a:t>
            </a:r>
            <a:r>
              <a:rPr lang="ar-JO" b="1" baseline="0" dirty="0">
                <a:latin typeface="Times" charset="0"/>
                <a:ea typeface="ＭＳ Ｐゴシック" charset="0"/>
                <a:cs typeface="ＭＳ Ｐゴシック" charset="0"/>
              </a:rPr>
              <a:t> هي الكلمات المركزية لذلك العهد الداوودي غير المشروط : صموئيل الثاني 7، الآية 16</a:t>
            </a:r>
            <a:endParaRPr lang="en-US" b="1" dirty="0">
              <a:latin typeface="Times" charset="0"/>
              <a:ea typeface="ＭＳ Ｐゴシック" charset="0"/>
              <a:cs typeface="ＭＳ Ｐゴシック" charset="0"/>
            </a:endParaRPr>
          </a:p>
          <a:p>
            <a:pPr algn="r"/>
            <a:r>
              <a:rPr lang="ar-EG" b="1" dirty="0">
                <a:latin typeface="Times" charset="0"/>
                <a:ea typeface="ＭＳ Ｐゴシック" charset="0"/>
                <a:cs typeface="ＭＳ Ｐゴシック" charset="0"/>
              </a:rPr>
              <a:t>من خلال ناثان ، نبي بيت داود ، يتكلم الله بهذه الكلمات:</a:t>
            </a:r>
            <a:endParaRPr lang="en-US"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بيتك</a:t>
            </a:r>
          </a:p>
          <a:p>
            <a:pPr algn="r"/>
            <a:r>
              <a:rPr lang="ar-JO" b="1" baseline="0" dirty="0">
                <a:latin typeface="Times" charset="0"/>
                <a:ea typeface="ＭＳ Ｐゴシック" charset="0"/>
                <a:cs typeface="ＭＳ Ｐゴシック" charset="0"/>
              </a:rPr>
              <a:t> //// ومملكتك ستدوم للأبد أمامي، </a:t>
            </a:r>
          </a:p>
          <a:p>
            <a:pPr algn="r"/>
            <a:r>
              <a:rPr lang="ar-JO" b="1" baseline="0" dirty="0">
                <a:latin typeface="Times" charset="0"/>
                <a:ea typeface="ＭＳ Ｐゴシック" charset="0"/>
                <a:cs typeface="ＭＳ Ｐゴシック" charset="0"/>
              </a:rPr>
              <a:t>////  وعرشك </a:t>
            </a:r>
          </a:p>
          <a:p>
            <a:pPr algn="r"/>
            <a:r>
              <a:rPr lang="ar-JO" b="1" baseline="0" dirty="0">
                <a:latin typeface="Times" charset="0"/>
                <a:ea typeface="ＭＳ Ｐゴシック" charset="0"/>
                <a:cs typeface="ＭＳ Ｐゴシック" charset="0"/>
              </a:rPr>
              <a:t>//// سيؤسس</a:t>
            </a:r>
          </a:p>
          <a:p>
            <a:pPr algn="r"/>
            <a:r>
              <a:rPr lang="ar-JO" b="1" baseline="0" dirty="0">
                <a:latin typeface="Times" charset="0"/>
                <a:ea typeface="ＭＳ Ｐゴシック" charset="0"/>
                <a:cs typeface="ＭＳ Ｐゴシック" charset="0"/>
              </a:rPr>
              <a:t> //// للأبد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إذن ، ... يصبح العهد الداويدي ت</a:t>
            </a:r>
            <a:r>
              <a:rPr lang="ar-JO" b="1" dirty="0">
                <a:latin typeface="Times" charset="0"/>
                <a:ea typeface="ＭＳ Ｐゴシック" charset="0"/>
                <a:cs typeface="ＭＳ Ｐゴシック" charset="0"/>
              </a:rPr>
              <a:t>وسيع</a:t>
            </a:r>
            <a:r>
              <a:rPr lang="ar-EG" b="1" dirty="0">
                <a:latin typeface="Times" charset="0"/>
                <a:ea typeface="ＭＳ Ｐゴシック" charset="0"/>
                <a:cs typeface="ＭＳ Ｐゴシック" charset="0"/>
              </a:rPr>
              <a:t> لجزء ال</a:t>
            </a:r>
            <a:r>
              <a:rPr lang="ar-JO" b="1" dirty="0">
                <a:latin typeface="Times" charset="0"/>
                <a:ea typeface="ＭＳ Ｐゴシック" charset="0"/>
                <a:cs typeface="ＭＳ Ｐゴシック" charset="0"/>
              </a:rPr>
              <a:t>نسل</a:t>
            </a:r>
            <a:r>
              <a:rPr lang="ar-EG" b="1" dirty="0">
                <a:latin typeface="Times" charset="0"/>
                <a:ea typeface="ＭＳ Ｐゴシック" charset="0"/>
                <a:cs typeface="ＭＳ Ｐゴシック" charset="0"/>
              </a:rPr>
              <a:t> من العهد الأبراهيمي ... الجزء الثاني من الأرض ، ال</a:t>
            </a:r>
            <a:r>
              <a:rPr lang="ar-JO" b="1" dirty="0">
                <a:latin typeface="Times" charset="0"/>
                <a:ea typeface="ＭＳ Ｐゴシック" charset="0"/>
                <a:cs typeface="ＭＳ Ｐゴシック" charset="0"/>
              </a:rPr>
              <a:t>نسل</a:t>
            </a:r>
            <a:r>
              <a:rPr lang="ar-EG" b="1" dirty="0">
                <a:latin typeface="Times" charset="0"/>
                <a:ea typeface="ＭＳ Ｐゴシック" charset="0"/>
                <a:cs typeface="ＭＳ Ｐゴシック" charset="0"/>
              </a:rPr>
              <a:t> ، وصيغة البركة. هذا الوع</a:t>
            </a:r>
            <a:r>
              <a:rPr lang="ar-JO" b="1" dirty="0">
                <a:latin typeface="Times" charset="0"/>
                <a:ea typeface="ＭＳ Ｐゴシック" charset="0"/>
                <a:cs typeface="ＭＳ Ｐゴシック" charset="0"/>
              </a:rPr>
              <a:t>د الداوودي هو جزء النسل، العهد الداوودي. </a:t>
            </a:r>
            <a:r>
              <a:rPr lang="en-US"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a:t>
            </a:r>
            <a:endParaRPr lang="ar-JO" b="1" dirty="0">
              <a:latin typeface="Times" charset="0"/>
              <a:ea typeface="ＭＳ Ｐゴシック" charset="0"/>
              <a:cs typeface="ＭＳ Ｐゴシック" charset="0"/>
            </a:endParaRPr>
          </a:p>
          <a:p>
            <a:pPr algn="r"/>
            <a:r>
              <a:rPr lang="ar-EG" b="1" dirty="0">
                <a:latin typeface="Times" charset="0"/>
                <a:ea typeface="ＭＳ Ｐゴシック" charset="0"/>
                <a:cs typeface="ＭＳ Ｐゴシック" charset="0"/>
              </a:rPr>
              <a:t>دعونا نلقي نظرة</a:t>
            </a:r>
            <a:endParaRPr lang="ar-JO" b="1" dirty="0">
              <a:latin typeface="Times" charset="0"/>
              <a:ea typeface="ＭＳ Ｐゴシック" charset="0"/>
              <a:cs typeface="ＭＳ Ｐゴシック" charset="0"/>
            </a:endParaRPr>
          </a:p>
          <a:p>
            <a:pPr algn="r"/>
            <a:r>
              <a:rPr lang="ar-EG" b="1" dirty="0">
                <a:latin typeface="Times" charset="0"/>
                <a:ea typeface="ＭＳ Ｐゴシック" charset="0"/>
                <a:cs typeface="ＭＳ Ｐゴシック" charset="0"/>
              </a:rPr>
              <a:t> على أورشليم داود.</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xfrm>
            <a:off x="1150938" y="692150"/>
            <a:ext cx="4556125" cy="3416300"/>
          </a:xfrm>
          <a:ln/>
        </p:spPr>
      </p:sp>
      <p:sp>
        <p:nvSpPr>
          <p:cNvPr id="58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عندما تحلق فوق القدس اليوم ، هذا هو المشهد وأنت تقترب من المدينة من بيت لحم إلى الجنوب.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وهناك في وسط هذه المدينة القديمة تكمن النقطة المحورية لكل أزمة عالمية تحدث الآن وبالتأكيد في المستقبل. إنه جبل الهيكل القديم للمدينة القديمة.</a:t>
            </a:r>
            <a:endParaRPr lang="en-US" b="1" dirty="0">
              <a:latin typeface="Times" charset="0"/>
              <a:ea typeface="ＭＳ Ｐゴシック" charset="0"/>
              <a:cs typeface="ＭＳ Ｐゴシック" charset="0"/>
            </a:endParaRPr>
          </a:p>
        </p:txBody>
      </p:sp>
      <p:sp>
        <p:nvSpPr>
          <p:cNvPr id="5837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fld id="{CA0B93ED-F3BB-A34E-826E-F651F2380772}" type="slidenum">
              <a:rPr lang="en-US"/>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با</a:t>
            </a:r>
            <a:r>
              <a:rPr lang="ar-JO" b="1" dirty="0">
                <a:latin typeface="Times" charset="0"/>
                <a:ea typeface="ＭＳ Ｐゴシック" charset="0"/>
                <a:cs typeface="ＭＳ Ｐゴシック" charset="0"/>
              </a:rPr>
              <a:t>لتحليق</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أ</a:t>
            </a:r>
            <a:r>
              <a:rPr lang="ar-EG" b="1" dirty="0">
                <a:latin typeface="Times" charset="0"/>
                <a:ea typeface="ＭＳ Ｐゴシック" charset="0"/>
                <a:cs typeface="ＭＳ Ｐゴシック" charset="0"/>
              </a:rPr>
              <a:t>قرب ، سترى على جبل الهيكل قبة الصخرة الإسلامية ذات السقف الذهبي. يُعرف هذا الموقع أيضًا باسم جبل موريا وجبل صهيون ، ويشير إلى موقع الهيكل الأول للملك داود والهيكل الثاني لاحقًا - الذي بناه الملك هيرودس الكبير - والذي كان ربنا يخدم حوله الجموع. إلى أقصى اليسار يوجد جبل الزيتون و</a:t>
            </a:r>
            <a:r>
              <a:rPr lang="ar-JO" b="1" dirty="0">
                <a:latin typeface="Times" charset="0"/>
                <a:ea typeface="ＭＳ Ｐゴシック" charset="0"/>
                <a:cs typeface="ＭＳ Ｐゴシック" charset="0"/>
              </a:rPr>
              <a:t>بستان</a:t>
            </a:r>
            <a:r>
              <a:rPr lang="ar-EG" b="1" dirty="0">
                <a:latin typeface="Times" charset="0"/>
                <a:ea typeface="ＭＳ Ｐゴシック" charset="0"/>
                <a:cs typeface="ＭＳ Ｐゴシック" charset="0"/>
              </a:rPr>
              <a:t> الج</a:t>
            </a:r>
            <a:r>
              <a:rPr lang="ar-JO" b="1" dirty="0">
                <a:latin typeface="Times" charset="0"/>
                <a:ea typeface="ＭＳ Ｐゴシック" charset="0"/>
                <a:cs typeface="ＭＳ Ｐゴシック" charset="0"/>
              </a:rPr>
              <a:t>ثسيماني</a:t>
            </a:r>
            <a:r>
              <a:rPr lang="ar-EG" b="1" dirty="0">
                <a:latin typeface="Times" charset="0"/>
                <a:ea typeface="ＭＳ Ｐゴシック" charset="0"/>
                <a:cs typeface="ＭＳ Ｐゴシック" charset="0"/>
              </a:rPr>
              <a:t>.</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baseline="0" dirty="0">
                <a:latin typeface="Times" charset="0"/>
                <a:ea typeface="ＭＳ Ｐゴシック" charset="0"/>
                <a:cs typeface="ＭＳ Ｐゴシック" charset="0"/>
              </a:rPr>
              <a:t>//// حان الوقت الآن للانتقال عبر ملف الكتاب المقدس من الخلق وأربعة أشخاص إلى ثلاثة أنواع من المجتمعات أو التركيب الاجتماعي . </a:t>
            </a:r>
          </a:p>
          <a:p>
            <a:pPr algn="r"/>
            <a:r>
              <a:rPr lang="ar-JO" b="1" baseline="0" dirty="0">
                <a:latin typeface="Times" charset="0"/>
                <a:ea typeface="ＭＳ Ｐゴシック" charset="0"/>
                <a:cs typeface="ＭＳ Ｐゴシック" charset="0"/>
              </a:rPr>
              <a:t>تذكر ترتيبهم :</a:t>
            </a:r>
          </a:p>
          <a:p>
            <a:pPr algn="r"/>
            <a:r>
              <a:rPr lang="ar-JO" b="1" baseline="0" dirty="0">
                <a:latin typeface="Times" charset="0"/>
                <a:ea typeface="ＭＳ Ｐゴシック" charset="0"/>
                <a:cs typeface="ＭＳ Ｐゴシック" charset="0"/>
              </a:rPr>
              <a:t>//// فوضى – ملكية - أسر</a:t>
            </a:r>
            <a:endParaRPr lang="en-US" b="1" dirty="0">
              <a:latin typeface="Times" charset="0"/>
              <a:ea typeface="ＭＳ Ｐゴシック" charset="0"/>
              <a:cs typeface="ＭＳ Ｐゴシック" charset="0"/>
            </a:endParaRP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وجبل الهيكل نفسه ... 47 </a:t>
            </a:r>
            <a:r>
              <a:rPr lang="ar-JO" b="1" dirty="0">
                <a:latin typeface="Times" charset="0"/>
                <a:ea typeface="ＭＳ Ｐゴシック" charset="0"/>
                <a:cs typeface="ＭＳ Ｐゴシック" charset="0"/>
              </a:rPr>
              <a:t>دونما</a:t>
            </a:r>
            <a:r>
              <a:rPr lang="ar-EG" b="1" dirty="0">
                <a:latin typeface="Times" charset="0"/>
                <a:ea typeface="ＭＳ Ｐゴシック" charset="0"/>
                <a:cs typeface="ＭＳ Ｐゴシック" charset="0"/>
              </a:rPr>
              <a:t> من المؤامرات الدولية التي لا تنتهي ، والفتنة والنزاع ... التي تسيطر عليها حاليًا السلطات الإسلامية المحلية. احتلت قبة الصخرة المثمنة هذا الموقع لمدة 1400 عام! حاليا…</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تخيل هذا المكان بدون قبة الصخرة… قبل 3000 عام ، على قمة جبل موريا… نفس الموريا حيث أخذ إبراهيم إسحاق للتضحية قبل ذلك بألف عام.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أيام داود ، أصبحت بيدر يملكه رجل اسمه أرونة.</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اشترى داود ذلك البيدر من أرونة - مثل هذا - ليبني عليه مركز عبادة عظيم ... لأنه منذ زمن موسى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المسكن القديم ، الذي يضم تابوت العهد المقدس ، كان موجودًا في رياح الصحراء العاتية. أراد د</a:t>
            </a:r>
            <a:r>
              <a:rPr lang="ar-JO" b="1" dirty="0">
                <a:latin typeface="Times" charset="0"/>
                <a:ea typeface="ＭＳ Ｐゴシック" charset="0"/>
                <a:cs typeface="ＭＳ Ｐゴシック" charset="0"/>
              </a:rPr>
              <a:t>اود</a:t>
            </a:r>
            <a:r>
              <a:rPr lang="ar-EG" b="1" dirty="0">
                <a:latin typeface="Times" charset="0"/>
                <a:ea typeface="ＭＳ Ｐゴシック" charset="0"/>
                <a:cs typeface="ＭＳ Ｐゴシック" charset="0"/>
              </a:rPr>
              <a:t> أن يرى أثاث الرب محميًا في مبنى رائع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يا</a:t>
            </a:r>
            <a:r>
              <a:rPr lang="ar-JO" b="1" baseline="0" dirty="0">
                <a:latin typeface="Times" charset="0"/>
                <a:ea typeface="ＭＳ Ｐゴシック" charset="0"/>
                <a:cs typeface="ＭＳ Ｐゴシック" charset="0"/>
              </a:rPr>
              <a:t> له من </a:t>
            </a:r>
            <a:r>
              <a:rPr lang="ar-EG" b="1" dirty="0">
                <a:latin typeface="Times" charset="0"/>
                <a:ea typeface="ＭＳ Ｐゴシック" charset="0"/>
                <a:cs typeface="ＭＳ Ｐゴシック" charset="0"/>
              </a:rPr>
              <a:t>هيكل عظيم للرب هناك على جبل المريا.</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إذن،</a:t>
            </a:r>
            <a:r>
              <a:rPr lang="ar-JO" b="1" baseline="0" dirty="0">
                <a:latin typeface="Times" charset="0"/>
                <a:ea typeface="ＭＳ Ｐゴシック" charset="0"/>
                <a:cs typeface="ＭＳ Ｐゴシック" charset="0"/>
              </a:rPr>
              <a:t> داود صمم الهيكل وأحضر المعدات إلى المدينة ليبنيه . على أي حال، الله لم يسمح لداود أن يشيده ؛ لأنه سفك دما بشريا . </a:t>
            </a:r>
          </a:p>
          <a:p>
            <a:pPr algn="r"/>
            <a:r>
              <a:rPr lang="ar-JO" b="1" baseline="0" dirty="0">
                <a:latin typeface="Times" charset="0"/>
                <a:ea typeface="ＭＳ Ｐゴシック" charset="0"/>
                <a:cs typeface="ＭＳ Ｐゴシック" charset="0"/>
              </a:rPr>
              <a:t>////  ثم أصبح تكليفا من الله أن يقوم سليمان ابن داود ببناء الهيكل الأول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بالطبع،</a:t>
            </a:r>
            <a:r>
              <a:rPr lang="ar-JO" b="1" baseline="0" dirty="0">
                <a:latin typeface="Times" charset="0"/>
                <a:ea typeface="ＭＳ Ｐゴシック" charset="0"/>
                <a:cs typeface="ＭＳ Ｐゴシック" charset="0"/>
              </a:rPr>
              <a:t> ليس لدينا صورة لهذا الهيكل. على أية حال، هذا الرسم يظهر لنا عظمته وجماله المرجح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فكرة أخرى عن جبل الهيكل تعطي تقديرًا لعمليات التفكير والتخطيط لهؤلاء الحكام والبناة القدامى. هذا هو جبل الهيكل الشهير في القدس كما يبدو اليوم من أعلى جبل الزيتون إلى الشرق.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كان هذا المكان أيضًا موقع تقديم إبراهيم لإسحاق ... على جبل موريا أو جبل صهيون ...السؤال هو هذا </a:t>
            </a:r>
            <a:r>
              <a:rPr lang="ar-JO" b="1" dirty="0">
                <a:latin typeface="Times" charset="0"/>
                <a:ea typeface="ＭＳ Ｐゴシック" charset="0"/>
                <a:cs typeface="ＭＳ Ｐゴシック" charset="0"/>
              </a:rPr>
              <a:t>:</a:t>
            </a: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كيف أنجز البناؤون القدماء هذه الأعمال البطولية؟ البحث عن هذه الإجابة يعطي نظرة ثاقبة مثيرة للاهتمام في هذا الجزء من تاريخ إسرائيل. كيف </a:t>
            </a:r>
            <a:r>
              <a:rPr lang="ar-JO" b="1" dirty="0">
                <a:latin typeface="Times" charset="0"/>
                <a:ea typeface="ＭＳ Ｐゴシック" charset="0"/>
                <a:cs typeface="ＭＳ Ｐゴシック" charset="0"/>
              </a:rPr>
              <a:t>-</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نحن </a:t>
            </a:r>
            <a:r>
              <a:rPr lang="ar-EG" b="1" dirty="0">
                <a:latin typeface="Times" charset="0"/>
                <a:ea typeface="ＭＳ Ｐゴシック" charset="0"/>
                <a:cs typeface="ＭＳ Ｐゴシック" charset="0"/>
              </a:rPr>
              <a:t>نسأل </a:t>
            </a:r>
            <a:r>
              <a:rPr lang="ar-JO" b="1" dirty="0">
                <a:latin typeface="Times" charset="0"/>
                <a:ea typeface="ＭＳ Ｐゴシック" charset="0"/>
                <a:cs typeface="ＭＳ Ｐゴシック" charset="0"/>
              </a:rPr>
              <a:t>-</a:t>
            </a:r>
            <a:r>
              <a:rPr lang="ar-EG" b="1" dirty="0">
                <a:latin typeface="Times" charset="0"/>
                <a:ea typeface="ＭＳ Ｐゴシック" charset="0"/>
                <a:cs typeface="ＭＳ Ｐゴシック" charset="0"/>
              </a:rPr>
              <a:t> تم بناء تلك الهياكل الضخمة </a:t>
            </a:r>
            <a:r>
              <a:rPr lang="ar-JO" b="1" dirty="0">
                <a:latin typeface="Times" charset="0"/>
                <a:ea typeface="ＭＳ Ｐゴシック" charset="0"/>
                <a:cs typeface="ＭＳ Ｐゴシック" charset="0"/>
              </a:rPr>
              <a:t>؟</a:t>
            </a:r>
            <a:r>
              <a:rPr lang="ar-JO" b="1" baseline="0" dirty="0">
                <a:latin typeface="Times" charset="0"/>
                <a:ea typeface="ＭＳ Ｐゴシック" charset="0"/>
                <a:cs typeface="ＭＳ Ｐゴシック" charset="0"/>
              </a:rPr>
              <a:t> </a:t>
            </a:r>
          </a:p>
          <a:p>
            <a:pPr algn="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وقت لا توجد فيه معدات </a:t>
            </a:r>
            <a:r>
              <a:rPr lang="ar-JO" b="1" dirty="0">
                <a:latin typeface="Times" charset="0"/>
                <a:ea typeface="ＭＳ Ｐゴシック" charset="0"/>
                <a:cs typeface="ＭＳ Ｐゴシック" charset="0"/>
              </a:rPr>
              <a:t>قوة</a:t>
            </a:r>
            <a:r>
              <a:rPr lang="ar-EG" b="1" dirty="0">
                <a:latin typeface="Times" charset="0"/>
                <a:ea typeface="ＭＳ Ｐゴシック" charset="0"/>
                <a:cs typeface="ＭＳ Ｐゴシック" charset="0"/>
              </a:rPr>
              <a:t>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لا توجد أجهزة كمبيوتر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ولا حتى </a:t>
            </a:r>
            <a:r>
              <a:rPr lang="ar-JO" b="1" dirty="0">
                <a:latin typeface="Times" charset="0"/>
                <a:ea typeface="ＭＳ Ｐゴシック" charset="0"/>
                <a:cs typeface="ＭＳ Ｐゴシック" charset="0"/>
              </a:rPr>
              <a:t>مسطرة</a:t>
            </a:r>
            <a:r>
              <a:rPr lang="ar-JO" b="1" baseline="0" dirty="0">
                <a:latin typeface="Times" charset="0"/>
                <a:ea typeface="ＭＳ Ｐゴシック" charset="0"/>
                <a:cs typeface="ＭＳ Ｐゴシック" charset="0"/>
              </a:rPr>
              <a:t> حاسبة ،</a:t>
            </a:r>
          </a:p>
          <a:p>
            <a:pPr algn="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لم يكن هناك شيء سوى القوى العاملة والعمل الجاد! كيف قاموا حتى بتمهيد الأرضية للهيكل؟ علينا أن نحترم التكنولوجيا وتألق هؤلاء الناس القدماء. هذا مثال:</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قد يكون هذا مخططًا لجبل صهيون ... الاسم التوراتي لجبل الهيكل اليوم.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لبناء هذه الهياكل باهظة الثمن ، كانت الخطوة الأولى هي إخلاء قمة الجبل وتسويتها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تلاه بناء رصيف ضخم بجدران استنادية من الحجر والحصى.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على اليسار ، اليوم ، يمكنك رؤية جزء من الجدار الاستنادي المعروف اليوم باسم </a:t>
            </a:r>
            <a:r>
              <a:rPr lang="ar-JO" b="1" dirty="0">
                <a:latin typeface="Times" charset="0"/>
                <a:ea typeface="ＭＳ Ｐゴシック" charset="0"/>
                <a:cs typeface="ＭＳ Ｐゴシック" charset="0"/>
              </a:rPr>
              <a:t>الحائط</a:t>
            </a:r>
            <a:r>
              <a:rPr lang="ar-JO" b="1" baseline="0" dirty="0">
                <a:latin typeface="Times" charset="0"/>
                <a:ea typeface="ＭＳ Ｐゴシック" charset="0"/>
                <a:cs typeface="ＭＳ Ｐゴシック" charset="0"/>
              </a:rPr>
              <a:t> الغربي</a:t>
            </a:r>
            <a:r>
              <a:rPr lang="ar-EG" b="1" dirty="0">
                <a:latin typeface="Times" charset="0"/>
                <a:ea typeface="ＭＳ Ｐゴシック" charset="0"/>
                <a:cs typeface="ＭＳ Ｐゴシック" charset="0"/>
              </a:rPr>
              <a:t> ، أو بالنسبة للبعض ، حائط المبكى.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ذلك الموقع بنى الملك سليمان الهيكل الأول للرب.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تبعه بعد مئات السنين الهيكل الثاني المألوف في زمن يسوع. اليوم على الرغم من ذلك ، وعلى مدى الـ 1400 عام الماضية….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احتلت قبة الصخرة المسلمة نفس الرصيف العظيم… منذ عام 685 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هذا هو الضريح الثماني الأضلاع </a:t>
            </a:r>
            <a:r>
              <a:rPr lang="ar-JO" b="1" dirty="0">
                <a:latin typeface="Times" charset="0"/>
                <a:ea typeface="ＭＳ Ｐゴシック" charset="0"/>
                <a:cs typeface="ＭＳ Ｐゴシック" charset="0"/>
              </a:rPr>
              <a:t>عندما</a:t>
            </a:r>
            <a:r>
              <a:rPr lang="ar-EG" b="1" dirty="0">
                <a:latin typeface="Times" charset="0"/>
                <a:ea typeface="ＭＳ Ｐゴシック" charset="0"/>
                <a:cs typeface="ＭＳ Ｐゴシック" charset="0"/>
              </a:rPr>
              <a:t> تقترب منه من الجنوب ، تاركًا المسجد الأقصى الشهير ، والذي يعتبره الإسلام أيضًا أحد أكثر الأماكن المقدسة فيه.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داخل القبة ، </a:t>
            </a:r>
            <a:r>
              <a:rPr lang="ar-JO" b="1" dirty="0">
                <a:latin typeface="Times" charset="0"/>
                <a:ea typeface="ＭＳ Ｐゴシック" charset="0"/>
                <a:cs typeface="ＭＳ Ｐゴシック" charset="0"/>
              </a:rPr>
              <a:t>بالنظر</a:t>
            </a:r>
            <a:r>
              <a:rPr lang="ar-EG" b="1" dirty="0">
                <a:latin typeface="Times" charset="0"/>
                <a:ea typeface="ＭＳ Ｐゴシック" charset="0"/>
                <a:cs typeface="ＭＳ Ｐゴシック" charset="0"/>
              </a:rPr>
              <a:t> إلى أسفل ، "الصخرة" التي قيل أن محمد ذهب منها إلى "ال</a:t>
            </a:r>
            <a:r>
              <a:rPr lang="ar-JO" b="1" dirty="0">
                <a:latin typeface="Times" charset="0"/>
                <a:ea typeface="ＭＳ Ｐゴシック" charset="0"/>
                <a:cs typeface="ＭＳ Ｐゴシック" charset="0"/>
              </a:rPr>
              <a:t>سماء</a:t>
            </a:r>
            <a:r>
              <a:rPr lang="ar-EG" b="1" dirty="0">
                <a:latin typeface="Times" charset="0"/>
                <a:ea typeface="ＭＳ Ｐゴシック" charset="0"/>
                <a:cs typeface="ＭＳ Ｐゴシック" charset="0"/>
              </a:rPr>
              <a:t> السابعة" على سلم. المبنى مغطى بمئات السجاد الملون ، وسقفه القديم مدعوم بعدد كبير من الأعمدة الحجرية.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مباشرة تحت الرصيف الكبير يوجد </a:t>
            </a:r>
            <a:r>
              <a:rPr lang="ar-JO" b="1" dirty="0">
                <a:latin typeface="Times" charset="0"/>
                <a:ea typeface="ＭＳ Ｐゴシック" charset="0"/>
                <a:cs typeface="ＭＳ Ｐゴシック" charset="0"/>
              </a:rPr>
              <a:t>الحائط</a:t>
            </a:r>
            <a:r>
              <a:rPr lang="ar-JO" b="1" baseline="0" dirty="0">
                <a:latin typeface="Times" charset="0"/>
                <a:ea typeface="ＭＳ Ｐゴシック" charset="0"/>
                <a:cs typeface="ＭＳ Ｐゴシック" charset="0"/>
              </a:rPr>
              <a:t> الغربي</a:t>
            </a:r>
            <a:r>
              <a:rPr lang="ar-EG" b="1" dirty="0">
                <a:latin typeface="Times" charset="0"/>
                <a:ea typeface="ＭＳ Ｐゴシック" charset="0"/>
                <a:cs typeface="ＭＳ Ｐゴシック" charset="0"/>
              </a:rPr>
              <a:t> اليوم. توجد هنا أحجار من جميع فترات تاريخ القدس القديم.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بالنسبة </a:t>
            </a:r>
            <a:r>
              <a:rPr lang="ar-EG" b="1" dirty="0">
                <a:latin typeface="Times" charset="0"/>
                <a:ea typeface="ＭＳ Ｐゴシック" charset="0"/>
                <a:cs typeface="ＭＳ Ｐゴシック" charset="0"/>
              </a:rPr>
              <a:t>لليهود ، مثل هؤلاء الجموع </a:t>
            </a:r>
            <a:r>
              <a:rPr lang="ar-JO" b="1" dirty="0">
                <a:latin typeface="Times" charset="0"/>
                <a:ea typeface="ＭＳ Ｐゴシック" charset="0"/>
                <a:cs typeface="ＭＳ Ｐゴシック" charset="0"/>
              </a:rPr>
              <a:t>الذين</a:t>
            </a:r>
            <a:r>
              <a:rPr lang="ar-JO" b="1" baseline="0" dirty="0">
                <a:latin typeface="Times" charset="0"/>
                <a:ea typeface="ＭＳ Ｐゴシック" charset="0"/>
                <a:cs typeface="ＭＳ Ｐゴシック" charset="0"/>
              </a:rPr>
              <a:t> يصلون</a:t>
            </a:r>
            <a:r>
              <a:rPr lang="ar-EG" b="1" dirty="0">
                <a:latin typeface="Times" charset="0"/>
                <a:ea typeface="ＭＳ Ｐゴシック" charset="0"/>
                <a:cs typeface="ＭＳ Ｐゴシック" charset="0"/>
              </a:rPr>
              <a:t> ، لا يوجد مكان على وجه الأرض أكثر أهمية روحيًا وتاريخيًا مما هو موجود هنا. على الرصيف فوق الحائط ، حيث تنمو أشجار الأرز الآن ، وقف الهيكل الثاني العظيم وكان يسوع يخدم الجموع في أيامه</a:t>
            </a:r>
            <a:r>
              <a:rPr lang="ar-JO" b="1" baseline="0" dirty="0">
                <a:latin typeface="Times" charset="0"/>
                <a:ea typeface="ＭＳ Ｐゴシック" charset="0"/>
                <a:cs typeface="ＭＳ Ｐゴシック" charset="0"/>
              </a:rPr>
              <a:t>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الآن ... في كل مرة تشاهد فيها لقطات إخبارية عن القدس ، تقارير عن صراعاتها الداخلية بين اليهود والعرب ... فقط تذكر الأهمية الهائلة لجبل الهيكل ... مركز كل ذلك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الهيكل الأول للملك داود ، الهيكل الثاني الذي بناه زربابل لليهود وقام بتوسيعه الملك هيرودس الكبير. أخيرًا ، اليوم ، تقف قبة الصخرة الإسلامية والمسجد الأقصى في هذا الموقع. كانت هذه المساحة الصغيرة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مركز </a:t>
            </a:r>
            <a:r>
              <a:rPr lang="ar-JO" b="1" dirty="0">
                <a:latin typeface="Times" charset="0"/>
                <a:ea typeface="ＭＳ Ｐゴシック" charset="0"/>
                <a:cs typeface="ＭＳ Ｐゴシック" charset="0"/>
              </a:rPr>
              <a:t>إسرائيل</a:t>
            </a:r>
            <a:r>
              <a:rPr lang="ar-JO" b="1" baseline="0" dirty="0">
                <a:latin typeface="Times" charset="0"/>
                <a:ea typeface="ＭＳ Ｐゴシック" charset="0"/>
                <a:cs typeface="ＭＳ Ｐゴシック" charset="0"/>
              </a:rPr>
              <a:t> الروحي </a:t>
            </a:r>
            <a:r>
              <a:rPr lang="ar-EG" b="1" dirty="0">
                <a:latin typeface="Times" charset="0"/>
                <a:ea typeface="ＭＳ Ｐゴシック" charset="0"/>
                <a:cs typeface="ＭＳ Ｐゴシック" charset="0"/>
              </a:rPr>
              <a:t> وال</a:t>
            </a:r>
            <a:r>
              <a:rPr lang="ar-JO" b="1" dirty="0">
                <a:latin typeface="Times" charset="0"/>
                <a:ea typeface="ＭＳ Ｐゴシック" charset="0"/>
                <a:cs typeface="ＭＳ Ｐゴシック" charset="0"/>
              </a:rPr>
              <a:t>مركز</a:t>
            </a:r>
            <a:r>
              <a:rPr lang="ar-EG" b="1" dirty="0">
                <a:latin typeface="Times" charset="0"/>
                <a:ea typeface="ＭＳ Ｐゴシック" charset="0"/>
                <a:cs typeface="ＭＳ Ｐゴシック" charset="0"/>
              </a:rPr>
              <a:t> الطقسي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حجر الزاوية اللاهوتي والطقسي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المركز السياسي لل</a:t>
            </a:r>
            <a:r>
              <a:rPr lang="ar-JO" b="1" dirty="0">
                <a:latin typeface="Times" charset="0"/>
                <a:ea typeface="ＭＳ Ｐゴシック" charset="0"/>
                <a:cs typeface="ＭＳ Ｐゴシック" charset="0"/>
              </a:rPr>
              <a:t>عالم</a:t>
            </a:r>
            <a:r>
              <a:rPr lang="ar-EG" b="1" dirty="0">
                <a:latin typeface="Times" charset="0"/>
                <a:ea typeface="ＭＳ Ｐゴシック" charset="0"/>
                <a:cs typeface="ＭＳ Ｐゴシック" charset="0"/>
              </a:rPr>
              <a:t> اليهودي ..</a:t>
            </a:r>
            <a:r>
              <a:rPr lang="ar-JO" b="1" dirty="0">
                <a:latin typeface="Times" charset="0"/>
                <a:ea typeface="ＭＳ Ｐゴシック" charset="0"/>
                <a:cs typeface="ＭＳ Ｐゴシック" charset="0"/>
              </a:rPr>
              <a:t>.</a:t>
            </a: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المركز الجغرافي لميراث إبراهيم…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 لجميع المؤمنين ، هو مفتاح لفهمنا لأحداث نهاية الزمان ... أي دراسة </a:t>
            </a:r>
            <a:r>
              <a:rPr lang="ar-JO" b="1" dirty="0">
                <a:latin typeface="Times" charset="0"/>
                <a:ea typeface="ＭＳ Ｐゴシック" charset="0"/>
                <a:cs typeface="ＭＳ Ｐゴシック" charset="0"/>
              </a:rPr>
              <a:t>علم الأخرويات </a:t>
            </a:r>
            <a:r>
              <a:rPr lang="ar-EG" b="1" dirty="0">
                <a:latin typeface="Times" charset="0"/>
                <a:ea typeface="ＭＳ Ｐゴシック" charset="0"/>
                <a:cs typeface="ＭＳ Ｐゴシック" charset="0"/>
              </a:rPr>
              <a:t>الكتاب</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الآن يمكننا ال</a:t>
            </a:r>
            <a:r>
              <a:rPr lang="ar-JO" b="1" dirty="0">
                <a:latin typeface="Times" charset="0"/>
                <a:ea typeface="ＭＳ Ｐゴシック" charset="0"/>
                <a:cs typeface="ＭＳ Ｐゴシック" charset="0"/>
              </a:rPr>
              <a:t>انسحاب</a:t>
            </a:r>
            <a:r>
              <a:rPr lang="ar-EG" b="1" dirty="0">
                <a:latin typeface="Times" charset="0"/>
                <a:ea typeface="ＭＳ Ｐゴシック" charset="0"/>
                <a:cs typeface="ＭＳ Ｐゴシック" charset="0"/>
              </a:rPr>
              <a:t> ومشاهدة بانوراما القدس بأكملها بتقدير أكبر لكل ما حدث هناك. يستمر جبل الهيكل في القدس اليوم كمركز </a:t>
            </a:r>
            <a:r>
              <a:rPr lang="ar-JO" b="1" dirty="0">
                <a:latin typeface="Times" charset="0"/>
                <a:ea typeface="ＭＳ Ｐゴシック" charset="0"/>
                <a:cs typeface="ＭＳ Ｐゴシック" charset="0"/>
              </a:rPr>
              <a:t>تركيز شديد لقلق</a:t>
            </a:r>
            <a:r>
              <a:rPr lang="ar-JO" b="1" baseline="0" dirty="0">
                <a:latin typeface="Times" charset="0"/>
                <a:ea typeface="ＭＳ Ｐゴシック" charset="0"/>
                <a:cs typeface="ＭＳ Ｐゴシック" charset="0"/>
              </a:rPr>
              <a:t> العالم</a:t>
            </a:r>
            <a:r>
              <a:rPr lang="ar-EG" b="1" dirty="0">
                <a:latin typeface="Times" charset="0"/>
                <a:ea typeface="ＭＳ Ｐゴシック" charset="0"/>
                <a:cs typeface="ＭＳ Ｐゴシック" charset="0"/>
              </a:rPr>
              <a:t> حيث يواصل أبناء سارة وأبناء هاجر نزاعهم القديم في الأرض التي بدأ فيها كل شيء!</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en-US" b="1" dirty="0">
                <a:latin typeface="Times" charset="0"/>
                <a:ea typeface="ＭＳ Ｐゴシック" charset="0"/>
                <a:cs typeface="ＭＳ Ｐゴシック" charset="0"/>
              </a:rPr>
              <a:t>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ن</a:t>
            </a:r>
            <a:r>
              <a:rPr lang="ar-EG" b="1" dirty="0">
                <a:latin typeface="Times" charset="0"/>
                <a:ea typeface="ＭＳ Ｐゴシック" charset="0"/>
                <a:cs typeface="ＭＳ Ｐゴシック" charset="0"/>
              </a:rPr>
              <a:t>ع</a:t>
            </a:r>
            <a:r>
              <a:rPr lang="ar-JO" b="1" dirty="0">
                <a:latin typeface="Times" charset="0"/>
                <a:ea typeface="ＭＳ Ｐゴシック" charset="0"/>
                <a:cs typeface="ＭＳ Ｐゴシック" charset="0"/>
              </a:rPr>
              <a:t>و</a:t>
            </a:r>
            <a:r>
              <a:rPr lang="ar-EG" b="1" dirty="0">
                <a:latin typeface="Times" charset="0"/>
                <a:ea typeface="ＭＳ Ｐゴシック" charset="0"/>
                <a:cs typeface="ＭＳ Ｐゴシック" charset="0"/>
              </a:rPr>
              <a:t>د الآن إلى عرش إسرائيل العالمي عام 1000 قبل الميلاد. اللاعبون الرئيسيون</a:t>
            </a:r>
            <a:r>
              <a:rPr lang="ar-JO" b="1" dirty="0">
                <a:latin typeface="Times" charset="0"/>
                <a:ea typeface="ＭＳ Ｐゴシック" charset="0"/>
                <a:cs typeface="ＭＳ Ｐゴシック" charset="0"/>
              </a:rPr>
              <a:t>...</a:t>
            </a:r>
          </a:p>
          <a:p>
            <a:pPr algn="r"/>
            <a:r>
              <a:rPr lang="ar-JO" b="1" dirty="0">
                <a:latin typeface="Times" charset="0"/>
                <a:ea typeface="ＭＳ Ｐゴシック" charset="0"/>
                <a:cs typeface="ＭＳ Ｐゴシック" charset="0"/>
              </a:rPr>
              <a:t>////  ش. د . س ...</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شاول ... أول ملك ممسوح ، ولم يكن ناجحًا جدًا في ذلك.</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بينما كان لا يزال على قيد الحياة ، قام صموئيل العجوز بمسح د</a:t>
            </a:r>
            <a:r>
              <a:rPr lang="ar-JO" b="1" dirty="0">
                <a:latin typeface="Times" charset="0"/>
                <a:ea typeface="ＭＳ Ｐゴシック" charset="0"/>
                <a:cs typeface="ＭＳ Ｐゴシック" charset="0"/>
              </a:rPr>
              <a:t>اود</a:t>
            </a:r>
            <a:r>
              <a:rPr lang="ar-EG" b="1" dirty="0">
                <a:latin typeface="Times" charset="0"/>
                <a:ea typeface="ＭＳ Ｐゴシック" charset="0"/>
                <a:cs typeface="ＭＳ Ｐゴシック" charset="0"/>
              </a:rPr>
              <a:t> الشاب الذي ي</a:t>
            </a:r>
            <a:r>
              <a:rPr lang="ar-JO" b="1" dirty="0">
                <a:latin typeface="Times" charset="0"/>
                <a:ea typeface="ＭＳ Ｐゴシック" charset="0"/>
                <a:cs typeface="ＭＳ Ｐゴシック" charset="0"/>
              </a:rPr>
              <a:t>خلف</a:t>
            </a:r>
            <a:r>
              <a:rPr lang="ar-EG" b="1" dirty="0">
                <a:latin typeface="Times" charset="0"/>
                <a:ea typeface="ＭＳ Ｐゴシック" charset="0"/>
                <a:cs typeface="ＭＳ Ｐゴシック" charset="0"/>
              </a:rPr>
              <a:t> شاول </a:t>
            </a:r>
            <a:r>
              <a:rPr lang="ar-JO" b="1" dirty="0">
                <a:latin typeface="Times" charset="0"/>
                <a:ea typeface="ＭＳ Ｐゴシック" charset="0"/>
                <a:cs typeface="ＭＳ Ｐゴシック" charset="0"/>
              </a:rPr>
              <a:t>على</a:t>
            </a:r>
            <a:r>
              <a:rPr lang="ar-EG" b="1" dirty="0">
                <a:latin typeface="Times" charset="0"/>
                <a:ea typeface="ＭＳ Ｐゴシック" charset="0"/>
                <a:cs typeface="ＭＳ Ｐゴシック" charset="0"/>
              </a:rPr>
              <a:t> العرش. ثم </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خلف د</a:t>
            </a:r>
            <a:r>
              <a:rPr lang="ar-JO" b="1" dirty="0">
                <a:latin typeface="Times" charset="0"/>
                <a:ea typeface="ＭＳ Ｐゴシック" charset="0"/>
                <a:cs typeface="ＭＳ Ｐゴシック" charset="0"/>
              </a:rPr>
              <a:t>اود</a:t>
            </a:r>
            <a:r>
              <a:rPr lang="ar-EG" b="1" dirty="0">
                <a:latin typeface="Times" charset="0"/>
                <a:ea typeface="ＭＳ Ｐゴシック" charset="0"/>
                <a:cs typeface="ＭＳ Ｐゴシック" charset="0"/>
              </a:rPr>
              <a:t> على عرش إسرائيل </a:t>
            </a:r>
            <a:r>
              <a:rPr lang="ar-JO" b="1" dirty="0">
                <a:latin typeface="Times" charset="0"/>
                <a:ea typeface="ＭＳ Ｐゴシック" charset="0"/>
                <a:cs typeface="ＭＳ Ｐゴシック" charset="0"/>
              </a:rPr>
              <a:t>واحد</a:t>
            </a:r>
            <a:r>
              <a:rPr lang="ar-JO" b="1" baseline="0" dirty="0">
                <a:latin typeface="Times" charset="0"/>
                <a:ea typeface="ＭＳ Ｐゴシック" charset="0"/>
                <a:cs typeface="ＭＳ Ｐゴシック" charset="0"/>
              </a:rPr>
              <a:t> من</a:t>
            </a:r>
            <a:r>
              <a:rPr lang="ar-EG" b="1" dirty="0">
                <a:latin typeface="Times" charset="0"/>
                <a:ea typeface="ＭＳ Ｐゴシック" charset="0"/>
                <a:cs typeface="ＭＳ Ｐゴシック" charset="0"/>
              </a:rPr>
              <a:t> أحد أبنائه العديدين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سليمان </a:t>
            </a:r>
            <a:r>
              <a:rPr lang="ar-JO" b="1" dirty="0">
                <a:latin typeface="Times" charset="0"/>
                <a:ea typeface="ＭＳ Ｐゴシック" charset="0"/>
                <a:cs typeface="ＭＳ Ｐゴシック" charset="0"/>
              </a:rPr>
              <a:t>المولود</a:t>
            </a:r>
            <a:r>
              <a:rPr lang="ar-JO" b="1" baseline="0" dirty="0">
                <a:latin typeface="Times" charset="0"/>
                <a:ea typeface="ＭＳ Ｐゴシック" charset="0"/>
                <a:cs typeface="ＭＳ Ｐゴシック" charset="0"/>
              </a:rPr>
              <a:t> من</a:t>
            </a:r>
            <a:r>
              <a:rPr lang="ar-EG" b="1" dirty="0">
                <a:latin typeface="Times" charset="0"/>
                <a:ea typeface="ＭＳ Ｐゴシック" charset="0"/>
                <a:cs typeface="ＭＳ Ｐゴシック" charset="0"/>
              </a:rPr>
              <a:t> بثشبع. تحت حكم سليمان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تم بناء هيكل سليمان العظيم ، وظهرت إسرائيل الموحدة كقوة وطنية ومركز للثروة الهائلة والتأثير الدولي. أصبح سليمان معروفًا دوليًا بحكمته ومشاريعه الطموحة للبناء.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كانت لديه بعض الأفكار العظيمة حقًا ... التي تم إنشاؤها بتكلفة باهظة لمملكته. ولكن كان لا بد من الإجابة على السؤال أخيرًا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عند استحقاق الفواتير: من دفع كل ذلك؟ الناس ... بالطبع ... كما يفعلون دائمًا ... من خلال الضرائب المرتفعة و / أو العمل الجبري.</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المشهد</a:t>
            </a:r>
            <a:r>
              <a:rPr lang="ar-JO" b="1" baseline="0" dirty="0">
                <a:latin typeface="Times" charset="0"/>
                <a:ea typeface="ＭＳ Ｐゴシック" charset="0"/>
                <a:cs typeface="ＭＳ Ｐゴシック" charset="0"/>
              </a:rPr>
              <a:t> الآن يعمل نقلة درامية... </a:t>
            </a:r>
          </a:p>
          <a:p>
            <a:pPr algn="r"/>
            <a:r>
              <a:rPr lang="ar-JO" b="1" baseline="0" dirty="0">
                <a:latin typeface="Times" charset="0"/>
                <a:ea typeface="ＭＳ Ｐゴシック" charset="0"/>
                <a:cs typeface="ＭＳ Ｐゴシック" charset="0"/>
              </a:rPr>
              <a:t>//// لقد تم إخضاع الأرض بشكل عام...</a:t>
            </a:r>
          </a:p>
          <a:p>
            <a:pPr algn="r"/>
            <a:r>
              <a:rPr lang="ar-JO" b="1" baseline="0" dirty="0">
                <a:latin typeface="Times" charset="0"/>
                <a:ea typeface="ＭＳ Ｐゴシック" charset="0"/>
                <a:cs typeface="ＭＳ Ｐゴシック" charset="0"/>
              </a:rPr>
              <a:t>//// الأرض قسمت ... الشعب استوطن فيها ...</a:t>
            </a:r>
          </a:p>
          <a:p>
            <a:pPr algn="r"/>
            <a:r>
              <a:rPr lang="ar-JO" b="1" baseline="0" dirty="0">
                <a:latin typeface="Times" charset="0"/>
                <a:ea typeface="ＭＳ Ｐゴシック" charset="0"/>
                <a:cs typeface="ＭＳ Ｐゴシック" charset="0"/>
              </a:rPr>
              <a:t>//// أخيرا، هم في أرضهم الموعودة </a:t>
            </a:r>
          </a:p>
          <a:p>
            <a:pPr algn="r"/>
            <a:r>
              <a:rPr lang="ar-JO" b="1" baseline="0" dirty="0">
                <a:latin typeface="Times" charset="0"/>
                <a:ea typeface="ＭＳ Ｐゴシック" charset="0"/>
                <a:cs typeface="ＭＳ Ｐゴシック" charset="0"/>
              </a:rPr>
              <a:t>عندما يموت القائد يشوع ، تصل إسرائيل إلى نقطة تحول مهمة في تاريخها</a:t>
            </a:r>
          </a:p>
          <a:p>
            <a:pPr algn="r"/>
            <a:r>
              <a:rPr lang="ar-JO" b="1" baseline="0" dirty="0">
                <a:latin typeface="Times" charset="0"/>
                <a:ea typeface="ＭＳ Ｐゴシック" charset="0"/>
                <a:cs typeface="ＭＳ Ｐゴシック" charset="0"/>
              </a:rPr>
              <a:t>لم يعد هناك قائد وطني عظيم من الشعب لينهض ويأخذ القيادة</a:t>
            </a:r>
          </a:p>
          <a:p>
            <a:pPr algn="r"/>
            <a:r>
              <a:rPr lang="ar-JO" b="1" baseline="0" dirty="0">
                <a:latin typeface="Times" charset="0"/>
                <a:ea typeface="ＭＳ Ｐゴシック" charset="0"/>
                <a:cs typeface="ＭＳ Ｐゴシック" charset="0"/>
              </a:rPr>
              <a:t>كل سبط وشعبه – يفعل كما قلنا سابقا – ما حسن في أعينهم ... وقلوبهم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نفذ سليمان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برنامج البناء الذي كان يحسد</a:t>
            </a:r>
            <a:r>
              <a:rPr lang="ar-JO" b="1" dirty="0">
                <a:latin typeface="Times" charset="0"/>
                <a:ea typeface="ＭＳ Ｐゴシック" charset="0"/>
                <a:cs typeface="ＭＳ Ｐゴシック" charset="0"/>
              </a:rPr>
              <a:t>ه</a:t>
            </a:r>
            <a:r>
              <a:rPr lang="ar-EG" b="1" dirty="0">
                <a:latin typeface="Times" charset="0"/>
                <a:ea typeface="ＭＳ Ｐゴシック" charset="0"/>
                <a:cs typeface="ＭＳ Ｐゴシック" charset="0"/>
              </a:rPr>
              <a:t> عليه كل ملك في المنطقة.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لكن ، على الرغم من حكمته العظيمة ، فإن سليمان يدفع ثمن ذلك كله من خلال أعباء الضرائب الهائلة التي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النهاية ، </a:t>
            </a:r>
            <a:r>
              <a:rPr lang="ar-JO" b="1" dirty="0">
                <a:latin typeface="Times" charset="0"/>
                <a:ea typeface="ＭＳ Ｐゴシック" charset="0"/>
                <a:cs typeface="ＭＳ Ｐゴシック" charset="0"/>
              </a:rPr>
              <a:t>دفعت</a:t>
            </a:r>
            <a:r>
              <a:rPr lang="ar-EG" b="1" dirty="0">
                <a:latin typeface="Times" charset="0"/>
                <a:ea typeface="ＭＳ Ｐゴシック" charset="0"/>
                <a:cs typeface="ＭＳ Ｐゴシック" charset="0"/>
              </a:rPr>
              <a:t> البلاد</a:t>
            </a:r>
            <a:r>
              <a:rPr lang="ar-JO" b="1" dirty="0">
                <a:latin typeface="Times" charset="0"/>
                <a:ea typeface="ＭＳ Ｐゴシック" charset="0"/>
                <a:cs typeface="ＭＳ Ｐゴシック" charset="0"/>
              </a:rPr>
              <a:t> إلى الإفلاس</a:t>
            </a:r>
            <a:r>
              <a:rPr lang="ar-EG" b="1" dirty="0">
                <a:latin typeface="Times" charset="0"/>
                <a:ea typeface="ＭＳ Ｐゴシック" charset="0"/>
                <a:cs typeface="ＭＳ Ｐゴシック" charset="0"/>
              </a:rPr>
              <a:t>… مما أدى إلى استياء كبير من جانب الشعب تجاه حكومته الوطنية!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a:t>
            </a:r>
            <a:r>
              <a:rPr lang="ar-JO" b="1" dirty="0">
                <a:latin typeface="Times" charset="0"/>
                <a:ea typeface="ＭＳ Ｐゴシック" charset="0"/>
                <a:cs typeface="ＭＳ Ｐゴシック" charset="0"/>
              </a:rPr>
              <a:t>كأنه</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لم تكن هناك مشاكل كافية: فقد وقع</a:t>
            </a:r>
            <a:r>
              <a:rPr lang="ar-JO" b="1" dirty="0">
                <a:latin typeface="Times" charset="0"/>
                <a:ea typeface="ＭＳ Ｐゴシック" charset="0"/>
                <a:cs typeface="ＭＳ Ｐゴシック" charset="0"/>
              </a:rPr>
              <a:t> هو نفسه</a:t>
            </a:r>
            <a:r>
              <a:rPr lang="ar-EG" b="1" dirty="0">
                <a:latin typeface="Times" charset="0"/>
                <a:ea typeface="ＭＳ Ｐゴシック" charset="0"/>
                <a:cs typeface="ＭＳ Ｐゴシック" charset="0"/>
              </a:rPr>
              <a:t> في عبادة الأصنام.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لماذا ؟ إلى جانب معاهدات سليمان الخارجية العديدة ، حصل أيضًا على العديد من الزوجات الأجنبيات من الدولة التي أبرم معها المعاهدة. انتقلت الزوجات الجديدات إلى القدس وحملن معهن ممارساتهن الدينية الوثنية.</a:t>
            </a:r>
            <a:r>
              <a:rPr lang="ar-JO" b="1" baseline="0" dirty="0">
                <a:latin typeface="Times" charset="0"/>
                <a:ea typeface="ＭＳ Ｐゴシック" charset="0"/>
                <a:cs typeface="ＭＳ Ｐゴシック" charset="0"/>
              </a:rPr>
              <a:t> </a:t>
            </a:r>
          </a:p>
          <a:p>
            <a:pPr algn="r"/>
            <a:r>
              <a:rPr lang="ar-JO" b="1" baseline="0" dirty="0">
                <a:latin typeface="Times" charset="0"/>
                <a:ea typeface="ＭＳ Ｐゴシック" charset="0"/>
                <a:cs typeface="ＭＳ Ｐゴシック" charset="0"/>
              </a:rPr>
              <a:t>////  على</a:t>
            </a:r>
            <a:r>
              <a:rPr lang="ar-EG" b="1" dirty="0">
                <a:latin typeface="Times" charset="0"/>
                <a:ea typeface="ＭＳ Ｐゴシック" charset="0"/>
                <a:cs typeface="ＭＳ Ｐゴシック" charset="0"/>
              </a:rPr>
              <a:t> هذا الموقع من جبل الهيكل اليوم ... بعد أن أكمل سليمان الهيكل الأول لإله إسرائيل - وعبد هناك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يمكن رؤيته لاحقًا  على جبل الزيتون عبر وادي قدرون من معبده المبني حديثًا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يعبد</a:t>
            </a:r>
            <a:r>
              <a:rPr lang="ar-EG" b="1" dirty="0">
                <a:latin typeface="Times" charset="0"/>
                <a:ea typeface="ＭＳ Ｐゴシック" charset="0"/>
                <a:cs typeface="ＭＳ Ｐゴシック" charset="0"/>
              </a:rPr>
              <a:t> الآلهة الوثنية التي جلبتها تلك الزوجات الأجنبيات إلى المدينة.</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لذا ... مرة أخرى ... دخلت عبادة الأوثان الحياة اليومية لإسرائيل القديمة ، مما ينذر بمشاكل قومية كبيرة أخرى قادمة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عند وفاة الملك سليمان ، كان هناك فراغ في القيادة المركزية القوية في القدس.</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سرعان ما اندلعت حرب أهلية ... أعقبها انقسام وطني.</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بسرعة ، المملكة المتحدة لإسرائيل </a:t>
            </a:r>
            <a:r>
              <a:rPr lang="ar-JO" b="1" dirty="0">
                <a:latin typeface="Times" charset="0"/>
                <a:ea typeface="ＭＳ Ｐゴシック" charset="0"/>
                <a:cs typeface="ＭＳ Ｐゴシック" charset="0"/>
              </a:rPr>
              <a:t>زمن</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شاول وداود وسليمان ... تمزقت ... لتصبح مملكتين مقسمتين في الشمال والجنوب ... حيث </a:t>
            </a:r>
            <a:r>
              <a:rPr lang="ar-JO" b="1" dirty="0">
                <a:latin typeface="Times" charset="0"/>
                <a:ea typeface="ＭＳ Ｐゴシック" charset="0"/>
                <a:cs typeface="ＭＳ Ｐゴシック" charset="0"/>
              </a:rPr>
              <a:t>ت</a:t>
            </a:r>
            <a:r>
              <a:rPr lang="ar-EG" b="1" dirty="0">
                <a:latin typeface="Times" charset="0"/>
                <a:ea typeface="ＭＳ Ｐゴシック" charset="0"/>
                <a:cs typeface="ＭＳ Ｐゴシック" charset="0"/>
              </a:rPr>
              <a:t>نحدر كلاهما إلى خطيئة أكبر وانفصال روحي عن الله.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تتحد عشر قبائل معًا لتُعرف باسم المملكة الشمالية ، وتسمى إسرائيل ، بينما تتحد القبائل الباقية (بنيامين ويهوذا) لتصبح مملكة يهوذا الجنوبية. المملكة الشمالية كانت الأكبر… احتفظت باسم إسرائيل.</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نتيجة للانقسام القومي ... </a:t>
            </a:r>
            <a:r>
              <a:rPr lang="ar-JO" b="1" dirty="0">
                <a:latin typeface="Times" charset="0"/>
                <a:ea typeface="ＭＳ Ｐゴシック" charset="0"/>
                <a:cs typeface="ＭＳ Ｐゴシック" charset="0"/>
              </a:rPr>
              <a:t>نقلت</a:t>
            </a:r>
            <a:r>
              <a:rPr lang="ar-JO" b="1" baseline="0" dirty="0">
                <a:latin typeface="Times" charset="0"/>
                <a:ea typeface="ＭＳ Ｐゴシック" charset="0"/>
                <a:cs typeface="ＭＳ Ｐゴシック" charset="0"/>
              </a:rPr>
              <a:t> العشر</a:t>
            </a:r>
            <a:r>
              <a:rPr lang="ar-EG" b="1" dirty="0">
                <a:latin typeface="Times" charset="0"/>
                <a:ea typeface="ＭＳ Ｐゴシック" charset="0"/>
                <a:cs typeface="ＭＳ Ｐゴシック" charset="0"/>
              </a:rPr>
              <a:t> قبائل من المملكة الشمالية ، إسرائيل ، عاصمتهم شمالًا إلى المنطقة المعروفة ، حتى اليوم ، باسم السامرة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بينما </a:t>
            </a:r>
            <a:r>
              <a:rPr lang="ar-JO" b="1" dirty="0">
                <a:latin typeface="Times" charset="0"/>
                <a:ea typeface="ＭＳ Ｐゴシック" charset="0"/>
                <a:cs typeface="ＭＳ Ｐゴシック" charset="0"/>
              </a:rPr>
              <a:t>ا</a:t>
            </a:r>
            <a:r>
              <a:rPr lang="ar-EG" b="1" dirty="0">
                <a:latin typeface="Times" charset="0"/>
                <a:ea typeface="ＭＳ Ｐゴシック" charset="0"/>
                <a:cs typeface="ＭＳ Ｐゴシック" charset="0"/>
              </a:rPr>
              <a:t>حتفظ</a:t>
            </a:r>
            <a:r>
              <a:rPr lang="ar-JO" b="1" dirty="0">
                <a:latin typeface="Times" charset="0"/>
                <a:ea typeface="ＭＳ Ｐゴシック" charset="0"/>
                <a:cs typeface="ＭＳ Ｐゴシック" charset="0"/>
              </a:rPr>
              <a:t>ت</a:t>
            </a:r>
            <a:r>
              <a:rPr lang="ar-EG" b="1" dirty="0">
                <a:latin typeface="Times" charset="0"/>
                <a:ea typeface="ＭＳ Ｐゴシック" charset="0"/>
                <a:cs typeface="ＭＳ Ｐゴシック" charset="0"/>
              </a:rPr>
              <a:t> قبيلتا المملكة الجنوبية ، يهوذا وبنيامين ، بعاصمتهما الوطنية في القدس.إذن ... الآن ... فترة الملكية مستمرة ، لكنها انقسمت بشكل دائم على الصعيد الوطني بين المملكتين ، إسرائيل في الشمال ويهودا في الجنوب.التحالفات القديمة والعلاقات القبلية القديمة ت</a:t>
            </a:r>
            <a:r>
              <a:rPr lang="ar-JO" b="1" dirty="0">
                <a:latin typeface="Times" charset="0"/>
                <a:ea typeface="ＭＳ Ｐゴシック" charset="0"/>
                <a:cs typeface="ＭＳ Ｐゴシック" charset="0"/>
              </a:rPr>
              <a:t>عود</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ل</a:t>
            </a:r>
            <a:r>
              <a:rPr lang="ar-EG" b="1" dirty="0">
                <a:latin typeface="Times" charset="0"/>
                <a:ea typeface="ＭＳ Ｐゴシック" charset="0"/>
                <a:cs typeface="ＭＳ Ｐゴシック" charset="0"/>
              </a:rPr>
              <a:t>لحياة مع استمرار الخطيئة الجسيمة وعبادة الأصنام والانفصال عن الله والقانون في النمو والانتشار عبر كلتا المملكتين ، وخاصة إسرائيل في الشمال.من الواضح الآن أن إسرائيل قبل الانقسام الوطني كانت أمة مختلفة تمامًا - بطابعها ونمطها الوطني - عما كانت عليه بعد الانقسام. هذه فكرة أساسية لإبقاء الأمور في نصابها في العهد القديم بعد الملك سليمان.</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مع استمرار تفكك الأمة عبر القرون ، يرفع أنبياء العهد القديم العظماء في الكتاب المقدس أصواتًا صارمة ضد السلوك القومي ، في كل من الشمال والجنوب.</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في العديد من الكتابات وفي العديد من الأشكال الأخرى ، يدعو الأنبياء الناس مرارًا وتكرارًا إلى الطرق الصالحة لخالقهم كما تم تسليمها إلى موسى في ال</a:t>
            </a:r>
            <a:r>
              <a:rPr lang="ar-JO" b="1" dirty="0">
                <a:latin typeface="Times" charset="0"/>
                <a:ea typeface="ＭＳ Ｐゴシック" charset="0"/>
                <a:cs typeface="ＭＳ Ｐゴシック" charset="0"/>
              </a:rPr>
              <a:t>شريعة</a:t>
            </a:r>
            <a:r>
              <a:rPr lang="ar-EG" b="1" dirty="0">
                <a:latin typeface="Times" charset="0"/>
                <a:ea typeface="ＭＳ Ｐゴシック" charset="0"/>
                <a:cs typeface="ＭＳ Ｐゴシック" charset="0"/>
              </a:rPr>
              <a:t>. في الوقت نفسه ، يكتبون ويتحدثون بقوة </a:t>
            </a:r>
            <a:r>
              <a:rPr lang="ar-JO" b="1" dirty="0">
                <a:latin typeface="Times" charset="0"/>
                <a:ea typeface="ＭＳ Ｐゴシック" charset="0"/>
                <a:cs typeface="ＭＳ Ｐゴシック" charset="0"/>
              </a:rPr>
              <a:t>ب</a:t>
            </a:r>
            <a:r>
              <a:rPr lang="ar-EG" b="1" dirty="0">
                <a:latin typeface="Times" charset="0"/>
                <a:ea typeface="ＭＳ Ｐゴシック" charset="0"/>
                <a:cs typeface="ＭＳ Ｐゴシック" charset="0"/>
              </a:rPr>
              <a:t>ما يتعلق بالمسيح المستقبلي الذي يبدو ظهوره وشيكًا.</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لكن في خضم هذا الكساد القومي ، يتكلم الله من خلال النبي إرميا.</a:t>
            </a:r>
            <a:r>
              <a:rPr lang="ar-JO" b="1" baseline="0"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a:t>
            </a: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الرمز ” ع. ج</a:t>
            </a:r>
            <a:r>
              <a:rPr lang="ar-JO" b="1" baseline="0" dirty="0">
                <a:latin typeface="Times" charset="0"/>
                <a:ea typeface="ＭＳ Ｐゴシック" charset="0"/>
                <a:cs typeface="ＭＳ Ｐゴシック" charset="0"/>
              </a:rPr>
              <a:t> ” </a:t>
            </a:r>
            <a:r>
              <a:rPr lang="ar-EG" b="1" dirty="0">
                <a:latin typeface="Times" charset="0"/>
                <a:ea typeface="ＭＳ Ｐゴシック" charset="0"/>
                <a:cs typeface="ＭＳ Ｐゴシック" charset="0"/>
              </a:rPr>
              <a:t>في صورة ال</a:t>
            </a:r>
            <a:r>
              <a:rPr lang="ar-JO" b="1" dirty="0">
                <a:latin typeface="Times" charset="0"/>
                <a:ea typeface="ＭＳ Ｐゴシック" charset="0"/>
                <a:cs typeface="ＭＳ Ｐゴシック" charset="0"/>
              </a:rPr>
              <a:t>لفيفة</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يمثل </a:t>
            </a:r>
            <a:r>
              <a:rPr lang="ar-EG" b="1" dirty="0">
                <a:latin typeface="Times" charset="0"/>
                <a:ea typeface="ＭＳ Ｐゴシック" charset="0"/>
                <a:cs typeface="ＭＳ Ｐゴシック" charset="0"/>
              </a:rPr>
              <a:t>العهد الجديد - إرميا 31: 31 - 33 - حيث يعلن الله دون قيد أو شرط عن اقتراب تدشين برنامج جديد مع شعبه ومع كل شعوب </a:t>
            </a:r>
            <a:r>
              <a:rPr lang="ar-JO" b="1" dirty="0">
                <a:latin typeface="Times" charset="0"/>
                <a:ea typeface="ＭＳ Ｐゴシック" charset="0"/>
                <a:cs typeface="ＭＳ Ｐゴシック" charset="0"/>
              </a:rPr>
              <a:t>الأرض</a:t>
            </a:r>
            <a:r>
              <a:rPr lang="ar-JO" b="1" baseline="0" dirty="0">
                <a:latin typeface="Times" charset="0"/>
                <a:ea typeface="ＭＳ Ｐゴシック" charset="0"/>
                <a:cs typeface="ＭＳ Ｐゴシック" charset="0"/>
              </a:rPr>
              <a:t> . أضف ع. ج إلى صورة اللفيفة في دراستك المساعدة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إليكم كلمات الوعد الرائع من النبي الباك</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 إرميا:</a:t>
            </a: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a:t>
            </a:r>
            <a:r>
              <a:rPr lang="ar-JO" b="1" dirty="0">
                <a:latin typeface="Times" charset="0"/>
                <a:ea typeface="ＭＳ Ｐゴシック" charset="0"/>
                <a:cs typeface="ＭＳ Ｐゴシック" charset="0"/>
              </a:rPr>
              <a:t>ها أيام تأتي ، </a:t>
            </a:r>
            <a:r>
              <a:rPr lang="ar-EG" b="1" dirty="0">
                <a:latin typeface="Times" charset="0"/>
                <a:ea typeface="ＭＳ Ｐゴシック" charset="0"/>
                <a:cs typeface="ＭＳ Ｐゴシック" charset="0"/>
              </a:rPr>
              <a:t>يقول الرب </a:t>
            </a:r>
            <a:r>
              <a:rPr lang="ar-JO" b="1" dirty="0">
                <a:latin typeface="Times" charset="0"/>
                <a:ea typeface="ＭＳ Ｐゴシック" charset="0"/>
                <a:cs typeface="ＭＳ Ｐゴシック" charset="0"/>
              </a:rPr>
              <a:t>وأقطع</a:t>
            </a:r>
            <a:r>
              <a:rPr lang="ar-JO" b="1" baseline="0" dirty="0">
                <a:latin typeface="Times" charset="0"/>
                <a:ea typeface="ＭＳ Ｐゴシック" charset="0"/>
                <a:cs typeface="ＭＳ Ｐゴシック" charset="0"/>
              </a:rPr>
              <a:t> </a:t>
            </a:r>
          </a:p>
          <a:p>
            <a:pPr algn="r"/>
            <a:r>
              <a:rPr lang="ar-JO" b="1" baseline="0" dirty="0">
                <a:latin typeface="Times" charset="0"/>
                <a:ea typeface="ＭＳ Ｐゴシック" charset="0"/>
                <a:cs typeface="ＭＳ Ｐゴシック" charset="0"/>
              </a:rPr>
              <a:t>////   عهد جديدا</a:t>
            </a:r>
            <a:r>
              <a:rPr lang="ar-EG" b="1" dirty="0">
                <a:latin typeface="Times" charset="0"/>
                <a:ea typeface="ＭＳ Ｐゴシック" charset="0"/>
                <a:cs typeface="ＭＳ Ｐゴシック" charset="0"/>
              </a:rPr>
              <a:t>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مع بيت اسرائيل وبيت يهوذا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بهذه الطريقة ، نتعلم أن المسيح </a:t>
            </a:r>
            <a:r>
              <a:rPr lang="ar-JO" b="1" dirty="0">
                <a:latin typeface="Times" charset="0"/>
                <a:ea typeface="ＭＳ Ｐゴシック" charset="0"/>
                <a:cs typeface="ＭＳ Ｐゴシック" charset="0"/>
              </a:rPr>
              <a:t>يتم</a:t>
            </a:r>
            <a:r>
              <a:rPr lang="ar-JO" b="1" baseline="0" dirty="0">
                <a:latin typeface="Times" charset="0"/>
                <a:ea typeface="ＭＳ Ｐゴシック" charset="0"/>
                <a:cs typeface="ＭＳ Ｐゴシック" charset="0"/>
              </a:rPr>
              <a:t> الوعد به </a:t>
            </a:r>
            <a:r>
              <a:rPr lang="ar-EG" b="1" dirty="0">
                <a:latin typeface="Times" charset="0"/>
                <a:ea typeface="ＭＳ Ｐゴシック" charset="0"/>
                <a:cs typeface="ＭＳ Ｐゴシック" charset="0"/>
              </a:rPr>
              <a:t> - شخص </a:t>
            </a:r>
            <a:r>
              <a:rPr lang="ar-JO" b="1" dirty="0">
                <a:latin typeface="Times" charset="0"/>
                <a:ea typeface="ＭＳ Ｐゴシック" charset="0"/>
                <a:cs typeface="ＭＳ Ｐゴシック" charset="0"/>
              </a:rPr>
              <a:t>سيخلص</a:t>
            </a:r>
            <a:r>
              <a:rPr lang="ar-EG" b="1" dirty="0">
                <a:latin typeface="Times" charset="0"/>
                <a:ea typeface="ＭＳ Ｐゴシック" charset="0"/>
                <a:cs typeface="ＭＳ Ｐゴシック" charset="0"/>
              </a:rPr>
              <a:t> كل إسرائيل ويهوذا وكل سكان الأرض - من عبودية الخطيئة. إنه الشخص الذي سيعيدهم إلى علاقتهم الأصلية المخلوقة والخالية من الخطيئة مع خالقهم.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الآن</a:t>
            </a:r>
            <a:r>
              <a:rPr lang="ar-JO" b="1" baseline="0" dirty="0">
                <a:latin typeface="Times" charset="0"/>
                <a:ea typeface="ＭＳ Ｐゴシック" charset="0"/>
                <a:cs typeface="ＭＳ Ｐゴシック" charset="0"/>
              </a:rPr>
              <a:t> نستطيع أن نرى التوسع الكامل للوعد الإبراهيمي</a:t>
            </a:r>
            <a:endParaRPr lang="en-US"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الأرض، النسل، وإعلان البركة ، كلها ممثلة ب</a:t>
            </a:r>
            <a:endParaRPr lang="en-US" b="1" dirty="0">
              <a:latin typeface="Times" charset="0"/>
              <a:ea typeface="ＭＳ Ｐゴシック" charset="0"/>
              <a:cs typeface="ＭＳ Ｐゴシック" charset="0"/>
            </a:endParaRP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وعد</a:t>
            </a:r>
            <a:r>
              <a:rPr lang="ar-JO" b="1" baseline="0" dirty="0">
                <a:latin typeface="Times" charset="0"/>
                <a:ea typeface="ＭＳ Ｐゴシック" charset="0"/>
                <a:cs typeface="ＭＳ Ｐゴシック" charset="0"/>
              </a:rPr>
              <a:t> الأرض أو العهد</a:t>
            </a:r>
            <a:r>
              <a:rPr lang="en-US" b="1" dirty="0">
                <a:latin typeface="Times" charset="0"/>
                <a:ea typeface="ＭＳ Ｐゴシック" charset="0"/>
                <a:cs typeface="ＭＳ Ｐゴシック" charset="0"/>
              </a:rPr>
              <a:t> </a:t>
            </a: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العهد</a:t>
            </a:r>
            <a:r>
              <a:rPr lang="ar-JO" b="1" baseline="0" dirty="0">
                <a:latin typeface="Times" charset="0"/>
                <a:ea typeface="ＭＳ Ｐゴシック" charset="0"/>
                <a:cs typeface="ＭＳ Ｐゴシック" charset="0"/>
              </a:rPr>
              <a:t> الداوودي ، والآن</a:t>
            </a:r>
          </a:p>
          <a:p>
            <a:pPr algn="r"/>
            <a:r>
              <a:rPr lang="ar-JO" b="1" baseline="0" dirty="0">
                <a:latin typeface="Times" charset="0"/>
                <a:ea typeface="ＭＳ Ｐゴシック" charset="0"/>
                <a:cs typeface="ＭＳ Ｐゴシック" charset="0"/>
              </a:rPr>
              <a:t>////  العهد الجديد</a:t>
            </a:r>
            <a:endParaRPr lang="en-US"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إذن،</a:t>
            </a:r>
            <a:r>
              <a:rPr lang="ar-JO" b="1" baseline="0" dirty="0">
                <a:latin typeface="Times" charset="0"/>
                <a:ea typeface="ＭＳ Ｐゴシック" charset="0"/>
                <a:cs typeface="ＭＳ Ｐゴシック" charset="0"/>
              </a:rPr>
              <a:t> إعلان إرميا يوسع نسبة البركة في ذلك العهد الإبراهيمي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dirty="0">
                <a:latin typeface="Times" charset="0"/>
                <a:ea typeface="ＭＳ Ｐゴシック" charset="0"/>
                <a:cs typeface="ＭＳ Ｐゴシック" charset="0"/>
              </a:rPr>
              <a:t>في كل من المملكتين</a:t>
            </a:r>
            <a:r>
              <a:rPr lang="ar-JO" baseline="0" dirty="0">
                <a:latin typeface="Times" charset="0"/>
                <a:ea typeface="ＭＳ Ｐゴシック" charset="0"/>
                <a:cs typeface="ＭＳ Ｐゴシック" charset="0"/>
              </a:rPr>
              <a:t> ، </a:t>
            </a:r>
            <a:r>
              <a:rPr lang="ar-EG" dirty="0">
                <a:latin typeface="Times" charset="0"/>
                <a:ea typeface="ＭＳ Ｐゴシック" charset="0"/>
                <a:cs typeface="ＭＳ Ｐゴシック" charset="0"/>
              </a:rPr>
              <a:t> </a:t>
            </a:r>
            <a:endParaRPr lang="ar-JO" dirty="0">
              <a:latin typeface="Times" charset="0"/>
              <a:ea typeface="ＭＳ Ｐゴシック" charset="0"/>
              <a:cs typeface="ＭＳ Ｐゴシック" charset="0"/>
            </a:endParaRPr>
          </a:p>
          <a:p>
            <a:pPr algn="r"/>
            <a:r>
              <a:rPr lang="ar-JO"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حكم 20 ملكًا في المملكة الشمالية و 20 ملكًا في الجنوب ... بدءًا من</a:t>
            </a:r>
            <a:r>
              <a:rPr lang="ar-JO" dirty="0">
                <a:latin typeface="Times" charset="0"/>
                <a:ea typeface="ＭＳ Ｐゴシック" charset="0"/>
                <a:cs typeface="ＭＳ Ｐゴシック" charset="0"/>
              </a:rPr>
              <a:t> يربعام</a:t>
            </a:r>
            <a:r>
              <a:rPr lang="ar-JO" baseline="0" dirty="0">
                <a:latin typeface="Times" charset="0"/>
                <a:ea typeface="ＭＳ Ｐゴシック" charset="0"/>
                <a:cs typeface="ＭＳ Ｐゴシック" charset="0"/>
              </a:rPr>
              <a:t> في الشمال</a:t>
            </a:r>
            <a:r>
              <a:rPr lang="ar-EG" dirty="0">
                <a:latin typeface="Times" charset="0"/>
                <a:ea typeface="ＭＳ Ｐゴシック" charset="0"/>
                <a:cs typeface="ＭＳ Ｐゴシック" charset="0"/>
              </a:rPr>
              <a:t>  ...</a:t>
            </a:r>
            <a:r>
              <a:rPr lang="ar-JO"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 تذكرها </a:t>
            </a:r>
            <a:r>
              <a:rPr lang="ar-JO" dirty="0">
                <a:latin typeface="Times" charset="0"/>
                <a:ea typeface="ＭＳ Ｐゴシック" charset="0"/>
                <a:cs typeface="ＭＳ Ｐゴシック" charset="0"/>
              </a:rPr>
              <a:t>من</a:t>
            </a:r>
            <a:r>
              <a:rPr lang="ar-JO" baseline="0" dirty="0">
                <a:latin typeface="Times" charset="0"/>
                <a:ea typeface="ＭＳ Ｐゴシック" charset="0"/>
                <a:cs typeface="ＭＳ Ｐゴシック" charset="0"/>
              </a:rPr>
              <a:t> خلال </a:t>
            </a:r>
            <a:r>
              <a:rPr lang="ar-EG" dirty="0">
                <a:latin typeface="Times" charset="0"/>
                <a:ea typeface="ＭＳ Ｐゴシック" charset="0"/>
                <a:cs typeface="ＭＳ Ｐゴシック" charset="0"/>
              </a:rPr>
              <a:t> 20</a:t>
            </a:r>
            <a:r>
              <a:rPr lang="ar-JO" dirty="0">
                <a:latin typeface="Times" charset="0"/>
                <a:ea typeface="ＭＳ Ｐゴシック" charset="0"/>
                <a:cs typeface="ＭＳ Ｐゴシック" charset="0"/>
              </a:rPr>
              <a:t>ي</a:t>
            </a:r>
            <a:r>
              <a:rPr lang="ar-EG" dirty="0">
                <a:latin typeface="Times" charset="0"/>
                <a:ea typeface="ＭＳ Ｐゴシック" charset="0"/>
                <a:cs typeface="ＭＳ Ｐゴシック" charset="0"/>
              </a:rPr>
              <a:t> </a:t>
            </a:r>
            <a:r>
              <a:rPr lang="ar-JO" dirty="0">
                <a:latin typeface="Times" charset="0"/>
                <a:ea typeface="ＭＳ Ｐゴシック" charset="0"/>
                <a:cs typeface="ＭＳ Ｐゴシック" charset="0"/>
              </a:rPr>
              <a:t>، ورحبعام في الجنوب 20 ر .</a:t>
            </a:r>
          </a:p>
          <a:p>
            <a:pPr algn="r"/>
            <a:r>
              <a:rPr lang="ar-JO" dirty="0">
                <a:latin typeface="Times" charset="0"/>
                <a:ea typeface="ＭＳ Ｐゴシック" charset="0"/>
                <a:cs typeface="ＭＳ Ｐゴシック" charset="0"/>
              </a:rPr>
              <a:t>ي</a:t>
            </a:r>
            <a:r>
              <a:rPr lang="ar-JO" baseline="0" dirty="0">
                <a:latin typeface="Times" charset="0"/>
                <a:ea typeface="ＭＳ Ｐゴシック" charset="0"/>
                <a:cs typeface="ＭＳ Ｐゴシック" charset="0"/>
              </a:rPr>
              <a:t> قبل ر .</a:t>
            </a:r>
            <a:r>
              <a:rPr lang="en-US"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يمكنك أن تتذكر هذا الترتيب على النحو التالي: الشمال فوق الجنوب ؛</a:t>
            </a:r>
            <a:r>
              <a:rPr lang="en-US" dirty="0">
                <a:latin typeface="Times" charset="0"/>
                <a:ea typeface="ＭＳ Ｐゴシック" charset="0"/>
                <a:cs typeface="ＭＳ Ｐゴシック" charset="0"/>
              </a:rPr>
              <a:t>.</a:t>
            </a:r>
            <a:endParaRPr lang="ar-JO" dirty="0">
              <a:latin typeface="Times" charset="0"/>
              <a:ea typeface="ＭＳ Ｐゴシック" charset="0"/>
              <a:cs typeface="ＭＳ Ｐゴシック" charset="0"/>
            </a:endParaRPr>
          </a:p>
          <a:p>
            <a:pPr algn="r"/>
            <a:r>
              <a:rPr lang="ar-JO"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إن مملكة إسرائيل الشمالية هي ، إلى حد بعيد ، الأكثر شراً وتمردًا ووثنية من الاثنين. لم يكن هناك ملوك طيبون في المملكة الشمالية. ومع ذلك ، في الجنوب ، كان هناك بعض الملوك الطيبين ، وإن كانوا قليلين جدًا.</a:t>
            </a:r>
            <a:endParaRPr lang="en-US" dirty="0">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b="1" dirty="0">
                <a:latin typeface="Times" charset="0"/>
                <a:ea typeface="ＭＳ Ｐゴシック" charset="0"/>
                <a:cs typeface="ＭＳ Ｐゴシック" charset="0"/>
              </a:rPr>
              <a:t>إليك</a:t>
            </a:r>
            <a:r>
              <a:rPr lang="ar-JO" b="1" baseline="0" dirty="0">
                <a:latin typeface="Times" charset="0"/>
                <a:ea typeface="ＭＳ Ｐゴシック" charset="0"/>
                <a:cs typeface="ＭＳ Ｐゴシック" charset="0"/>
              </a:rPr>
              <a:t> هذا السؤال : ماذا تعتقد أنه حدث عندما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lgn="r">
              <a:spcBef>
                <a:spcPts val="1200"/>
              </a:spcBef>
              <a:spcAft>
                <a:spcPts val="300"/>
              </a:spcAft>
            </a:pPr>
            <a:r>
              <a:rPr lang="ar-EG" b="1" dirty="0">
                <a:latin typeface="Times" charset="0"/>
                <a:ea typeface="ＭＳ Ｐゴシック" charset="0"/>
                <a:cs typeface="ＭＳ Ｐゴシック" charset="0"/>
              </a:rPr>
              <a:t>إسرائيل ، المملكة الشمالية ، كانت</a:t>
            </a:r>
            <a:r>
              <a:rPr lang="ar-JO" b="1" baseline="0" dirty="0">
                <a:latin typeface="Times" charset="0"/>
                <a:ea typeface="ＭＳ Ｐゴシック" charset="0"/>
                <a:cs typeface="ＭＳ Ｐゴシック" charset="0"/>
              </a:rPr>
              <a:t> موجودة</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ل</a:t>
            </a:r>
            <a:r>
              <a:rPr lang="ar-EG" b="1" dirty="0">
                <a:latin typeface="Times" charset="0"/>
                <a:ea typeface="ＭＳ Ｐゴシック" charset="0"/>
                <a:cs typeface="ＭＳ Ｐゴシック" charset="0"/>
              </a:rPr>
              <a:t>حوالي 200 عام. ثم من خارج أقصى الشمال الشرقي ، يرسل الله حكمه في</a:t>
            </a:r>
            <a:r>
              <a:rPr lang="ar-JO" b="1" baseline="0" dirty="0">
                <a:latin typeface="Times" charset="0"/>
                <a:ea typeface="ＭＳ Ｐゴシック" charset="0"/>
                <a:cs typeface="ＭＳ Ｐゴシック" charset="0"/>
              </a:rPr>
              <a:t> صورة</a:t>
            </a:r>
            <a:r>
              <a:rPr lang="ar-EG" b="1" dirty="0">
                <a:latin typeface="Times" charset="0"/>
                <a:ea typeface="ＭＳ Ｐゴシック" charset="0"/>
                <a:cs typeface="ＭＳ Ｐゴシック" charset="0"/>
              </a:rPr>
              <a:t> الآشوريين ال</a:t>
            </a:r>
            <a:r>
              <a:rPr lang="ar-JO" b="1" dirty="0">
                <a:latin typeface="Times" charset="0"/>
                <a:ea typeface="ＭＳ Ｐゴシック" charset="0"/>
                <a:cs typeface="ＭＳ Ｐゴシック" charset="0"/>
              </a:rPr>
              <a:t>مرعبين</a:t>
            </a:r>
            <a:r>
              <a:rPr lang="ar-EG" b="1" dirty="0">
                <a:latin typeface="Times" charset="0"/>
                <a:ea typeface="ＭＳ Ｐゴシック" charset="0"/>
                <a:cs typeface="ＭＳ Ｐゴシック" charset="0"/>
              </a:rPr>
              <a:t> الذين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 اكتساح لأخذ المملكة الشمالية بعيدًا.فالناس مشتتون – و</a:t>
            </a:r>
            <a:r>
              <a:rPr lang="ar-JO" b="1" dirty="0">
                <a:latin typeface="Times" charset="0"/>
                <a:ea typeface="ＭＳ Ｐゴシック" charset="0"/>
                <a:cs typeface="ＭＳ Ｐゴシック" charset="0"/>
              </a:rPr>
              <a:t>تم</a:t>
            </a:r>
            <a:r>
              <a:rPr lang="ar-JO" b="1" baseline="0" dirty="0">
                <a:latin typeface="Times" charset="0"/>
                <a:ea typeface="ＭＳ Ｐゴシック" charset="0"/>
                <a:cs typeface="ＭＳ Ｐゴシック" charset="0"/>
              </a:rPr>
              <a:t> استيعابهم من قبل </a:t>
            </a:r>
            <a:r>
              <a:rPr lang="ar-EG" b="1" dirty="0">
                <a:latin typeface="Times" charset="0"/>
                <a:ea typeface="ＭＳ Ｐゴシック" charset="0"/>
                <a:cs typeface="ＭＳ Ｐゴシック" charset="0"/>
              </a:rPr>
              <a:t>الأشوري</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ن والثقافات الأخرى في ذلك اليوم. يُعرف هذا باسم الشتات العظيم ، أو تشتت اليهود.</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السنة 722 ق. في جميع دراستنا ، هناك تاريخان محددان فقط من المفيد تذكرهما. الاستيلاء على المملكة الشمالية ، 722 قبل الميلاد ، هو واحد منهم. لا نسمع مرة أخرى عن المملكة الشمالية كشعب موحد. خلال القرون التالية </a:t>
            </a:r>
            <a:r>
              <a:rPr lang="ar-JO" b="1" dirty="0">
                <a:latin typeface="Times" charset="0"/>
                <a:ea typeface="ＭＳ Ｐゴシック" charset="0"/>
                <a:cs typeface="ＭＳ Ｐゴシック" charset="0"/>
              </a:rPr>
              <a:t>تشتتوا</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تدريجياً في جميع أنحاء العالم.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على</a:t>
            </a:r>
            <a:r>
              <a:rPr lang="ar-JO" b="1" baseline="0" dirty="0">
                <a:latin typeface="Times" charset="0"/>
                <a:ea typeface="ＭＳ Ｐゴシック" charset="0"/>
                <a:cs typeface="ＭＳ Ｐゴシック" charset="0"/>
              </a:rPr>
              <a:t> أي حال </a:t>
            </a:r>
            <a:r>
              <a:rPr lang="ar-EG" b="1" dirty="0">
                <a:latin typeface="Times" charset="0"/>
                <a:ea typeface="ＭＳ Ｐゴシック" charset="0"/>
                <a:cs typeface="ＭＳ Ｐゴシック" charset="0"/>
              </a:rPr>
              <a:t>… مملكة يهوذا الجنوبية تختبر نوعًا مختلفًا تمامًا من الحكم.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بحلول هذا الوقت ، هزم البابليون الآشوريين. ثم…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الملك البابلي نبوخذ نصر يوجه انتباهه الآن نحو يهوذا ، تلك المملكة الجنوبية المتبقية.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في</a:t>
            </a:r>
            <a:r>
              <a:rPr lang="ar-JO" b="1" baseline="0" dirty="0">
                <a:latin typeface="Times" charset="0"/>
                <a:ea typeface="ＭＳ Ｐゴシック" charset="0"/>
                <a:cs typeface="ＭＳ Ｐゴシック" charset="0"/>
              </a:rPr>
              <a:t> يهوذا .. حيث كان يوجد قلة من الملوك الصالحين ... المملكة استمرت لفترة أطول بنحو 150 سنة، أو ما مجموعه 350 سنة بعد الانقسام القومي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ثم في الهجمة الرهيبة لعام 586 قبل الميلاد ، يهوذا نفسه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يواجه غزو البابليين تحت حكم الملك نبوخذ نصر. دمر البابليون </a:t>
            </a:r>
            <a:r>
              <a:rPr lang="ar-JO" b="1" dirty="0">
                <a:latin typeface="Times" charset="0"/>
                <a:ea typeface="ＭＳ Ｐゴシック" charset="0"/>
                <a:cs typeface="ＭＳ Ｐゴシック" charset="0"/>
              </a:rPr>
              <a:t>أورشليم</a:t>
            </a:r>
            <a:r>
              <a:rPr lang="ar-EG" b="1" dirty="0">
                <a:latin typeface="Times" charset="0"/>
                <a:ea typeface="ＭＳ Ｐゴシック" charset="0"/>
                <a:cs typeface="ＭＳ Ｐゴシック" charset="0"/>
              </a:rPr>
              <a:t> بأكملها - بما في ذلك معبد سليمان العظيم. هذا هو التاريخ الثاني والمهم الذي يجب تذكره ... 586 قبل الميلاد.تم نقل مملكة يهوذا الجنوبية بعيدًا إلى الأسر البابلي الشهير ، وال</a:t>
            </a:r>
            <a:r>
              <a:rPr lang="ar-JO" b="1" dirty="0">
                <a:latin typeface="Times" charset="0"/>
                <a:ea typeface="ＭＳ Ｐゴシック" charset="0"/>
                <a:cs typeface="ＭＳ Ｐゴシック" charset="0"/>
              </a:rPr>
              <a:t>ذي</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سمى أحيانًا المنفى.</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 إلى مدينة وبلد بعيدان حيث سيتحدث اثنان من أشهر أنبياء يهوذا ، دانيال وحزقيال ، ويكتبوا رسائل الرجاء الخاصة بهم في التنبؤ بالمسيح المجيد. في تصور هذا الفنان ، يمكنك أن تشعر بنكهة بابل ... تلك العاصمة الهائلة للعالم القديم.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إذن ، </a:t>
            </a:r>
            <a:r>
              <a:rPr lang="ar-EG" b="1" dirty="0">
                <a:latin typeface="Times" charset="0"/>
                <a:ea typeface="ＭＳ Ｐゴシック" charset="0"/>
                <a:cs typeface="ＭＳ Ｐゴシック" charset="0"/>
              </a:rPr>
              <a:t>تنتهي فترة الملكية ومجلدها في "ملف الكتاب المقدس".بما أن إسرائيل ويهوذا يواجهان حكم التشتيت لأحدهما ، والنفي المؤقت للآخر ، فإن التاريخ ينقلنا من الملوك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في آخر أنواع المجتمعات الكتابية الثلاثة ، الأسر.</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تذكر أداة الذاكرة الهندسية لـ </a:t>
            </a:r>
            <a:r>
              <a:rPr lang="ar-JO" b="1" dirty="0">
                <a:latin typeface="Times" charset="0"/>
                <a:ea typeface="ＭＳ Ｐゴシック" charset="0"/>
                <a:cs typeface="ＭＳ Ｐゴシック" charset="0"/>
              </a:rPr>
              <a:t>فوضى</a:t>
            </a:r>
            <a:r>
              <a:rPr lang="ar-JO" b="1" baseline="0" dirty="0">
                <a:latin typeface="Times" charset="0"/>
                <a:ea typeface="ＭＳ Ｐゴシック" charset="0"/>
                <a:cs typeface="ＭＳ Ｐゴシック" charset="0"/>
              </a:rPr>
              <a:t> – ملكية – أسر</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نصل</a:t>
            </a:r>
            <a:r>
              <a:rPr lang="ar-JO" b="1" baseline="0" dirty="0">
                <a:latin typeface="Times" charset="0"/>
                <a:ea typeface="ＭＳ Ｐゴシック" charset="0"/>
                <a:cs typeface="ＭＳ Ｐゴシック" charset="0"/>
              </a:rPr>
              <a:t> إلى الملف الثامن للكتاب المقدس ، والمدعو ” أسر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إنه</a:t>
            </a:r>
            <a:r>
              <a:rPr lang="ar-JO" b="1" baseline="0" dirty="0">
                <a:latin typeface="Times" charset="0"/>
                <a:ea typeface="ＭＳ Ｐゴシック" charset="0"/>
                <a:cs typeface="ＭＳ Ｐゴシック" charset="0"/>
              </a:rPr>
              <a:t> خط الوقت ( الجدول الزمني ) ... يتحرك 500 سنة الآن أقرب إلى زمن المخلص... نحو 500 ق. 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اسمح</a:t>
            </a:r>
            <a:r>
              <a:rPr lang="ar-JO" b="1" baseline="0" dirty="0">
                <a:latin typeface="Times" charset="0"/>
                <a:ea typeface="ＭＳ Ｐゴシック" charset="0"/>
                <a:cs typeface="ＭＳ Ｐゴシック" charset="0"/>
              </a:rPr>
              <a:t> لكل أسماء الأسباط أن تظهر : شمعون يكون الأخير في الظهور </a:t>
            </a:r>
            <a:endParaRPr lang="en-US"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كل</a:t>
            </a:r>
            <a:r>
              <a:rPr lang="ar-JO" b="1" baseline="0" dirty="0">
                <a:latin typeface="Times" charset="0"/>
                <a:ea typeface="ＭＳ Ｐゴシック" charset="0"/>
                <a:cs typeface="ＭＳ Ｐゴシック" charset="0"/>
              </a:rPr>
              <a:t> إنسان - وسط أسباط إسرائيل هذه تم توطينه في الأرض- عمل ما حسن في عينيه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pPr algn="r"/>
            <a:r>
              <a:rPr lang="ar-EG" b="1" dirty="0">
                <a:latin typeface="Arial" panose="020B0604020202020204" pitchFamily="34" charset="0"/>
                <a:ea typeface="ＭＳ Ｐゴシック" charset="0"/>
                <a:cs typeface="Arial" panose="020B0604020202020204" pitchFamily="34" charset="0"/>
              </a:rPr>
              <a:t>تلخيصا لهذا الوقت </a:t>
            </a:r>
            <a:r>
              <a:rPr lang="ar-JO" b="1" dirty="0">
                <a:latin typeface="Arial" panose="020B0604020202020204" pitchFamily="34" charset="0"/>
                <a:ea typeface="ＭＳ Ｐゴシック" charset="0"/>
                <a:cs typeface="Arial" panose="020B0604020202020204" pitchFamily="34" charset="0"/>
              </a:rPr>
              <a:t>من</a:t>
            </a:r>
            <a:r>
              <a:rPr lang="ar-JO" b="1" baseline="0" dirty="0">
                <a:latin typeface="Arial" panose="020B0604020202020204" pitchFamily="34" charset="0"/>
                <a:ea typeface="ＭＳ Ｐゴシック" charset="0"/>
                <a:cs typeface="Arial" panose="020B0604020202020204" pitchFamily="34" charset="0"/>
              </a:rPr>
              <a:t> الملكية </a:t>
            </a:r>
            <a:r>
              <a:rPr lang="ar-EG" b="1" dirty="0">
                <a:latin typeface="Arial" panose="020B0604020202020204" pitchFamily="34" charset="0"/>
                <a:ea typeface="ＭＳ Ｐゴシック" charset="0"/>
                <a:cs typeface="Arial" panose="020B0604020202020204" pitchFamily="34" charset="0"/>
              </a:rPr>
              <a:t>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تذكر مرة أخرى هذا الاختلاف الحاسم عندما سقطت الممالك الشمالية والجنوبية. </a:t>
            </a:r>
            <a:r>
              <a:rPr lang="ar-JO" b="1" dirty="0">
                <a:latin typeface="Arial" panose="020B0604020202020204" pitchFamily="34" charset="0"/>
                <a:ea typeface="ＭＳ Ｐゴシック" charset="0"/>
                <a:cs typeface="Arial" panose="020B0604020202020204" pitchFamily="34" charset="0"/>
              </a:rPr>
              <a:t>ت</a:t>
            </a:r>
            <a:r>
              <a:rPr lang="ar-EG" b="1" dirty="0">
                <a:latin typeface="Arial" panose="020B0604020202020204" pitchFamily="34" charset="0"/>
                <a:ea typeface="ＭＳ Ｐゴシック" charset="0"/>
                <a:cs typeface="Arial" panose="020B0604020202020204" pitchFamily="34" charset="0"/>
              </a:rPr>
              <a:t>ذكر ذلك</a:t>
            </a:r>
            <a:r>
              <a:rPr lang="ar-JO" b="1" dirty="0">
                <a:latin typeface="Arial" panose="020B0604020202020204" pitchFamily="34" charset="0"/>
                <a:ea typeface="ＭＳ Ｐゴシック" charset="0"/>
                <a:cs typeface="Arial" panose="020B0604020202020204" pitchFamily="34" charset="0"/>
              </a:rPr>
              <a:t>.</a:t>
            </a:r>
          </a:p>
          <a:p>
            <a:pPr algn="r"/>
            <a:r>
              <a:rPr lang="ar-JO" b="1" dirty="0">
                <a:latin typeface="Arial" panose="020B0604020202020204" pitchFamily="34" charset="0"/>
                <a:ea typeface="ＭＳ Ｐゴシック" charset="0"/>
                <a:cs typeface="Arial" panose="020B0604020202020204" pitchFamily="34" charset="0"/>
              </a:rPr>
              <a:t> ////   </a:t>
            </a:r>
            <a:r>
              <a:rPr lang="ar-EG" b="1" dirty="0">
                <a:latin typeface="Arial" panose="020B0604020202020204" pitchFamily="34" charset="0"/>
                <a:ea typeface="ＭＳ Ｐゴシック" charset="0"/>
                <a:cs typeface="Arial" panose="020B0604020202020204" pitchFamily="34" charset="0"/>
              </a:rPr>
              <a:t>المملكة الشمالية ، إسرائيل ، تتعرض للهجوم من قبل آشور ،</a:t>
            </a:r>
            <a:r>
              <a:rPr lang="ar-JO" b="1" dirty="0">
                <a:latin typeface="Arial" panose="020B0604020202020204" pitchFamily="34" charset="0"/>
                <a:ea typeface="ＭＳ Ｐゴシック" charset="0"/>
                <a:cs typeface="Arial" panose="020B0604020202020204" pitchFamily="34" charset="0"/>
              </a:rPr>
              <a:t> </a:t>
            </a:r>
          </a:p>
          <a:p>
            <a:pPr algn="r"/>
            <a:r>
              <a:rPr lang="ar-JO" b="1" dirty="0">
                <a:latin typeface="Arial" panose="020B0604020202020204" pitchFamily="34" charset="0"/>
                <a:ea typeface="ＭＳ Ｐゴシック" charset="0"/>
                <a:cs typeface="Arial" panose="020B0604020202020204" pitchFamily="34" charset="0"/>
              </a:rPr>
              <a:t>  ////   تؤخذ إلى</a:t>
            </a:r>
            <a:r>
              <a:rPr lang="ar-EG" b="1" dirty="0">
                <a:latin typeface="Arial" panose="020B0604020202020204" pitchFamily="34" charset="0"/>
                <a:ea typeface="ＭＳ Ｐゴシック" charset="0"/>
                <a:cs typeface="Arial" panose="020B0604020202020204" pitchFamily="34" charset="0"/>
              </a:rPr>
              <a:t> الأسر ، ومع مرور الوقت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   تم </a:t>
            </a:r>
            <a:r>
              <a:rPr lang="ar-EG" b="1" dirty="0">
                <a:latin typeface="Arial" panose="020B0604020202020204" pitchFamily="34" charset="0"/>
                <a:ea typeface="ＭＳ Ｐゴシック" charset="0"/>
                <a:cs typeface="Arial" panose="020B0604020202020204" pitchFamily="34" charset="0"/>
              </a:rPr>
              <a:t>استيعابها في مجتمعات أخرى.</a:t>
            </a:r>
            <a:endParaRPr lang="ar-JO" b="1" dirty="0">
              <a:latin typeface="Arial" panose="020B0604020202020204" pitchFamily="34" charset="0"/>
              <a:ea typeface="ＭＳ Ｐゴシック" charset="0"/>
              <a:cs typeface="Arial" panose="020B0604020202020204" pitchFamily="34" charset="0"/>
            </a:endParaRPr>
          </a:p>
          <a:p>
            <a:pPr algn="r"/>
            <a:r>
              <a:rPr lang="ar-EG" b="1" dirty="0">
                <a:latin typeface="Arial" panose="020B0604020202020204" pitchFamily="34" charset="0"/>
                <a:ea typeface="ＭＳ Ｐゴシック" charset="0"/>
                <a:cs typeface="Arial" panose="020B0604020202020204" pitchFamily="34" charset="0"/>
              </a:rPr>
              <a:t>لكن يهوذا والمملكة الجنوبية وشعبها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غز</a:t>
            </a:r>
            <a:r>
              <a:rPr lang="ar-JO" b="1" dirty="0">
                <a:latin typeface="Arial" panose="020B0604020202020204" pitchFamily="34" charset="0"/>
                <a:ea typeface="ＭＳ Ｐゴシック" charset="0"/>
                <a:cs typeface="Arial" panose="020B0604020202020204" pitchFamily="34" charset="0"/>
              </a:rPr>
              <a:t>ت</a:t>
            </a:r>
            <a:r>
              <a:rPr lang="ar-EG" b="1" dirty="0">
                <a:latin typeface="Arial" panose="020B0604020202020204" pitchFamily="34" charset="0"/>
                <a:ea typeface="ＭＳ Ｐゴシック" charset="0"/>
                <a:cs typeface="Arial" panose="020B0604020202020204" pitchFamily="34" charset="0"/>
              </a:rPr>
              <a:t>ها بابل في عهد نبوخذ نصر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تم الاستيلاء عليها </a:t>
            </a:r>
            <a:r>
              <a:rPr lang="ar-JO" b="1" dirty="0">
                <a:latin typeface="Arial" panose="020B0604020202020204" pitchFamily="34" charset="0"/>
                <a:ea typeface="ＭＳ Ｐゴシック" charset="0"/>
                <a:cs typeface="Arial" panose="020B0604020202020204" pitchFamily="34" charset="0"/>
              </a:rPr>
              <a:t>من</a:t>
            </a:r>
            <a:r>
              <a:rPr lang="ar-EG" b="1" dirty="0">
                <a:latin typeface="Arial" panose="020B0604020202020204" pitchFamily="34" charset="0"/>
                <a:ea typeface="ＭＳ Ｐゴシック" charset="0"/>
                <a:cs typeface="Arial" panose="020B0604020202020204" pitchFamily="34" charset="0"/>
              </a:rPr>
              <a:t> بابل من أجل أسر مؤقت. لكن يهوذا مقدر لها أن تستمر في لعب مركز الصدارة في تاريخ الأرض في المستقبل الطويل.</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يهوذا محفوظ</a:t>
            </a:r>
            <a:r>
              <a:rPr lang="ar-JO" b="1" dirty="0">
                <a:latin typeface="Arial" panose="020B0604020202020204" pitchFamily="34" charset="0"/>
                <a:ea typeface="ＭＳ Ｐゴシック" charset="0"/>
                <a:cs typeface="Arial" panose="020B0604020202020204" pitchFamily="34" charset="0"/>
              </a:rPr>
              <a:t>ة</a:t>
            </a:r>
            <a:r>
              <a:rPr lang="ar-EG" b="1" dirty="0">
                <a:latin typeface="Arial" panose="020B0604020202020204" pitchFamily="34" charset="0"/>
                <a:ea typeface="ＭＳ Ｐゴシック" charset="0"/>
                <a:cs typeface="Arial" panose="020B0604020202020204" pitchFamily="34" charset="0"/>
              </a:rPr>
              <a:t> وعاد</a:t>
            </a:r>
            <a:r>
              <a:rPr lang="ar-JO" b="1" dirty="0">
                <a:latin typeface="Arial" panose="020B0604020202020204" pitchFamily="34" charset="0"/>
                <a:ea typeface="ＭＳ Ｐゴシック" charset="0"/>
                <a:cs typeface="Arial" panose="020B0604020202020204" pitchFamily="34" charset="0"/>
              </a:rPr>
              <a:t>ت</a:t>
            </a:r>
            <a:r>
              <a:rPr lang="ar-EG" b="1" dirty="0">
                <a:latin typeface="Arial" panose="020B0604020202020204" pitchFamily="34" charset="0"/>
                <a:ea typeface="ＭＳ Ｐゴシック" charset="0"/>
                <a:cs typeface="Arial" panose="020B0604020202020204" pitchFamily="34" charset="0"/>
              </a:rPr>
              <a:t> في النهاية إلى الأرض.</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لماذا؟</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لأن المسيح المنتظر ... الذي تنبأ به منذ زمن طويل ... كان مقدرًا </a:t>
            </a:r>
            <a:r>
              <a:rPr lang="ar-JO" b="1" dirty="0">
                <a:latin typeface="Arial" panose="020B0604020202020204" pitchFamily="34" charset="0"/>
                <a:ea typeface="ＭＳ Ｐゴシック" charset="0"/>
                <a:cs typeface="Arial" panose="020B0604020202020204" pitchFamily="34" charset="0"/>
              </a:rPr>
              <a:t>من</a:t>
            </a:r>
            <a:r>
              <a:rPr lang="ar-JO" b="1" baseline="0" dirty="0">
                <a:latin typeface="Arial" panose="020B0604020202020204" pitchFamily="34" charset="0"/>
                <a:ea typeface="ＭＳ Ｐゴシック" charset="0"/>
                <a:cs typeface="Arial" panose="020B0604020202020204" pitchFamily="34" charset="0"/>
              </a:rPr>
              <a:t> خلال </a:t>
            </a:r>
            <a:r>
              <a:rPr lang="ar-EG" b="1" dirty="0">
                <a:latin typeface="Arial" panose="020B0604020202020204" pitchFamily="34" charset="0"/>
                <a:ea typeface="ＭＳ Ｐゴシック" charset="0"/>
                <a:cs typeface="Arial" panose="020B0604020202020204" pitchFamily="34" charset="0"/>
              </a:rPr>
              <a:t>أنبياء العهد القديم أن يظهر من خلال سلالة</a:t>
            </a:r>
            <a:r>
              <a:rPr lang="ar-JO" b="1" dirty="0">
                <a:latin typeface="Arial" panose="020B0604020202020204" pitchFamily="34" charset="0"/>
                <a:ea typeface="ＭＳ Ｐゴシック" charset="0"/>
                <a:cs typeface="Arial" panose="020B0604020202020204" pitchFamily="34" charset="0"/>
              </a:rPr>
              <a:t> سبط </a:t>
            </a:r>
            <a:r>
              <a:rPr lang="ar-EG" b="1" dirty="0">
                <a:latin typeface="Arial" panose="020B0604020202020204" pitchFamily="34" charset="0"/>
                <a:ea typeface="ＭＳ Ｐゴシック" charset="0"/>
                <a:cs typeface="Arial" panose="020B0604020202020204" pitchFamily="34" charset="0"/>
              </a:rPr>
              <a:t> يهوذا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وهنا مجلد ملف </a:t>
            </a:r>
            <a:r>
              <a:rPr lang="ar-JO" b="1" dirty="0">
                <a:latin typeface="Arial" panose="020B0604020202020204" pitchFamily="34" charset="0"/>
                <a:ea typeface="ＭＳ Ｐゴシック" charset="0"/>
                <a:cs typeface="Arial" panose="020B0604020202020204" pitchFamily="34" charset="0"/>
              </a:rPr>
              <a:t>الأسر</a:t>
            </a:r>
          </a:p>
          <a:p>
            <a:pPr algn="r"/>
            <a:r>
              <a:rPr lang="en-US"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من تسلسل ملف الكتاب المقدس جاهز للعناصر الأربعة المهمة لهذه الفترة في حياة يهوذا القديمة.</a:t>
            </a:r>
            <a:endParaRPr lang="en-US" b="1" dirty="0">
              <a:latin typeface="Arial" panose="020B0604020202020204" pitchFamily="34" charset="0"/>
              <a:ea typeface="ＭＳ Ｐゴシック" charset="0"/>
              <a:cs typeface="Arial" panose="020B0604020202020204" pitchFamily="34" charset="0"/>
            </a:endParaRP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بابل - تلك المدينة الشرقية الضخمة المجاورة لنهر الفرات - هي موقع سبعين سنة من أسر يهوذا ، كما هو موضح هنا في إعادة إنشاء الفنان للمظهر المحتمل لتلك المدينة الرائعة. كانت حدائق بابل المعلقة الشهيرة - التي تظهر على اليمين - من بين عجائب الدنيا السبع في ذلك العالم القديم.</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تذكر أيضًا أن بابل - التي تقع على خريطتك على بعد أميال عديدة من الخليج الفارسي - كانت قريبة جدًا من قلب منطقة الخليج الفارسي المضطربة</a:t>
            </a:r>
            <a:r>
              <a:rPr lang="ar-JO" b="1" dirty="0">
                <a:latin typeface="Arial" panose="020B0604020202020204" pitchFamily="34" charset="0"/>
                <a:ea typeface="ＭＳ Ｐゴシック" charset="0"/>
                <a:cs typeface="Arial" panose="020B0604020202020204" pitchFamily="34" charset="0"/>
              </a:rPr>
              <a:t> الآن</a:t>
            </a:r>
            <a:r>
              <a:rPr lang="ar-EG" b="1" dirty="0">
                <a:latin typeface="Arial" panose="020B0604020202020204" pitchFamily="34" charset="0"/>
                <a:ea typeface="ＭＳ Ｐゴシック" charset="0"/>
                <a:cs typeface="Arial" panose="020B0604020202020204" pitchFamily="34" charset="0"/>
              </a:rPr>
              <a:t> في الشرق الأوسط.</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بعد سبعين سنة من سبي يهوذا ، سمح الحكام البابليون للأسرى من مملكة يهوذا الجنوبية بالعودة إلى القدس وإعادة بناء مدينتهم وأسوارها وهيكلهم.</a:t>
            </a:r>
            <a:endParaRPr lang="en-US"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a:t>
            </a:r>
            <a:r>
              <a:rPr lang="ar-JO" b="1" baseline="0"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وفي هذا الوقت من السبي البابلي ، دُعي شعب يهوذا باليهود - من اسم قبيلة يهوذا.</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كما وُلد التقليد اليهودي العالمي لل</a:t>
            </a:r>
            <a:r>
              <a:rPr lang="ar-JO" b="1" dirty="0">
                <a:latin typeface="Arial" panose="020B0604020202020204" pitchFamily="34" charset="0"/>
                <a:ea typeface="ＭＳ Ｐゴシック" charset="0"/>
                <a:cs typeface="Arial" panose="020B0604020202020204" pitchFamily="34" charset="0"/>
              </a:rPr>
              <a:t>مجمع</a:t>
            </a:r>
            <a:r>
              <a:rPr lang="ar-EG" b="1" dirty="0">
                <a:latin typeface="Arial" panose="020B0604020202020204" pitchFamily="34" charset="0"/>
                <a:ea typeface="ＭＳ Ｐゴシック" charset="0"/>
                <a:cs typeface="Arial" panose="020B0604020202020204" pitchFamily="34" charset="0"/>
              </a:rPr>
              <a:t> في بابل أثناء سبي يهوذا أو منفاه.</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تمت العودة إلى الأرض في 3 </a:t>
            </a:r>
            <a:r>
              <a:rPr lang="ar-JO" b="1" dirty="0">
                <a:latin typeface="Arial" panose="020B0604020202020204" pitchFamily="34" charset="0"/>
                <a:ea typeface="ＭＳ Ｐゴシック" charset="0"/>
                <a:cs typeface="Arial" panose="020B0604020202020204" pitchFamily="34" charset="0"/>
              </a:rPr>
              <a:t>هجرات</a:t>
            </a:r>
            <a:r>
              <a:rPr lang="ar-EG" b="1" dirty="0">
                <a:latin typeface="Arial" panose="020B0604020202020204" pitchFamily="34" charset="0"/>
                <a:ea typeface="ＭＳ Ｐゴシック" charset="0"/>
                <a:cs typeface="Arial" panose="020B0604020202020204" pitchFamily="34" charset="0"/>
              </a:rPr>
              <a:t> ضخمة. كانت هذه </a:t>
            </a:r>
            <a:r>
              <a:rPr lang="ar-JO" b="1" dirty="0">
                <a:latin typeface="Arial" panose="020B0604020202020204" pitchFamily="34" charset="0"/>
                <a:ea typeface="ＭＳ Ｐゴシック" charset="0"/>
                <a:cs typeface="Arial" panose="020B0604020202020204" pitchFamily="34" charset="0"/>
              </a:rPr>
              <a:t>ال</a:t>
            </a:r>
            <a:r>
              <a:rPr lang="ar-EG" b="1" dirty="0">
                <a:latin typeface="Arial" panose="020B0604020202020204" pitchFamily="34" charset="0"/>
                <a:ea typeface="ＭＳ Ｐゴシック" charset="0"/>
                <a:cs typeface="Arial" panose="020B0604020202020204" pitchFamily="34" charset="0"/>
              </a:rPr>
              <a:t>رحلات صعبة سيرًا على الأقدام من بابل </a:t>
            </a:r>
            <a:r>
              <a:rPr lang="ar-JO" b="1" dirty="0">
                <a:latin typeface="Arial" panose="020B0604020202020204" pitchFamily="34" charset="0"/>
                <a:ea typeface="ＭＳ Ｐゴシック" charset="0"/>
                <a:cs typeface="Arial" panose="020B0604020202020204" pitchFamily="34" charset="0"/>
              </a:rPr>
              <a:t>عودة </a:t>
            </a:r>
            <a:r>
              <a:rPr lang="ar-EG" b="1" dirty="0">
                <a:latin typeface="Arial" panose="020B0604020202020204" pitchFamily="34" charset="0"/>
                <a:ea typeface="ＭＳ Ｐゴシック" charset="0"/>
                <a:cs typeface="Arial" panose="020B0604020202020204" pitchFamily="34" charset="0"/>
              </a:rPr>
              <a:t>إلى الأرض.</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صعد اليهود العائدون على طول طريق الهلال الخصيب على الأرجح بالقرب من نهر الفرات ... ثم ابتعدوا أخيرًا جنوبًا باتجاه أرض إسرائيل. كان هذا الطريق ضروريًا للغاية. وإلا فلن يتمكن العائدون من تحمل الظروف الصحراوية القاسية التي تقع غربًا بين بابل والقدس.</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استمرت ال</a:t>
            </a:r>
            <a:r>
              <a:rPr lang="ar-JO" b="1" dirty="0">
                <a:latin typeface="Arial" panose="020B0604020202020204" pitchFamily="34" charset="0"/>
                <a:ea typeface="ＭＳ Ｐゴシック" charset="0"/>
                <a:cs typeface="Arial" panose="020B0604020202020204" pitchFamily="34" charset="0"/>
              </a:rPr>
              <a:t>هجرات</a:t>
            </a:r>
            <a:r>
              <a:rPr lang="ar-EG" b="1" dirty="0">
                <a:latin typeface="Arial" panose="020B0604020202020204" pitchFamily="34" charset="0"/>
                <a:ea typeface="ＭＳ Ｐゴシック" charset="0"/>
                <a:cs typeface="Arial" panose="020B0604020202020204" pitchFamily="34" charset="0"/>
              </a:rPr>
              <a:t> الثلاث التي عادت إلى الأرض حوالي 100 عام. خلال ذلك الوقت عاد حوالي 50000 شخص.</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على الرغم من أن حوالي 50000 يهودي غادروا بابل للعودة إلى أرض موعدهم ......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كان العديد من اليهود في بابل ناجحين في الأعمال التجارية ، حيث عاشوا في منازلهم الخاصة. كان هؤلاء اليهود مسؤولين إلى حد كبير عن تمويل رحلات العودة ، وعن أعمال إعادة الإعمار من قبل العائدين.</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خلال تلك الرحلات الصعبة للعودة إلى إسرائيل من بابل ، انتقلت ثلاثة أسماء مشهورة إلى القيادة الوطنية.</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تذكر هذه الأسماء من خلال تذكر كلمة </a:t>
            </a:r>
            <a:r>
              <a:rPr lang="ar-JO" b="1" dirty="0">
                <a:latin typeface="Arial" panose="020B0604020202020204" pitchFamily="34" charset="0"/>
                <a:ea typeface="ＭＳ Ｐゴシック" charset="0"/>
                <a:cs typeface="Arial" panose="020B0604020202020204" pitchFamily="34" charset="0"/>
              </a:rPr>
              <a:t>ز - ع - ن</a:t>
            </a:r>
          </a:p>
          <a:p>
            <a:pPr algn="r"/>
            <a:r>
              <a:rPr lang="en-US" b="1" dirty="0">
                <a:latin typeface="Arial" panose="020B0604020202020204" pitchFamily="34" charset="0"/>
                <a:ea typeface="ＭＳ Ｐゴシック" charset="0"/>
                <a:cs typeface="Arial" panose="020B0604020202020204" pitchFamily="34" charset="0"/>
              </a:rPr>
              <a:t> ... </a:t>
            </a:r>
            <a:r>
              <a:rPr lang="ar-EG" b="1" dirty="0">
                <a:latin typeface="Arial" panose="020B0604020202020204" pitchFamily="34" charset="0"/>
                <a:ea typeface="ＭＳ Ｐゴシック" charset="0"/>
                <a:cs typeface="Arial" panose="020B0604020202020204" pitchFamily="34" charset="0"/>
              </a:rPr>
              <a:t>هؤلاء الرجال الثلاثة العظماء ، الذين يطلق عليهم أحيانًا دبلوماسيون-كهنة ، بالترتيب ، كانوا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زربابل ...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عزرا ... و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 نحميا.</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Arial" panose="020B0604020202020204" pitchFamily="34" charset="0"/>
                <a:ea typeface="ＭＳ Ｐゴシック" charset="0"/>
                <a:cs typeface="Arial" panose="020B0604020202020204" pitchFamily="34" charset="0"/>
              </a:rPr>
              <a:t>يتم ذكر زربابل بسبب دوره الحاسم في بدء إعادة بناء هيكل الهيكل الفعلي ، على الرغم من صغر حجمه </a:t>
            </a:r>
          </a:p>
          <a:p>
            <a:pPr algn="r"/>
            <a:r>
              <a:rPr lang="ar-JO" b="1" dirty="0">
                <a:latin typeface="Arial" panose="020B0604020202020204" pitchFamily="34" charset="0"/>
                <a:ea typeface="ＭＳ Ｐゴシック" charset="0"/>
                <a:cs typeface="Arial" panose="020B0604020202020204" pitchFamily="34" charset="0"/>
              </a:rPr>
              <a:t>////    ع</a:t>
            </a:r>
            <a:r>
              <a:rPr lang="ar-EG" b="1" dirty="0">
                <a:latin typeface="Arial" panose="020B0604020202020204" pitchFamily="34" charset="0"/>
                <a:ea typeface="ＭＳ Ｐゴシック" charset="0"/>
                <a:cs typeface="Arial" panose="020B0604020202020204" pitchFamily="34" charset="0"/>
              </a:rPr>
              <a:t>زرا ... الكاهن العظيم الذي ذهب إلى أورشليم ليعلم شعبه شريعة الرب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بينما عاد نحميا ، المسؤول والقائد الشهير في العهد القديم ، لإعادة بناء أبواب المدينة وأسوارها. في وقت قصير مذهل ،</a:t>
            </a:r>
            <a:endParaRPr lang="ar-JO" b="1" dirty="0">
              <a:latin typeface="Arial" panose="020B0604020202020204" pitchFamily="34" charset="0"/>
              <a:ea typeface="ＭＳ Ｐゴシック" charset="0"/>
              <a:cs typeface="Arial" panose="020B0604020202020204" pitchFamily="34" charset="0"/>
            </a:endParaRPr>
          </a:p>
          <a:p>
            <a:pPr algn="r"/>
            <a:r>
              <a:rPr lang="ar-EG" b="1" dirty="0">
                <a:latin typeface="Arial" panose="020B0604020202020204" pitchFamily="34" charset="0"/>
                <a:ea typeface="ＭＳ Ｐゴシック" charset="0"/>
                <a:cs typeface="Arial" panose="020B0604020202020204" pitchFamily="34" charset="0"/>
              </a:rPr>
              <a:t> أعاد هو ورجاله بناء دفاعات القدس الحاسمة.</a:t>
            </a:r>
            <a:endParaRPr lang="ar-JO" b="1" dirty="0">
              <a:latin typeface="Arial" panose="020B0604020202020204" pitchFamily="34" charset="0"/>
              <a:ea typeface="ＭＳ Ｐゴシック" charset="0"/>
              <a:cs typeface="Arial" panose="020B0604020202020204" pitchFamily="34" charset="0"/>
            </a:endParaRPr>
          </a:p>
          <a:p>
            <a:pPr algn="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هؤلاء الرجال الثلاثة العظماء ... </a:t>
            </a:r>
            <a:r>
              <a:rPr lang="ar-JO" b="1" dirty="0">
                <a:latin typeface="Arial" panose="020B0604020202020204" pitchFamily="34" charset="0"/>
                <a:ea typeface="ＭＳ Ｐゴシック" charset="0"/>
                <a:cs typeface="Arial" panose="020B0604020202020204" pitchFamily="34" charset="0"/>
              </a:rPr>
              <a:t>ز</a:t>
            </a:r>
            <a:r>
              <a:rPr lang="ar-JO" b="1" baseline="0" dirty="0">
                <a:latin typeface="Arial" panose="020B0604020202020204" pitchFamily="34" charset="0"/>
                <a:ea typeface="ＭＳ Ｐゴシック" charset="0"/>
                <a:cs typeface="Arial" panose="020B0604020202020204" pitchFamily="34" charset="0"/>
              </a:rPr>
              <a:t> _ع _ ن</a:t>
            </a:r>
            <a:endParaRPr lang="ar-JO" b="1" dirty="0">
              <a:latin typeface="Arial" panose="020B0604020202020204" pitchFamily="34" charset="0"/>
              <a:ea typeface="ＭＳ Ｐゴシック" charset="0"/>
              <a:cs typeface="Arial" panose="020B0604020202020204" pitchFamily="34" charset="0"/>
            </a:endParaRPr>
          </a:p>
          <a:p>
            <a:pPr algn="r"/>
            <a:r>
              <a:rPr lang="en-US"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زربابل ، عزرا ونحميا ... الدبلوماسيون-الكهنة ... كانوا في مركز عودة يهوذا ، قادوا بعناية تطور الأمة المنفية التي عادت الآن إلى وطنها.</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النتيجة</a:t>
            </a:r>
            <a:r>
              <a:rPr lang="ar-JO" b="1" baseline="0" dirty="0">
                <a:latin typeface="Times" charset="0"/>
                <a:ea typeface="ＭＳ Ｐゴシック" charset="0"/>
                <a:cs typeface="ＭＳ Ｐゴシック" charset="0"/>
              </a:rPr>
              <a:t> فوضى ...</a:t>
            </a:r>
          </a:p>
          <a:p>
            <a:pPr algn="r"/>
            <a:r>
              <a:rPr lang="ar-JO" b="1" baseline="0" dirty="0">
                <a:latin typeface="Times" charset="0"/>
                <a:ea typeface="ＭＳ Ｐゴシック" charset="0"/>
                <a:cs typeface="ＭＳ Ｐゴシック" charset="0"/>
              </a:rPr>
              <a:t>تقودنا إلى النوع الأول من الأنواع الثلاثة من المجتمعات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في الواقع ، علماء الكتاب المقدس على يقين تام من أن هذه الحفريات الأثرية ، في قلب القدس ، هي في الواقع بقايا تلك الجدران التي أعاد بناؤها نحميا وطاقم البناء اليهودي.</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في</a:t>
            </a:r>
            <a:r>
              <a:rPr lang="ar-JO" b="1" baseline="0" dirty="0">
                <a:latin typeface="Times" charset="0"/>
                <a:ea typeface="ＭＳ Ｐゴシック" charset="0"/>
                <a:cs typeface="ＭＳ Ｐゴシック" charset="0"/>
              </a:rPr>
              <a:t> نهاية العهد القديم </a:t>
            </a:r>
            <a:endParaRPr lang="en-US"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مع</a:t>
            </a:r>
            <a:r>
              <a:rPr lang="ar-JO" b="1" baseline="0" dirty="0">
                <a:latin typeface="Times" charset="0"/>
                <a:ea typeface="ＭＳ Ｐゴシック" charset="0"/>
                <a:cs typeface="ＭＳ Ｐゴシック" charset="0"/>
              </a:rPr>
              <a:t> المملكة الشمالية ... إسرائيل ... الآن تشتت</a:t>
            </a:r>
            <a:endParaRPr lang="en-US"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ومع</a:t>
            </a:r>
            <a:r>
              <a:rPr lang="ar-JO" b="1" baseline="0" dirty="0">
                <a:latin typeface="Times" charset="0"/>
                <a:ea typeface="ＭＳ Ｐゴシック" charset="0"/>
                <a:cs typeface="ＭＳ Ｐゴシック" charset="0"/>
              </a:rPr>
              <a:t> المملكة الجنوبية ... يهوذا ... تعود إلى الأرض</a:t>
            </a:r>
            <a:endParaRPr lang="en-US"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فترة</a:t>
            </a:r>
            <a:r>
              <a:rPr lang="ar-JO" b="1" baseline="0" dirty="0">
                <a:latin typeface="Times" charset="0"/>
                <a:ea typeface="ＭＳ Ｐゴシック" charset="0"/>
                <a:cs typeface="ＭＳ Ｐゴシック" charset="0"/>
              </a:rPr>
              <a:t> الأسر لملف الكتاب المقدس ... تأتي إلى النهاية </a:t>
            </a:r>
            <a:endParaRPr lang="en-US"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وعبر</a:t>
            </a:r>
            <a:r>
              <a:rPr lang="ar-JO" b="1" baseline="0" dirty="0">
                <a:latin typeface="Times" charset="0"/>
                <a:ea typeface="ＭＳ Ｐゴシック" charset="0"/>
                <a:cs typeface="ＭＳ Ｐゴシック" charset="0"/>
              </a:rPr>
              <a:t> البانوراما الكاملة للعهد القديم ... من التكوين إلى ملاخي </a:t>
            </a:r>
            <a:endParaRPr lang="en-US"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المسيح</a:t>
            </a:r>
            <a:r>
              <a:rPr lang="ar-JO" b="1" baseline="0" dirty="0">
                <a:latin typeface="Times" charset="0"/>
                <a:ea typeface="ＭＳ Ｐゴシック" charset="0"/>
                <a:cs typeface="ＭＳ Ｐゴシック" charset="0"/>
              </a:rPr>
              <a:t> يوعد به في ملء الزمان</a:t>
            </a:r>
            <a:endParaRPr lang="en-US" dirty="0">
              <a:latin typeface="Times"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في المجلد الثامن الخاص بـ </a:t>
            </a:r>
            <a:r>
              <a:rPr lang="ar-JO" b="1" dirty="0">
                <a:latin typeface="Times" charset="0"/>
                <a:ea typeface="ＭＳ Ｐゴシック" charset="0"/>
                <a:cs typeface="ＭＳ Ｐゴシック" charset="0"/>
              </a:rPr>
              <a:t>الأسر</a:t>
            </a:r>
            <a:r>
              <a:rPr lang="en-US" b="1" dirty="0">
                <a:latin typeface="Times" charset="0"/>
                <a:ea typeface="ＭＳ Ｐゴシック" charset="0"/>
                <a:cs typeface="ＭＳ Ｐゴシック" charset="0"/>
              </a:rPr>
              <a:t> </a:t>
            </a:r>
            <a:endParaRPr lang="ar-JO" b="1" dirty="0">
              <a:latin typeface="Times" charset="0"/>
              <a:ea typeface="ＭＳ Ｐゴシック" charset="0"/>
              <a:cs typeface="ＭＳ Ｐゴシック" charset="0"/>
            </a:endParaRPr>
          </a:p>
          <a:p>
            <a:pPr algn="r"/>
            <a:r>
              <a:rPr lang="ar-EG" b="1" dirty="0">
                <a:latin typeface="Times" charset="0"/>
                <a:ea typeface="ＭＳ Ｐゴシック" charset="0"/>
                <a:cs typeface="ＭＳ Ｐゴシック" charset="0"/>
              </a:rPr>
              <a:t>في السلسلة المكونة من عشرة مجلدات لملفات الكتاب المقدس ، وصلنا إلى نهاية العهد القديم ... و</a:t>
            </a:r>
            <a:r>
              <a:rPr lang="ar-JO" b="1" dirty="0">
                <a:latin typeface="Times" charset="0"/>
                <a:ea typeface="ＭＳ Ｐゴシック" charset="0"/>
                <a:cs typeface="ＭＳ Ｐゴシック" charset="0"/>
              </a:rPr>
              <a:t>يصل</a:t>
            </a:r>
            <a:r>
              <a:rPr lang="ar-JO" b="1" baseline="0" dirty="0">
                <a:latin typeface="Times" charset="0"/>
                <a:ea typeface="ＭＳ Ｐゴシック" charset="0"/>
                <a:cs typeface="ＭＳ Ｐゴシック" charset="0"/>
              </a:rPr>
              <a:t> بنا</a:t>
            </a:r>
            <a:r>
              <a:rPr lang="ar-EG" b="1" dirty="0">
                <a:latin typeface="Times" charset="0"/>
                <a:ea typeface="ＭＳ Ｐゴシック" charset="0"/>
                <a:cs typeface="ＭＳ Ｐゴシック" charset="0"/>
              </a:rPr>
              <a:t> أيضًا إلى نهاية المجتمعات الثلاث الكبرى. ... الفوضى ... الملكية ... والأسر ...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ويظهرون لنا في عروضهم الكاملة الوعود</a:t>
            </a:r>
            <a:r>
              <a:rPr lang="ar-JO" b="1" dirty="0">
                <a:latin typeface="Times" charset="0"/>
                <a:ea typeface="ＭＳ Ｐゴシック" charset="0"/>
                <a:cs typeface="ＭＳ Ｐゴシック" charset="0"/>
              </a:rPr>
              <a:t> الأربعة في</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ا</a:t>
            </a:r>
            <a:r>
              <a:rPr lang="ar-EG" b="1" dirty="0">
                <a:latin typeface="Times" charset="0"/>
                <a:ea typeface="ＭＳ Ｐゴシック" charset="0"/>
                <a:cs typeface="ＭＳ Ｐゴシック" charset="0"/>
              </a:rPr>
              <a:t>لعهد القديم  ... الأبراهيمية ... الأرض ... الد</a:t>
            </a:r>
            <a:r>
              <a:rPr lang="ar-JO" b="1" dirty="0">
                <a:latin typeface="Times" charset="0"/>
                <a:ea typeface="ＭＳ Ｐゴシック" charset="0"/>
                <a:cs typeface="ＭＳ Ｐゴシック" charset="0"/>
              </a:rPr>
              <a:t>اوودي</a:t>
            </a:r>
            <a:r>
              <a:rPr lang="ar-EG" b="1" dirty="0">
                <a:latin typeface="Times" charset="0"/>
                <a:ea typeface="ＭＳ Ｐゴシック" charset="0"/>
                <a:cs typeface="ＭＳ Ｐゴシック" charset="0"/>
              </a:rPr>
              <a:t> ... والعهود الجديدة. ننتقل الآن إلى الصمت.</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73</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The Bible</a:t>
            </a:r>
            <a:r>
              <a:rPr lang="is-IS" b="1" dirty="0">
                <a:latin typeface="Arial" panose="020B0604020202020204" pitchFamily="34" charset="0"/>
                <a:ea typeface="ＭＳ Ｐゴシック" charset="0"/>
                <a:cs typeface="ＭＳ Ｐゴシック" charset="0"/>
              </a:rPr>
              <a:t>…Basically (bb)</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xfrm>
            <a:off x="1150938" y="692150"/>
            <a:ext cx="4556125" cy="3416300"/>
          </a:xfrm>
          <a:ln/>
        </p:spPr>
      </p:sp>
      <p:sp>
        <p:nvSpPr>
          <p:cNvPr id="150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وها</a:t>
            </a:r>
            <a:r>
              <a:rPr lang="ar-JO" b="1" baseline="0" dirty="0">
                <a:latin typeface="Times" charset="0"/>
                <a:ea typeface="ＭＳ Ｐゴシック" charset="0"/>
                <a:cs typeface="ＭＳ Ｐゴシック" charset="0"/>
              </a:rPr>
              <a:t> هو ملف الفوضى في مكانه الخاص في صف ملف الكتاب المقدس</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خلال</a:t>
            </a:r>
            <a:r>
              <a:rPr lang="ar-JO" b="1" baseline="0" dirty="0">
                <a:latin typeface="Times" charset="0"/>
                <a:ea typeface="ＭＳ Ｐゴシック" charset="0"/>
                <a:cs typeface="ＭＳ Ｐゴシック" charset="0"/>
              </a:rPr>
              <a:t> هذا الوقت ، الشعب لم يعرف سلطة حاكمة مركزية كما كانوا يملكون في أيام إسرائيل الأولى .. في أيام موسى ويشوع . هل تذكر ترتيب ف- م- أ ؟</a:t>
            </a:r>
          </a:p>
          <a:p>
            <a:pPr algn="r"/>
            <a:r>
              <a:rPr lang="ar-JO" b="1" baseline="0" dirty="0">
                <a:latin typeface="Times" charset="0"/>
                <a:ea typeface="ＭＳ Ｐゴシック" charset="0"/>
                <a:cs typeface="ＭＳ Ｐゴシック" charset="0"/>
              </a:rPr>
              <a:t>هذا هو الأول من ثلاثة أنواع من المجتمعات أو التركيب المجتمعي ... فوضى </a:t>
            </a:r>
            <a:endParaRPr lang="en-US" b="1" dirty="0">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57104434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65365104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8247740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8104791"/>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379353"/>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10647881"/>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62966"/>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890850"/>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9108770"/>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634369"/>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1178319"/>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8202246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6241314"/>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905516"/>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095115"/>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1604333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78626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9196574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50717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76788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5735162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24201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96743604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4969574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377810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43590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7786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0" charset="0"/>
              </a:rPr>
              <a:t> DRESSING</a:t>
            </a:r>
          </a:p>
          <a:p>
            <a:pPr>
              <a:defRPr/>
            </a:pPr>
            <a:r>
              <a:rPr lang="en-US" sz="2000" b="1">
                <a:solidFill>
                  <a:srgbClr val="FFD34A"/>
                </a:solidFill>
                <a:latin typeface="Times" pitchFamily="-110" charset="0"/>
              </a:rPr>
              <a:t>        THE                                    </a:t>
            </a:r>
          </a:p>
          <a:p>
            <a:pPr>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58189841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62073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7057351"/>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2220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8177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1526945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1084230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4970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772629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7720786"/>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594858"/>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9468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21731606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2617368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05543959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28329401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5971087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4284757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46052773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60283430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01176595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4384523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28821291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5793769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409192459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86865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2185932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85100547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1800">
                  <a:solidFill>
                    <a:srgbClr val="FFFFFF"/>
                  </a:solidFill>
                  <a:latin typeface="Times New Roman"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grpSp>
          <p:nvGrpSpPr>
            <p:cNvPr id="3078"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grpSp>
        <p:grpSp>
          <p:nvGrpSpPr>
            <p:cNvPr id="3079"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grpSp>
      </p:grpSp>
      <p:sp>
        <p:nvSpPr>
          <p:cNvPr id="1059" name="Text Box 35"/>
          <p:cNvSpPr txBox="1">
            <a:spLocks noChangeArrowheads="1"/>
          </p:cNvSpPr>
          <p:nvPr userDrawn="1"/>
        </p:nvSpPr>
        <p:spPr bwMode="auto">
          <a:xfrm>
            <a:off x="436563" y="6569075"/>
            <a:ext cx="9731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b="1" i="0" dirty="0">
                <a:solidFill>
                  <a:srgbClr val="FFFFFF"/>
                </a:solidFill>
                <a:latin typeface="Arial" panose="020B0604020202020204" pitchFamily="34" charset="0"/>
                <a:cs typeface="+mn-cs"/>
              </a:rPr>
              <a:t>© </a:t>
            </a:r>
            <a:r>
              <a:rPr lang="en-US" sz="1000" b="1" i="0" dirty="0">
                <a:solidFill>
                  <a:srgbClr val="FFFFFF"/>
                </a:solidFill>
                <a:latin typeface="Arial" panose="020B0604020202020204" pitchFamily="34" charset="0"/>
                <a:cs typeface="+mn-cs"/>
              </a:rPr>
              <a:t>2004</a:t>
            </a:r>
            <a:r>
              <a:rPr lang="en-US" sz="900" b="1" i="0" dirty="0">
                <a:solidFill>
                  <a:srgbClr val="FFFFFF"/>
                </a:solidFill>
                <a:latin typeface="Arial" panose="020B0604020202020204" pitchFamily="34" charset="0"/>
                <a:cs typeface="+mn-cs"/>
              </a:rPr>
              <a:t> TBBMI</a:t>
            </a:r>
          </a:p>
        </p:txBody>
      </p:sp>
      <p:sp>
        <p:nvSpPr>
          <p:cNvPr id="1060" name="Rectangle 36"/>
          <p:cNvSpPr>
            <a:spLocks noChangeArrowheads="1"/>
          </p:cNvSpPr>
          <p:nvPr userDrawn="1"/>
        </p:nvSpPr>
        <p:spPr bwMode="auto">
          <a:xfrm>
            <a:off x="7540625" y="6532563"/>
            <a:ext cx="736600"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n-cs"/>
              </a:rPr>
              <a:t>8.0.03d.</a:t>
            </a:r>
          </a:p>
        </p:txBody>
      </p:sp>
    </p:spTree>
  </p:cSld>
  <p:clrMap bg1="dk2" tx1="lt1" bg2="dk1"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charset="0"/>
              </a:rPr>
              <a:t> DRESSING</a:t>
            </a:r>
          </a:p>
          <a:p>
            <a:pPr>
              <a:defRPr/>
            </a:pPr>
            <a:r>
              <a:rPr lang="en-US" sz="2000" b="1">
                <a:solidFill>
                  <a:srgbClr val="FFD34A"/>
                </a:solidFill>
                <a:latin typeface="Times" charset="0"/>
              </a:rPr>
              <a:t>        THE                                    </a:t>
            </a:r>
          </a:p>
          <a:p>
            <a:pPr>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446585452"/>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smtClean="0"/>
              <a:pPr eaLnBrk="1" hangingPunct="1">
                <a:defRPr/>
              </a:pPr>
              <a:t>‹#›</a:t>
            </a:fld>
            <a:endParaRPr lang="en-US" dirty="0"/>
          </a:p>
        </p:txBody>
      </p:sp>
    </p:spTree>
    <p:extLst>
      <p:ext uri="{BB962C8B-B14F-4D97-AF65-F5344CB8AC3E}">
        <p14:creationId xmlns:p14="http://schemas.microsoft.com/office/powerpoint/2010/main" val="2730234522"/>
      </p:ext>
    </p:extLst>
  </p:cSld>
  <p:clrMap bg1="dk2" tx1="lt1" bg2="dk1"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4.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emf"/><Relationship Id="rId5" Type="http://schemas.openxmlformats.org/officeDocument/2006/relationships/image" Target="../media/image19.jpe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55.xml"/><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2141538" y="470331"/>
            <a:ext cx="5281612" cy="5100637"/>
            <a:chOff x="1349" y="497"/>
            <a:chExt cx="3327" cy="3213"/>
          </a:xfrm>
        </p:grpSpPr>
        <p:sp>
          <p:nvSpPr>
            <p:cNvPr id="32779"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2780"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2781"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84710" name="Arc 6"/>
          <p:cNvSpPr>
            <a:spLocks/>
          </p:cNvSpPr>
          <p:nvPr/>
        </p:nvSpPr>
        <p:spPr bwMode="auto">
          <a:xfrm>
            <a:off x="4651375" y="671943"/>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84711" name="Text Box 7"/>
          <p:cNvSpPr txBox="1">
            <a:spLocks noChangeArrowheads="1"/>
          </p:cNvSpPr>
          <p:nvPr/>
        </p:nvSpPr>
        <p:spPr bwMode="auto">
          <a:xfrm>
            <a:off x="3751263" y="1495856"/>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b="1" dirty="0">
                <a:solidFill>
                  <a:srgbClr val="FA0532"/>
                </a:solidFill>
                <a:latin typeface="Arial" panose="020B0604020202020204" pitchFamily="34" charset="0"/>
                <a:ea typeface="+mn-ea"/>
                <a:cs typeface="Arial" panose="020B0604020202020204" pitchFamily="34" charset="0"/>
              </a:rPr>
              <a:t>R</a:t>
            </a:r>
          </a:p>
        </p:txBody>
      </p:sp>
      <p:sp>
        <p:nvSpPr>
          <p:cNvPr id="584712" name="Rectangle 8"/>
          <p:cNvSpPr>
            <a:spLocks noChangeArrowheads="1"/>
          </p:cNvSpPr>
          <p:nvPr/>
        </p:nvSpPr>
        <p:spPr bwMode="auto">
          <a:xfrm>
            <a:off x="2159000" y="2265793"/>
            <a:ext cx="5474255" cy="24904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b="1" dirty="0">
                <a:solidFill>
                  <a:srgbClr val="FAFD00"/>
                </a:solidFill>
                <a:latin typeface="Arial" panose="020B0604020202020204" pitchFamily="34" charset="0"/>
                <a:ea typeface="+mn-ea"/>
                <a:cs typeface="Arial" panose="020B0604020202020204" pitchFamily="34" charset="0"/>
              </a:rPr>
              <a:t>A</a:t>
            </a:r>
            <a:r>
              <a:rPr lang="en-US" sz="14200" b="1" dirty="0">
                <a:solidFill>
                  <a:srgbClr val="FA0532"/>
                </a:solidFill>
                <a:latin typeface="Arial" panose="020B0604020202020204" pitchFamily="34" charset="0"/>
                <a:ea typeface="+mn-ea"/>
                <a:cs typeface="Arial" panose="020B0604020202020204" pitchFamily="34" charset="0"/>
              </a:rPr>
              <a:t>    </a:t>
            </a:r>
            <a:r>
              <a:rPr lang="en-US" sz="14200" b="1" dirty="0">
                <a:solidFill>
                  <a:srgbClr val="51DC00"/>
                </a:solidFill>
                <a:latin typeface="Arial" panose="020B0604020202020204" pitchFamily="34" charset="0"/>
                <a:ea typeface="+mn-ea"/>
                <a:cs typeface="Arial" panose="020B0604020202020204" pitchFamily="34" charset="0"/>
              </a:rPr>
              <a:t> </a:t>
            </a:r>
            <a:r>
              <a:rPr lang="en-US" sz="14200" b="1" dirty="0">
                <a:solidFill>
                  <a:srgbClr val="FAFD00"/>
                </a:solidFill>
                <a:latin typeface="Arial" panose="020B0604020202020204" pitchFamily="34" charset="0"/>
                <a:ea typeface="+mn-ea"/>
                <a:cs typeface="Arial" panose="020B0604020202020204" pitchFamily="34" charset="0"/>
              </a:rPr>
              <a:t>C</a:t>
            </a:r>
          </a:p>
        </p:txBody>
      </p:sp>
      <p:sp>
        <p:nvSpPr>
          <p:cNvPr id="584713" name="Rectangle 9"/>
          <p:cNvSpPr>
            <a:spLocks noChangeArrowheads="1"/>
          </p:cNvSpPr>
          <p:nvPr/>
        </p:nvSpPr>
        <p:spPr bwMode="auto">
          <a:xfrm>
            <a:off x="1677789" y="4072654"/>
            <a:ext cx="4793349"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ar-JO" sz="8800" b="1" dirty="0">
                <a:solidFill>
                  <a:srgbClr val="00FF00"/>
                </a:solidFill>
                <a:latin typeface="Arial" panose="020B0604020202020204" pitchFamily="34" charset="0"/>
                <a:cs typeface="Arial" panose="020B0604020202020204" pitchFamily="34" charset="0"/>
              </a:rPr>
              <a:t>ملكية</a:t>
            </a:r>
            <a:r>
              <a:rPr lang="ar-JO" sz="7200" b="1" dirty="0">
                <a:solidFill>
                  <a:srgbClr val="00FF00"/>
                </a:solidFill>
                <a:latin typeface="Arial" panose="020B0604020202020204" pitchFamily="34" charset="0"/>
                <a:cs typeface="Arial" panose="020B0604020202020204" pitchFamily="34" charset="0"/>
              </a:rPr>
              <a:t>   </a:t>
            </a:r>
          </a:p>
        </p:txBody>
      </p:sp>
      <p:sp>
        <p:nvSpPr>
          <p:cNvPr id="32774"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sp>
        <p:nvSpPr>
          <p:cNvPr id="584715" name="Rectangle 11"/>
          <p:cNvSpPr>
            <a:spLocks noChangeArrowheads="1"/>
          </p:cNvSpPr>
          <p:nvPr/>
        </p:nvSpPr>
        <p:spPr bwMode="auto">
          <a:xfrm>
            <a:off x="8134997" y="6544390"/>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14</a:t>
            </a:r>
          </a:p>
        </p:txBody>
      </p:sp>
      <p:grpSp>
        <p:nvGrpSpPr>
          <p:cNvPr id="32776" name="Group 14"/>
          <p:cNvGrpSpPr>
            <a:grpSpLocks/>
          </p:cNvGrpSpPr>
          <p:nvPr/>
        </p:nvGrpSpPr>
        <p:grpSpPr bwMode="auto">
          <a:xfrm>
            <a:off x="519113" y="117475"/>
            <a:ext cx="854075" cy="1720984"/>
            <a:chOff x="519113" y="312738"/>
            <a:chExt cx="854075" cy="1910918"/>
          </a:xfrm>
        </p:grpSpPr>
        <p:sp>
          <p:nvSpPr>
            <p:cNvPr id="16" name="Rectangle 1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2" name="Rectangle 1">
            <a:extLst>
              <a:ext uri="{FF2B5EF4-FFF2-40B4-BE49-F238E27FC236}">
                <a16:creationId xmlns:a16="http://schemas.microsoft.com/office/drawing/2014/main" id="{B7813E49-E7D5-7135-C702-DA8FA2D6D4B2}"/>
              </a:ext>
            </a:extLst>
          </p:cNvPr>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تصميمها من قبل د. جون فريمان ، تكساس ، الولايات المتحدة </a:t>
            </a:r>
          </a:p>
          <a:p>
            <a:pPr algn="ctr" eaLnBrk="1" hangingPunct="1">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تعليمها من قبل د. ريك جريفيث . مؤسسة الدراسات اللاهوتية الأردنية</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كل الملفات موجودة بعدة لغات للتنزيل المجاني في  </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6854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048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4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484" name="Rectangle 5"/>
          <p:cNvSpPr>
            <a:spLocks noChangeArrowheads="1"/>
          </p:cNvSpPr>
          <p:nvPr/>
        </p:nvSpPr>
        <p:spPr bwMode="auto">
          <a:xfrm>
            <a:off x="3179763" y="1011238"/>
            <a:ext cx="860812"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ar-JO" sz="2000" b="1" dirty="0">
                <a:solidFill>
                  <a:schemeClr val="accent2"/>
                </a:solidFill>
                <a:latin typeface="Arial" panose="020B0604020202020204" pitchFamily="34" charset="0"/>
                <a:cs typeface="Arial" panose="020B0604020202020204" pitchFamily="34" charset="0"/>
              </a:rPr>
              <a:t>فوضى  </a:t>
            </a:r>
            <a:endParaRPr lang="en-US" sz="2000" b="1" dirty="0">
              <a:solidFill>
                <a:schemeClr val="accent2"/>
              </a:solidFill>
              <a:latin typeface="Arial" panose="020B0604020202020204" pitchFamily="34" charset="0"/>
              <a:cs typeface="Arial" panose="020B0604020202020204" pitchFamily="34" charset="0"/>
            </a:endParaRPr>
          </a:p>
          <a:p>
            <a:endParaRPr lang="en-US" sz="2000" b="1" dirty="0">
              <a:solidFill>
                <a:schemeClr val="accent2"/>
              </a:solidFill>
              <a:latin typeface="Arial" panose="020B0604020202020204" pitchFamily="34" charset="0"/>
              <a:cs typeface="Arial" panose="020B0604020202020204" pitchFamily="34" charset="0"/>
            </a:endParaRPr>
          </a:p>
        </p:txBody>
      </p:sp>
      <p:sp>
        <p:nvSpPr>
          <p:cNvPr id="20485"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0486"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79594" name="Rectangle 10"/>
          <p:cNvSpPr>
            <a:spLocks noChangeArrowheads="1"/>
          </p:cNvSpPr>
          <p:nvPr/>
        </p:nvSpPr>
        <p:spPr bwMode="auto">
          <a:xfrm>
            <a:off x="3886200" y="1765300"/>
            <a:ext cx="77745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قضاة</a:t>
            </a:r>
            <a:endParaRPr lang="en-US" b="1" dirty="0">
              <a:solidFill>
                <a:schemeClr val="accent2"/>
              </a:solidFill>
              <a:latin typeface="Arial" panose="020B0604020202020204" pitchFamily="34" charset="0"/>
              <a:cs typeface="Arial" panose="020B0604020202020204" pitchFamily="34" charset="0"/>
            </a:endParaRPr>
          </a:p>
        </p:txBody>
      </p:sp>
      <p:sp>
        <p:nvSpPr>
          <p:cNvPr id="20488"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489"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490"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491"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20492" name="Group 15"/>
          <p:cNvGrpSpPr>
            <a:grpSpLocks/>
          </p:cNvGrpSpPr>
          <p:nvPr/>
        </p:nvGrpSpPr>
        <p:grpSpPr bwMode="auto">
          <a:xfrm>
            <a:off x="7983538" y="3429003"/>
            <a:ext cx="974725" cy="635001"/>
            <a:chOff x="5029" y="2160"/>
            <a:chExt cx="614" cy="400"/>
          </a:xfrm>
        </p:grpSpPr>
        <p:sp>
          <p:nvSpPr>
            <p:cNvPr id="20503"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0504"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0505" name="Rectangle 18"/>
            <p:cNvSpPr>
              <a:spLocks noChangeArrowheads="1"/>
            </p:cNvSpPr>
            <p:nvPr/>
          </p:nvSpPr>
          <p:spPr bwMode="auto">
            <a:xfrm>
              <a:off x="5216" y="2426"/>
              <a:ext cx="22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20506"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0507"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508"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509"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510"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511"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512" name="Rectangle 25"/>
            <p:cNvSpPr>
              <a:spLocks noChangeArrowheads="1"/>
            </p:cNvSpPr>
            <p:nvPr/>
          </p:nvSpPr>
          <p:spPr bwMode="auto">
            <a:xfrm>
              <a:off x="5136" y="2278"/>
              <a:ext cx="31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   </a:t>
              </a:r>
              <a:endParaRPr lang="en-US" sz="1000" b="1" dirty="0">
                <a:solidFill>
                  <a:srgbClr val="000000"/>
                </a:solidFill>
                <a:latin typeface="Arial" panose="020B0604020202020204" pitchFamily="34" charset="0"/>
                <a:cs typeface="Arial" panose="020B0604020202020204" pitchFamily="34" charset="0"/>
              </a:endParaRPr>
            </a:p>
          </p:txBody>
        </p:sp>
        <p:sp>
          <p:nvSpPr>
            <p:cNvPr id="20513" name="Rectangle 26"/>
            <p:cNvSpPr>
              <a:spLocks noChangeArrowheads="1"/>
            </p:cNvSpPr>
            <p:nvPr/>
          </p:nvSpPr>
          <p:spPr bwMode="auto">
            <a:xfrm>
              <a:off x="5029" y="2160"/>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       </a:t>
              </a:r>
              <a:endParaRPr lang="en-US" sz="900" b="1" dirty="0">
                <a:solidFill>
                  <a:srgbClr val="000000"/>
                </a:solidFill>
                <a:latin typeface="Arial" panose="020B0604020202020204" pitchFamily="34" charset="0"/>
                <a:cs typeface="Arial" panose="020B0604020202020204" pitchFamily="34" charset="0"/>
              </a:endParaRPr>
            </a:p>
          </p:txBody>
        </p:sp>
      </p:grpSp>
      <p:sp>
        <p:nvSpPr>
          <p:cNvPr id="579611" name="Text Box 27"/>
          <p:cNvSpPr txBox="1">
            <a:spLocks noChangeArrowheads="1"/>
          </p:cNvSpPr>
          <p:nvPr/>
        </p:nvSpPr>
        <p:spPr bwMode="auto">
          <a:xfrm>
            <a:off x="431800" y="3962400"/>
            <a:ext cx="8331200" cy="92333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5400" b="1" dirty="0">
                <a:solidFill>
                  <a:srgbClr val="FFFF00"/>
                </a:solidFill>
                <a:latin typeface="Arial" panose="020B0604020202020204" pitchFamily="34" charset="0"/>
                <a:ea typeface="+mn-ea"/>
                <a:cs typeface="Arial" panose="020B0604020202020204" pitchFamily="34" charset="0"/>
              </a:rPr>
              <a:t>زمن ارتداد قومي</a:t>
            </a:r>
            <a:endParaRPr lang="en-US" sz="5400" b="1" dirty="0">
              <a:solidFill>
                <a:srgbClr val="FFFF00"/>
              </a:solidFill>
              <a:latin typeface="Arial" panose="020B0604020202020204" pitchFamily="34" charset="0"/>
              <a:ea typeface="+mn-ea"/>
              <a:cs typeface="Arial" panose="020B0604020202020204" pitchFamily="34" charset="0"/>
            </a:endParaRPr>
          </a:p>
        </p:txBody>
      </p:sp>
      <p:sp>
        <p:nvSpPr>
          <p:cNvPr id="579612" name="Text Box 28"/>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قضاة 2: 16 - 19</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20495" name="Text Box 29"/>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79614" name="Rectangle 30"/>
          <p:cNvSpPr>
            <a:spLocks noChangeArrowheads="1"/>
          </p:cNvSpPr>
          <p:nvPr/>
        </p:nvSpPr>
        <p:spPr bwMode="auto">
          <a:xfrm>
            <a:off x="8123885"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08</a:t>
            </a:r>
          </a:p>
        </p:txBody>
      </p:sp>
      <p:sp>
        <p:nvSpPr>
          <p:cNvPr id="20497" name="Text Box 31"/>
          <p:cNvSpPr txBox="1">
            <a:spLocks noChangeArrowheads="1"/>
          </p:cNvSpPr>
          <p:nvPr/>
        </p:nvSpPr>
        <p:spPr bwMode="auto">
          <a:xfrm>
            <a:off x="6987984"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20498" name="Text Box 32"/>
          <p:cNvSpPr txBox="1">
            <a:spLocks noChangeArrowheads="1"/>
          </p:cNvSpPr>
          <p:nvPr/>
        </p:nvSpPr>
        <p:spPr bwMode="auto">
          <a:xfrm>
            <a:off x="8602663" y="6481763"/>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20500" name="Group 34"/>
          <p:cNvGrpSpPr>
            <a:grpSpLocks/>
          </p:cNvGrpSpPr>
          <p:nvPr/>
        </p:nvGrpSpPr>
        <p:grpSpPr bwMode="auto">
          <a:xfrm>
            <a:off x="519113" y="117475"/>
            <a:ext cx="854075" cy="1720984"/>
            <a:chOff x="519113" y="312738"/>
            <a:chExt cx="854075" cy="1910918"/>
          </a:xfrm>
        </p:grpSpPr>
        <p:sp>
          <p:nvSpPr>
            <p:cNvPr id="36" name="Rectangle 3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P spid="5796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2530"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253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2532" name="Rectangle 5"/>
          <p:cNvSpPr>
            <a:spLocks noChangeArrowheads="1"/>
          </p:cNvSpPr>
          <p:nvPr/>
        </p:nvSpPr>
        <p:spPr bwMode="auto">
          <a:xfrm>
            <a:off x="3179763" y="1011238"/>
            <a:ext cx="931344"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فوضى   </a:t>
            </a:r>
            <a:endParaRPr lang="en-US" sz="2000" b="1" dirty="0">
              <a:solidFill>
                <a:schemeClr val="accent2"/>
              </a:solidFill>
              <a:latin typeface="Arial" panose="020B0604020202020204" pitchFamily="34" charset="0"/>
              <a:cs typeface="Arial" panose="020B0604020202020204" pitchFamily="34" charset="0"/>
            </a:endParaRPr>
          </a:p>
          <a:p>
            <a:endParaRPr lang="en-US" sz="2000" b="1" dirty="0">
              <a:solidFill>
                <a:schemeClr val="accent2"/>
              </a:solidFill>
              <a:latin typeface="Arial" panose="020B0604020202020204" pitchFamily="34" charset="0"/>
              <a:cs typeface="Arial" panose="020B0604020202020204" pitchFamily="34" charset="0"/>
            </a:endParaRPr>
          </a:p>
        </p:txBody>
      </p:sp>
      <p:sp>
        <p:nvSpPr>
          <p:cNvPr id="22533"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2534"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35" name="Rectangle 10"/>
          <p:cNvSpPr>
            <a:spLocks noChangeArrowheads="1"/>
          </p:cNvSpPr>
          <p:nvPr/>
        </p:nvSpPr>
        <p:spPr bwMode="auto">
          <a:xfrm>
            <a:off x="3886200" y="1765300"/>
            <a:ext cx="97622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قضاة  </a:t>
            </a:r>
            <a:endParaRPr lang="en-US" b="1" dirty="0">
              <a:solidFill>
                <a:schemeClr val="bg2"/>
              </a:solidFill>
              <a:latin typeface="Arial" panose="020B0604020202020204" pitchFamily="34" charset="0"/>
              <a:cs typeface="Arial" panose="020B0604020202020204" pitchFamily="34" charset="0"/>
            </a:endParaRPr>
          </a:p>
        </p:txBody>
      </p:sp>
      <p:sp>
        <p:nvSpPr>
          <p:cNvPr id="22536"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37"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38"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39"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40" name="Text Box 15"/>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80624" name="Text Box 16"/>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قضاة 2: 16 - 19</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22542" name="Text Box 17"/>
          <p:cNvSpPr txBox="1">
            <a:spLocks noChangeArrowheads="1"/>
          </p:cNvSpPr>
          <p:nvPr/>
        </p:nvSpPr>
        <p:spPr bwMode="auto">
          <a:xfrm>
            <a:off x="6987984"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22543"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chemeClr val="tx1"/>
              </a:solidFill>
              <a:latin typeface="Arial" panose="020B0604020202020204" pitchFamily="34" charset="0"/>
              <a:cs typeface="Arial" panose="020B0604020202020204" pitchFamily="34" charset="0"/>
            </a:endParaRPr>
          </a:p>
        </p:txBody>
      </p:sp>
      <p:sp>
        <p:nvSpPr>
          <p:cNvPr id="580628" name="Rectangle 20"/>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09</a:t>
            </a:r>
          </a:p>
        </p:txBody>
      </p:sp>
      <p:sp>
        <p:nvSpPr>
          <p:cNvPr id="580629" name="Text Box 21"/>
          <p:cNvSpPr txBox="1">
            <a:spLocks noChangeArrowheads="1"/>
          </p:cNvSpPr>
          <p:nvPr/>
        </p:nvSpPr>
        <p:spPr bwMode="auto">
          <a:xfrm>
            <a:off x="6559550" y="442913"/>
            <a:ext cx="1874838" cy="563231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عثنيئيل</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إهود</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شمجر</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FFFF00"/>
                </a:solidFill>
                <a:latin typeface="Arial" panose="020B0604020202020204" pitchFamily="34" charset="0"/>
                <a:ea typeface="Times" pitchFamily="-112" charset="0"/>
                <a:cs typeface="Arial" panose="020B0604020202020204" pitchFamily="34" charset="0"/>
              </a:rPr>
              <a:t>دبورة و باراق</a:t>
            </a:r>
            <a:endParaRPr lang="en-US" sz="2400" b="1" dirty="0">
              <a:solidFill>
                <a:srgbClr val="FFFF00"/>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يائير</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أبيمالك</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تولع</a:t>
            </a:r>
            <a:r>
              <a:rPr lang="en-US" sz="2400" b="1" dirty="0">
                <a:solidFill>
                  <a:srgbClr val="0831AD"/>
                </a:solidFill>
                <a:latin typeface="Arial" panose="020B0604020202020204" pitchFamily="34" charset="0"/>
                <a:ea typeface="Times" pitchFamily="-112" charset="0"/>
                <a:cs typeface="Arial" panose="020B0604020202020204" pitchFamily="34" charset="0"/>
              </a:rPr>
              <a:t> </a:t>
            </a:r>
          </a:p>
          <a:p>
            <a:pPr algn="ctr">
              <a:defRPr/>
            </a:pPr>
            <a:r>
              <a:rPr lang="en-US" sz="2400" b="1" dirty="0">
                <a:solidFill>
                  <a:srgbClr val="0831AD"/>
                </a:solidFill>
                <a:latin typeface="Arial" panose="020B0604020202020204" pitchFamily="34" charset="0"/>
                <a:ea typeface="Times" pitchFamily="-112" charset="0"/>
                <a:cs typeface="Arial" panose="020B0604020202020204" pitchFamily="34" charset="0"/>
              </a:rPr>
              <a:t> </a:t>
            </a:r>
            <a:r>
              <a:rPr lang="ar-JO" sz="2400" b="1" dirty="0">
                <a:solidFill>
                  <a:srgbClr val="FFFF00"/>
                </a:solidFill>
                <a:latin typeface="Arial" panose="020B0604020202020204" pitchFamily="34" charset="0"/>
                <a:ea typeface="Times" pitchFamily="-112" charset="0"/>
                <a:cs typeface="Arial" panose="020B0604020202020204" pitchFamily="34" charset="0"/>
              </a:rPr>
              <a:t>جدعون</a:t>
            </a:r>
            <a:endParaRPr lang="en-US" sz="2400" b="1" dirty="0">
              <a:solidFill>
                <a:srgbClr val="FFFF00"/>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يفتاح</a:t>
            </a:r>
            <a:r>
              <a:rPr lang="en-US" sz="2400" b="1" dirty="0">
                <a:solidFill>
                  <a:srgbClr val="0831AD"/>
                </a:solidFill>
                <a:latin typeface="Arial" panose="020B0604020202020204" pitchFamily="34" charset="0"/>
                <a:ea typeface="Times" pitchFamily="-112" charset="0"/>
                <a:cs typeface="Arial" panose="020B0604020202020204" pitchFamily="34" charset="0"/>
              </a:rPr>
              <a:t> </a:t>
            </a: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إبصان</a:t>
            </a:r>
            <a:r>
              <a:rPr lang="en-US" sz="2400" b="1" dirty="0">
                <a:solidFill>
                  <a:srgbClr val="0831AD"/>
                </a:solidFill>
                <a:latin typeface="Arial" panose="020B0604020202020204" pitchFamily="34" charset="0"/>
                <a:ea typeface="Times" pitchFamily="-112" charset="0"/>
                <a:cs typeface="Arial" panose="020B0604020202020204" pitchFamily="34" charset="0"/>
              </a:rPr>
              <a:t> </a:t>
            </a: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إيلون</a:t>
            </a:r>
            <a:r>
              <a:rPr lang="en-US" sz="2400" b="1" dirty="0">
                <a:solidFill>
                  <a:srgbClr val="0831AD"/>
                </a:solidFill>
                <a:latin typeface="Arial" panose="020B0604020202020204" pitchFamily="34" charset="0"/>
                <a:ea typeface="Times" pitchFamily="-112" charset="0"/>
                <a:cs typeface="Arial" panose="020B0604020202020204" pitchFamily="34" charset="0"/>
              </a:rPr>
              <a:t> </a:t>
            </a: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عبدون</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FFFF00"/>
                </a:solidFill>
                <a:latin typeface="Arial" panose="020B0604020202020204" pitchFamily="34" charset="0"/>
                <a:ea typeface="Times" pitchFamily="-112" charset="0"/>
                <a:cs typeface="Arial" panose="020B0604020202020204" pitchFamily="34" charset="0"/>
              </a:rPr>
              <a:t>شمشون</a:t>
            </a:r>
            <a:endParaRPr lang="en-US" sz="2400" b="1" dirty="0">
              <a:solidFill>
                <a:srgbClr val="FFFF00"/>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عالي</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FFFF00"/>
                </a:solidFill>
                <a:latin typeface="Arial" panose="020B0604020202020204" pitchFamily="34" charset="0"/>
                <a:ea typeface="Times" pitchFamily="-112" charset="0"/>
                <a:cs typeface="Arial" panose="020B0604020202020204" pitchFamily="34" charset="0"/>
              </a:rPr>
              <a:t>صموئيل</a:t>
            </a:r>
            <a:endParaRPr lang="en-US" sz="2400" b="1" dirty="0">
              <a:solidFill>
                <a:srgbClr val="FFFF00"/>
              </a:solidFill>
              <a:latin typeface="Arial" panose="020B0604020202020204" pitchFamily="34" charset="0"/>
              <a:ea typeface="Times" pitchFamily="-112" charset="0"/>
              <a:cs typeface="Arial" panose="020B0604020202020204" pitchFamily="34" charset="0"/>
            </a:endParaRPr>
          </a:p>
        </p:txBody>
      </p:sp>
      <p:sp>
        <p:nvSpPr>
          <p:cNvPr id="580630" name="Text Box 22"/>
          <p:cNvSpPr txBox="1">
            <a:spLocks noChangeArrowheads="1"/>
          </p:cNvSpPr>
          <p:nvPr/>
        </p:nvSpPr>
        <p:spPr bwMode="auto">
          <a:xfrm>
            <a:off x="-189133" y="3379567"/>
            <a:ext cx="6870700" cy="120032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r">
              <a:spcBef>
                <a:spcPct val="50000"/>
              </a:spcBef>
              <a:defRPr/>
            </a:pPr>
            <a:r>
              <a:rPr lang="ar-JO" sz="3600" b="1" dirty="0">
                <a:solidFill>
                  <a:srgbClr val="1CFF23"/>
                </a:solidFill>
                <a:latin typeface="Arial" panose="020B0604020202020204" pitchFamily="34" charset="0"/>
                <a:ea typeface="+mn-ea"/>
                <a:cs typeface="Arial" panose="020B0604020202020204" pitchFamily="34" charset="0"/>
              </a:rPr>
              <a:t>اعتمادا على كيف تعدهم... كان يوجد ما بين 13 إلى 15 قاضي في إسرائيل القديمة </a:t>
            </a:r>
            <a:r>
              <a:rPr lang="en-US" sz="3600" b="1" dirty="0">
                <a:solidFill>
                  <a:srgbClr val="FFFF00"/>
                </a:solidFill>
                <a:latin typeface="Arial" panose="020B0604020202020204" pitchFamily="34" charset="0"/>
                <a:ea typeface="+mn-ea"/>
                <a:cs typeface="Arial" panose="020B0604020202020204" pitchFamily="34" charset="0"/>
              </a:rPr>
              <a:t>            </a:t>
            </a:r>
          </a:p>
        </p:txBody>
      </p:sp>
      <p:grpSp>
        <p:nvGrpSpPr>
          <p:cNvPr id="22547" name="Group 23"/>
          <p:cNvGrpSpPr>
            <a:grpSpLocks/>
          </p:cNvGrpSpPr>
          <p:nvPr/>
        </p:nvGrpSpPr>
        <p:grpSpPr bwMode="auto">
          <a:xfrm>
            <a:off x="7983538" y="3429003"/>
            <a:ext cx="974725" cy="635001"/>
            <a:chOff x="5029" y="2160"/>
            <a:chExt cx="614" cy="400"/>
          </a:xfrm>
        </p:grpSpPr>
        <p:sp>
          <p:nvSpPr>
            <p:cNvPr id="22554"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2555"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2556" name="Rectangle 26"/>
            <p:cNvSpPr>
              <a:spLocks noChangeArrowheads="1"/>
            </p:cNvSpPr>
            <p:nvPr/>
          </p:nvSpPr>
          <p:spPr bwMode="auto">
            <a:xfrm>
              <a:off x="5216" y="2426"/>
              <a:ext cx="22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22557"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2558"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2559"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2560"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61"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62"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63" name="Rectangle 33"/>
            <p:cNvSpPr>
              <a:spLocks noChangeArrowheads="1"/>
            </p:cNvSpPr>
            <p:nvPr/>
          </p:nvSpPr>
          <p:spPr bwMode="auto">
            <a:xfrm>
              <a:off x="5136" y="2278"/>
              <a:ext cx="294"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  </a:t>
              </a:r>
              <a:endParaRPr lang="en-US" sz="1000" b="1" dirty="0">
                <a:solidFill>
                  <a:srgbClr val="000000"/>
                </a:solidFill>
                <a:latin typeface="Arial" panose="020B0604020202020204" pitchFamily="34" charset="0"/>
                <a:cs typeface="Arial" panose="020B0604020202020204" pitchFamily="34" charset="0"/>
              </a:endParaRPr>
            </a:p>
          </p:txBody>
        </p:sp>
        <p:sp>
          <p:nvSpPr>
            <p:cNvPr id="22564" name="Rectangle 34"/>
            <p:cNvSpPr>
              <a:spLocks noChangeArrowheads="1"/>
            </p:cNvSpPr>
            <p:nvPr/>
          </p:nvSpPr>
          <p:spPr bwMode="auto">
            <a:xfrm>
              <a:off x="5029" y="2160"/>
              <a:ext cx="2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a:t>
              </a:r>
              <a:endParaRPr lang="en-US" sz="900" b="1" dirty="0">
                <a:solidFill>
                  <a:srgbClr val="000000"/>
                </a:solidFill>
                <a:latin typeface="Arial" panose="020B0604020202020204" pitchFamily="34" charset="0"/>
                <a:cs typeface="Arial" panose="020B0604020202020204" pitchFamily="34" charset="0"/>
              </a:endParaRPr>
            </a:p>
          </p:txBody>
        </p:sp>
      </p:grpSp>
      <p:sp>
        <p:nvSpPr>
          <p:cNvPr id="580644" name="Text Box 36"/>
          <p:cNvSpPr txBox="1">
            <a:spLocks noChangeArrowheads="1"/>
          </p:cNvSpPr>
          <p:nvPr/>
        </p:nvSpPr>
        <p:spPr bwMode="auto">
          <a:xfrm>
            <a:off x="6559550" y="33702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dirty="0">
                <a:solidFill>
                  <a:srgbClr val="FFF30C"/>
                </a:solidFill>
                <a:latin typeface="Arial" panose="020B0604020202020204" pitchFamily="34" charset="0"/>
                <a:ea typeface="Times" pitchFamily="-112" charset="0"/>
                <a:cs typeface="Arial" panose="020B0604020202020204" pitchFamily="34" charset="0"/>
              </a:rPr>
              <a:t> </a:t>
            </a:r>
          </a:p>
        </p:txBody>
      </p:sp>
      <p:grpSp>
        <p:nvGrpSpPr>
          <p:cNvPr id="22551" name="Group 37"/>
          <p:cNvGrpSpPr>
            <a:grpSpLocks/>
          </p:cNvGrpSpPr>
          <p:nvPr/>
        </p:nvGrpSpPr>
        <p:grpSpPr bwMode="auto">
          <a:xfrm>
            <a:off x="519113" y="117475"/>
            <a:ext cx="854075" cy="1720984"/>
            <a:chOff x="519113" y="312738"/>
            <a:chExt cx="854075" cy="1910918"/>
          </a:xfrm>
        </p:grpSpPr>
        <p:sp>
          <p:nvSpPr>
            <p:cNvPr id="39" name="Rectangle 3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4"/>
                                        </p:tgtEl>
                                        <p:attrNameLst>
                                          <p:attrName>style.visibility</p:attrName>
                                        </p:attrNameLst>
                                      </p:cBhvr>
                                      <p:to>
                                        <p:strVal val="visible"/>
                                      </p:to>
                                    </p:set>
                                    <p:anim calcmode="lin" valueType="num">
                                      <p:cBhvr>
                                        <p:cTn id="17" dur="500" fill="hold"/>
                                        <p:tgtEl>
                                          <p:spTgt spid="580644"/>
                                        </p:tgtEl>
                                        <p:attrNameLst>
                                          <p:attrName>ppt_w</p:attrName>
                                        </p:attrNameLst>
                                      </p:cBhvr>
                                      <p:tavLst>
                                        <p:tav tm="0">
                                          <p:val>
                                            <p:strVal val="2/3*#ppt_w"/>
                                          </p:val>
                                        </p:tav>
                                        <p:tav tm="100000">
                                          <p:val>
                                            <p:strVal val="#ppt_w"/>
                                          </p:val>
                                        </p:tav>
                                      </p:tavLst>
                                    </p:anim>
                                    <p:anim calcmode="lin" valueType="num">
                                      <p:cBhvr>
                                        <p:cTn id="18" dur="500" fill="hold"/>
                                        <p:tgtEl>
                                          <p:spTgt spid="58064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387725" y="828675"/>
            <a:ext cx="1790554" cy="181331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51DC00"/>
                </a:solidFill>
                <a:latin typeface="Arial" panose="020B0604020202020204" pitchFamily="34" charset="0"/>
                <a:cs typeface="Arial" panose="020B0604020202020204" pitchFamily="34" charset="0"/>
              </a:rPr>
              <a:t>ولكن من بين </a:t>
            </a:r>
          </a:p>
          <a:p>
            <a:pPr algn="ctr">
              <a:defRPr/>
            </a:pPr>
            <a:r>
              <a:rPr lang="ar-JO" b="1" dirty="0">
                <a:solidFill>
                  <a:srgbClr val="51DC00"/>
                </a:solidFill>
                <a:latin typeface="Arial" panose="020B0604020202020204" pitchFamily="34" charset="0"/>
                <a:cs typeface="Arial" panose="020B0604020202020204" pitchFamily="34" charset="0"/>
              </a:rPr>
              <a:t>ا</a:t>
            </a:r>
            <a:r>
              <a:rPr lang="ar-JO" b="1" dirty="0">
                <a:solidFill>
                  <a:srgbClr val="FFFF00"/>
                </a:solidFill>
                <a:latin typeface="Arial" panose="020B0604020202020204" pitchFamily="34" charset="0"/>
                <a:cs typeface="Arial" panose="020B0604020202020204" pitchFamily="34" charset="0"/>
              </a:rPr>
              <a:t>لعديد من </a:t>
            </a:r>
          </a:p>
          <a:p>
            <a:pPr algn="ctr">
              <a:defRPr/>
            </a:pPr>
            <a:r>
              <a:rPr lang="ar-JO" b="1" dirty="0">
                <a:solidFill>
                  <a:srgbClr val="FFFF00"/>
                </a:solidFill>
                <a:latin typeface="Arial" panose="020B0604020202020204" pitchFamily="34" charset="0"/>
                <a:cs typeface="Arial" panose="020B0604020202020204" pitchFamily="34" charset="0"/>
              </a:rPr>
              <a:t>قضاة إسرائيل</a:t>
            </a:r>
            <a:endParaRPr lang="en-US" b="1" dirty="0">
              <a:solidFill>
                <a:srgbClr val="FFFF00"/>
              </a:solidFill>
              <a:latin typeface="Arial" panose="020B0604020202020204" pitchFamily="34" charset="0"/>
              <a:cs typeface="Arial" panose="020B0604020202020204" pitchFamily="34" charset="0"/>
            </a:endParaRPr>
          </a:p>
          <a:p>
            <a:pPr algn="ctr">
              <a:defRPr/>
            </a:pPr>
            <a:endParaRPr lang="en-US" b="1" dirty="0">
              <a:solidFill>
                <a:srgbClr val="51DC00"/>
              </a:solidFill>
              <a:latin typeface="Arial" panose="020B0604020202020204" pitchFamily="34" charset="0"/>
              <a:cs typeface="Arial" panose="020B0604020202020204" pitchFamily="34" charset="0"/>
            </a:endParaRPr>
          </a:p>
        </p:txBody>
      </p:sp>
      <p:sp>
        <p:nvSpPr>
          <p:cNvPr id="581635" name="Text Box 3"/>
          <p:cNvSpPr txBox="1">
            <a:spLocks noChangeArrowheads="1"/>
          </p:cNvSpPr>
          <p:nvPr/>
        </p:nvSpPr>
        <p:spPr bwMode="auto">
          <a:xfrm>
            <a:off x="1841500" y="2640013"/>
            <a:ext cx="6188075" cy="307776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defRPr/>
            </a:pPr>
            <a:r>
              <a:rPr lang="ar-JO" b="1" dirty="0">
                <a:solidFill>
                  <a:srgbClr val="51DC00"/>
                </a:solidFill>
                <a:latin typeface="Arial" panose="020B0604020202020204" pitchFamily="34" charset="0"/>
                <a:ea typeface="+mn-ea"/>
                <a:cs typeface="Arial" panose="020B0604020202020204" pitchFamily="34" charset="0"/>
              </a:rPr>
              <a:t>الأخير والأعظم ،</a:t>
            </a:r>
            <a:endParaRPr lang="en-US" b="1" dirty="0">
              <a:solidFill>
                <a:srgbClr val="51DC00"/>
              </a:solidFill>
              <a:latin typeface="Arial" panose="020B0604020202020204" pitchFamily="34" charset="0"/>
              <a:ea typeface="+mn-ea"/>
              <a:cs typeface="Arial" panose="020B0604020202020204" pitchFamily="34" charset="0"/>
            </a:endParaRPr>
          </a:p>
          <a:p>
            <a:pPr algn="ctr">
              <a:defRPr/>
            </a:pPr>
            <a:r>
              <a:rPr lang="ar-JO" b="1" dirty="0">
                <a:solidFill>
                  <a:srgbClr val="51DC00"/>
                </a:solidFill>
                <a:latin typeface="Arial" panose="020B0604020202020204" pitchFamily="34" charset="0"/>
                <a:ea typeface="+mn-ea"/>
                <a:cs typeface="Arial" panose="020B0604020202020204" pitchFamily="34" charset="0"/>
              </a:rPr>
              <a:t>الشخصية المحورية هو ...</a:t>
            </a:r>
          </a:p>
          <a:p>
            <a:pPr algn="ctr">
              <a:defRPr/>
            </a:pPr>
            <a:r>
              <a:rPr lang="ar-JO" sz="13800" b="1" dirty="0">
                <a:solidFill>
                  <a:srgbClr val="FFFF00"/>
                </a:solidFill>
                <a:latin typeface="Arial" panose="020B0604020202020204" pitchFamily="34" charset="0"/>
                <a:ea typeface="+mn-ea"/>
                <a:cs typeface="Arial" panose="020B0604020202020204" pitchFamily="34" charset="0"/>
              </a:rPr>
              <a:t>صموئيل</a:t>
            </a:r>
            <a:endParaRPr lang="en-US" sz="13800" b="1" dirty="0">
              <a:solidFill>
                <a:srgbClr val="FFFF00"/>
              </a:solidFill>
              <a:latin typeface="Arial" panose="020B0604020202020204" pitchFamily="34" charset="0"/>
              <a:ea typeface="+mn-ea"/>
              <a:cs typeface="Arial" panose="020B0604020202020204" pitchFamily="34" charset="0"/>
            </a:endParaRPr>
          </a:p>
        </p:txBody>
      </p:sp>
      <p:sp>
        <p:nvSpPr>
          <p:cNvPr id="581638"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4580"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81640"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7: 15</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24582" name="Group 9"/>
          <p:cNvGrpSpPr>
            <a:grpSpLocks/>
          </p:cNvGrpSpPr>
          <p:nvPr/>
        </p:nvGrpSpPr>
        <p:grpSpPr bwMode="auto">
          <a:xfrm>
            <a:off x="7983538" y="3429003"/>
            <a:ext cx="974725" cy="635001"/>
            <a:chOff x="5029" y="2160"/>
            <a:chExt cx="614" cy="400"/>
          </a:xfrm>
        </p:grpSpPr>
        <p:sp>
          <p:nvSpPr>
            <p:cNvPr id="24590"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4591"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4592" name="Rectangle 12"/>
            <p:cNvSpPr>
              <a:spLocks noChangeArrowheads="1"/>
            </p:cNvSpPr>
            <p:nvPr/>
          </p:nvSpPr>
          <p:spPr bwMode="auto">
            <a:xfrm>
              <a:off x="5216" y="2426"/>
              <a:ext cx="22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24593"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4594"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4595"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4596"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4597"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4598"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4599" name="Rectangle 19"/>
            <p:cNvSpPr>
              <a:spLocks noChangeArrowheads="1"/>
            </p:cNvSpPr>
            <p:nvPr/>
          </p:nvSpPr>
          <p:spPr bwMode="auto">
            <a:xfrm>
              <a:off x="5136" y="2278"/>
              <a:ext cx="294"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  </a:t>
              </a:r>
              <a:endParaRPr lang="en-US" sz="1000" b="1" dirty="0">
                <a:solidFill>
                  <a:srgbClr val="000000"/>
                </a:solidFill>
                <a:latin typeface="Arial" panose="020B0604020202020204" pitchFamily="34" charset="0"/>
                <a:cs typeface="Arial" panose="020B0604020202020204" pitchFamily="34" charset="0"/>
              </a:endParaRPr>
            </a:p>
          </p:txBody>
        </p:sp>
        <p:sp>
          <p:nvSpPr>
            <p:cNvPr id="24600" name="Rectangle 20"/>
            <p:cNvSpPr>
              <a:spLocks noChangeArrowheads="1"/>
            </p:cNvSpPr>
            <p:nvPr/>
          </p:nvSpPr>
          <p:spPr bwMode="auto">
            <a:xfrm>
              <a:off x="5029" y="2160"/>
              <a:ext cx="2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a:t>
              </a:r>
              <a:endParaRPr lang="en-US" sz="900" b="1" dirty="0">
                <a:solidFill>
                  <a:srgbClr val="000000"/>
                </a:solidFill>
                <a:latin typeface="Arial" panose="020B0604020202020204" pitchFamily="34" charset="0"/>
                <a:cs typeface="Arial" panose="020B0604020202020204" pitchFamily="34" charset="0"/>
              </a:endParaRPr>
            </a:p>
          </p:txBody>
        </p:sp>
      </p:grpSp>
      <p:sp>
        <p:nvSpPr>
          <p:cNvPr id="24583" name="Text Box 21"/>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81654" name="Rectangle 22"/>
          <p:cNvSpPr>
            <a:spLocks noChangeArrowheads="1"/>
          </p:cNvSpPr>
          <p:nvPr/>
        </p:nvSpPr>
        <p:spPr bwMode="auto">
          <a:xfrm>
            <a:off x="8123885" y="6544390"/>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10</a:t>
            </a:r>
          </a:p>
        </p:txBody>
      </p:sp>
      <p:sp>
        <p:nvSpPr>
          <p:cNvPr id="24585" name="Text Box 23"/>
          <p:cNvSpPr txBox="1">
            <a:spLocks noChangeArrowheads="1"/>
          </p:cNvSpPr>
          <p:nvPr/>
        </p:nvSpPr>
        <p:spPr bwMode="auto">
          <a:xfrm>
            <a:off x="6987984"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24586"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dirty="0">
              <a:solidFill>
                <a:schemeClr val="tx1"/>
              </a:solidFill>
              <a:latin typeface="Arial" panose="020B0604020202020204" pitchFamily="34" charset="0"/>
              <a:cs typeface="Arial" panose="020B0604020202020204" pitchFamily="34" charset="0"/>
            </a:endParaRPr>
          </a:p>
        </p:txBody>
      </p:sp>
      <p:grpSp>
        <p:nvGrpSpPr>
          <p:cNvPr id="24587" name="Group 26"/>
          <p:cNvGrpSpPr>
            <a:grpSpLocks/>
          </p:cNvGrpSpPr>
          <p:nvPr/>
        </p:nvGrpSpPr>
        <p:grpSpPr bwMode="auto">
          <a:xfrm>
            <a:off x="519113" y="117475"/>
            <a:ext cx="854075" cy="1720984"/>
            <a:chOff x="519113" y="312738"/>
            <a:chExt cx="854075" cy="1910918"/>
          </a:xfrm>
        </p:grpSpPr>
        <p:sp>
          <p:nvSpPr>
            <p:cNvPr id="28" name="Rectangle 2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2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1000"/>
                            </p:stCondLst>
                            <p:childTnLst>
                              <p:par>
                                <p:cTn id="9" presetID="7" presetClass="entr" presetSubtype="4" fill="hold" grpId="0" nodeType="afterEffect" nodePh="1">
                                  <p:stCondLst>
                                    <p:cond delay="1000"/>
                                  </p:stCondLst>
                                  <p:endCondLst>
                                    <p:cond evt="begin" delay="0">
                                      <p:tn val="9"/>
                                    </p:cond>
                                  </p:end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dirty="0">
                <a:solidFill>
                  <a:srgbClr val="51DC00"/>
                </a:solidFill>
                <a:latin typeface="Arial" panose="020B0604020202020204" pitchFamily="34" charset="0"/>
                <a:cs typeface="Arial" panose="020B0604020202020204" pitchFamily="34" charset="0"/>
              </a:rPr>
              <a:t>BUT OF THE</a:t>
            </a:r>
          </a:p>
          <a:p>
            <a:pPr algn="ctr">
              <a:defRPr/>
            </a:pPr>
            <a:r>
              <a:rPr lang="en-US" b="1" dirty="0">
                <a:solidFill>
                  <a:srgbClr val="FAFD00"/>
                </a:solidFill>
                <a:latin typeface="Arial" panose="020B0604020202020204" pitchFamily="34" charset="0"/>
                <a:cs typeface="Arial" panose="020B0604020202020204" pitchFamily="34" charset="0"/>
              </a:rPr>
              <a:t>MANY JUDGES </a:t>
            </a:r>
          </a:p>
          <a:p>
            <a:pPr algn="ctr">
              <a:defRPr/>
            </a:pPr>
            <a:r>
              <a:rPr lang="en-US" b="1" dirty="0">
                <a:solidFill>
                  <a:srgbClr val="FAFD00"/>
                </a:solidFill>
                <a:latin typeface="Arial" panose="020B0604020202020204" pitchFamily="34" charset="0"/>
                <a:cs typeface="Arial" panose="020B0604020202020204" pitchFamily="34" charset="0"/>
              </a:rPr>
              <a:t>OF</a:t>
            </a:r>
          </a:p>
          <a:p>
            <a:pPr algn="ctr">
              <a:defRPr/>
            </a:pPr>
            <a:r>
              <a:rPr lang="en-US" b="1" dirty="0">
                <a:solidFill>
                  <a:srgbClr val="FAFD00"/>
                </a:solidFill>
                <a:latin typeface="Arial" panose="020B0604020202020204" pitchFamily="34" charset="0"/>
                <a:cs typeface="Arial" panose="020B0604020202020204" pitchFamily="34" charset="0"/>
              </a:rPr>
              <a:t>ISRAEL...</a:t>
            </a:r>
          </a:p>
          <a:p>
            <a:pPr algn="ctr">
              <a:defRPr/>
            </a:pPr>
            <a:endParaRPr lang="en-US" b="1" dirty="0">
              <a:solidFill>
                <a:srgbClr val="51DC00"/>
              </a:solidFill>
              <a:latin typeface="Arial" panose="020B0604020202020204" pitchFamily="34" charset="0"/>
              <a:cs typeface="Arial" panose="020B0604020202020204" pitchFamily="34"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b="1" dirty="0">
                <a:solidFill>
                  <a:srgbClr val="51DC00"/>
                </a:solidFill>
                <a:latin typeface="Arial" panose="020B0604020202020204" pitchFamily="34" charset="0"/>
                <a:ea typeface="+mn-ea"/>
                <a:cs typeface="Arial" panose="020B0604020202020204" pitchFamily="34" charset="0"/>
              </a:rPr>
              <a:t>THE LAST AND GREATEST,</a:t>
            </a:r>
          </a:p>
          <a:p>
            <a:pPr algn="ctr">
              <a:defRPr/>
            </a:pPr>
            <a:r>
              <a:rPr lang="en-US" b="1" dirty="0">
                <a:solidFill>
                  <a:srgbClr val="51DC00"/>
                </a:solidFill>
                <a:latin typeface="Arial" panose="020B0604020202020204" pitchFamily="34" charset="0"/>
                <a:ea typeface="+mn-ea"/>
                <a:cs typeface="Arial" panose="020B0604020202020204" pitchFamily="34" charset="0"/>
              </a:rPr>
              <a:t>THE </a:t>
            </a:r>
            <a:r>
              <a:rPr lang="en-US" b="1" dirty="0">
                <a:solidFill>
                  <a:srgbClr val="FAFD00"/>
                </a:solidFill>
                <a:latin typeface="Arial" panose="020B0604020202020204" pitchFamily="34" charset="0"/>
                <a:ea typeface="+mn-ea"/>
                <a:cs typeface="Arial" panose="020B0604020202020204" pitchFamily="34" charset="0"/>
              </a:rPr>
              <a:t>"HINGE CHARACTER," </a:t>
            </a:r>
            <a:r>
              <a:rPr lang="en-US" b="1" dirty="0">
                <a:solidFill>
                  <a:srgbClr val="51DC00"/>
                </a:solidFill>
                <a:latin typeface="Arial" panose="020B0604020202020204" pitchFamily="34" charset="0"/>
                <a:ea typeface="+mn-ea"/>
                <a:cs typeface="Arial" panose="020B0604020202020204" pitchFamily="34" charset="0"/>
              </a:rPr>
              <a:t>WAS...</a:t>
            </a:r>
          </a:p>
        </p:txBody>
      </p:sp>
      <p:sp>
        <p:nvSpPr>
          <p:cNvPr id="599044"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dirty="0">
                <a:solidFill>
                  <a:schemeClr val="tx2"/>
                </a:solidFill>
                <a:latin typeface="Arial" panose="020B0604020202020204" pitchFamily="34" charset="0"/>
                <a:ea typeface="+mn-ea"/>
                <a:cs typeface="Arial" panose="020B0604020202020204" pitchFamily="34" charset="0"/>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6629"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6630"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Arial" panose="020B0604020202020204" pitchFamily="34" charset="0"/>
                <a:ea typeface="+mn-ea"/>
                <a:cs typeface="Arial" panose="020B0604020202020204" pitchFamily="34" charset="0"/>
              </a:rPr>
              <a:t>1 Sam. 7:15</a:t>
            </a:r>
          </a:p>
        </p:txBody>
      </p:sp>
      <p:grpSp>
        <p:nvGrpSpPr>
          <p:cNvPr id="26632" name="Group 9"/>
          <p:cNvGrpSpPr>
            <a:grpSpLocks/>
          </p:cNvGrpSpPr>
          <p:nvPr/>
        </p:nvGrpSpPr>
        <p:grpSpPr bwMode="auto">
          <a:xfrm>
            <a:off x="7983538" y="3429003"/>
            <a:ext cx="974725" cy="635001"/>
            <a:chOff x="5029" y="2160"/>
            <a:chExt cx="614" cy="400"/>
          </a:xfrm>
        </p:grpSpPr>
        <p:sp>
          <p:nvSpPr>
            <p:cNvPr id="26668"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6669"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6670" name="Rectangle 12"/>
            <p:cNvSpPr>
              <a:spLocks noChangeArrowheads="1"/>
            </p:cNvSpPr>
            <p:nvPr/>
          </p:nvSpPr>
          <p:spPr bwMode="auto">
            <a:xfrm>
              <a:off x="5216" y="2426"/>
              <a:ext cx="22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26671"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6672"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6673"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6674"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75"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76"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77" name="Rectangle 19"/>
            <p:cNvSpPr>
              <a:spLocks noChangeArrowheads="1"/>
            </p:cNvSpPr>
            <p:nvPr/>
          </p:nvSpPr>
          <p:spPr bwMode="auto">
            <a:xfrm>
              <a:off x="5136" y="2278"/>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Judges</a:t>
              </a:r>
            </a:p>
          </p:txBody>
        </p:sp>
        <p:sp>
          <p:nvSpPr>
            <p:cNvPr id="26678" name="Rectangle 20"/>
            <p:cNvSpPr>
              <a:spLocks noChangeArrowheads="1"/>
            </p:cNvSpPr>
            <p:nvPr/>
          </p:nvSpPr>
          <p:spPr bwMode="auto">
            <a:xfrm>
              <a:off x="5029" y="2160"/>
              <a:ext cx="47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ANARCHY</a:t>
              </a:r>
            </a:p>
          </p:txBody>
        </p:sp>
      </p:grpSp>
      <p:sp>
        <p:nvSpPr>
          <p:cNvPr id="26633" name="Text Box 2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ea typeface="ＭＳ Ｐゴシック" charset="0"/>
                <a:cs typeface="ＭＳ Ｐゴシック" charset="0"/>
              </a:rPr>
              <a:t>East Jerusalem and Mt of Olives aerial from s</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26636" name="Rectangle 25"/>
          <p:cNvSpPr>
            <a:spLocks noChangeArrowheads="1"/>
          </p:cNvSpPr>
          <p:nvPr/>
        </p:nvSpPr>
        <p:spPr bwMode="auto">
          <a:xfrm>
            <a:off x="249238" y="3955415"/>
            <a:ext cx="1236662" cy="592138"/>
          </a:xfrm>
          <a:prstGeom prst="rect">
            <a:avLst/>
          </a:prstGeom>
          <a:solidFill>
            <a:schemeClr val="bg2">
              <a:alpha val="50195"/>
            </a:schemeClr>
          </a:solidFill>
          <a:ln>
            <a:noFill/>
          </a:ln>
          <a:extLst>
            <a:ext uri="{91240B29-F687-4f45-9708-019B960494DF}">
              <a14:hiddenLine xmlns="" xmlns:a14="http://schemas.microsoft.com/office/drawing/2010/main" w="5715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37"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38"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599069" name="Text Box 29"/>
          <p:cNvSpPr txBox="1">
            <a:spLocks noChangeArrowheads="1"/>
          </p:cNvSpPr>
          <p:nvPr/>
        </p:nvSpPr>
        <p:spPr bwMode="auto">
          <a:xfrm>
            <a:off x="1817688" y="212725"/>
            <a:ext cx="3667992" cy="523220"/>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ar-JO" b="1" dirty="0">
                <a:solidFill>
                  <a:schemeClr val="bg2"/>
                </a:solidFill>
                <a:latin typeface="Arial" panose="020B0604020202020204" pitchFamily="34" charset="0"/>
                <a:ea typeface="+mn-ea"/>
                <a:cs typeface="Arial" panose="020B0604020202020204" pitchFamily="34" charset="0"/>
              </a:rPr>
              <a:t>النبي صموئيل ( قرب الرامة )</a:t>
            </a:r>
            <a:endParaRPr lang="en-US" b="1" dirty="0">
              <a:solidFill>
                <a:schemeClr val="bg2"/>
              </a:solidFill>
              <a:latin typeface="Arial" panose="020B0604020202020204" pitchFamily="34" charset="0"/>
              <a:ea typeface="+mn-ea"/>
              <a:cs typeface="Arial" panose="020B0604020202020204" pitchFamily="34" charset="0"/>
            </a:endParaRPr>
          </a:p>
        </p:txBody>
      </p:sp>
      <p:sp>
        <p:nvSpPr>
          <p:cNvPr id="599070" name="Text Box 30"/>
          <p:cNvSpPr txBox="1">
            <a:spLocks noChangeArrowheads="1"/>
          </p:cNvSpPr>
          <p:nvPr/>
        </p:nvSpPr>
        <p:spPr bwMode="auto">
          <a:xfrm>
            <a:off x="4038600" y="3852863"/>
            <a:ext cx="843501" cy="36933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ar-JO" sz="1800" b="1" dirty="0">
                <a:solidFill>
                  <a:schemeClr val="tx1"/>
                </a:solidFill>
                <a:latin typeface="Arial" panose="020B0604020202020204" pitchFamily="34" charset="0"/>
                <a:ea typeface="+mn-ea"/>
                <a:cs typeface="Arial" panose="020B0604020202020204" pitchFamily="34" charset="0"/>
              </a:rPr>
              <a:t>بيت عنيا</a:t>
            </a:r>
            <a:endParaRPr lang="en-US" sz="1800" b="1" dirty="0">
              <a:solidFill>
                <a:schemeClr val="tx1"/>
              </a:solidFill>
              <a:latin typeface="Arial" panose="020B0604020202020204" pitchFamily="34" charset="0"/>
              <a:ea typeface="+mn-ea"/>
              <a:cs typeface="Arial" panose="020B0604020202020204" pitchFamily="34" charset="0"/>
            </a:endParaRPr>
          </a:p>
        </p:txBody>
      </p:sp>
      <p:sp>
        <p:nvSpPr>
          <p:cNvPr id="26641"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599072" name="Text Box 32"/>
          <p:cNvSpPr txBox="1">
            <a:spLocks noChangeArrowheads="1"/>
          </p:cNvSpPr>
          <p:nvPr/>
        </p:nvSpPr>
        <p:spPr bwMode="auto">
          <a:xfrm>
            <a:off x="0" y="2651125"/>
            <a:ext cx="1017588" cy="646331"/>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1" hangingPunct="1">
              <a:defRPr/>
            </a:pPr>
            <a:r>
              <a:rPr lang="ar-JO" sz="1800" b="1" dirty="0">
                <a:solidFill>
                  <a:schemeClr val="tx1"/>
                </a:solidFill>
                <a:latin typeface="Arial" panose="020B0604020202020204" pitchFamily="34" charset="0"/>
                <a:cs typeface="Arial" panose="020B0604020202020204" pitchFamily="34" charset="0"/>
              </a:rPr>
              <a:t>جبل</a:t>
            </a:r>
          </a:p>
          <a:p>
            <a:pPr algn="ctr" eaLnBrk="1" hangingPunct="1">
              <a:defRPr/>
            </a:pPr>
            <a:r>
              <a:rPr lang="ar-JO" sz="1800" b="1" dirty="0">
                <a:solidFill>
                  <a:schemeClr val="tx1"/>
                </a:solidFill>
                <a:latin typeface="Arial" panose="020B0604020202020204" pitchFamily="34" charset="0"/>
                <a:cs typeface="Arial" panose="020B0604020202020204" pitchFamily="34" charset="0"/>
              </a:rPr>
              <a:t> الهيكل</a:t>
            </a:r>
            <a:endParaRPr lang="en-US" sz="1800" b="1" dirty="0">
              <a:solidFill>
                <a:srgbClr val="FFEA18"/>
              </a:solidFill>
              <a:latin typeface="Arial" panose="020B0604020202020204" pitchFamily="34" charset="0"/>
              <a:cs typeface="Arial" panose="020B0604020202020204" pitchFamily="34" charset="0"/>
            </a:endParaRPr>
          </a:p>
        </p:txBody>
      </p:sp>
      <p:sp>
        <p:nvSpPr>
          <p:cNvPr id="26643"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9074" name="Text Box 34"/>
          <p:cNvSpPr txBox="1">
            <a:spLocks noChangeArrowheads="1"/>
          </p:cNvSpPr>
          <p:nvPr/>
        </p:nvSpPr>
        <p:spPr bwMode="auto">
          <a:xfrm>
            <a:off x="2155825" y="3622675"/>
            <a:ext cx="1095172" cy="36933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ar-JO" sz="1800" b="1" dirty="0">
                <a:solidFill>
                  <a:schemeClr val="tx1"/>
                </a:solidFill>
                <a:latin typeface="Arial" panose="020B0604020202020204" pitchFamily="34" charset="0"/>
                <a:ea typeface="+mn-ea"/>
                <a:cs typeface="Arial" panose="020B0604020202020204" pitchFamily="34" charset="0"/>
              </a:rPr>
              <a:t>جبل الزيتون</a:t>
            </a:r>
            <a:endParaRPr lang="en-US" sz="1800" b="1" dirty="0">
              <a:solidFill>
                <a:schemeClr val="tx1"/>
              </a:solidFill>
              <a:latin typeface="Arial" panose="020B0604020202020204" pitchFamily="34" charset="0"/>
              <a:ea typeface="+mn-ea"/>
              <a:cs typeface="Arial" panose="020B0604020202020204" pitchFamily="34" charset="0"/>
            </a:endParaRPr>
          </a:p>
        </p:txBody>
      </p:sp>
      <p:sp>
        <p:nvSpPr>
          <p:cNvPr id="599075" name="Text Box 35"/>
          <p:cNvSpPr txBox="1">
            <a:spLocks noChangeArrowheads="1"/>
          </p:cNvSpPr>
          <p:nvPr/>
        </p:nvSpPr>
        <p:spPr bwMode="auto">
          <a:xfrm>
            <a:off x="254000" y="3965575"/>
            <a:ext cx="1303338" cy="36933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ar-JO" sz="1800" b="1" dirty="0">
                <a:solidFill>
                  <a:schemeClr val="tx1"/>
                </a:solidFill>
                <a:latin typeface="Arial" panose="020B0604020202020204" pitchFamily="34" charset="0"/>
                <a:cs typeface="Arial" panose="020B0604020202020204" pitchFamily="34" charset="0"/>
              </a:rPr>
              <a:t>قبة الصخرة</a:t>
            </a:r>
            <a:endParaRPr lang="en-US" sz="1800" b="1" dirty="0">
              <a:solidFill>
                <a:srgbClr val="FFEA18"/>
              </a:solidFill>
              <a:latin typeface="Arial" panose="020B0604020202020204" pitchFamily="34" charset="0"/>
              <a:cs typeface="Arial" panose="020B0604020202020204" pitchFamily="34" charset="0"/>
            </a:endParaRPr>
          </a:p>
        </p:txBody>
      </p:sp>
      <p:sp>
        <p:nvSpPr>
          <p:cNvPr id="26646"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47" name="Text Box 42"/>
          <p:cNvSpPr txBox="1">
            <a:spLocks noChangeArrowheads="1"/>
          </p:cNvSpPr>
          <p:nvPr/>
        </p:nvSpPr>
        <p:spPr bwMode="auto">
          <a:xfrm>
            <a:off x="6987984"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26648" name="Text Box 43"/>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599084" name="Rectangle 44"/>
          <p:cNvSpPr>
            <a:spLocks noChangeArrowheads="1"/>
          </p:cNvSpPr>
          <p:nvPr/>
        </p:nvSpPr>
        <p:spPr bwMode="auto">
          <a:xfrm>
            <a:off x="7596056" y="6542802"/>
            <a:ext cx="651139"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9.7.03d.</a:t>
            </a:r>
          </a:p>
        </p:txBody>
      </p:sp>
      <p:sp>
        <p:nvSpPr>
          <p:cNvPr id="26650"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dirty="0">
              <a:solidFill>
                <a:schemeClr val="tx1"/>
              </a:solidFill>
              <a:latin typeface="Arial" panose="020B0604020202020204" pitchFamily="34" charset="0"/>
              <a:cs typeface="Arial" panose="020B0604020202020204" pitchFamily="34" charset="0"/>
            </a:endParaRPr>
          </a:p>
        </p:txBody>
      </p:sp>
      <p:sp>
        <p:nvSpPr>
          <p:cNvPr id="599089" name="Rectangle 49"/>
          <p:cNvSpPr>
            <a:spLocks noChangeArrowheads="1"/>
          </p:cNvSpPr>
          <p:nvPr/>
        </p:nvSpPr>
        <p:spPr bwMode="auto">
          <a:xfrm>
            <a:off x="80953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11</a:t>
            </a:r>
          </a:p>
        </p:txBody>
      </p:sp>
      <p:sp>
        <p:nvSpPr>
          <p:cNvPr id="26652" name="Rectangle 51"/>
          <p:cNvSpPr>
            <a:spLocks noChangeArrowheads="1"/>
          </p:cNvSpPr>
          <p:nvPr/>
        </p:nvSpPr>
        <p:spPr bwMode="auto">
          <a:xfrm>
            <a:off x="7378700" y="3876674"/>
            <a:ext cx="1490663" cy="985853"/>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9092" name="Text Box 52"/>
          <p:cNvSpPr txBox="1">
            <a:spLocks noChangeArrowheads="1"/>
          </p:cNvSpPr>
          <p:nvPr/>
        </p:nvSpPr>
        <p:spPr bwMode="auto">
          <a:xfrm>
            <a:off x="7472363" y="3852863"/>
            <a:ext cx="1303337" cy="92333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ar-JO" sz="1800" b="1" dirty="0">
                <a:solidFill>
                  <a:schemeClr val="tx1"/>
                </a:solidFill>
                <a:latin typeface="Arial" panose="020B0604020202020204" pitchFamily="34" charset="0"/>
                <a:ea typeface="+mn-ea"/>
                <a:cs typeface="Arial" panose="020B0604020202020204" pitchFamily="34" charset="0"/>
              </a:rPr>
              <a:t>الطريق السريع </a:t>
            </a:r>
          </a:p>
          <a:p>
            <a:pPr algn="ctr" eaLnBrk="1" hangingPunct="1">
              <a:defRPr/>
            </a:pPr>
            <a:r>
              <a:rPr lang="ar-JO" sz="1800" b="1" dirty="0">
                <a:solidFill>
                  <a:schemeClr val="tx1"/>
                </a:solidFill>
                <a:latin typeface="Arial" panose="020B0604020202020204" pitchFamily="34" charset="0"/>
                <a:ea typeface="+mn-ea"/>
                <a:cs typeface="Arial" panose="020B0604020202020204" pitchFamily="34" charset="0"/>
              </a:rPr>
              <a:t>إلى أريحا</a:t>
            </a:r>
            <a:endParaRPr lang="en-US" sz="1800" b="1" dirty="0">
              <a:solidFill>
                <a:schemeClr val="tx1"/>
              </a:solidFill>
              <a:latin typeface="Arial" panose="020B0604020202020204" pitchFamily="34" charset="0"/>
              <a:ea typeface="+mn-ea"/>
              <a:cs typeface="Arial" panose="020B0604020202020204" pitchFamily="34" charset="0"/>
            </a:endParaRP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6661"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663" name="Rectangle 63"/>
          <p:cNvSpPr>
            <a:spLocks noChangeArrowheads="1"/>
          </p:cNvSpPr>
          <p:nvPr/>
        </p:nvSpPr>
        <p:spPr bwMode="auto">
          <a:xfrm>
            <a:off x="2324100" y="1547813"/>
            <a:ext cx="5824538" cy="135255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599087" name="Text Box 47"/>
          <p:cNvSpPr txBox="1">
            <a:spLocks noChangeArrowheads="1"/>
          </p:cNvSpPr>
          <p:nvPr/>
        </p:nvSpPr>
        <p:spPr bwMode="auto">
          <a:xfrm>
            <a:off x="2360613" y="1562099"/>
            <a:ext cx="6065837" cy="95410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ctr">
              <a:spcBef>
                <a:spcPct val="50000"/>
              </a:spcBef>
              <a:defRPr/>
            </a:pPr>
            <a:r>
              <a:rPr lang="ar-JO" b="1" dirty="0">
                <a:solidFill>
                  <a:srgbClr val="FFEA18"/>
                </a:solidFill>
                <a:latin typeface="Arial" panose="020B0604020202020204" pitchFamily="34" charset="0"/>
                <a:ea typeface="+mn-ea"/>
                <a:cs typeface="Arial" panose="020B0604020202020204" pitchFamily="34" charset="0"/>
              </a:rPr>
              <a:t>صموئيل : النبي والقاضي؛ بيته التقليدي ومكان ولادته شمال أورشليم</a:t>
            </a:r>
            <a:r>
              <a:rPr lang="en-US" b="1" dirty="0">
                <a:solidFill>
                  <a:srgbClr val="FFEA18"/>
                </a:solidFill>
                <a:latin typeface="Arial" panose="020B0604020202020204" pitchFamily="34" charset="0"/>
                <a:ea typeface="+mn-ea"/>
                <a:cs typeface="Arial" panose="020B0604020202020204" pitchFamily="34" charset="0"/>
              </a:rPr>
              <a:t> </a:t>
            </a:r>
          </a:p>
        </p:txBody>
      </p:sp>
      <p:sp>
        <p:nvSpPr>
          <p:cNvPr id="26665"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chemeClr val="tx1"/>
              </a:solidFill>
              <a:latin typeface="Arial" panose="020B0604020202020204" pitchFamily="34" charset="0"/>
              <a:cs typeface="Arial" panose="020B0604020202020204" pitchFamily="34" charset="0"/>
            </a:endParaRPr>
          </a:p>
        </p:txBody>
      </p:sp>
      <p:sp>
        <p:nvSpPr>
          <p:cNvPr id="24618" name="Rectangle 69"/>
          <p:cNvSpPr>
            <a:spLocks noChangeArrowheads="1"/>
          </p:cNvSpPr>
          <p:nvPr/>
        </p:nvSpPr>
        <p:spPr bwMode="auto">
          <a:xfrm>
            <a:off x="3451225" y="3170238"/>
            <a:ext cx="330731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defRPr/>
            </a:pPr>
            <a:r>
              <a:rPr lang="ar-JO" b="1" dirty="0">
                <a:solidFill>
                  <a:schemeClr val="tx1"/>
                </a:solidFill>
                <a:effectLst>
                  <a:glow rad="101600">
                    <a:schemeClr val="bg2">
                      <a:alpha val="75000"/>
                    </a:schemeClr>
                  </a:glow>
                </a:effectLst>
                <a:latin typeface="Arial" panose="020B0604020202020204" pitchFamily="34" charset="0"/>
                <a:cs typeface="Arial" panose="020B0604020202020204" pitchFamily="34" charset="0"/>
              </a:rPr>
              <a:t>صموئيل الأول 8: 4 - 19</a:t>
            </a:r>
            <a:endParaRPr lang="en-US" b="1" dirty="0">
              <a:solidFill>
                <a:schemeClr val="tx1"/>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26667" name="Text Box 70"/>
          <p:cNvSpPr txBox="1">
            <a:spLocks noChangeArrowheads="1"/>
          </p:cNvSpPr>
          <p:nvPr/>
        </p:nvSpPr>
        <p:spPr bwMode="auto">
          <a:xfrm>
            <a:off x="1790700" y="-1270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accent1"/>
                </a:solidFill>
                <a:latin typeface="Arial" panose="020B0604020202020204" pitchFamily="34" charset="0"/>
                <a:cs typeface="Arial" panose="020B0604020202020204" pitchFamily="34" charset="0"/>
              </a:rPr>
              <a:t>صموئيل الأول 8: 4 - 22</a:t>
            </a:r>
            <a:endParaRPr lang="en-US" sz="1600" b="1" dirty="0">
              <a:solidFill>
                <a:schemeClr val="accent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8674"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867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8676" name="Rectangle 5"/>
          <p:cNvSpPr>
            <a:spLocks noChangeArrowheads="1"/>
          </p:cNvSpPr>
          <p:nvPr/>
        </p:nvSpPr>
        <p:spPr bwMode="auto">
          <a:xfrm>
            <a:off x="3179763" y="1011238"/>
            <a:ext cx="860812"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فوضى  </a:t>
            </a:r>
            <a:endParaRPr lang="en-US" sz="2000" b="1" dirty="0">
              <a:solidFill>
                <a:schemeClr val="accent2"/>
              </a:solidFill>
              <a:latin typeface="Arial" panose="020B0604020202020204" pitchFamily="34" charset="0"/>
              <a:cs typeface="Arial" panose="020B0604020202020204" pitchFamily="34" charset="0"/>
            </a:endParaRPr>
          </a:p>
          <a:p>
            <a:endParaRPr lang="en-US" sz="2000" b="1" dirty="0">
              <a:solidFill>
                <a:schemeClr val="accent2"/>
              </a:solidFill>
              <a:latin typeface="Arial" panose="020B0604020202020204" pitchFamily="34" charset="0"/>
              <a:cs typeface="Arial" panose="020B0604020202020204" pitchFamily="34" charset="0"/>
            </a:endParaRPr>
          </a:p>
        </p:txBody>
      </p:sp>
      <p:sp>
        <p:nvSpPr>
          <p:cNvPr id="28677"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8678" name="Rectangle 9"/>
          <p:cNvSpPr>
            <a:spLocks noChangeArrowheads="1"/>
          </p:cNvSpPr>
          <p:nvPr/>
        </p:nvSpPr>
        <p:spPr bwMode="auto">
          <a:xfrm>
            <a:off x="1494971" y="4859337"/>
            <a:ext cx="6139543" cy="1280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679" name="Rectangle 10"/>
          <p:cNvSpPr>
            <a:spLocks noChangeArrowheads="1"/>
          </p:cNvSpPr>
          <p:nvPr/>
        </p:nvSpPr>
        <p:spPr bwMode="auto">
          <a:xfrm>
            <a:off x="3886200" y="1765300"/>
            <a:ext cx="97622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قضاة  </a:t>
            </a:r>
            <a:endParaRPr lang="en-US" b="1" dirty="0">
              <a:solidFill>
                <a:schemeClr val="bg2"/>
              </a:solidFill>
              <a:latin typeface="Arial" panose="020B0604020202020204" pitchFamily="34" charset="0"/>
              <a:cs typeface="Arial" panose="020B0604020202020204" pitchFamily="34" charset="0"/>
            </a:endParaRPr>
          </a:p>
        </p:txBody>
      </p:sp>
      <p:sp>
        <p:nvSpPr>
          <p:cNvPr id="28680"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68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68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68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684"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grpSp>
        <p:nvGrpSpPr>
          <p:cNvPr id="2" name="Group 35"/>
          <p:cNvGrpSpPr>
            <a:grpSpLocks/>
          </p:cNvGrpSpPr>
          <p:nvPr/>
        </p:nvGrpSpPr>
        <p:grpSpPr bwMode="auto">
          <a:xfrm>
            <a:off x="346075" y="0"/>
            <a:ext cx="8331200" cy="6577013"/>
            <a:chOff x="218" y="0"/>
            <a:chExt cx="5248" cy="4143"/>
          </a:xfrm>
        </p:grpSpPr>
        <p:sp>
          <p:nvSpPr>
            <p:cNvPr id="582671" name="Text Box 15"/>
            <p:cNvSpPr txBox="1">
              <a:spLocks noChangeArrowheads="1"/>
            </p:cNvSpPr>
            <p:nvPr/>
          </p:nvSpPr>
          <p:spPr bwMode="auto">
            <a:xfrm>
              <a:off x="218" y="2049"/>
              <a:ext cx="5248" cy="209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dirty="0">
                  <a:solidFill>
                    <a:srgbClr val="FFFF00"/>
                  </a:solidFill>
                  <a:latin typeface="Arial" panose="020B0604020202020204" pitchFamily="34" charset="0"/>
                  <a:cs typeface="Arial" panose="020B0604020202020204" pitchFamily="34" charset="0"/>
                </a:rPr>
                <a:t>“</a:t>
              </a:r>
              <a:r>
                <a:rPr lang="ar-JO" sz="6600" b="1" dirty="0">
                  <a:solidFill>
                    <a:srgbClr val="FFFF00"/>
                  </a:solidFill>
                  <a:latin typeface="Arial" panose="020B0604020202020204" pitchFamily="34" charset="0"/>
                  <a:cs typeface="Arial" panose="020B0604020202020204" pitchFamily="34" charset="0"/>
                </a:rPr>
                <a:t>“نريد ملكا </a:t>
              </a:r>
            </a:p>
            <a:p>
              <a:pPr algn="ctr">
                <a:spcBef>
                  <a:spcPct val="50000"/>
                </a:spcBef>
                <a:defRPr/>
              </a:pPr>
              <a:r>
                <a:rPr lang="ar-JO" sz="4800" b="1" dirty="0">
                  <a:solidFill>
                    <a:schemeClr val="tx1"/>
                  </a:solidFill>
                  <a:latin typeface="Arial" panose="020B0604020202020204" pitchFamily="34" charset="0"/>
                  <a:cs typeface="Arial" panose="020B0604020202020204" pitchFamily="34" charset="0"/>
                </a:rPr>
                <a:t>هل أنتم متأكدون أنكم تريدون</a:t>
              </a:r>
            </a:p>
            <a:p>
              <a:pPr algn="ctr">
                <a:spcBef>
                  <a:spcPct val="50000"/>
                </a:spcBef>
                <a:defRPr/>
              </a:pPr>
              <a:r>
                <a:rPr lang="ar-JO" sz="4800" b="1" dirty="0">
                  <a:solidFill>
                    <a:schemeClr val="tx1"/>
                  </a:solidFill>
                  <a:latin typeface="Arial" panose="020B0604020202020204" pitchFamily="34" charset="0"/>
                  <a:cs typeface="Arial" panose="020B0604020202020204" pitchFamily="34" charset="0"/>
                </a:rPr>
                <a:t>أن تفعلوا هذا ؟ </a:t>
              </a:r>
              <a:endParaRPr lang="en-US" sz="4800" b="1" dirty="0">
                <a:solidFill>
                  <a:schemeClr val="tx1"/>
                </a:solidFill>
                <a:latin typeface="Arial" panose="020B0604020202020204" pitchFamily="34" charset="0"/>
                <a:cs typeface="Arial" panose="020B0604020202020204" pitchFamily="34" charset="0"/>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dirty="0">
                <a:solidFill>
                  <a:schemeClr val="tx1"/>
                </a:solidFill>
                <a:latin typeface="Arial" panose="020B0604020202020204" pitchFamily="34" charset="0"/>
                <a:ea typeface="+mn-ea"/>
                <a:cs typeface="Arial" panose="020B0604020202020204" pitchFamily="34" charset="0"/>
              </a:endParaRPr>
            </a:p>
          </p:txBody>
        </p:sp>
      </p:grpSp>
      <p:grpSp>
        <p:nvGrpSpPr>
          <p:cNvPr id="28686" name="Group 18"/>
          <p:cNvGrpSpPr>
            <a:grpSpLocks/>
          </p:cNvGrpSpPr>
          <p:nvPr/>
        </p:nvGrpSpPr>
        <p:grpSpPr bwMode="auto">
          <a:xfrm>
            <a:off x="7983538" y="3429003"/>
            <a:ext cx="974725" cy="635001"/>
            <a:chOff x="5029" y="2160"/>
            <a:chExt cx="614" cy="400"/>
          </a:xfrm>
        </p:grpSpPr>
        <p:sp>
          <p:nvSpPr>
            <p:cNvPr id="28699"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8700"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8701" name="Rectangle 21"/>
            <p:cNvSpPr>
              <a:spLocks noChangeArrowheads="1"/>
            </p:cNvSpPr>
            <p:nvPr/>
          </p:nvSpPr>
          <p:spPr bwMode="auto">
            <a:xfrm>
              <a:off x="5216" y="2426"/>
              <a:ext cx="22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28702"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8703"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8704"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8705"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706"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707"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708" name="Rectangle 28"/>
            <p:cNvSpPr>
              <a:spLocks noChangeArrowheads="1"/>
            </p:cNvSpPr>
            <p:nvPr/>
          </p:nvSpPr>
          <p:spPr bwMode="auto">
            <a:xfrm>
              <a:off x="5200" y="2390"/>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350</a:t>
              </a:r>
              <a:endParaRPr lang="en-US" sz="1000" b="1" dirty="0">
                <a:solidFill>
                  <a:srgbClr val="000000"/>
                </a:solidFill>
                <a:latin typeface="Arial" panose="020B0604020202020204" pitchFamily="34" charset="0"/>
                <a:cs typeface="Arial" panose="020B0604020202020204" pitchFamily="34" charset="0"/>
              </a:endParaRPr>
            </a:p>
          </p:txBody>
        </p:sp>
        <p:sp>
          <p:nvSpPr>
            <p:cNvPr id="28709" name="Rectangle 29"/>
            <p:cNvSpPr>
              <a:spLocks noChangeArrowheads="1"/>
            </p:cNvSpPr>
            <p:nvPr/>
          </p:nvSpPr>
          <p:spPr bwMode="auto">
            <a:xfrm>
              <a:off x="5136" y="2278"/>
              <a:ext cx="249"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a:t>
              </a:r>
              <a:endParaRPr lang="en-US" sz="1000" b="1" dirty="0">
                <a:solidFill>
                  <a:srgbClr val="000000"/>
                </a:solidFill>
                <a:latin typeface="Arial" panose="020B0604020202020204" pitchFamily="34" charset="0"/>
                <a:cs typeface="Arial" panose="020B0604020202020204" pitchFamily="34" charset="0"/>
              </a:endParaRPr>
            </a:p>
          </p:txBody>
        </p:sp>
        <p:sp>
          <p:nvSpPr>
            <p:cNvPr id="28710" name="Rectangle 30"/>
            <p:cNvSpPr>
              <a:spLocks noChangeArrowheads="1"/>
            </p:cNvSpPr>
            <p:nvPr/>
          </p:nvSpPr>
          <p:spPr bwMode="auto">
            <a:xfrm>
              <a:off x="5029" y="2160"/>
              <a:ext cx="2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a:t>
              </a:r>
              <a:endParaRPr lang="en-US" sz="900" b="1" dirty="0">
                <a:solidFill>
                  <a:srgbClr val="000000"/>
                </a:solidFill>
                <a:latin typeface="Arial" panose="020B0604020202020204" pitchFamily="34" charset="0"/>
                <a:cs typeface="Arial" panose="020B0604020202020204" pitchFamily="34" charset="0"/>
              </a:endParaRPr>
            </a:p>
          </p:txBody>
        </p:sp>
      </p:grpSp>
      <p:sp>
        <p:nvSpPr>
          <p:cNvPr id="28687" name="Text Box 3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82688" name="Rectangle 32"/>
          <p:cNvSpPr>
            <a:spLocks noChangeArrowheads="1"/>
          </p:cNvSpPr>
          <p:nvPr/>
        </p:nvSpPr>
        <p:spPr bwMode="auto">
          <a:xfrm>
            <a:off x="81175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12</a:t>
            </a:r>
          </a:p>
        </p:txBody>
      </p:sp>
      <p:sp>
        <p:nvSpPr>
          <p:cNvPr id="28689" name="Text Box 33"/>
          <p:cNvSpPr txBox="1">
            <a:spLocks noChangeArrowheads="1"/>
          </p:cNvSpPr>
          <p:nvPr/>
        </p:nvSpPr>
        <p:spPr bwMode="auto">
          <a:xfrm>
            <a:off x="6987984"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grpSp>
        <p:nvGrpSpPr>
          <p:cNvPr id="4" name="Group 36"/>
          <p:cNvGrpSpPr>
            <a:grpSpLocks/>
          </p:cNvGrpSpPr>
          <p:nvPr/>
        </p:nvGrpSpPr>
        <p:grpSpPr bwMode="auto">
          <a:xfrm>
            <a:off x="309563" y="-88900"/>
            <a:ext cx="8331200" cy="4956175"/>
            <a:chOff x="224" y="-12"/>
            <a:chExt cx="5248" cy="3122"/>
          </a:xfrm>
        </p:grpSpPr>
        <p:sp>
          <p:nvSpPr>
            <p:cNvPr id="582693" name="Text Box 37"/>
            <p:cNvSpPr txBox="1">
              <a:spLocks noChangeArrowheads="1"/>
            </p:cNvSpPr>
            <p:nvPr/>
          </p:nvSpPr>
          <p:spPr bwMode="auto">
            <a:xfrm>
              <a:off x="224" y="2528"/>
              <a:ext cx="5248" cy="58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endParaRPr lang="en-US" sz="5400" b="1" dirty="0">
                <a:solidFill>
                  <a:schemeClr val="hlink"/>
                </a:solidFill>
                <a:latin typeface="Arial" panose="020B0604020202020204" pitchFamily="34" charset="0"/>
                <a:cs typeface="Arial" panose="020B0604020202020204" pitchFamily="34" charset="0"/>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dirty="0">
                <a:solidFill>
                  <a:schemeClr val="tx1"/>
                </a:solidFill>
                <a:latin typeface="Arial" panose="020B0604020202020204" pitchFamily="34" charset="0"/>
                <a:ea typeface="+mn-ea"/>
                <a:cs typeface="Arial" panose="020B0604020202020204" pitchFamily="34" charset="0"/>
              </a:endParaRPr>
            </a:p>
          </p:txBody>
        </p:sp>
      </p:grpSp>
      <p:sp>
        <p:nvSpPr>
          <p:cNvPr id="28691" name="Text Box 39"/>
          <p:cNvSpPr txBox="1">
            <a:spLocks noChangeArrowheads="1"/>
          </p:cNvSpPr>
          <p:nvPr/>
        </p:nvSpPr>
        <p:spPr bwMode="auto">
          <a:xfrm>
            <a:off x="8593138" y="6488113"/>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sp>
        <p:nvSpPr>
          <p:cNvPr id="582696" name="Rectangle 40"/>
          <p:cNvSpPr>
            <a:spLocks noChangeArrowheads="1"/>
          </p:cNvSpPr>
          <p:nvPr/>
        </p:nvSpPr>
        <p:spPr bwMode="auto">
          <a:xfrm>
            <a:off x="4318000" y="2222500"/>
            <a:ext cx="78867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350</a:t>
            </a:r>
            <a:endParaRPr lang="en-US" b="1" dirty="0">
              <a:solidFill>
                <a:schemeClr val="accent2"/>
              </a:solidFill>
              <a:latin typeface="Arial" panose="020B0604020202020204" pitchFamily="34" charset="0"/>
              <a:cs typeface="Arial" panose="020B0604020202020204" pitchFamily="34" charset="0"/>
            </a:endParaRP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28694" name="Group 41"/>
          <p:cNvGrpSpPr>
            <a:grpSpLocks/>
          </p:cNvGrpSpPr>
          <p:nvPr/>
        </p:nvGrpSpPr>
        <p:grpSpPr bwMode="auto">
          <a:xfrm>
            <a:off x="519113" y="117475"/>
            <a:ext cx="854075" cy="1720984"/>
            <a:chOff x="519113" y="312738"/>
            <a:chExt cx="854075" cy="1910918"/>
          </a:xfrm>
        </p:grpSpPr>
        <p:sp>
          <p:nvSpPr>
            <p:cNvPr id="43" name="Rectangle 4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3713163" y="828675"/>
            <a:ext cx="2236787" cy="222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b="1" dirty="0">
                <a:solidFill>
                  <a:srgbClr val="4D4D4D"/>
                </a:solidFill>
                <a:latin typeface="Arial" panose="020B0604020202020204" pitchFamily="34" charset="0"/>
                <a:cs typeface="Arial" panose="020B0604020202020204" pitchFamily="34" charset="0"/>
              </a:rPr>
              <a:t>OF THE</a:t>
            </a:r>
          </a:p>
          <a:p>
            <a:pPr algn="ctr"/>
            <a:r>
              <a:rPr lang="en-US" b="1" dirty="0">
                <a:solidFill>
                  <a:srgbClr val="4D4D4D"/>
                </a:solidFill>
                <a:latin typeface="Arial" panose="020B0604020202020204" pitchFamily="34" charset="0"/>
                <a:cs typeface="Arial" panose="020B0604020202020204" pitchFamily="34" charset="0"/>
              </a:rPr>
              <a:t>13 JUDGES </a:t>
            </a:r>
          </a:p>
          <a:p>
            <a:pPr algn="ctr"/>
            <a:r>
              <a:rPr lang="en-US" b="1" dirty="0">
                <a:solidFill>
                  <a:srgbClr val="4D4D4D"/>
                </a:solidFill>
                <a:latin typeface="Arial" panose="020B0604020202020204" pitchFamily="34" charset="0"/>
                <a:cs typeface="Arial" panose="020B0604020202020204" pitchFamily="34" charset="0"/>
              </a:rPr>
              <a:t>OF</a:t>
            </a:r>
          </a:p>
          <a:p>
            <a:pPr algn="ctr"/>
            <a:r>
              <a:rPr lang="en-US" b="1" dirty="0">
                <a:solidFill>
                  <a:srgbClr val="4D4D4D"/>
                </a:solidFill>
                <a:latin typeface="Arial" panose="020B0604020202020204" pitchFamily="34" charset="0"/>
                <a:cs typeface="Arial" panose="020B0604020202020204" pitchFamily="34" charset="0"/>
              </a:rPr>
              <a:t>ISRAEL...</a:t>
            </a:r>
          </a:p>
          <a:p>
            <a:pPr algn="ctr"/>
            <a:endParaRPr lang="en-US" b="1" dirty="0">
              <a:solidFill>
                <a:srgbClr val="4D4D4D"/>
              </a:solidFill>
              <a:latin typeface="Arial" panose="020B0604020202020204" pitchFamily="34" charset="0"/>
              <a:cs typeface="Arial" panose="020B0604020202020204" pitchFamily="34" charset="0"/>
            </a:endParaRPr>
          </a:p>
        </p:txBody>
      </p:sp>
      <p:sp>
        <p:nvSpPr>
          <p:cNvPr id="30722" name="Text Box 3"/>
          <p:cNvSpPr txBox="1">
            <a:spLocks noChangeArrowheads="1"/>
          </p:cNvSpPr>
          <p:nvPr/>
        </p:nvSpPr>
        <p:spPr bwMode="auto">
          <a:xfrm rot="-1263965">
            <a:off x="320675" y="2192338"/>
            <a:ext cx="267652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dirty="0">
                <a:solidFill>
                  <a:srgbClr val="4D4D4D"/>
                </a:solidFill>
                <a:latin typeface="Arial" panose="020B0604020202020204" pitchFamily="34" charset="0"/>
                <a:cs typeface="Arial" panose="020B0604020202020204" pitchFamily="34" charset="0"/>
              </a:rPr>
              <a:t>GIDEON</a:t>
            </a:r>
          </a:p>
        </p:txBody>
      </p:sp>
      <p:sp>
        <p:nvSpPr>
          <p:cNvPr id="30723" name="Text Box 5"/>
          <p:cNvSpPr txBox="1">
            <a:spLocks noChangeArrowheads="1"/>
          </p:cNvSpPr>
          <p:nvPr/>
        </p:nvSpPr>
        <p:spPr bwMode="auto">
          <a:xfrm rot="1442299">
            <a:off x="6483350" y="1254125"/>
            <a:ext cx="26765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dirty="0">
                <a:solidFill>
                  <a:srgbClr val="4D4D4D"/>
                </a:solidFill>
                <a:latin typeface="Arial" panose="020B0604020202020204" pitchFamily="34" charset="0"/>
                <a:cs typeface="Arial" panose="020B0604020202020204" pitchFamily="34" charset="0"/>
              </a:rPr>
              <a:t>DEBORAH</a:t>
            </a:r>
          </a:p>
        </p:txBody>
      </p:sp>
      <p:sp>
        <p:nvSpPr>
          <p:cNvPr id="30724"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en-US" b="1" dirty="0">
                <a:solidFill>
                  <a:srgbClr val="4D4D4D"/>
                </a:solidFill>
                <a:latin typeface="Arial" panose="020B0604020202020204" pitchFamily="34" charset="0"/>
                <a:cs typeface="Arial" panose="020B0604020202020204" pitchFamily="34" charset="0"/>
              </a:rPr>
              <a:t>THE LAST AND GREATEST,</a:t>
            </a:r>
          </a:p>
          <a:p>
            <a:pPr algn="ctr"/>
            <a:r>
              <a:rPr lang="en-US" b="1" dirty="0">
                <a:solidFill>
                  <a:srgbClr val="4D4D4D"/>
                </a:solidFill>
                <a:latin typeface="Arial" panose="020B0604020202020204" pitchFamily="34" charset="0"/>
                <a:cs typeface="Arial" panose="020B0604020202020204" pitchFamily="34" charset="0"/>
              </a:rPr>
              <a:t>THE </a:t>
            </a:r>
            <a:r>
              <a:rPr lang="en-US" altLang="ja-JP" b="1" dirty="0">
                <a:solidFill>
                  <a:srgbClr val="4D4D4D"/>
                </a:solidFill>
                <a:latin typeface="Arial" panose="020B0604020202020204" pitchFamily="34" charset="0"/>
                <a:cs typeface="Arial" panose="020B0604020202020204" pitchFamily="34" charset="0"/>
              </a:rPr>
              <a:t>"HINGE CHARACTER," WAS...</a:t>
            </a:r>
            <a:endParaRPr lang="en-US" b="1" dirty="0">
              <a:solidFill>
                <a:srgbClr val="4D4D4D"/>
              </a:solidFill>
              <a:latin typeface="Arial" panose="020B0604020202020204" pitchFamily="34" charset="0"/>
              <a:cs typeface="Arial" panose="020B0604020202020204" pitchFamily="34" charset="0"/>
            </a:endParaRPr>
          </a:p>
        </p:txBody>
      </p:sp>
      <p:sp>
        <p:nvSpPr>
          <p:cNvPr id="30725" name="WordArt 9"/>
          <p:cNvSpPr>
            <a:spLocks noChangeArrowheads="1" noChangeShapeType="1" noTextEdit="1"/>
          </p:cNvSpPr>
          <p:nvPr/>
        </p:nvSpPr>
        <p:spPr bwMode="auto">
          <a:xfrm>
            <a:off x="223838" y="3614738"/>
            <a:ext cx="7997825" cy="2870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صموئيل</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85739" name="Text Box 11"/>
          <p:cNvSpPr txBox="1">
            <a:spLocks noChangeArrowheads="1"/>
          </p:cNvSpPr>
          <p:nvPr/>
        </p:nvSpPr>
        <p:spPr bwMode="auto">
          <a:xfrm>
            <a:off x="635000" y="2832100"/>
            <a:ext cx="3848100" cy="68621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ar-JO" sz="5400" b="1" dirty="0">
                <a:solidFill>
                  <a:srgbClr val="FFFF00"/>
                </a:solidFill>
                <a:latin typeface="Arial" panose="020B0604020202020204" pitchFamily="34" charset="0"/>
                <a:ea typeface="+mn-ea"/>
                <a:cs typeface="Arial" panose="020B0604020202020204" pitchFamily="34" charset="0"/>
              </a:rPr>
              <a:t>فوضى</a:t>
            </a:r>
            <a:endParaRPr lang="en-US" sz="5400" b="1" dirty="0">
              <a:solidFill>
                <a:srgbClr val="FFFF00"/>
              </a:solidFill>
              <a:latin typeface="Arial" panose="020B0604020202020204" pitchFamily="34" charset="0"/>
              <a:ea typeface="+mn-ea"/>
              <a:cs typeface="Arial" panose="020B0604020202020204" pitchFamily="34" charset="0"/>
            </a:endParaRPr>
          </a:p>
        </p:txBody>
      </p:sp>
      <p:sp>
        <p:nvSpPr>
          <p:cNvPr id="585740" name="Text Box 12"/>
          <p:cNvSpPr txBox="1">
            <a:spLocks noChangeArrowheads="1"/>
          </p:cNvSpPr>
          <p:nvPr/>
        </p:nvSpPr>
        <p:spPr bwMode="auto">
          <a:xfrm>
            <a:off x="4940300" y="2806700"/>
            <a:ext cx="3556000" cy="686213"/>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ar-JO" sz="5400" b="1" dirty="0">
                <a:solidFill>
                  <a:srgbClr val="FFFFFF"/>
                </a:solidFill>
                <a:latin typeface="Arial" panose="020B0604020202020204" pitchFamily="34" charset="0"/>
                <a:ea typeface="+mn-ea"/>
                <a:cs typeface="Arial" panose="020B0604020202020204" pitchFamily="34" charset="0"/>
              </a:rPr>
              <a:t>ملكية</a:t>
            </a:r>
            <a:endParaRPr lang="en-US" sz="5400" b="1" dirty="0">
              <a:solidFill>
                <a:srgbClr val="FFFFFF"/>
              </a:solidFill>
              <a:latin typeface="Arial" panose="020B0604020202020204" pitchFamily="34" charset="0"/>
              <a:ea typeface="+mn-ea"/>
              <a:cs typeface="Arial" panose="020B0604020202020204" pitchFamily="34" charset="0"/>
            </a:endParaRPr>
          </a:p>
        </p:txBody>
      </p:sp>
      <p:sp>
        <p:nvSpPr>
          <p:cNvPr id="30729"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85742" name="Text Box 14"/>
          <p:cNvSpPr txBox="1">
            <a:spLocks noChangeArrowheads="1"/>
          </p:cNvSpPr>
          <p:nvPr/>
        </p:nvSpPr>
        <p:spPr bwMode="auto">
          <a:xfrm>
            <a:off x="17780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9: 17</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30731" name="Text Box 1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85744" name="Rectangle 16"/>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13</a:t>
            </a:r>
          </a:p>
        </p:txBody>
      </p:sp>
      <p:sp>
        <p:nvSpPr>
          <p:cNvPr id="30733" name="Text Box 17"/>
          <p:cNvSpPr txBox="1">
            <a:spLocks noChangeArrowheads="1"/>
          </p:cNvSpPr>
          <p:nvPr/>
        </p:nvSpPr>
        <p:spPr bwMode="auto">
          <a:xfrm>
            <a:off x="6987984"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30734" name="Text Box 18"/>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grpSp>
        <p:nvGrpSpPr>
          <p:cNvPr id="30735" name="Group 18"/>
          <p:cNvGrpSpPr>
            <a:grpSpLocks/>
          </p:cNvGrpSpPr>
          <p:nvPr/>
        </p:nvGrpSpPr>
        <p:grpSpPr bwMode="auto">
          <a:xfrm>
            <a:off x="519113" y="117475"/>
            <a:ext cx="854075" cy="1720984"/>
            <a:chOff x="519113" y="312738"/>
            <a:chExt cx="854075" cy="1910918"/>
          </a:xfrm>
        </p:grpSpPr>
        <p:sp>
          <p:nvSpPr>
            <p:cNvPr id="20" name="Rectangle 1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2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2141538" y="788988"/>
            <a:ext cx="5281612" cy="5100637"/>
            <a:chOff x="1349" y="497"/>
            <a:chExt cx="3327" cy="3213"/>
          </a:xfrm>
        </p:grpSpPr>
        <p:sp>
          <p:nvSpPr>
            <p:cNvPr id="32779"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2780"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2781"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b="1" dirty="0">
                <a:solidFill>
                  <a:srgbClr val="FA0532"/>
                </a:solidFill>
                <a:latin typeface="Arial" panose="020B0604020202020204" pitchFamily="34" charset="0"/>
                <a:ea typeface="+mn-ea"/>
                <a:cs typeface="Arial" panose="020B0604020202020204" pitchFamily="34" charset="0"/>
              </a:rPr>
              <a:t>R</a:t>
            </a:r>
          </a:p>
        </p:txBody>
      </p:sp>
      <p:sp>
        <p:nvSpPr>
          <p:cNvPr id="584712" name="Rectangle 8"/>
          <p:cNvSpPr>
            <a:spLocks noChangeArrowheads="1"/>
          </p:cNvSpPr>
          <p:nvPr/>
        </p:nvSpPr>
        <p:spPr bwMode="auto">
          <a:xfrm>
            <a:off x="2159000" y="2584450"/>
            <a:ext cx="5474255" cy="24904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b="1" dirty="0">
                <a:solidFill>
                  <a:srgbClr val="FAFD00"/>
                </a:solidFill>
                <a:latin typeface="Arial" panose="020B0604020202020204" pitchFamily="34" charset="0"/>
                <a:ea typeface="+mn-ea"/>
                <a:cs typeface="Arial" panose="020B0604020202020204" pitchFamily="34" charset="0"/>
              </a:rPr>
              <a:t>A</a:t>
            </a:r>
            <a:r>
              <a:rPr lang="en-US" sz="14200" b="1" dirty="0">
                <a:solidFill>
                  <a:srgbClr val="FA0532"/>
                </a:solidFill>
                <a:latin typeface="Arial" panose="020B0604020202020204" pitchFamily="34" charset="0"/>
                <a:ea typeface="+mn-ea"/>
                <a:cs typeface="Arial" panose="020B0604020202020204" pitchFamily="34" charset="0"/>
              </a:rPr>
              <a:t>    </a:t>
            </a:r>
            <a:r>
              <a:rPr lang="en-US" sz="14200" b="1" dirty="0">
                <a:solidFill>
                  <a:srgbClr val="51DC00"/>
                </a:solidFill>
                <a:latin typeface="Arial" panose="020B0604020202020204" pitchFamily="34" charset="0"/>
                <a:ea typeface="+mn-ea"/>
                <a:cs typeface="Arial" panose="020B0604020202020204" pitchFamily="34" charset="0"/>
              </a:rPr>
              <a:t> </a:t>
            </a:r>
            <a:r>
              <a:rPr lang="en-US" sz="14200" b="1" dirty="0">
                <a:solidFill>
                  <a:srgbClr val="FAFD00"/>
                </a:solidFill>
                <a:latin typeface="Arial" panose="020B0604020202020204" pitchFamily="34" charset="0"/>
                <a:ea typeface="+mn-ea"/>
                <a:cs typeface="Arial" panose="020B0604020202020204" pitchFamily="34" charset="0"/>
              </a:rPr>
              <a:t>C</a:t>
            </a:r>
          </a:p>
        </p:txBody>
      </p:sp>
      <p:sp>
        <p:nvSpPr>
          <p:cNvPr id="584713" name="Rectangle 9"/>
          <p:cNvSpPr>
            <a:spLocks noChangeArrowheads="1"/>
          </p:cNvSpPr>
          <p:nvPr/>
        </p:nvSpPr>
        <p:spPr bwMode="auto">
          <a:xfrm>
            <a:off x="1677789" y="4502150"/>
            <a:ext cx="4793349"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ar-JO" sz="8800" b="1" dirty="0">
                <a:solidFill>
                  <a:srgbClr val="00FF00"/>
                </a:solidFill>
                <a:latin typeface="Arial" panose="020B0604020202020204" pitchFamily="34" charset="0"/>
                <a:cs typeface="Arial" panose="020B0604020202020204" pitchFamily="34" charset="0"/>
              </a:rPr>
              <a:t>ملكية</a:t>
            </a:r>
            <a:r>
              <a:rPr lang="ar-JO" sz="7200" b="1" dirty="0">
                <a:solidFill>
                  <a:srgbClr val="00FF00"/>
                </a:solidFill>
                <a:latin typeface="Arial" panose="020B0604020202020204" pitchFamily="34" charset="0"/>
                <a:cs typeface="Arial" panose="020B0604020202020204" pitchFamily="34" charset="0"/>
              </a:rPr>
              <a:t>   </a:t>
            </a:r>
          </a:p>
        </p:txBody>
      </p:sp>
      <p:sp>
        <p:nvSpPr>
          <p:cNvPr id="32774"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sp>
        <p:nvSpPr>
          <p:cNvPr id="584715" name="Rectangle 11"/>
          <p:cNvSpPr>
            <a:spLocks noChangeArrowheads="1"/>
          </p:cNvSpPr>
          <p:nvPr/>
        </p:nvSpPr>
        <p:spPr bwMode="auto">
          <a:xfrm>
            <a:off x="8134997" y="6544390"/>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14</a:t>
            </a:r>
          </a:p>
        </p:txBody>
      </p:sp>
      <p:grpSp>
        <p:nvGrpSpPr>
          <p:cNvPr id="32776" name="Group 14"/>
          <p:cNvGrpSpPr>
            <a:grpSpLocks/>
          </p:cNvGrpSpPr>
          <p:nvPr/>
        </p:nvGrpSpPr>
        <p:grpSpPr bwMode="auto">
          <a:xfrm>
            <a:off x="519113" y="117475"/>
            <a:ext cx="854075" cy="1720984"/>
            <a:chOff x="519113" y="312738"/>
            <a:chExt cx="854075" cy="1910918"/>
          </a:xfrm>
        </p:grpSpPr>
        <p:sp>
          <p:nvSpPr>
            <p:cNvPr id="16" name="Rectangle 1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2"/>
          <p:cNvGrpSpPr>
            <a:grpSpLocks/>
          </p:cNvGrpSpPr>
          <p:nvPr/>
        </p:nvGrpSpPr>
        <p:grpSpPr bwMode="auto">
          <a:xfrm>
            <a:off x="4130675" y="519113"/>
            <a:ext cx="3417888" cy="5789612"/>
            <a:chOff x="2602" y="327"/>
            <a:chExt cx="2153" cy="3647"/>
          </a:xfrm>
        </p:grpSpPr>
        <p:grpSp>
          <p:nvGrpSpPr>
            <p:cNvPr id="35003" name="Group 3"/>
            <p:cNvGrpSpPr>
              <a:grpSpLocks/>
            </p:cNvGrpSpPr>
            <p:nvPr/>
          </p:nvGrpSpPr>
          <p:grpSpPr bwMode="auto">
            <a:xfrm>
              <a:off x="2602" y="327"/>
              <a:ext cx="1016" cy="3647"/>
              <a:chOff x="2602" y="327"/>
              <a:chExt cx="1016" cy="3647"/>
            </a:xfrm>
          </p:grpSpPr>
          <p:sp>
            <p:nvSpPr>
              <p:cNvPr id="565252" name="Rectangle 4"/>
              <p:cNvSpPr>
                <a:spLocks noChangeArrowheads="1"/>
              </p:cNvSpPr>
              <p:nvPr/>
            </p:nvSpPr>
            <p:spPr bwMode="auto">
              <a:xfrm>
                <a:off x="3087" y="1240"/>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(2000 B.C.)</a:t>
                </a:r>
              </a:p>
            </p:txBody>
          </p:sp>
          <p:sp>
            <p:nvSpPr>
              <p:cNvPr id="35018" name="Rectangle 5"/>
              <p:cNvSpPr>
                <a:spLocks noChangeArrowheads="1"/>
              </p:cNvSpPr>
              <p:nvPr/>
            </p:nvSpPr>
            <p:spPr bwMode="auto">
              <a:xfrm>
                <a:off x="2865" y="327"/>
                <a:ext cx="59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19"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20"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21"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22"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23"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24" name="Freeform 11"/>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25"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26"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27"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28"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29"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30"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31"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32"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33"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34" name="Rectangle 21"/>
              <p:cNvSpPr>
                <a:spLocks noChangeArrowheads="1"/>
              </p:cNvSpPr>
              <p:nvPr/>
            </p:nvSpPr>
            <p:spPr bwMode="auto">
              <a:xfrm>
                <a:off x="2780" y="3258"/>
                <a:ext cx="18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40</a:t>
                </a:r>
              </a:p>
            </p:txBody>
          </p:sp>
          <p:sp>
            <p:nvSpPr>
              <p:cNvPr id="35035"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36"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37"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38"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39"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40" name="Freeform 27"/>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41"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42"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43"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44"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5280" name="Rectangle 32"/>
              <p:cNvSpPr>
                <a:spLocks noChangeArrowheads="1"/>
              </p:cNvSpPr>
              <p:nvPr/>
            </p:nvSpPr>
            <p:spPr bwMode="auto">
              <a:xfrm>
                <a:off x="3095" y="2648"/>
                <a:ext cx="517"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a:t>
                </a:r>
                <a:r>
                  <a:rPr lang="ar-JO" sz="1000" b="1" dirty="0">
                    <a:solidFill>
                      <a:srgbClr val="FFFF00"/>
                    </a:solidFill>
                    <a:latin typeface="Arial" panose="020B0604020202020204" pitchFamily="34" charset="0"/>
                    <a:ea typeface="+mn-ea"/>
                    <a:cs typeface="Arial" panose="020B0604020202020204" pitchFamily="34" charset="0"/>
                  </a:rPr>
                  <a:t>1500 ق. م</a:t>
                </a:r>
                <a:r>
                  <a:rPr lang="en-US" sz="1000" b="1" dirty="0">
                    <a:solidFill>
                      <a:srgbClr val="FFFF00"/>
                    </a:solidFill>
                    <a:latin typeface="Arial" panose="020B0604020202020204" pitchFamily="34" charset="0"/>
                    <a:ea typeface="+mn-ea"/>
                    <a:cs typeface="Arial" panose="020B0604020202020204" pitchFamily="34" charset="0"/>
                  </a:rPr>
                  <a:t>.)</a:t>
                </a:r>
              </a:p>
            </p:txBody>
          </p:sp>
          <p:sp>
            <p:nvSpPr>
              <p:cNvPr id="35046"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47"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48"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49"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50"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51"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52" name="Rectangle 39"/>
              <p:cNvSpPr>
                <a:spLocks noChangeArrowheads="1"/>
              </p:cNvSpPr>
              <p:nvPr/>
            </p:nvSpPr>
            <p:spPr bwMode="auto">
              <a:xfrm>
                <a:off x="2741" y="538"/>
                <a:ext cx="43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الخطية الأولى</a:t>
                </a:r>
                <a:endParaRPr lang="en-US" sz="900" b="1" dirty="0">
                  <a:solidFill>
                    <a:srgbClr val="000000"/>
                  </a:solidFill>
                  <a:latin typeface="Arial" panose="020B0604020202020204" pitchFamily="34" charset="0"/>
                  <a:cs typeface="Arial" panose="020B0604020202020204" pitchFamily="34" charset="0"/>
                </a:endParaRPr>
              </a:p>
            </p:txBody>
          </p:sp>
          <p:sp>
            <p:nvSpPr>
              <p:cNvPr id="35053" name="Rectangle 40"/>
              <p:cNvSpPr>
                <a:spLocks noChangeArrowheads="1"/>
              </p:cNvSpPr>
              <p:nvPr/>
            </p:nvSpPr>
            <p:spPr bwMode="auto">
              <a:xfrm>
                <a:off x="2724" y="614"/>
                <a:ext cx="43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الإنجيل الأول</a:t>
                </a:r>
                <a:endParaRPr lang="en-US" sz="900" b="1" dirty="0">
                  <a:solidFill>
                    <a:srgbClr val="000000"/>
                  </a:solidFill>
                  <a:latin typeface="Arial" panose="020B0604020202020204" pitchFamily="34" charset="0"/>
                  <a:cs typeface="Arial" panose="020B0604020202020204" pitchFamily="34" charset="0"/>
                </a:endParaRPr>
              </a:p>
            </p:txBody>
          </p:sp>
          <p:sp>
            <p:nvSpPr>
              <p:cNvPr id="35054" name="Rectangle 41"/>
              <p:cNvSpPr>
                <a:spLocks noChangeArrowheads="1"/>
              </p:cNvSpPr>
              <p:nvPr/>
            </p:nvSpPr>
            <p:spPr bwMode="auto">
              <a:xfrm>
                <a:off x="2695" y="747"/>
                <a:ext cx="42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العائلة الأولى</a:t>
                </a:r>
                <a:endParaRPr lang="en-US" sz="900" b="1" dirty="0">
                  <a:solidFill>
                    <a:srgbClr val="000000"/>
                  </a:solidFill>
                  <a:latin typeface="Arial" panose="020B0604020202020204" pitchFamily="34" charset="0"/>
                  <a:cs typeface="Arial" panose="020B0604020202020204" pitchFamily="34" charset="0"/>
                </a:endParaRPr>
              </a:p>
            </p:txBody>
          </p:sp>
          <p:sp>
            <p:nvSpPr>
              <p:cNvPr id="35055" name="Rectangle 42"/>
              <p:cNvSpPr>
                <a:spLocks noChangeArrowheads="1"/>
              </p:cNvSpPr>
              <p:nvPr/>
            </p:nvSpPr>
            <p:spPr bwMode="auto">
              <a:xfrm>
                <a:off x="2690" y="842"/>
                <a:ext cx="3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القتل  الأول</a:t>
                </a:r>
                <a:endParaRPr lang="en-US" sz="900" b="1" dirty="0">
                  <a:solidFill>
                    <a:srgbClr val="000000"/>
                  </a:solidFill>
                  <a:latin typeface="Arial" panose="020B0604020202020204" pitchFamily="34" charset="0"/>
                  <a:cs typeface="Arial" panose="020B0604020202020204" pitchFamily="34" charset="0"/>
                </a:endParaRPr>
              </a:p>
            </p:txBody>
          </p:sp>
          <p:sp>
            <p:nvSpPr>
              <p:cNvPr id="35056" name="Rectangle 43"/>
              <p:cNvSpPr>
                <a:spLocks noChangeArrowheads="1"/>
              </p:cNvSpPr>
              <p:nvPr/>
            </p:nvSpPr>
            <p:spPr bwMode="auto">
              <a:xfrm>
                <a:off x="2627" y="938"/>
                <a:ext cx="57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الطوفان/قوس قزح</a:t>
                </a:r>
                <a:endParaRPr lang="en-US" sz="900" b="1" dirty="0">
                  <a:solidFill>
                    <a:srgbClr val="000000"/>
                  </a:solidFill>
                  <a:latin typeface="Arial" panose="020B0604020202020204" pitchFamily="34" charset="0"/>
                  <a:cs typeface="Arial" panose="020B0604020202020204" pitchFamily="34" charset="0"/>
                </a:endParaRPr>
              </a:p>
            </p:txBody>
          </p:sp>
          <p:sp>
            <p:nvSpPr>
              <p:cNvPr id="35057" name="Rectangle 44"/>
              <p:cNvSpPr>
                <a:spLocks noChangeArrowheads="1"/>
              </p:cNvSpPr>
              <p:nvPr/>
            </p:nvSpPr>
            <p:spPr bwMode="auto">
              <a:xfrm rot="368730">
                <a:off x="2781" y="1042"/>
                <a:ext cx="24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البرج</a:t>
                </a:r>
                <a:endParaRPr lang="en-US" sz="900" b="1" dirty="0">
                  <a:solidFill>
                    <a:srgbClr val="000000"/>
                  </a:solidFill>
                  <a:latin typeface="Arial" panose="020B0604020202020204" pitchFamily="34" charset="0"/>
                  <a:cs typeface="Arial" panose="020B0604020202020204" pitchFamily="34" charset="0"/>
                </a:endParaRPr>
              </a:p>
            </p:txBody>
          </p:sp>
          <p:sp>
            <p:nvSpPr>
              <p:cNvPr id="35058" name="Rectangle 45"/>
              <p:cNvSpPr>
                <a:spLocks noChangeArrowheads="1"/>
              </p:cNvSpPr>
              <p:nvPr/>
            </p:nvSpPr>
            <p:spPr bwMode="auto">
              <a:xfrm>
                <a:off x="2607" y="344"/>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الخلق       </a:t>
                </a:r>
                <a:endParaRPr lang="en-US" sz="900" b="1" dirty="0">
                  <a:solidFill>
                    <a:srgbClr val="000000"/>
                  </a:solidFill>
                  <a:latin typeface="Arial" panose="020B0604020202020204" pitchFamily="34" charset="0"/>
                  <a:cs typeface="Arial" panose="020B0604020202020204" pitchFamily="34" charset="0"/>
                </a:endParaRPr>
              </a:p>
            </p:txBody>
          </p:sp>
          <p:sp>
            <p:nvSpPr>
              <p:cNvPr id="35059" name="Rectangle 46"/>
              <p:cNvSpPr>
                <a:spLocks noChangeArrowheads="1"/>
              </p:cNvSpPr>
              <p:nvPr/>
            </p:nvSpPr>
            <p:spPr bwMode="auto">
              <a:xfrm rot="10800000" flipV="1">
                <a:off x="2602" y="484"/>
                <a:ext cx="65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الرجل الأول والمرأة   </a:t>
                </a:r>
                <a:endParaRPr lang="en-US" sz="800" b="1" dirty="0">
                  <a:solidFill>
                    <a:srgbClr val="000000"/>
                  </a:solidFill>
                  <a:latin typeface="Arial" panose="020B0604020202020204" pitchFamily="34" charset="0"/>
                  <a:cs typeface="Arial" panose="020B0604020202020204" pitchFamily="34" charset="0"/>
                </a:endParaRPr>
              </a:p>
            </p:txBody>
          </p:sp>
          <p:sp>
            <p:nvSpPr>
              <p:cNvPr id="35060"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61"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62"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63" name="Rectangle 50"/>
              <p:cNvSpPr>
                <a:spLocks noChangeArrowheads="1"/>
              </p:cNvSpPr>
              <p:nvPr/>
            </p:nvSpPr>
            <p:spPr bwMode="auto">
              <a:xfrm>
                <a:off x="2749" y="1531"/>
                <a:ext cx="32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أ- ن- ب</a:t>
                </a:r>
                <a:endParaRPr lang="en-US" sz="1000" b="1" dirty="0">
                  <a:solidFill>
                    <a:srgbClr val="000000"/>
                  </a:solidFill>
                  <a:latin typeface="Arial" panose="020B0604020202020204" pitchFamily="34" charset="0"/>
                  <a:cs typeface="Arial" panose="020B0604020202020204" pitchFamily="34" charset="0"/>
                </a:endParaRPr>
              </a:p>
            </p:txBody>
          </p:sp>
          <p:sp>
            <p:nvSpPr>
              <p:cNvPr id="35064" name="Rectangle 51"/>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J - E</a:t>
                </a:r>
              </a:p>
            </p:txBody>
          </p:sp>
          <p:sp>
            <p:nvSpPr>
              <p:cNvPr id="35065" name="Rectangle 52"/>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12</a:t>
                </a:r>
              </a:p>
            </p:txBody>
          </p:sp>
          <p:sp>
            <p:nvSpPr>
              <p:cNvPr id="35066" name="Rectangle 53"/>
              <p:cNvSpPr>
                <a:spLocks noChangeArrowheads="1"/>
              </p:cNvSpPr>
              <p:nvPr/>
            </p:nvSpPr>
            <p:spPr bwMode="auto">
              <a:xfrm>
                <a:off x="2742" y="1414"/>
                <a:ext cx="27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الدعوة</a:t>
                </a:r>
                <a:endParaRPr lang="en-US" sz="900" b="1" dirty="0">
                  <a:solidFill>
                    <a:srgbClr val="000000"/>
                  </a:solidFill>
                  <a:latin typeface="Arial" panose="020B0604020202020204" pitchFamily="34" charset="0"/>
                  <a:cs typeface="Arial" panose="020B0604020202020204" pitchFamily="34" charset="0"/>
                </a:endParaRPr>
              </a:p>
            </p:txBody>
          </p:sp>
          <p:sp>
            <p:nvSpPr>
              <p:cNvPr id="35067" name="Rectangle 54"/>
              <p:cNvSpPr>
                <a:spLocks noChangeArrowheads="1"/>
              </p:cNvSpPr>
              <p:nvPr/>
            </p:nvSpPr>
            <p:spPr bwMode="auto">
              <a:xfrm>
                <a:off x="2634" y="1274"/>
                <a:ext cx="39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إبراهيم     </a:t>
                </a:r>
                <a:endParaRPr lang="en-US" sz="900" b="1" dirty="0">
                  <a:solidFill>
                    <a:srgbClr val="000000"/>
                  </a:solidFill>
                  <a:latin typeface="Arial" panose="020B0604020202020204" pitchFamily="34" charset="0"/>
                  <a:cs typeface="Arial" panose="020B0604020202020204" pitchFamily="34" charset="0"/>
                </a:endParaRPr>
              </a:p>
            </p:txBody>
          </p:sp>
          <p:sp>
            <p:nvSpPr>
              <p:cNvPr id="35068" name="Rectangle 55"/>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I - I</a:t>
                </a:r>
              </a:p>
            </p:txBody>
          </p:sp>
          <p:sp>
            <p:nvSpPr>
              <p:cNvPr id="35069"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0"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1" name="Rectangle 58"/>
              <p:cNvSpPr>
                <a:spLocks noChangeArrowheads="1"/>
              </p:cNvSpPr>
              <p:nvPr/>
            </p:nvSpPr>
            <p:spPr bwMode="auto">
              <a:xfrm>
                <a:off x="2694" y="2152"/>
                <a:ext cx="2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يوسف</a:t>
                </a:r>
                <a:endParaRPr lang="en-US" sz="900" b="1" dirty="0">
                  <a:solidFill>
                    <a:srgbClr val="000000"/>
                  </a:solidFill>
                  <a:latin typeface="Arial" panose="020B0604020202020204" pitchFamily="34" charset="0"/>
                  <a:cs typeface="Arial" panose="020B0604020202020204" pitchFamily="34" charset="0"/>
                </a:endParaRPr>
              </a:p>
            </p:txBody>
          </p:sp>
          <p:sp>
            <p:nvSpPr>
              <p:cNvPr id="35072" name="Rectangle 59"/>
              <p:cNvSpPr>
                <a:spLocks noChangeArrowheads="1"/>
              </p:cNvSpPr>
              <p:nvPr/>
            </p:nvSpPr>
            <p:spPr bwMode="auto">
              <a:xfrm>
                <a:off x="2724" y="2301"/>
                <a:ext cx="34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   </a:t>
                </a:r>
                <a:r>
                  <a:rPr lang="ar-JO" sz="900" b="1" dirty="0">
                    <a:solidFill>
                      <a:srgbClr val="000000"/>
                    </a:solidFill>
                    <a:latin typeface="Arial" panose="020B0604020202020204" pitchFamily="34" charset="0"/>
                    <a:cs typeface="Arial" panose="020B0604020202020204" pitchFamily="34" charset="0"/>
                  </a:rPr>
                  <a:t>عبودية</a:t>
                </a:r>
                <a:endParaRPr lang="en-US" sz="900" b="1" dirty="0">
                  <a:solidFill>
                    <a:srgbClr val="000000"/>
                  </a:solidFill>
                  <a:latin typeface="Arial" panose="020B0604020202020204" pitchFamily="34" charset="0"/>
                  <a:cs typeface="Arial" panose="020B0604020202020204" pitchFamily="34" charset="0"/>
                </a:endParaRPr>
              </a:p>
            </p:txBody>
          </p:sp>
          <p:sp>
            <p:nvSpPr>
              <p:cNvPr id="35073" name="Rectangle 60"/>
              <p:cNvSpPr>
                <a:spLocks noChangeArrowheads="1"/>
              </p:cNvSpPr>
              <p:nvPr/>
            </p:nvSpPr>
            <p:spPr bwMode="auto">
              <a:xfrm>
                <a:off x="2856" y="2420"/>
                <a:ext cx="2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430</a:t>
                </a:r>
                <a:endParaRPr lang="en-US" sz="900" b="1" dirty="0">
                  <a:solidFill>
                    <a:srgbClr val="000000"/>
                  </a:solidFill>
                  <a:latin typeface="Arial" panose="020B0604020202020204" pitchFamily="34" charset="0"/>
                  <a:cs typeface="Arial" panose="020B0604020202020204" pitchFamily="34" charset="0"/>
                </a:endParaRPr>
              </a:p>
            </p:txBody>
          </p:sp>
          <p:sp>
            <p:nvSpPr>
              <p:cNvPr id="35074"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5"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6"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7"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8"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9"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80"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81"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82" name="Rectangle 69"/>
              <p:cNvSpPr>
                <a:spLocks noChangeArrowheads="1"/>
              </p:cNvSpPr>
              <p:nvPr/>
            </p:nvSpPr>
            <p:spPr bwMode="auto">
              <a:xfrm>
                <a:off x="2708" y="2674"/>
                <a:ext cx="2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موسى</a:t>
                </a:r>
                <a:endParaRPr lang="en-US" sz="900" b="1" dirty="0">
                  <a:solidFill>
                    <a:srgbClr val="000000"/>
                  </a:solidFill>
                  <a:latin typeface="Arial" panose="020B0604020202020204" pitchFamily="34" charset="0"/>
                  <a:cs typeface="Arial" panose="020B0604020202020204" pitchFamily="34" charset="0"/>
                </a:endParaRPr>
              </a:p>
            </p:txBody>
          </p:sp>
          <p:sp>
            <p:nvSpPr>
              <p:cNvPr id="35083" name="Rectangle 70"/>
              <p:cNvSpPr>
                <a:spLocks noChangeArrowheads="1"/>
              </p:cNvSpPr>
              <p:nvPr/>
            </p:nvSpPr>
            <p:spPr bwMode="auto">
              <a:xfrm>
                <a:off x="2802" y="2934"/>
                <a:ext cx="25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سيناء</a:t>
                </a:r>
                <a:endParaRPr lang="en-US" sz="900" b="1" dirty="0">
                  <a:solidFill>
                    <a:srgbClr val="000000"/>
                  </a:solidFill>
                  <a:latin typeface="Arial" panose="020B0604020202020204" pitchFamily="34" charset="0"/>
                  <a:cs typeface="Arial" panose="020B0604020202020204" pitchFamily="34" charset="0"/>
                </a:endParaRPr>
              </a:p>
            </p:txBody>
          </p:sp>
          <p:sp>
            <p:nvSpPr>
              <p:cNvPr id="35084" name="Rectangle 71"/>
              <p:cNvSpPr>
                <a:spLocks noChangeArrowheads="1"/>
              </p:cNvSpPr>
              <p:nvPr/>
            </p:nvSpPr>
            <p:spPr bwMode="auto">
              <a:xfrm>
                <a:off x="2751" y="3050"/>
                <a:ext cx="41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M - C - C</a:t>
                </a:r>
              </a:p>
            </p:txBody>
          </p:sp>
          <p:sp>
            <p:nvSpPr>
              <p:cNvPr id="35085" name="Rectangle 72"/>
              <p:cNvSpPr>
                <a:spLocks noChangeArrowheads="1"/>
              </p:cNvSpPr>
              <p:nvPr/>
            </p:nvSpPr>
            <p:spPr bwMode="auto">
              <a:xfrm>
                <a:off x="2648" y="3158"/>
                <a:ext cx="56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قادش برنيع      </a:t>
                </a:r>
                <a:endParaRPr lang="en-US" sz="900" b="1" dirty="0">
                  <a:solidFill>
                    <a:srgbClr val="000000"/>
                  </a:solidFill>
                  <a:latin typeface="Arial" panose="020B0604020202020204" pitchFamily="34" charset="0"/>
                  <a:cs typeface="Arial" panose="020B0604020202020204" pitchFamily="34" charset="0"/>
                </a:endParaRPr>
              </a:p>
            </p:txBody>
          </p:sp>
          <p:sp>
            <p:nvSpPr>
              <p:cNvPr id="35086" name="Rectangle 73"/>
              <p:cNvSpPr>
                <a:spLocks noChangeArrowheads="1"/>
              </p:cNvSpPr>
              <p:nvPr/>
            </p:nvSpPr>
            <p:spPr bwMode="auto">
              <a:xfrm>
                <a:off x="2872" y="3274"/>
                <a:ext cx="19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40</a:t>
                </a:r>
                <a:endParaRPr lang="en-US" sz="900" b="1" dirty="0">
                  <a:solidFill>
                    <a:srgbClr val="000000"/>
                  </a:solidFill>
                  <a:latin typeface="Arial" panose="020B0604020202020204" pitchFamily="34" charset="0"/>
                  <a:cs typeface="Arial" panose="020B0604020202020204" pitchFamily="34" charset="0"/>
                </a:endParaRPr>
              </a:p>
            </p:txBody>
          </p:sp>
          <p:sp>
            <p:nvSpPr>
              <p:cNvPr id="35087" name="Rectangle 74"/>
              <p:cNvSpPr>
                <a:spLocks noChangeArrowheads="1"/>
              </p:cNvSpPr>
              <p:nvPr/>
            </p:nvSpPr>
            <p:spPr bwMode="auto">
              <a:xfrm>
                <a:off x="2724" y="3382"/>
                <a:ext cx="38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5 عظات   </a:t>
                </a:r>
                <a:endParaRPr lang="en-US" sz="900" b="1" dirty="0">
                  <a:solidFill>
                    <a:srgbClr val="000000"/>
                  </a:solidFill>
                  <a:latin typeface="Arial" panose="020B0604020202020204" pitchFamily="34" charset="0"/>
                  <a:cs typeface="Arial" panose="020B0604020202020204" pitchFamily="34" charset="0"/>
                </a:endParaRPr>
              </a:p>
            </p:txBody>
          </p:sp>
          <p:sp>
            <p:nvSpPr>
              <p:cNvPr id="35088"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89" name="Rectangle 76"/>
              <p:cNvSpPr>
                <a:spLocks noChangeArrowheads="1"/>
              </p:cNvSpPr>
              <p:nvPr/>
            </p:nvSpPr>
            <p:spPr bwMode="auto">
              <a:xfrm>
                <a:off x="2779" y="2826"/>
                <a:ext cx="2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الخروج</a:t>
                </a:r>
                <a:endParaRPr lang="en-US" sz="900" b="1" dirty="0">
                  <a:solidFill>
                    <a:srgbClr val="000000"/>
                  </a:solidFill>
                  <a:latin typeface="Arial" panose="020B0604020202020204" pitchFamily="34" charset="0"/>
                  <a:cs typeface="Arial" panose="020B0604020202020204" pitchFamily="34" charset="0"/>
                </a:endParaRPr>
              </a:p>
            </p:txBody>
          </p:sp>
          <p:sp>
            <p:nvSpPr>
              <p:cNvPr id="35090" name="Line 77"/>
              <p:cNvSpPr>
                <a:spLocks noChangeShapeType="1"/>
              </p:cNvSpPr>
              <p:nvPr/>
            </p:nvSpPr>
            <p:spPr bwMode="auto">
              <a:xfrm>
                <a:off x="2654" y="47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91"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92"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93" name="Rectangle 80"/>
              <p:cNvSpPr>
                <a:spLocks noChangeArrowheads="1"/>
              </p:cNvSpPr>
              <p:nvPr/>
            </p:nvSpPr>
            <p:spPr bwMode="auto">
              <a:xfrm>
                <a:off x="2697" y="3550"/>
                <a:ext cx="35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     </a:t>
                </a:r>
                <a:endParaRPr lang="en-US" sz="900" b="1" dirty="0">
                  <a:solidFill>
                    <a:srgbClr val="000000"/>
                  </a:solidFill>
                  <a:latin typeface="Arial" panose="020B0604020202020204" pitchFamily="34" charset="0"/>
                  <a:cs typeface="Arial" panose="020B0604020202020204" pitchFamily="34" charset="0"/>
                </a:endParaRPr>
              </a:p>
            </p:txBody>
          </p:sp>
          <p:sp>
            <p:nvSpPr>
              <p:cNvPr id="35094" name="Rectangle 81"/>
              <p:cNvSpPr>
                <a:spLocks noChangeArrowheads="1"/>
              </p:cNvSpPr>
              <p:nvPr/>
            </p:nvSpPr>
            <p:spPr bwMode="auto">
              <a:xfrm>
                <a:off x="2738" y="3686"/>
                <a:ext cx="3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     </a:t>
                </a:r>
                <a:endParaRPr lang="en-US" sz="900" b="1" dirty="0">
                  <a:solidFill>
                    <a:srgbClr val="000000"/>
                  </a:solidFill>
                  <a:latin typeface="Arial" panose="020B0604020202020204" pitchFamily="34" charset="0"/>
                  <a:cs typeface="Arial" panose="020B0604020202020204" pitchFamily="34" charset="0"/>
                </a:endParaRPr>
              </a:p>
            </p:txBody>
          </p:sp>
          <p:sp>
            <p:nvSpPr>
              <p:cNvPr id="35095" name="Rectangle 82"/>
              <p:cNvSpPr>
                <a:spLocks noChangeArrowheads="1"/>
              </p:cNvSpPr>
              <p:nvPr/>
            </p:nvSpPr>
            <p:spPr bwMode="auto">
              <a:xfrm>
                <a:off x="2686" y="3806"/>
                <a:ext cx="50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الأرض قسمت   </a:t>
                </a:r>
                <a:endParaRPr lang="en-US" sz="900" b="1" dirty="0">
                  <a:solidFill>
                    <a:srgbClr val="000000"/>
                  </a:solidFill>
                  <a:latin typeface="Arial" panose="020B0604020202020204" pitchFamily="34" charset="0"/>
                  <a:cs typeface="Arial" panose="020B0604020202020204" pitchFamily="34" charset="0"/>
                </a:endParaRPr>
              </a:p>
            </p:txBody>
          </p:sp>
        </p:grpSp>
        <p:grpSp>
          <p:nvGrpSpPr>
            <p:cNvPr id="35004" name="Group 83"/>
            <p:cNvGrpSpPr>
              <a:grpSpLocks/>
            </p:cNvGrpSpPr>
            <p:nvPr/>
          </p:nvGrpSpPr>
          <p:grpSpPr bwMode="auto">
            <a:xfrm>
              <a:off x="4141" y="352"/>
              <a:ext cx="614" cy="400"/>
              <a:chOff x="4141" y="352"/>
              <a:chExt cx="614" cy="400"/>
            </a:xfrm>
          </p:grpSpPr>
          <p:sp>
            <p:nvSpPr>
              <p:cNvPr id="35005"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06"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5007" name="Rectangle 86"/>
              <p:cNvSpPr>
                <a:spLocks noChangeArrowheads="1"/>
              </p:cNvSpPr>
              <p:nvPr/>
            </p:nvSpPr>
            <p:spPr bwMode="auto">
              <a:xfrm>
                <a:off x="4328" y="618"/>
                <a:ext cx="22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35008"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09"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10"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11"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12"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13"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14" name="Rectangle 93"/>
              <p:cNvSpPr>
                <a:spLocks noChangeArrowheads="1"/>
              </p:cNvSpPr>
              <p:nvPr/>
            </p:nvSpPr>
            <p:spPr bwMode="auto">
              <a:xfrm>
                <a:off x="4312" y="586"/>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350</a:t>
                </a:r>
                <a:endParaRPr lang="en-US" sz="1000" b="1" dirty="0">
                  <a:solidFill>
                    <a:srgbClr val="000000"/>
                  </a:solidFill>
                  <a:latin typeface="Arial" panose="020B0604020202020204" pitchFamily="34" charset="0"/>
                  <a:cs typeface="Arial" panose="020B0604020202020204" pitchFamily="34" charset="0"/>
                </a:endParaRPr>
              </a:p>
            </p:txBody>
          </p:sp>
          <p:sp>
            <p:nvSpPr>
              <p:cNvPr id="35015" name="Rectangle 94"/>
              <p:cNvSpPr>
                <a:spLocks noChangeArrowheads="1"/>
              </p:cNvSpPr>
              <p:nvPr/>
            </p:nvSpPr>
            <p:spPr bwMode="auto">
              <a:xfrm>
                <a:off x="4248" y="480"/>
                <a:ext cx="249"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a:t>
                </a:r>
                <a:endParaRPr lang="en-US" sz="1000" b="1" dirty="0">
                  <a:solidFill>
                    <a:srgbClr val="000000"/>
                  </a:solidFill>
                  <a:latin typeface="Arial" panose="020B0604020202020204" pitchFamily="34" charset="0"/>
                  <a:cs typeface="Arial" panose="020B0604020202020204" pitchFamily="34" charset="0"/>
                </a:endParaRPr>
              </a:p>
            </p:txBody>
          </p:sp>
          <p:sp>
            <p:nvSpPr>
              <p:cNvPr id="35016" name="Rectangle 95"/>
              <p:cNvSpPr>
                <a:spLocks noChangeArrowheads="1"/>
              </p:cNvSpPr>
              <p:nvPr/>
            </p:nvSpPr>
            <p:spPr bwMode="auto">
              <a:xfrm>
                <a:off x="4141" y="352"/>
                <a:ext cx="2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a:t>
                </a:r>
                <a:endParaRPr lang="en-US" sz="900" b="1" dirty="0">
                  <a:solidFill>
                    <a:srgbClr val="000000"/>
                  </a:solidFill>
                  <a:latin typeface="Arial" panose="020B0604020202020204" pitchFamily="34" charset="0"/>
                  <a:cs typeface="Arial" panose="020B0604020202020204" pitchFamily="34" charset="0"/>
                </a:endParaRPr>
              </a:p>
            </p:txBody>
          </p:sp>
        </p:grpSp>
      </p:grpSp>
      <p:sp>
        <p:nvSpPr>
          <p:cNvPr id="34818"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19" name="Freeform 97"/>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0" name="Freeform 98"/>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1" name="Freeform 99"/>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2" name="Freeform 100"/>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3" name="Freeform 101"/>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4" name="Freeform 102"/>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5" name="Freeform 103"/>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6" name="Freeform 104"/>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7" name="Freeform 105"/>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8" name="Freeform 106"/>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9" name="Freeform 107"/>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0" name="Freeform 108"/>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1" name="Freeform 109"/>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2" name="Freeform 110"/>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3" name="Freeform 111"/>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4" name="Freeform 112"/>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5" name="Freeform 113"/>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6" name="Freeform 114"/>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7" name="Freeform 115"/>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8" name="Freeform 116"/>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9" name="Freeform 117"/>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0" name="Freeform 118"/>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1" name="Freeform 119"/>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2" name="Freeform 120"/>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3" name="Freeform 121"/>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4" name="Freeform 122"/>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5" name="Freeform 123"/>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6" name="Freeform 124"/>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7" name="Freeform 125"/>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8" name="Freeform 126"/>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9" name="Freeform 127"/>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0" name="Freeform 128"/>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1" name="Freeform 129"/>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2" name="Freeform 130"/>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3" name="Freeform 131"/>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4" name="Freeform 135"/>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pic>
        <p:nvPicPr>
          <p:cNvPr id="34855" name="Picture 13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4856" name="Line 138"/>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57" name="Freeform 139"/>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8" name="Rectangle 140"/>
          <p:cNvSpPr>
            <a:spLocks noChangeArrowheads="1"/>
          </p:cNvSpPr>
          <p:nvPr/>
        </p:nvSpPr>
        <p:spPr bwMode="auto">
          <a:xfrm>
            <a:off x="3038475" y="434975"/>
            <a:ext cx="226023"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34859"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60"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61"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62"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63"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64" name="Rectangle 146"/>
          <p:cNvSpPr>
            <a:spLocks noChangeArrowheads="1"/>
          </p:cNvSpPr>
          <p:nvPr/>
        </p:nvSpPr>
        <p:spPr bwMode="auto">
          <a:xfrm>
            <a:off x="6238875" y="4462463"/>
            <a:ext cx="387926"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dirty="0">
                <a:solidFill>
                  <a:srgbClr val="000000"/>
                </a:solidFill>
                <a:latin typeface="Arial" panose="020B0604020202020204" pitchFamily="34" charset="0"/>
                <a:cs typeface="Arial" panose="020B0604020202020204" pitchFamily="34" charset="0"/>
              </a:rPr>
              <a:t>S</a:t>
            </a:r>
          </a:p>
        </p:txBody>
      </p:sp>
      <p:sp>
        <p:nvSpPr>
          <p:cNvPr id="565395" name="Rectangle 147"/>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FAFD00"/>
                </a:solidFill>
                <a:latin typeface="Arial" panose="020B0604020202020204" pitchFamily="34" charset="0"/>
                <a:ea typeface="+mn-ea"/>
                <a:cs typeface="Arial" panose="020B0604020202020204" pitchFamily="34" charset="0"/>
              </a:rPr>
              <a:t>C 7 S J </a:t>
            </a:r>
          </a:p>
        </p:txBody>
      </p:sp>
      <p:sp>
        <p:nvSpPr>
          <p:cNvPr id="565397" name="Rectangle 149"/>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00FF00"/>
                </a:solidFill>
                <a:latin typeface="Arial" panose="020B0604020202020204" pitchFamily="34" charset="0"/>
                <a:ea typeface="+mn-ea"/>
                <a:cs typeface="Arial" panose="020B0604020202020204" pitchFamily="34" charset="0"/>
              </a:rPr>
              <a:t>7 = 4 + 3 </a:t>
            </a:r>
          </a:p>
        </p:txBody>
      </p:sp>
      <p:sp>
        <p:nvSpPr>
          <p:cNvPr id="565400" name="Line 152"/>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4868" name="Rectangle 153"/>
          <p:cNvSpPr>
            <a:spLocks noChangeArrowheads="1"/>
          </p:cNvSpPr>
          <p:nvPr/>
        </p:nvSpPr>
        <p:spPr bwMode="auto">
          <a:xfrm>
            <a:off x="5930900" y="522288"/>
            <a:ext cx="511175" cy="3776662"/>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5402" name="Text Box 154"/>
          <p:cNvSpPr txBox="1">
            <a:spLocks noChangeArrowheads="1"/>
          </p:cNvSpPr>
          <p:nvPr/>
        </p:nvSpPr>
        <p:spPr bwMode="auto">
          <a:xfrm rot="16200000">
            <a:off x="4575969" y="2161381"/>
            <a:ext cx="3248025"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3 مجتمعات </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34870"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71"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5405" name="Text Box 15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S</a:t>
            </a:r>
          </a:p>
        </p:txBody>
      </p:sp>
      <p:sp>
        <p:nvSpPr>
          <p:cNvPr id="565406" name="Text Box 15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J</a:t>
            </a:r>
          </a:p>
        </p:txBody>
      </p:sp>
      <p:sp>
        <p:nvSpPr>
          <p:cNvPr id="34874" name="Rectangle 159"/>
          <p:cNvSpPr>
            <a:spLocks noChangeArrowheads="1"/>
          </p:cNvSpPr>
          <p:nvPr/>
        </p:nvSpPr>
        <p:spPr bwMode="auto">
          <a:xfrm>
            <a:off x="3494088" y="2019300"/>
            <a:ext cx="511175" cy="4387847"/>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5408" name="Text Box 160"/>
          <p:cNvSpPr txBox="1">
            <a:spLocks noChangeArrowheads="1"/>
          </p:cNvSpPr>
          <p:nvPr/>
        </p:nvSpPr>
        <p:spPr bwMode="auto">
          <a:xfrm rot="-5388536">
            <a:off x="1595911" y="3956548"/>
            <a:ext cx="4261569"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4 أشخاص</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34876"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5410" name="Text Box 162"/>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C</a:t>
            </a:r>
          </a:p>
        </p:txBody>
      </p:sp>
      <p:sp>
        <p:nvSpPr>
          <p:cNvPr id="34878"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79" name="Freeform 16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80"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81" name="Freeform 16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82"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83"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84"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85"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86"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34887" name="Group 173"/>
          <p:cNvGrpSpPr>
            <a:grpSpLocks/>
          </p:cNvGrpSpPr>
          <p:nvPr/>
        </p:nvGrpSpPr>
        <p:grpSpPr bwMode="auto">
          <a:xfrm>
            <a:off x="6591300" y="4418013"/>
            <a:ext cx="952500" cy="527050"/>
            <a:chOff x="4152" y="2783"/>
            <a:chExt cx="600" cy="332"/>
          </a:xfrm>
        </p:grpSpPr>
        <p:sp>
          <p:nvSpPr>
            <p:cNvPr id="35000"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01"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02"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65425" name="Rectangle 177"/>
          <p:cNvSpPr>
            <a:spLocks noChangeArrowheads="1"/>
          </p:cNvSpPr>
          <p:nvPr/>
        </p:nvSpPr>
        <p:spPr bwMode="auto">
          <a:xfrm>
            <a:off x="7269163" y="4330700"/>
            <a:ext cx="708526"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a:t>
            </a:r>
            <a:r>
              <a:rPr lang="ar-JO" sz="1000" b="1" dirty="0">
                <a:solidFill>
                  <a:srgbClr val="FFFF00"/>
                </a:solidFill>
                <a:latin typeface="Arial" panose="020B0604020202020204" pitchFamily="34" charset="0"/>
                <a:ea typeface="+mn-ea"/>
                <a:cs typeface="Arial" panose="020B0604020202020204" pitchFamily="34" charset="0"/>
              </a:rPr>
              <a:t>500 ق.م</a:t>
            </a:r>
            <a:r>
              <a:rPr lang="en-US" sz="1000" b="1" dirty="0">
                <a:solidFill>
                  <a:srgbClr val="FFFF00"/>
                </a:solidFill>
                <a:latin typeface="Arial" panose="020B0604020202020204" pitchFamily="34" charset="0"/>
                <a:ea typeface="+mn-ea"/>
                <a:cs typeface="Arial" panose="020B0604020202020204" pitchFamily="34" charset="0"/>
              </a:rPr>
              <a:t>.)</a:t>
            </a:r>
          </a:p>
        </p:txBody>
      </p:sp>
      <p:sp>
        <p:nvSpPr>
          <p:cNvPr id="565426" name="Rectangle 178"/>
          <p:cNvSpPr>
            <a:spLocks noChangeArrowheads="1"/>
          </p:cNvSpPr>
          <p:nvPr/>
        </p:nvSpPr>
        <p:spPr bwMode="auto">
          <a:xfrm>
            <a:off x="7262813" y="1219200"/>
            <a:ext cx="820736"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a:t>
            </a:r>
            <a:r>
              <a:rPr lang="ar-JO" sz="1000" b="1" dirty="0">
                <a:solidFill>
                  <a:srgbClr val="FFFF00"/>
                </a:solidFill>
                <a:latin typeface="Arial" panose="020B0604020202020204" pitchFamily="34" charset="0"/>
                <a:ea typeface="+mn-ea"/>
                <a:cs typeface="Arial" panose="020B0604020202020204" pitchFamily="34" charset="0"/>
              </a:rPr>
              <a:t>1000 ق. م </a:t>
            </a:r>
            <a:r>
              <a:rPr lang="en-US" sz="1000" b="1" dirty="0">
                <a:solidFill>
                  <a:srgbClr val="FFFF00"/>
                </a:solidFill>
                <a:latin typeface="Arial" panose="020B0604020202020204" pitchFamily="34" charset="0"/>
                <a:ea typeface="+mn-ea"/>
                <a:cs typeface="Arial" panose="020B0604020202020204" pitchFamily="34" charset="0"/>
              </a:rPr>
              <a:t>)</a:t>
            </a:r>
          </a:p>
        </p:txBody>
      </p:sp>
      <p:sp>
        <p:nvSpPr>
          <p:cNvPr id="34890"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1"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2"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3"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4"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5"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6"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7"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8"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9"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0"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1"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2" name="Rectangle 191"/>
          <p:cNvSpPr>
            <a:spLocks noChangeArrowheads="1"/>
          </p:cNvSpPr>
          <p:nvPr/>
        </p:nvSpPr>
        <p:spPr bwMode="auto">
          <a:xfrm>
            <a:off x="6523038" y="3213100"/>
            <a:ext cx="567079"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r"/>
            <a:r>
              <a:rPr lang="ar-JO" sz="1400" b="1" dirty="0">
                <a:solidFill>
                  <a:srgbClr val="000000"/>
                </a:solidFill>
                <a:latin typeface="Arial" panose="020B0604020202020204" pitchFamily="34" charset="0"/>
                <a:cs typeface="Arial" panose="020B0604020202020204" pitchFamily="34" charset="0"/>
              </a:rPr>
              <a:t>أسر</a:t>
            </a:r>
            <a:endParaRPr lang="en-US" sz="1400" b="1" dirty="0">
              <a:solidFill>
                <a:srgbClr val="000000"/>
              </a:solidFill>
              <a:latin typeface="Arial" panose="020B0604020202020204" pitchFamily="34" charset="0"/>
              <a:cs typeface="Arial" panose="020B0604020202020204" pitchFamily="34" charset="0"/>
            </a:endParaRPr>
          </a:p>
        </p:txBody>
      </p:sp>
      <p:sp>
        <p:nvSpPr>
          <p:cNvPr id="34903"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4"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5"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6" name="Rectangle 195"/>
          <p:cNvSpPr>
            <a:spLocks noChangeArrowheads="1"/>
          </p:cNvSpPr>
          <p:nvPr/>
        </p:nvSpPr>
        <p:spPr bwMode="auto">
          <a:xfrm>
            <a:off x="6599237" y="4394199"/>
            <a:ext cx="659691"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JO" sz="1200" b="1" dirty="0">
                <a:solidFill>
                  <a:srgbClr val="000000"/>
                </a:solidFill>
                <a:latin typeface="Arial" panose="020B0604020202020204" pitchFamily="34" charset="0"/>
                <a:cs typeface="Arial" panose="020B0604020202020204" pitchFamily="34" charset="0"/>
              </a:rPr>
              <a:t>صمت</a:t>
            </a:r>
            <a:endParaRPr lang="en-US" sz="1200" b="1" dirty="0">
              <a:solidFill>
                <a:srgbClr val="000000"/>
              </a:solidFill>
              <a:latin typeface="Arial" panose="020B0604020202020204" pitchFamily="34" charset="0"/>
              <a:cs typeface="Arial" panose="020B0604020202020204" pitchFamily="34" charset="0"/>
            </a:endParaRPr>
          </a:p>
        </p:txBody>
      </p:sp>
      <p:sp>
        <p:nvSpPr>
          <p:cNvPr id="34907"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8"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9"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910"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1" name="Rectangle 200"/>
          <p:cNvSpPr>
            <a:spLocks noChangeArrowheads="1"/>
          </p:cNvSpPr>
          <p:nvPr/>
        </p:nvSpPr>
        <p:spPr bwMode="auto">
          <a:xfrm>
            <a:off x="6610350" y="5102225"/>
            <a:ext cx="873662" cy="341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1600" b="1" dirty="0">
                <a:solidFill>
                  <a:srgbClr val="000000"/>
                </a:solidFill>
                <a:latin typeface="Arial" panose="020B0604020202020204" pitchFamily="34" charset="0"/>
                <a:cs typeface="Arial" panose="020B0604020202020204" pitchFamily="34" charset="0"/>
              </a:rPr>
              <a:t>يسوع</a:t>
            </a:r>
            <a:endParaRPr lang="en-US" sz="1600" b="1" dirty="0">
              <a:solidFill>
                <a:srgbClr val="000000"/>
              </a:solidFill>
              <a:latin typeface="Arial" panose="020B0604020202020204" pitchFamily="34" charset="0"/>
              <a:cs typeface="Arial" panose="020B0604020202020204" pitchFamily="34" charset="0"/>
            </a:endParaRPr>
          </a:p>
        </p:txBody>
      </p:sp>
      <p:sp>
        <p:nvSpPr>
          <p:cNvPr id="34912"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3"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4"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5"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6"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7"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8" name="Rectangle 207"/>
          <p:cNvSpPr>
            <a:spLocks noChangeArrowheads="1"/>
          </p:cNvSpPr>
          <p:nvPr/>
        </p:nvSpPr>
        <p:spPr bwMode="auto">
          <a:xfrm>
            <a:off x="6580188" y="1266825"/>
            <a:ext cx="48179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r"/>
            <a:r>
              <a:rPr lang="ar-JO" sz="900" b="1" dirty="0">
                <a:solidFill>
                  <a:srgbClr val="000000"/>
                </a:solidFill>
                <a:latin typeface="Arial" panose="020B0604020202020204" pitchFamily="34" charset="0"/>
                <a:cs typeface="Arial" panose="020B0604020202020204" pitchFamily="34" charset="0"/>
              </a:rPr>
              <a:t>ملكية</a:t>
            </a:r>
            <a:endParaRPr lang="en-US" sz="900" b="1" dirty="0">
              <a:solidFill>
                <a:srgbClr val="000000"/>
              </a:solidFill>
              <a:latin typeface="Arial" panose="020B0604020202020204" pitchFamily="34" charset="0"/>
              <a:cs typeface="Arial" panose="020B0604020202020204" pitchFamily="34" charset="0"/>
            </a:endParaRPr>
          </a:p>
        </p:txBody>
      </p:sp>
      <p:sp>
        <p:nvSpPr>
          <p:cNvPr id="34919"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20"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4924"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5462" name="Text Box 214"/>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تكوين إلى صموئيل الأول 8: 22</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34926" name="Group 216"/>
          <p:cNvGrpSpPr>
            <a:grpSpLocks/>
          </p:cNvGrpSpPr>
          <p:nvPr/>
        </p:nvGrpSpPr>
        <p:grpSpPr bwMode="auto">
          <a:xfrm>
            <a:off x="7983538" y="3429003"/>
            <a:ext cx="974725" cy="635001"/>
            <a:chOff x="5029" y="2160"/>
            <a:chExt cx="614" cy="400"/>
          </a:xfrm>
        </p:grpSpPr>
        <p:sp>
          <p:nvSpPr>
            <p:cNvPr id="34988"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989"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4990" name="Rectangle 219"/>
            <p:cNvSpPr>
              <a:spLocks noChangeArrowheads="1"/>
            </p:cNvSpPr>
            <p:nvPr/>
          </p:nvSpPr>
          <p:spPr bwMode="auto">
            <a:xfrm>
              <a:off x="5216" y="2426"/>
              <a:ext cx="22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34991"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992"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993"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994"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95"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96"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97" name="Rectangle 226"/>
            <p:cNvSpPr>
              <a:spLocks noChangeArrowheads="1"/>
            </p:cNvSpPr>
            <p:nvPr/>
          </p:nvSpPr>
          <p:spPr bwMode="auto">
            <a:xfrm>
              <a:off x="5200" y="2390"/>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350</a:t>
              </a:r>
              <a:endParaRPr lang="en-US" sz="1000" b="1" dirty="0">
                <a:solidFill>
                  <a:srgbClr val="000000"/>
                </a:solidFill>
                <a:latin typeface="Arial" panose="020B0604020202020204" pitchFamily="34" charset="0"/>
                <a:cs typeface="Arial" panose="020B0604020202020204" pitchFamily="34" charset="0"/>
              </a:endParaRPr>
            </a:p>
          </p:txBody>
        </p:sp>
        <p:sp>
          <p:nvSpPr>
            <p:cNvPr id="34998" name="Rectangle 227"/>
            <p:cNvSpPr>
              <a:spLocks noChangeArrowheads="1"/>
            </p:cNvSpPr>
            <p:nvPr/>
          </p:nvSpPr>
          <p:spPr bwMode="auto">
            <a:xfrm>
              <a:off x="5136" y="2278"/>
              <a:ext cx="249"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a:t>
              </a:r>
              <a:endParaRPr lang="en-US" sz="1000" b="1" dirty="0">
                <a:solidFill>
                  <a:srgbClr val="000000"/>
                </a:solidFill>
                <a:latin typeface="Arial" panose="020B0604020202020204" pitchFamily="34" charset="0"/>
                <a:cs typeface="Arial" panose="020B0604020202020204" pitchFamily="34" charset="0"/>
              </a:endParaRPr>
            </a:p>
          </p:txBody>
        </p:sp>
        <p:sp>
          <p:nvSpPr>
            <p:cNvPr id="34999" name="Rectangle 228"/>
            <p:cNvSpPr>
              <a:spLocks noChangeArrowheads="1"/>
            </p:cNvSpPr>
            <p:nvPr/>
          </p:nvSpPr>
          <p:spPr bwMode="auto">
            <a:xfrm>
              <a:off x="5029" y="2160"/>
              <a:ext cx="2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a:t>
              </a:r>
              <a:endParaRPr lang="en-US" sz="900" b="1" dirty="0">
                <a:solidFill>
                  <a:srgbClr val="000000"/>
                </a:solidFill>
                <a:latin typeface="Arial" panose="020B0604020202020204" pitchFamily="34" charset="0"/>
                <a:cs typeface="Arial" panose="020B0604020202020204" pitchFamily="34" charset="0"/>
              </a:endParaRPr>
            </a:p>
          </p:txBody>
        </p:sp>
      </p:grpSp>
      <p:sp>
        <p:nvSpPr>
          <p:cNvPr id="34927" name="Text Box 23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34928" name="Text Box 231"/>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sp>
        <p:nvSpPr>
          <p:cNvPr id="34929" name="Rectangle 232"/>
          <p:cNvSpPr>
            <a:spLocks noChangeArrowheads="1"/>
          </p:cNvSpPr>
          <p:nvPr/>
        </p:nvSpPr>
        <p:spPr bwMode="auto">
          <a:xfrm>
            <a:off x="5977845" y="606199"/>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5481" name="Rectangle 233"/>
          <p:cNvSpPr>
            <a:spLocks noChangeArrowheads="1"/>
          </p:cNvSpPr>
          <p:nvPr/>
        </p:nvSpPr>
        <p:spPr bwMode="auto">
          <a:xfrm>
            <a:off x="8133410" y="654597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15</a:t>
            </a:r>
          </a:p>
        </p:txBody>
      </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4932" name="Text Box 288"/>
          <p:cNvSpPr txBox="1">
            <a:spLocks noChangeArrowheads="1"/>
          </p:cNvSpPr>
          <p:nvPr/>
        </p:nvSpPr>
        <p:spPr bwMode="auto">
          <a:xfrm>
            <a:off x="8575675" y="6483350"/>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dirty="0">
                <a:solidFill>
                  <a:schemeClr val="tx1"/>
                </a:solidFill>
                <a:latin typeface="Arial" panose="020B0604020202020204" pitchFamily="34" charset="0"/>
                <a:cs typeface="Arial" panose="020B0604020202020204" pitchFamily="34" charset="0"/>
              </a:rPr>
              <a:t>4</a:t>
            </a:r>
          </a:p>
        </p:txBody>
      </p:sp>
      <p:grpSp>
        <p:nvGrpSpPr>
          <p:cNvPr id="34933" name="Group 283"/>
          <p:cNvGrpSpPr>
            <a:grpSpLocks/>
          </p:cNvGrpSpPr>
          <p:nvPr/>
        </p:nvGrpSpPr>
        <p:grpSpPr bwMode="auto">
          <a:xfrm>
            <a:off x="519113" y="117475"/>
            <a:ext cx="854075" cy="1720984"/>
            <a:chOff x="519113" y="312738"/>
            <a:chExt cx="854075" cy="1910918"/>
          </a:xfrm>
        </p:grpSpPr>
        <p:sp>
          <p:nvSpPr>
            <p:cNvPr id="285" name="Rectangle 284"/>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286"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34936" name="Group 311"/>
          <p:cNvGrpSpPr>
            <a:grpSpLocks/>
          </p:cNvGrpSpPr>
          <p:nvPr/>
        </p:nvGrpSpPr>
        <p:grpSpPr bwMode="auto">
          <a:xfrm>
            <a:off x="7426325" y="1317625"/>
            <a:ext cx="703263" cy="820738"/>
            <a:chOff x="5068605" y="5135773"/>
            <a:chExt cx="703817" cy="820376"/>
          </a:xfrm>
        </p:grpSpPr>
        <p:grpSp>
          <p:nvGrpSpPr>
            <p:cNvPr id="34950" name="Group 113"/>
            <p:cNvGrpSpPr>
              <a:grpSpLocks/>
            </p:cNvGrpSpPr>
            <p:nvPr/>
          </p:nvGrpSpPr>
          <p:grpSpPr bwMode="auto">
            <a:xfrm>
              <a:off x="5068605" y="5135773"/>
              <a:ext cx="703817" cy="820376"/>
              <a:chOff x="1084" y="711"/>
              <a:chExt cx="2950" cy="2769"/>
            </a:xfrm>
          </p:grpSpPr>
          <p:grpSp>
            <p:nvGrpSpPr>
              <p:cNvPr id="34952" name="Group 114"/>
              <p:cNvGrpSpPr>
                <a:grpSpLocks/>
              </p:cNvGrpSpPr>
              <p:nvPr/>
            </p:nvGrpSpPr>
            <p:grpSpPr bwMode="auto">
              <a:xfrm>
                <a:off x="1084" y="711"/>
                <a:ext cx="2950" cy="2769"/>
                <a:chOff x="2707" y="548"/>
                <a:chExt cx="2950" cy="2769"/>
              </a:xfrm>
            </p:grpSpPr>
            <p:grpSp>
              <p:nvGrpSpPr>
                <p:cNvPr id="34958" name="Group 115"/>
                <p:cNvGrpSpPr>
                  <a:grpSpLocks/>
                </p:cNvGrpSpPr>
                <p:nvPr/>
              </p:nvGrpSpPr>
              <p:grpSpPr bwMode="auto">
                <a:xfrm>
                  <a:off x="3180" y="1046"/>
                  <a:ext cx="2105" cy="1421"/>
                  <a:chOff x="578" y="2316"/>
                  <a:chExt cx="2105" cy="1421"/>
                </a:xfrm>
              </p:grpSpPr>
              <p:sp>
                <p:nvSpPr>
                  <p:cNvPr id="3496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6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34959" name="Picture 118"/>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4953"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54"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55"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56"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57"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34951" name="Rectangle 252"/>
            <p:cNvSpPr>
              <a:spLocks noChangeArrowheads="1"/>
            </p:cNvSpPr>
            <p:nvPr/>
          </p:nvSpPr>
          <p:spPr bwMode="auto">
            <a:xfrm>
              <a:off x="5226050" y="5302251"/>
              <a:ext cx="441172"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د</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34937" name="Group 324"/>
          <p:cNvGrpSpPr>
            <a:grpSpLocks/>
          </p:cNvGrpSpPr>
          <p:nvPr/>
        </p:nvGrpSpPr>
        <p:grpSpPr bwMode="auto">
          <a:xfrm>
            <a:off x="7437438" y="2486025"/>
            <a:ext cx="703262" cy="820738"/>
            <a:chOff x="5068605" y="5135773"/>
            <a:chExt cx="703817" cy="820376"/>
          </a:xfrm>
        </p:grpSpPr>
        <p:grpSp>
          <p:nvGrpSpPr>
            <p:cNvPr id="34938" name="Group 113"/>
            <p:cNvGrpSpPr>
              <a:grpSpLocks/>
            </p:cNvGrpSpPr>
            <p:nvPr/>
          </p:nvGrpSpPr>
          <p:grpSpPr bwMode="auto">
            <a:xfrm>
              <a:off x="5068605" y="5135773"/>
              <a:ext cx="703817" cy="820376"/>
              <a:chOff x="1084" y="711"/>
              <a:chExt cx="2950" cy="2769"/>
            </a:xfrm>
          </p:grpSpPr>
          <p:grpSp>
            <p:nvGrpSpPr>
              <p:cNvPr id="34940" name="Group 114"/>
              <p:cNvGrpSpPr>
                <a:grpSpLocks/>
              </p:cNvGrpSpPr>
              <p:nvPr/>
            </p:nvGrpSpPr>
            <p:grpSpPr bwMode="auto">
              <a:xfrm>
                <a:off x="1084" y="711"/>
                <a:ext cx="2950" cy="2769"/>
                <a:chOff x="2707" y="548"/>
                <a:chExt cx="2950" cy="2769"/>
              </a:xfrm>
            </p:grpSpPr>
            <p:grpSp>
              <p:nvGrpSpPr>
                <p:cNvPr id="34946" name="Group 115"/>
                <p:cNvGrpSpPr>
                  <a:grpSpLocks/>
                </p:cNvGrpSpPr>
                <p:nvPr/>
              </p:nvGrpSpPr>
              <p:grpSpPr bwMode="auto">
                <a:xfrm>
                  <a:off x="3180" y="1046"/>
                  <a:ext cx="2105" cy="1421"/>
                  <a:chOff x="578" y="2316"/>
                  <a:chExt cx="2105" cy="1421"/>
                </a:xfrm>
              </p:grpSpPr>
              <p:sp>
                <p:nvSpPr>
                  <p:cNvPr id="3494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4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34947" name="Picture 118"/>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4941"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42"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43"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44"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45"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34939" name="Rectangle 252"/>
            <p:cNvSpPr>
              <a:spLocks noChangeArrowheads="1"/>
            </p:cNvSpPr>
            <p:nvPr/>
          </p:nvSpPr>
          <p:spPr bwMode="auto">
            <a:xfrm>
              <a:off x="5226050" y="5302251"/>
              <a:ext cx="484488"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ج</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282" name="Group 283">
            <a:extLst>
              <a:ext uri="{FF2B5EF4-FFF2-40B4-BE49-F238E27FC236}">
                <a16:creationId xmlns:a16="http://schemas.microsoft.com/office/drawing/2014/main" id="{54B9EBE6-76A7-AA42-B7FA-1F0EDD0626E5}"/>
              </a:ext>
            </a:extLst>
          </p:cNvPr>
          <p:cNvGrpSpPr>
            <a:grpSpLocks/>
          </p:cNvGrpSpPr>
          <p:nvPr/>
        </p:nvGrpSpPr>
        <p:grpSpPr bwMode="auto">
          <a:xfrm>
            <a:off x="5185305" y="2244238"/>
            <a:ext cx="522288" cy="493713"/>
            <a:chOff x="1581" y="1181"/>
            <a:chExt cx="329" cy="311"/>
          </a:xfrm>
        </p:grpSpPr>
        <p:grpSp>
          <p:nvGrpSpPr>
            <p:cNvPr id="318" name="Group 284">
              <a:extLst>
                <a:ext uri="{FF2B5EF4-FFF2-40B4-BE49-F238E27FC236}">
                  <a16:creationId xmlns:a16="http://schemas.microsoft.com/office/drawing/2014/main" id="{1E420B14-AD19-0C4A-9210-9475D9E87CDC}"/>
                </a:ext>
              </a:extLst>
            </p:cNvPr>
            <p:cNvGrpSpPr>
              <a:grpSpLocks/>
            </p:cNvGrpSpPr>
            <p:nvPr/>
          </p:nvGrpSpPr>
          <p:grpSpPr bwMode="auto">
            <a:xfrm>
              <a:off x="1620" y="1232"/>
              <a:ext cx="236" cy="260"/>
              <a:chOff x="1558" y="1007"/>
              <a:chExt cx="2107" cy="1949"/>
            </a:xfrm>
          </p:grpSpPr>
          <p:grpSp>
            <p:nvGrpSpPr>
              <p:cNvPr id="320" name="Group 286">
                <a:extLst>
                  <a:ext uri="{FF2B5EF4-FFF2-40B4-BE49-F238E27FC236}">
                    <a16:creationId xmlns:a16="http://schemas.microsoft.com/office/drawing/2014/main" id="{8AF8BE65-2A81-224D-A21B-C4EAC7A21D43}"/>
                  </a:ext>
                </a:extLst>
              </p:cNvPr>
              <p:cNvGrpSpPr>
                <a:grpSpLocks/>
              </p:cNvGrpSpPr>
              <p:nvPr/>
            </p:nvGrpSpPr>
            <p:grpSpPr bwMode="auto">
              <a:xfrm>
                <a:off x="1558" y="1205"/>
                <a:ext cx="2107" cy="1420"/>
                <a:chOff x="578" y="2316"/>
                <a:chExt cx="2105" cy="1421"/>
              </a:xfrm>
            </p:grpSpPr>
            <p:sp>
              <p:nvSpPr>
                <p:cNvPr id="326" name="Freeform 287" descr="Cork">
                  <a:extLst>
                    <a:ext uri="{FF2B5EF4-FFF2-40B4-BE49-F238E27FC236}">
                      <a16:creationId xmlns:a16="http://schemas.microsoft.com/office/drawing/2014/main" id="{B21DCE3B-9FC9-424F-BFD5-F0A63B4B9958}"/>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27" name="Freeform 288" descr="Cork">
                  <a:extLst>
                    <a:ext uri="{FF2B5EF4-FFF2-40B4-BE49-F238E27FC236}">
                      <a16:creationId xmlns:a16="http://schemas.microsoft.com/office/drawing/2014/main" id="{A20E04AA-014F-4643-A3AB-575D7D62EDD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21" name="Freeform 290">
                <a:extLst>
                  <a:ext uri="{FF2B5EF4-FFF2-40B4-BE49-F238E27FC236}">
                    <a16:creationId xmlns:a16="http://schemas.microsoft.com/office/drawing/2014/main" id="{2BFA6AD1-E0E5-8242-94D0-CE25DACAF05B}"/>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22" name="Freeform 291">
                <a:extLst>
                  <a:ext uri="{FF2B5EF4-FFF2-40B4-BE49-F238E27FC236}">
                    <a16:creationId xmlns:a16="http://schemas.microsoft.com/office/drawing/2014/main" id="{6C9CE18F-474A-234A-BBD4-40C0797357CD}"/>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23" name="Freeform 292">
                <a:extLst>
                  <a:ext uri="{FF2B5EF4-FFF2-40B4-BE49-F238E27FC236}">
                    <a16:creationId xmlns:a16="http://schemas.microsoft.com/office/drawing/2014/main" id="{7D0F5AB2-49F2-CD49-9C9D-DCCAC53DFA0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24" name="Freeform 293">
                <a:extLst>
                  <a:ext uri="{FF2B5EF4-FFF2-40B4-BE49-F238E27FC236}">
                    <a16:creationId xmlns:a16="http://schemas.microsoft.com/office/drawing/2014/main" id="{EFE3D86B-E9A7-EC41-BA45-D25163D1DD28}"/>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25" name="Freeform 294">
                <a:extLst>
                  <a:ext uri="{FF2B5EF4-FFF2-40B4-BE49-F238E27FC236}">
                    <a16:creationId xmlns:a16="http://schemas.microsoft.com/office/drawing/2014/main" id="{45BEB8A1-85DB-AC49-B469-111A9DAD86E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19" name="Rectangle 295">
              <a:extLst>
                <a:ext uri="{FF2B5EF4-FFF2-40B4-BE49-F238E27FC236}">
                  <a16:creationId xmlns:a16="http://schemas.microsoft.com/office/drawing/2014/main" id="{FBB09842-6451-D146-8FC1-81A302286A4B}"/>
                </a:ext>
              </a:extLst>
            </p:cNvPr>
            <p:cNvSpPr>
              <a:spLocks noChangeArrowheads="1"/>
            </p:cNvSpPr>
            <p:nvPr/>
          </p:nvSpPr>
          <p:spPr bwMode="auto">
            <a:xfrm>
              <a:off x="1581" y="1181"/>
              <a:ext cx="32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r"/>
              <a:r>
                <a:rPr lang="ar-JO"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rPr>
                <a:t>ب.م</a:t>
              </a:r>
              <a:endParaRPr lang="en-US"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endParaRPr>
            </a:p>
          </p:txBody>
        </p:sp>
      </p:grpSp>
      <p:grpSp>
        <p:nvGrpSpPr>
          <p:cNvPr id="283" name="Group 296">
            <a:extLst>
              <a:ext uri="{FF2B5EF4-FFF2-40B4-BE49-F238E27FC236}">
                <a16:creationId xmlns:a16="http://schemas.microsoft.com/office/drawing/2014/main" id="{30F9274D-AE48-F543-8030-7C3F3B5FC73B}"/>
              </a:ext>
            </a:extLst>
          </p:cNvPr>
          <p:cNvGrpSpPr>
            <a:grpSpLocks/>
          </p:cNvGrpSpPr>
          <p:nvPr/>
        </p:nvGrpSpPr>
        <p:grpSpPr bwMode="auto">
          <a:xfrm>
            <a:off x="5198002" y="5113338"/>
            <a:ext cx="530225" cy="455613"/>
            <a:chOff x="1586" y="1205"/>
            <a:chExt cx="334" cy="287"/>
          </a:xfrm>
        </p:grpSpPr>
        <p:grpSp>
          <p:nvGrpSpPr>
            <p:cNvPr id="308" name="Group 297">
              <a:extLst>
                <a:ext uri="{FF2B5EF4-FFF2-40B4-BE49-F238E27FC236}">
                  <a16:creationId xmlns:a16="http://schemas.microsoft.com/office/drawing/2014/main" id="{5FBC1CB4-6A7B-9F46-ACFB-606F206B98E4}"/>
                </a:ext>
              </a:extLst>
            </p:cNvPr>
            <p:cNvGrpSpPr>
              <a:grpSpLocks/>
            </p:cNvGrpSpPr>
            <p:nvPr/>
          </p:nvGrpSpPr>
          <p:grpSpPr bwMode="auto">
            <a:xfrm>
              <a:off x="1620" y="1232"/>
              <a:ext cx="236" cy="260"/>
              <a:chOff x="1558" y="1007"/>
              <a:chExt cx="2107" cy="1949"/>
            </a:xfrm>
          </p:grpSpPr>
          <p:grpSp>
            <p:nvGrpSpPr>
              <p:cNvPr id="310" name="Group 299">
                <a:extLst>
                  <a:ext uri="{FF2B5EF4-FFF2-40B4-BE49-F238E27FC236}">
                    <a16:creationId xmlns:a16="http://schemas.microsoft.com/office/drawing/2014/main" id="{11D8B6F8-09EE-8845-84A9-257E518EC935}"/>
                  </a:ext>
                </a:extLst>
              </p:cNvPr>
              <p:cNvGrpSpPr>
                <a:grpSpLocks/>
              </p:cNvGrpSpPr>
              <p:nvPr/>
            </p:nvGrpSpPr>
            <p:grpSpPr bwMode="auto">
              <a:xfrm>
                <a:off x="1558" y="1205"/>
                <a:ext cx="2107" cy="1420"/>
                <a:chOff x="578" y="2316"/>
                <a:chExt cx="2105" cy="1421"/>
              </a:xfrm>
            </p:grpSpPr>
            <p:sp>
              <p:nvSpPr>
                <p:cNvPr id="316" name="Freeform 300" descr="Cork">
                  <a:extLst>
                    <a:ext uri="{FF2B5EF4-FFF2-40B4-BE49-F238E27FC236}">
                      <a16:creationId xmlns:a16="http://schemas.microsoft.com/office/drawing/2014/main" id="{DAECD1DD-06A2-5041-B7B9-0D75A03A183F}"/>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7" name="Freeform 301" descr="Cork">
                  <a:extLst>
                    <a:ext uri="{FF2B5EF4-FFF2-40B4-BE49-F238E27FC236}">
                      <a16:creationId xmlns:a16="http://schemas.microsoft.com/office/drawing/2014/main" id="{FDD9D0E9-86C7-4645-B112-7C1B4E0F9EA9}"/>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11" name="Freeform 303">
                <a:extLst>
                  <a:ext uri="{FF2B5EF4-FFF2-40B4-BE49-F238E27FC236}">
                    <a16:creationId xmlns:a16="http://schemas.microsoft.com/office/drawing/2014/main" id="{F2500797-5B08-2549-9EBC-0DBFA57D596E}"/>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2" name="Freeform 304">
                <a:extLst>
                  <a:ext uri="{FF2B5EF4-FFF2-40B4-BE49-F238E27FC236}">
                    <a16:creationId xmlns:a16="http://schemas.microsoft.com/office/drawing/2014/main" id="{91CC8FC6-1F97-8546-AD2B-DA2810BA8622}"/>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3" name="Freeform 305">
                <a:extLst>
                  <a:ext uri="{FF2B5EF4-FFF2-40B4-BE49-F238E27FC236}">
                    <a16:creationId xmlns:a16="http://schemas.microsoft.com/office/drawing/2014/main" id="{86AB77A6-744E-284E-BAB1-674C0200C1B5}"/>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4" name="Freeform 306">
                <a:extLst>
                  <a:ext uri="{FF2B5EF4-FFF2-40B4-BE49-F238E27FC236}">
                    <a16:creationId xmlns:a16="http://schemas.microsoft.com/office/drawing/2014/main" id="{BD4BAD82-21B7-4848-BE71-15813B67F071}"/>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5" name="Freeform 307">
                <a:extLst>
                  <a:ext uri="{FF2B5EF4-FFF2-40B4-BE49-F238E27FC236}">
                    <a16:creationId xmlns:a16="http://schemas.microsoft.com/office/drawing/2014/main" id="{63EB759C-1CB0-2143-938E-D088A247F8A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09" name="Rectangle 308">
              <a:extLst>
                <a:ext uri="{FF2B5EF4-FFF2-40B4-BE49-F238E27FC236}">
                  <a16:creationId xmlns:a16="http://schemas.microsoft.com/office/drawing/2014/main" id="{FCD11D6C-0E9F-C94C-AE4D-6CCC46F469A9}"/>
                </a:ext>
              </a:extLst>
            </p:cNvPr>
            <p:cNvSpPr>
              <a:spLocks noChangeArrowheads="1"/>
            </p:cNvSpPr>
            <p:nvPr/>
          </p:nvSpPr>
          <p:spPr bwMode="auto">
            <a:xfrm>
              <a:off x="1586" y="1205"/>
              <a:ext cx="33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ctr">
                <a:defRPr/>
              </a:pP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 calcmode="lin" valueType="num">
                                      <p:cBhvr>
                                        <p:cTn id="15" dur="500" fill="hold"/>
                                        <p:tgtEl>
                                          <p:spTgt spid="565458"/>
                                        </p:tgtEl>
                                        <p:attrNameLst>
                                          <p:attrName>ppt_w</p:attrName>
                                        </p:attrNameLst>
                                      </p:cBhvr>
                                      <p:tavLst>
                                        <p:tav tm="0">
                                          <p:val>
                                            <p:fltVal val="0"/>
                                          </p:val>
                                        </p:tav>
                                        <p:tav tm="100000">
                                          <p:val>
                                            <p:strVal val="#ppt_w"/>
                                          </p:val>
                                        </p:tav>
                                      </p:tavLst>
                                    </p:anim>
                                    <p:anim calcmode="lin" valueType="num">
                                      <p:cBhvr>
                                        <p:cTn id="16" dur="500" fill="hold"/>
                                        <p:tgtEl>
                                          <p:spTgt spid="565458"/>
                                        </p:tgtEl>
                                        <p:attrNameLst>
                                          <p:attrName>ppt_h</p:attrName>
                                        </p:attrNameLst>
                                      </p:cBhvr>
                                      <p:tavLst>
                                        <p:tav tm="0">
                                          <p:val>
                                            <p:fltVal val="0"/>
                                          </p:val>
                                        </p:tav>
                                        <p:tav tm="100000">
                                          <p:val>
                                            <p:strVal val="#ppt_h"/>
                                          </p:val>
                                        </p:tav>
                                      </p:tavLst>
                                    </p:anim>
                                    <p:anim calcmode="lin" valueType="num">
                                      <p:cBhvr>
                                        <p:cTn id="17" dur="500" fill="hold"/>
                                        <p:tgtEl>
                                          <p:spTgt spid="565458"/>
                                        </p:tgtEl>
                                        <p:attrNameLst>
                                          <p:attrName>ppt_x</p:attrName>
                                        </p:attrNameLst>
                                      </p:cBhvr>
                                      <p:tavLst>
                                        <p:tav tm="0">
                                          <p:val>
                                            <p:fltVal val="0.5"/>
                                          </p:val>
                                        </p:tav>
                                        <p:tav tm="100000">
                                          <p:val>
                                            <p:strVal val="#ppt_x"/>
                                          </p:val>
                                        </p:tav>
                                      </p:tavLst>
                                    </p:anim>
                                    <p:anim calcmode="lin" valueType="num">
                                      <p:cBhvr>
                                        <p:cTn id="18" dur="500" fill="hold"/>
                                        <p:tgtEl>
                                          <p:spTgt spid="56545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65460"/>
                                        </p:tgtEl>
                                        <p:attrNameLst>
                                          <p:attrName>style.visibility</p:attrName>
                                        </p:attrNameLst>
                                      </p:cBhvr>
                                      <p:to>
                                        <p:strVal val="visible"/>
                                      </p:to>
                                    </p:set>
                                    <p:anim calcmode="lin" valueType="num">
                                      <p:cBhvr>
                                        <p:cTn id="23" dur="500" fill="hold"/>
                                        <p:tgtEl>
                                          <p:spTgt spid="565460"/>
                                        </p:tgtEl>
                                        <p:attrNameLst>
                                          <p:attrName>ppt_w</p:attrName>
                                        </p:attrNameLst>
                                      </p:cBhvr>
                                      <p:tavLst>
                                        <p:tav tm="0">
                                          <p:val>
                                            <p:fltVal val="0"/>
                                          </p:val>
                                        </p:tav>
                                        <p:tav tm="100000">
                                          <p:val>
                                            <p:strVal val="#ppt_w"/>
                                          </p:val>
                                        </p:tav>
                                      </p:tavLst>
                                    </p:anim>
                                    <p:anim calcmode="lin" valueType="num">
                                      <p:cBhvr>
                                        <p:cTn id="24" dur="500" fill="hold"/>
                                        <p:tgtEl>
                                          <p:spTgt spid="565460"/>
                                        </p:tgtEl>
                                        <p:attrNameLst>
                                          <p:attrName>ppt_h</p:attrName>
                                        </p:attrNameLst>
                                      </p:cBhvr>
                                      <p:tavLst>
                                        <p:tav tm="0">
                                          <p:val>
                                            <p:fltVal val="0"/>
                                          </p:val>
                                        </p:tav>
                                        <p:tav tm="100000">
                                          <p:val>
                                            <p:strVal val="#ppt_h"/>
                                          </p:val>
                                        </p:tav>
                                      </p:tavLst>
                                    </p:anim>
                                    <p:anim calcmode="lin" valueType="num">
                                      <p:cBhvr>
                                        <p:cTn id="25" dur="500" fill="hold"/>
                                        <p:tgtEl>
                                          <p:spTgt spid="565460"/>
                                        </p:tgtEl>
                                        <p:attrNameLst>
                                          <p:attrName>ppt_x</p:attrName>
                                        </p:attrNameLst>
                                      </p:cBhvr>
                                      <p:tavLst>
                                        <p:tav tm="0">
                                          <p:val>
                                            <p:fltVal val="0.5"/>
                                          </p:val>
                                        </p:tav>
                                        <p:tav tm="100000">
                                          <p:val>
                                            <p:strVal val="#ppt_x"/>
                                          </p:val>
                                        </p:tav>
                                      </p:tavLst>
                                    </p:anim>
                                    <p:anim calcmode="lin" valueType="num">
                                      <p:cBhvr>
                                        <p:cTn id="26"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65535"/>
                                        </p:tgtEl>
                                        <p:attrNameLst>
                                          <p:attrName>style.visibility</p:attrName>
                                        </p:attrNameLst>
                                      </p:cBhvr>
                                      <p:to>
                                        <p:strVal val="visible"/>
                                      </p:to>
                                    </p:set>
                                    <p:anim calcmode="lin" valueType="num">
                                      <p:cBhvr>
                                        <p:cTn id="31" dur="500" fill="hold"/>
                                        <p:tgtEl>
                                          <p:spTgt spid="565535"/>
                                        </p:tgtEl>
                                        <p:attrNameLst>
                                          <p:attrName>ppt_w</p:attrName>
                                        </p:attrNameLst>
                                      </p:cBhvr>
                                      <p:tavLst>
                                        <p:tav tm="0">
                                          <p:val>
                                            <p:fltVal val="0"/>
                                          </p:val>
                                        </p:tav>
                                        <p:tav tm="100000">
                                          <p:val>
                                            <p:strVal val="#ppt_w"/>
                                          </p:val>
                                        </p:tav>
                                      </p:tavLst>
                                    </p:anim>
                                    <p:anim calcmode="lin" valueType="num">
                                      <p:cBhvr>
                                        <p:cTn id="32" dur="500" fill="hold"/>
                                        <p:tgtEl>
                                          <p:spTgt spid="565535"/>
                                        </p:tgtEl>
                                        <p:attrNameLst>
                                          <p:attrName>ppt_h</p:attrName>
                                        </p:attrNameLst>
                                      </p:cBhvr>
                                      <p:tavLst>
                                        <p:tav tm="0">
                                          <p:val>
                                            <p:fltVal val="0"/>
                                          </p:val>
                                        </p:tav>
                                        <p:tav tm="100000">
                                          <p:val>
                                            <p:strVal val="#ppt_h"/>
                                          </p:val>
                                        </p:tav>
                                      </p:tavLst>
                                    </p:anim>
                                    <p:anim calcmode="lin" valueType="num">
                                      <p:cBhvr>
                                        <p:cTn id="33" dur="500" fill="hold"/>
                                        <p:tgtEl>
                                          <p:spTgt spid="565535"/>
                                        </p:tgtEl>
                                        <p:attrNameLst>
                                          <p:attrName>ppt_x</p:attrName>
                                        </p:attrNameLst>
                                      </p:cBhvr>
                                      <p:tavLst>
                                        <p:tav tm="0">
                                          <p:val>
                                            <p:fltVal val="0.5"/>
                                          </p:val>
                                        </p:tav>
                                        <p:tav tm="100000">
                                          <p:val>
                                            <p:strVal val="#ppt_x"/>
                                          </p:val>
                                        </p:tav>
                                      </p:tavLst>
                                    </p:anim>
                                    <p:anim calcmode="lin" valueType="num">
                                      <p:cBhvr>
                                        <p:cTn id="34"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8" grpId="0" animBg="1"/>
      <p:bldP spid="565459" grpId="0" animBg="1"/>
      <p:bldP spid="565460" grpId="0" animBg="1"/>
      <p:bldP spid="5655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6866"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44420" name="Rectangle 4"/>
          <p:cNvSpPr>
            <a:spLocks noChangeArrowheads="1"/>
          </p:cNvSpPr>
          <p:nvPr/>
        </p:nvSpPr>
        <p:spPr bwMode="auto">
          <a:xfrm>
            <a:off x="738188" y="900113"/>
            <a:ext cx="7921625" cy="562974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3600" b="1" dirty="0">
                <a:solidFill>
                  <a:srgbClr val="FAFD00"/>
                </a:solidFill>
                <a:latin typeface="Arial" panose="020B0604020202020204" pitchFamily="34" charset="0"/>
                <a:cs typeface="Arial" panose="020B0604020202020204" pitchFamily="34" charset="0"/>
              </a:rPr>
              <a:t>تاريخ تقريبي :</a:t>
            </a:r>
            <a:endParaRPr lang="en-US" sz="3600" b="1" dirty="0">
              <a:solidFill>
                <a:srgbClr val="FAFD00"/>
              </a:solidFill>
              <a:latin typeface="Arial" panose="020B0604020202020204" pitchFamily="34" charset="0"/>
              <a:cs typeface="Arial" panose="020B0604020202020204" pitchFamily="34" charset="0"/>
            </a:endParaRPr>
          </a:p>
          <a:p>
            <a:pPr algn="ctr">
              <a:defRPr/>
            </a:pPr>
            <a:endParaRPr lang="en-US" sz="3600" b="1" dirty="0">
              <a:solidFill>
                <a:srgbClr val="FAFD00"/>
              </a:solidFill>
              <a:latin typeface="Arial" panose="020B0604020202020204" pitchFamily="34" charset="0"/>
              <a:cs typeface="Arial" panose="020B0604020202020204" pitchFamily="34" charset="0"/>
            </a:endParaRPr>
          </a:p>
          <a:p>
            <a:pPr algn="ctr">
              <a:defRPr/>
            </a:pPr>
            <a:r>
              <a:rPr lang="ar-JO" sz="3600" b="1" dirty="0">
                <a:solidFill>
                  <a:srgbClr val="FAFD00"/>
                </a:solidFill>
                <a:latin typeface="Arial" panose="020B0604020202020204" pitchFamily="34" charset="0"/>
                <a:cs typeface="Arial" panose="020B0604020202020204" pitchFamily="34" charset="0"/>
              </a:rPr>
              <a:t>2000ق. م</a:t>
            </a:r>
            <a:r>
              <a:rPr lang="en-US" sz="3600" b="1" dirty="0">
                <a:solidFill>
                  <a:srgbClr val="FAFD00"/>
                </a:solidFill>
                <a:latin typeface="Arial" panose="020B0604020202020204" pitchFamily="34" charset="0"/>
                <a:cs typeface="Arial" panose="020B0604020202020204" pitchFamily="34" charset="0"/>
              </a:rPr>
              <a:t>	</a:t>
            </a:r>
            <a:r>
              <a:rPr lang="ar-JO" sz="3600" b="1" dirty="0">
                <a:solidFill>
                  <a:srgbClr val="FAFD00"/>
                </a:solidFill>
                <a:latin typeface="Arial" panose="020B0604020202020204" pitchFamily="34" charset="0"/>
                <a:cs typeface="Arial" panose="020B0604020202020204" pitchFamily="34" charset="0"/>
              </a:rPr>
              <a:t>إبراهيم- يوسف </a:t>
            </a:r>
            <a:r>
              <a:rPr lang="en-US" sz="3600" b="1" dirty="0">
                <a:solidFill>
                  <a:srgbClr val="FAFD00"/>
                </a:solidFill>
                <a:latin typeface="Arial" panose="020B0604020202020204" pitchFamily="34" charset="0"/>
                <a:cs typeface="Arial" panose="020B0604020202020204" pitchFamily="34" charset="0"/>
              </a:rPr>
              <a:t>  	</a:t>
            </a:r>
            <a:endParaRPr lang="en-US" sz="3600" b="1" dirty="0">
              <a:solidFill>
                <a:schemeClr val="hlink"/>
              </a:solidFill>
              <a:latin typeface="Arial" panose="020B0604020202020204" pitchFamily="34" charset="0"/>
              <a:cs typeface="Arial" panose="020B0604020202020204" pitchFamily="34" charset="0"/>
            </a:endParaRPr>
          </a:p>
          <a:p>
            <a:pPr>
              <a:defRPr/>
            </a:pPr>
            <a:endParaRPr lang="en-US" sz="3600" b="1" dirty="0">
              <a:solidFill>
                <a:srgbClr val="FAFD00"/>
              </a:solidFill>
              <a:latin typeface="Arial" panose="020B0604020202020204" pitchFamily="34" charset="0"/>
              <a:cs typeface="Arial" panose="020B0604020202020204" pitchFamily="34" charset="0"/>
            </a:endParaRPr>
          </a:p>
          <a:p>
            <a:pPr algn="ctr">
              <a:defRPr/>
            </a:pPr>
            <a:r>
              <a:rPr lang="en-US" sz="3600" b="1" dirty="0">
                <a:solidFill>
                  <a:srgbClr val="FAFD00"/>
                </a:solidFill>
                <a:latin typeface="Arial" panose="020B0604020202020204" pitchFamily="34" charset="0"/>
                <a:cs typeface="Arial" panose="020B0604020202020204" pitchFamily="34" charset="0"/>
              </a:rPr>
              <a:t> </a:t>
            </a:r>
            <a:r>
              <a:rPr lang="ar-JO" sz="3600" b="1" dirty="0">
                <a:solidFill>
                  <a:srgbClr val="FAFD00"/>
                </a:solidFill>
                <a:latin typeface="Arial" panose="020B0604020202020204" pitchFamily="34" charset="0"/>
                <a:cs typeface="Arial" panose="020B0604020202020204" pitchFamily="34" charset="0"/>
              </a:rPr>
              <a:t>موسى – يشوع 1500 ق. م</a:t>
            </a:r>
            <a:endParaRPr lang="en-US" sz="3600" b="1" dirty="0">
              <a:solidFill>
                <a:srgbClr val="FAFD00"/>
              </a:solidFill>
              <a:latin typeface="Arial" panose="020B0604020202020204" pitchFamily="34" charset="0"/>
              <a:cs typeface="Arial" panose="020B0604020202020204" pitchFamily="34" charset="0"/>
            </a:endParaRPr>
          </a:p>
          <a:p>
            <a:pPr>
              <a:defRPr/>
            </a:pPr>
            <a:endParaRPr lang="en-US" sz="3600" b="1" dirty="0">
              <a:solidFill>
                <a:srgbClr val="FAFD00"/>
              </a:solidFill>
              <a:latin typeface="Arial" panose="020B0604020202020204" pitchFamily="34" charset="0"/>
              <a:cs typeface="Arial" panose="020B0604020202020204" pitchFamily="34" charset="0"/>
            </a:endParaRPr>
          </a:p>
          <a:p>
            <a:pPr>
              <a:defRPr/>
            </a:pPr>
            <a:r>
              <a:rPr lang="ar-JO" sz="3600" b="1" dirty="0">
                <a:solidFill>
                  <a:schemeClr val="hlink"/>
                </a:solidFill>
                <a:latin typeface="Arial" panose="020B0604020202020204" pitchFamily="34" charset="0"/>
                <a:cs typeface="Arial" panose="020B0604020202020204" pitchFamily="34" charset="0"/>
              </a:rPr>
              <a:t>فوضى – الملكية 1000 ق. م           </a:t>
            </a:r>
            <a:endParaRPr lang="en-US" sz="3600" b="1" dirty="0">
              <a:solidFill>
                <a:srgbClr val="FAFD00"/>
              </a:solidFill>
              <a:latin typeface="Arial" panose="020B0604020202020204" pitchFamily="34" charset="0"/>
              <a:cs typeface="Arial" panose="020B0604020202020204" pitchFamily="34" charset="0"/>
            </a:endParaRPr>
          </a:p>
          <a:p>
            <a:pPr>
              <a:defRPr/>
            </a:pPr>
            <a:endParaRPr lang="en-US" sz="3600" b="1" dirty="0">
              <a:solidFill>
                <a:srgbClr val="FAFD00"/>
              </a:solidFill>
              <a:latin typeface="Arial" panose="020B0604020202020204" pitchFamily="34" charset="0"/>
              <a:cs typeface="Arial" panose="020B0604020202020204" pitchFamily="34" charset="0"/>
            </a:endParaRPr>
          </a:p>
          <a:p>
            <a:pPr>
              <a:defRPr/>
            </a:pPr>
            <a:endParaRPr lang="en-US" sz="3600" b="1" dirty="0">
              <a:solidFill>
                <a:srgbClr val="FAFD00"/>
              </a:solidFill>
              <a:latin typeface="Arial" panose="020B0604020202020204" pitchFamily="34" charset="0"/>
              <a:cs typeface="Arial" panose="020B0604020202020204" pitchFamily="34" charset="0"/>
            </a:endParaRPr>
          </a:p>
          <a:p>
            <a:pPr algn="ctr">
              <a:defRPr/>
            </a:pPr>
            <a:endParaRPr lang="en-US" sz="3600" b="1" dirty="0">
              <a:solidFill>
                <a:srgbClr val="FAFD00"/>
              </a:solidFill>
              <a:latin typeface="Arial" panose="020B0604020202020204" pitchFamily="34" charset="0"/>
              <a:cs typeface="Arial" panose="020B0604020202020204" pitchFamily="34" charset="0"/>
            </a:endParaRPr>
          </a:p>
        </p:txBody>
      </p:sp>
      <p:sp>
        <p:nvSpPr>
          <p:cNvPr id="36868"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44422" name="Oval 6"/>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6870"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44427" name="Rectangle 11"/>
          <p:cNvSpPr>
            <a:spLocks noChangeArrowheads="1"/>
          </p:cNvSpPr>
          <p:nvPr/>
        </p:nvSpPr>
        <p:spPr bwMode="auto">
          <a:xfrm>
            <a:off x="8127060" y="654597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8914"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صموئيل الأول 9: 1 إلى ملوك الثاني 25: 21</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38916"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43402" name="Rectangle 10"/>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17</a:t>
            </a:r>
          </a:p>
        </p:txBody>
      </p:sp>
      <p:sp>
        <p:nvSpPr>
          <p:cNvPr id="38918" name="Text Box 1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8920"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43409" name="Rectangle 17"/>
          <p:cNvSpPr>
            <a:spLocks noChangeArrowheads="1"/>
          </p:cNvSpPr>
          <p:nvPr/>
        </p:nvSpPr>
        <p:spPr bwMode="auto">
          <a:xfrm>
            <a:off x="6772275" y="901700"/>
            <a:ext cx="184467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rgbClr val="FFEA18"/>
                </a:solidFill>
                <a:latin typeface="Arial" panose="020B0604020202020204" pitchFamily="34" charset="0"/>
                <a:ea typeface="+mn-ea"/>
                <a:cs typeface="Arial" panose="020B0604020202020204" pitchFamily="34" charset="0"/>
              </a:rPr>
              <a:t>A</a:t>
            </a:r>
            <a:r>
              <a:rPr lang="en-US" sz="3600" b="1" dirty="0">
                <a:solidFill>
                  <a:srgbClr val="51DC00"/>
                </a:solidFill>
                <a:latin typeface="Arial" panose="020B0604020202020204" pitchFamily="34" charset="0"/>
                <a:ea typeface="+mn-ea"/>
                <a:cs typeface="Arial" panose="020B0604020202020204" pitchFamily="34" charset="0"/>
              </a:rPr>
              <a:t> </a:t>
            </a:r>
            <a:r>
              <a:rPr lang="en-US" sz="5400" b="1" dirty="0">
                <a:solidFill>
                  <a:srgbClr val="1CFF23"/>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nvGrpSpPr>
          <p:cNvPr id="142" name="Group 136"/>
          <p:cNvGrpSpPr>
            <a:grpSpLocks/>
          </p:cNvGrpSpPr>
          <p:nvPr/>
        </p:nvGrpSpPr>
        <p:grpSpPr bwMode="auto">
          <a:xfrm>
            <a:off x="2330450" y="1112838"/>
            <a:ext cx="4978400" cy="4221162"/>
            <a:chOff x="1468" y="701"/>
            <a:chExt cx="3136" cy="2659"/>
          </a:xfrm>
        </p:grpSpPr>
        <p:sp>
          <p:nvSpPr>
            <p:cNvPr id="143"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44" name="Rectangle 60"/>
            <p:cNvSpPr>
              <a:spLocks noChangeArrowheads="1"/>
            </p:cNvSpPr>
            <p:nvPr/>
          </p:nvSpPr>
          <p:spPr bwMode="auto">
            <a:xfrm>
              <a:off x="1606" y="741"/>
              <a:ext cx="75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45"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46"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pPr algn="ctr"/>
              <a:endParaRPr lang="en-US" b="1" dirty="0">
                <a:latin typeface="Arial" panose="020B0604020202020204" pitchFamily="34" charset="0"/>
                <a:cs typeface="Arial" panose="020B0604020202020204" pitchFamily="34" charset="0"/>
              </a:endParaRPr>
            </a:p>
          </p:txBody>
        </p:sp>
        <p:sp>
          <p:nvSpPr>
            <p:cNvPr id="147"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48" name="Rectangle 64"/>
            <p:cNvSpPr>
              <a:spLocks noChangeArrowheads="1"/>
            </p:cNvSpPr>
            <p:nvPr/>
          </p:nvSpPr>
          <p:spPr bwMode="auto">
            <a:xfrm>
              <a:off x="1468" y="727"/>
              <a:ext cx="34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الخلق</a:t>
              </a:r>
              <a:endParaRPr lang="en-US" b="1" dirty="0">
                <a:latin typeface="Arial" panose="020B0604020202020204" pitchFamily="34" charset="0"/>
                <a:cs typeface="Arial" panose="020B0604020202020204" pitchFamily="34" charset="0"/>
              </a:endParaRPr>
            </a:p>
          </p:txBody>
        </p:sp>
        <p:sp>
          <p:nvSpPr>
            <p:cNvPr id="149"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50"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51"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52" name="Rectangle 68"/>
            <p:cNvSpPr>
              <a:spLocks noChangeArrowheads="1"/>
            </p:cNvSpPr>
            <p:nvPr/>
          </p:nvSpPr>
          <p:spPr bwMode="auto">
            <a:xfrm>
              <a:off x="1769" y="946"/>
              <a:ext cx="75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53"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54"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55"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56" name="Rectangle 72"/>
            <p:cNvSpPr>
              <a:spLocks noChangeArrowheads="1"/>
            </p:cNvSpPr>
            <p:nvPr/>
          </p:nvSpPr>
          <p:spPr bwMode="auto">
            <a:xfrm>
              <a:off x="1628" y="923"/>
              <a:ext cx="40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إبراهيم</a:t>
              </a:r>
              <a:endParaRPr lang="en-US" b="1" dirty="0">
                <a:latin typeface="Arial" panose="020B0604020202020204" pitchFamily="34" charset="0"/>
                <a:cs typeface="Arial" panose="020B0604020202020204" pitchFamily="34" charset="0"/>
              </a:endParaRPr>
            </a:p>
          </p:txBody>
        </p:sp>
        <p:sp>
          <p:nvSpPr>
            <p:cNvPr id="157"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58"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59"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0" name="Rectangle 76"/>
            <p:cNvSpPr>
              <a:spLocks noChangeArrowheads="1"/>
            </p:cNvSpPr>
            <p:nvPr/>
          </p:nvSpPr>
          <p:spPr bwMode="auto">
            <a:xfrm>
              <a:off x="1932" y="1135"/>
              <a:ext cx="75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61"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2"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3"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 name="Rectangle 80"/>
            <p:cNvSpPr>
              <a:spLocks noChangeArrowheads="1"/>
            </p:cNvSpPr>
            <p:nvPr/>
          </p:nvSpPr>
          <p:spPr bwMode="auto">
            <a:xfrm>
              <a:off x="1844" y="1121"/>
              <a:ext cx="42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يوسف</a:t>
              </a:r>
              <a:endParaRPr lang="en-US" b="1" dirty="0">
                <a:latin typeface="Arial" panose="020B0604020202020204" pitchFamily="34" charset="0"/>
                <a:cs typeface="Arial" panose="020B0604020202020204" pitchFamily="34" charset="0"/>
              </a:endParaRPr>
            </a:p>
          </p:txBody>
        </p:sp>
        <p:sp>
          <p:nvSpPr>
            <p:cNvPr id="165"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6"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7"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8"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9"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70" name="Rectangle 86"/>
            <p:cNvSpPr>
              <a:spLocks noChangeArrowheads="1"/>
            </p:cNvSpPr>
            <p:nvPr/>
          </p:nvSpPr>
          <p:spPr bwMode="auto">
            <a:xfrm>
              <a:off x="2084" y="1310"/>
              <a:ext cx="41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موسى</a:t>
              </a:r>
              <a:endParaRPr lang="en-US" b="1" dirty="0">
                <a:latin typeface="Arial" panose="020B0604020202020204" pitchFamily="34" charset="0"/>
                <a:cs typeface="Arial" panose="020B0604020202020204" pitchFamily="34" charset="0"/>
              </a:endParaRPr>
            </a:p>
          </p:txBody>
        </p:sp>
        <p:sp>
          <p:nvSpPr>
            <p:cNvPr id="171"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72"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73"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74"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75" name="Rectangle 91"/>
            <p:cNvSpPr>
              <a:spLocks noChangeArrowheads="1"/>
            </p:cNvSpPr>
            <p:nvPr/>
          </p:nvSpPr>
          <p:spPr bwMode="auto">
            <a:xfrm>
              <a:off x="2192" y="1516"/>
              <a:ext cx="39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يشوع</a:t>
              </a:r>
              <a:endParaRPr lang="en-US" b="1" dirty="0">
                <a:latin typeface="Arial" panose="020B0604020202020204" pitchFamily="34" charset="0"/>
                <a:cs typeface="Arial" panose="020B0604020202020204" pitchFamily="34" charset="0"/>
              </a:endParaRPr>
            </a:p>
          </p:txBody>
        </p:sp>
        <p:sp>
          <p:nvSpPr>
            <p:cNvPr id="176"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77"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78"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79"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80" name="Rectangle 96"/>
            <p:cNvSpPr>
              <a:spLocks noChangeArrowheads="1"/>
            </p:cNvSpPr>
            <p:nvPr/>
          </p:nvSpPr>
          <p:spPr bwMode="auto">
            <a:xfrm>
              <a:off x="2289" y="1706"/>
              <a:ext cx="42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فوضى</a:t>
              </a:r>
              <a:endParaRPr lang="en-US" b="1" dirty="0">
                <a:latin typeface="Arial" panose="020B0604020202020204" pitchFamily="34" charset="0"/>
                <a:cs typeface="Arial" panose="020B0604020202020204" pitchFamily="34" charset="0"/>
              </a:endParaRPr>
            </a:p>
          </p:txBody>
        </p:sp>
        <p:sp>
          <p:nvSpPr>
            <p:cNvPr id="181"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82"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83"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84"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85" name="Rectangle 101"/>
            <p:cNvSpPr>
              <a:spLocks noChangeArrowheads="1"/>
            </p:cNvSpPr>
            <p:nvPr/>
          </p:nvSpPr>
          <p:spPr bwMode="auto">
            <a:xfrm>
              <a:off x="2485" y="1920"/>
              <a:ext cx="369"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ملكية</a:t>
              </a:r>
              <a:endParaRPr lang="en-US" b="1" dirty="0">
                <a:latin typeface="Arial" panose="020B0604020202020204" pitchFamily="34" charset="0"/>
                <a:cs typeface="Arial" panose="020B0604020202020204" pitchFamily="34" charset="0"/>
              </a:endParaRPr>
            </a:p>
          </p:txBody>
        </p:sp>
        <p:sp>
          <p:nvSpPr>
            <p:cNvPr id="186"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87"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88"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89"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90" name="Rectangle 106"/>
            <p:cNvSpPr>
              <a:spLocks noChangeArrowheads="1"/>
            </p:cNvSpPr>
            <p:nvPr/>
          </p:nvSpPr>
          <p:spPr bwMode="auto">
            <a:xfrm>
              <a:off x="2595" y="2125"/>
              <a:ext cx="30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أسر</a:t>
              </a:r>
              <a:endParaRPr lang="en-US" b="1" dirty="0">
                <a:latin typeface="Arial" panose="020B0604020202020204" pitchFamily="34" charset="0"/>
                <a:cs typeface="Arial" panose="020B0604020202020204" pitchFamily="34" charset="0"/>
              </a:endParaRPr>
            </a:p>
          </p:txBody>
        </p:sp>
        <p:sp>
          <p:nvSpPr>
            <p:cNvPr id="191"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92"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93"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94"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95"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96" name="Rectangle 112"/>
            <p:cNvSpPr>
              <a:spLocks noChangeArrowheads="1"/>
            </p:cNvSpPr>
            <p:nvPr/>
          </p:nvSpPr>
          <p:spPr bwMode="auto">
            <a:xfrm>
              <a:off x="2856" y="2344"/>
              <a:ext cx="38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صمت</a:t>
              </a:r>
              <a:endParaRPr lang="en-US" b="1" dirty="0">
                <a:latin typeface="Arial" panose="020B0604020202020204" pitchFamily="34" charset="0"/>
                <a:cs typeface="Arial" panose="020B0604020202020204" pitchFamily="34" charset="0"/>
              </a:endParaRPr>
            </a:p>
          </p:txBody>
        </p:sp>
        <p:sp>
          <p:nvSpPr>
            <p:cNvPr id="197"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98"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99"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200"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201"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grpSp>
          <p:nvGrpSpPr>
            <p:cNvPr id="202" name="Group 118"/>
            <p:cNvGrpSpPr>
              <a:grpSpLocks/>
            </p:cNvGrpSpPr>
            <p:nvPr/>
          </p:nvGrpSpPr>
          <p:grpSpPr bwMode="auto">
            <a:xfrm>
              <a:off x="3114" y="2564"/>
              <a:ext cx="439" cy="282"/>
              <a:chOff x="3029" y="3101"/>
              <a:chExt cx="383" cy="240"/>
            </a:xfrm>
          </p:grpSpPr>
          <p:sp>
            <p:nvSpPr>
              <p:cNvPr id="205" name="Rectangle 119"/>
              <p:cNvSpPr>
                <a:spLocks noChangeArrowheads="1"/>
              </p:cNvSpPr>
              <p:nvPr/>
            </p:nvSpPr>
            <p:spPr bwMode="auto">
              <a:xfrm>
                <a:off x="3073" y="3112"/>
                <a:ext cx="164"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dirty="0">
                    <a:solidFill>
                      <a:schemeClr val="accent1"/>
                    </a:solidFill>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206" name="Rectangle 120"/>
              <p:cNvSpPr>
                <a:spLocks noChangeArrowheads="1"/>
              </p:cNvSpPr>
              <p:nvPr/>
            </p:nvSpPr>
            <p:spPr bwMode="auto">
              <a:xfrm>
                <a:off x="3029" y="3101"/>
                <a:ext cx="383"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ar-JO" sz="2900" b="1" dirty="0">
                    <a:solidFill>
                      <a:schemeClr val="accent1"/>
                    </a:solidFill>
                    <a:latin typeface="Arial" panose="020B0604020202020204" pitchFamily="34" charset="0"/>
                    <a:cs typeface="Arial" panose="020B0604020202020204" pitchFamily="34" charset="0"/>
                  </a:rPr>
                  <a:t>يسوع</a:t>
                </a:r>
                <a:endParaRPr lang="en-US" b="1" dirty="0">
                  <a:latin typeface="Arial" panose="020B0604020202020204" pitchFamily="34" charset="0"/>
                  <a:cs typeface="Arial" panose="020B0604020202020204" pitchFamily="34" charset="0"/>
                </a:endParaRPr>
              </a:p>
            </p:txBody>
          </p:sp>
        </p:grpSp>
        <p:sp>
          <p:nvSpPr>
            <p:cNvPr id="203"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04"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grpSp>
      <p:sp>
        <p:nvSpPr>
          <p:cNvPr id="443395" name="AutoShape 3"/>
          <p:cNvSpPr>
            <a:spLocks noChangeArrowheads="1"/>
          </p:cNvSpPr>
          <p:nvPr/>
        </p:nvSpPr>
        <p:spPr bwMode="auto">
          <a:xfrm rot="-1440000">
            <a:off x="2608263" y="32051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80386"/>
            <a:ext cx="9241878" cy="69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112712" y="1286656"/>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ar-JO" sz="13800" b="1" dirty="0">
                <a:solidFill>
                  <a:srgbClr val="FFFF00"/>
                </a:solidFill>
                <a:effectLst>
                  <a:outerShdw blurRad="50800" dist="101600" dir="2700000" algn="tl" rotWithShape="0">
                    <a:srgbClr val="000000"/>
                  </a:outerShdw>
                </a:effectLst>
                <a:latin typeface="Arial" panose="020B0604020202020204" pitchFamily="34" charset="0"/>
                <a:cs typeface="Arial" panose="020B0604020202020204" pitchFamily="34" charset="0"/>
              </a:rPr>
              <a:t>الكتاب المقدس بشكل أساسي </a:t>
            </a:r>
            <a:endParaRPr lang="en-US" sz="13800" b="1" dirty="0">
              <a:solidFill>
                <a:srgbClr val="FFFF00"/>
              </a:solidFill>
              <a:effectLst>
                <a:outerShdw blurRad="50800" dist="101600" dir="2700000" algn="tl" rotWithShape="0">
                  <a:srgbClr val="000000"/>
                </a:outerShdw>
              </a:effectLst>
              <a:latin typeface="Arial" panose="020B0604020202020204" pitchFamily="34" charset="0"/>
              <a:cs typeface="Arial" panose="020B0604020202020204" pitchFamily="34" charset="0"/>
            </a:endParaRPr>
          </a:p>
        </p:txBody>
      </p:sp>
      <p:sp>
        <p:nvSpPr>
          <p:cNvPr id="175107" name="Text Box 22"/>
          <p:cNvSpPr txBox="1">
            <a:spLocks noChangeArrowheads="1"/>
          </p:cNvSpPr>
          <p:nvPr/>
        </p:nvSpPr>
        <p:spPr bwMode="auto">
          <a:xfrm>
            <a:off x="479425" y="4653136"/>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b="1" i="0" dirty="0">
                <a:solidFill>
                  <a:srgbClr val="FFFFFF"/>
                </a:solidFill>
                <a:latin typeface="Arial" panose="020B0604020202020204" pitchFamily="34" charset="0"/>
              </a:rPr>
              <a:t>©2006 TBBMI</a:t>
            </a:r>
          </a:p>
        </p:txBody>
      </p:sp>
    </p:spTree>
    <p:extLst>
      <p:ext uri="{BB962C8B-B14F-4D97-AF65-F5344CB8AC3E}">
        <p14:creationId xmlns:p14="http://schemas.microsoft.com/office/powerpoint/2010/main" val="107830614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096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45460"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تزيين </a:t>
            </a:r>
          </a:p>
          <a:p>
            <a:pPr algn="ctr">
              <a:defRPr/>
            </a:pPr>
            <a:r>
              <a:rPr lang="ar-JO" sz="2400" b="1" dirty="0">
                <a:solidFill>
                  <a:schemeClr val="tx2"/>
                </a:solidFill>
                <a:latin typeface="Arial" panose="020B0604020202020204" pitchFamily="34" charset="0"/>
                <a:ea typeface="+mn-ea"/>
                <a:cs typeface="Arial" panose="020B0604020202020204" pitchFamily="34" charset="0"/>
              </a:rPr>
              <a:t>المرحلة </a:t>
            </a:r>
            <a:r>
              <a:rPr lang="en-US" sz="2400" b="1" dirty="0">
                <a:solidFill>
                  <a:schemeClr val="tx2"/>
                </a:solidFill>
                <a:latin typeface="Arial" panose="020B0604020202020204" pitchFamily="34" charset="0"/>
                <a:ea typeface="+mn-ea"/>
                <a:cs typeface="Arial" panose="020B0604020202020204" pitchFamily="34" charset="0"/>
              </a:rPr>
              <a:t>                                </a:t>
            </a:r>
          </a:p>
        </p:txBody>
      </p:sp>
      <p:sp>
        <p:nvSpPr>
          <p:cNvPr id="41001"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41014"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45502" name="Rectangle 62"/>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18</a:t>
            </a:r>
          </a:p>
        </p:txBody>
      </p:sp>
      <p:sp>
        <p:nvSpPr>
          <p:cNvPr id="41017" name="Text Box 63"/>
          <p:cNvSpPr txBox="1">
            <a:spLocks noChangeArrowheads="1"/>
          </p:cNvSpPr>
          <p:nvPr/>
        </p:nvSpPr>
        <p:spPr bwMode="auto">
          <a:xfrm>
            <a:off x="6987984"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1018"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dirty="0">
                <a:solidFill>
                  <a:schemeClr val="tx1"/>
                </a:solidFill>
                <a:latin typeface="Arial" panose="020B0604020202020204" pitchFamily="34" charset="0"/>
                <a:cs typeface="Arial" panose="020B0604020202020204" pitchFamily="34" charset="0"/>
              </a:rPr>
              <a:t>1</a:t>
            </a:r>
          </a:p>
        </p:txBody>
      </p:sp>
      <p:sp>
        <p:nvSpPr>
          <p:cNvPr id="102" name="Freeform 3">
            <a:extLst>
              <a:ext uri="{FF2B5EF4-FFF2-40B4-BE49-F238E27FC236}">
                <a16:creationId xmlns:a16="http://schemas.microsoft.com/office/drawing/2014/main" id="{B3C916B1-3BF8-194D-B62A-96C985C7D972}"/>
              </a:ext>
            </a:extLst>
          </p:cNvPr>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3" name="Freeform 6">
            <a:extLst>
              <a:ext uri="{FF2B5EF4-FFF2-40B4-BE49-F238E27FC236}">
                <a16:creationId xmlns:a16="http://schemas.microsoft.com/office/drawing/2014/main" id="{771B5213-87E7-9347-98BF-9474E4F200D8}"/>
              </a:ext>
            </a:extLst>
          </p:cNvPr>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4" name="Freeform 7">
            <a:extLst>
              <a:ext uri="{FF2B5EF4-FFF2-40B4-BE49-F238E27FC236}">
                <a16:creationId xmlns:a16="http://schemas.microsoft.com/office/drawing/2014/main" id="{B5B3C2D9-2627-1F42-ABBE-500805556DD8}"/>
              </a:ext>
            </a:extLst>
          </p:cNvPr>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5" name="Rectangle 8">
            <a:extLst>
              <a:ext uri="{FF2B5EF4-FFF2-40B4-BE49-F238E27FC236}">
                <a16:creationId xmlns:a16="http://schemas.microsoft.com/office/drawing/2014/main" id="{69555A47-77A1-944F-80E8-7FA5447FAE4E}"/>
              </a:ext>
            </a:extLst>
          </p:cNvPr>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نهـ.فر</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06" name="Freeform 9">
            <a:extLst>
              <a:ext uri="{FF2B5EF4-FFF2-40B4-BE49-F238E27FC236}">
                <a16:creationId xmlns:a16="http://schemas.microsoft.com/office/drawing/2014/main" id="{8EA55A7F-E030-034B-A6A0-4F169BD04BA7}"/>
              </a:ext>
            </a:extLst>
          </p:cNvPr>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7" name="Rectangle 10">
            <a:extLst>
              <a:ext uri="{FF2B5EF4-FFF2-40B4-BE49-F238E27FC236}">
                <a16:creationId xmlns:a16="http://schemas.microsoft.com/office/drawing/2014/main" id="{2A077C9D-5A13-0043-A2EC-6772F536F90A}"/>
              </a:ext>
            </a:extLst>
          </p:cNvPr>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خل.فا</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08" name="Freeform 11">
            <a:extLst>
              <a:ext uri="{FF2B5EF4-FFF2-40B4-BE49-F238E27FC236}">
                <a16:creationId xmlns:a16="http://schemas.microsoft.com/office/drawing/2014/main" id="{2D86C9D1-C133-FA4E-8D11-5613032667D6}"/>
              </a:ext>
            </a:extLst>
          </p:cNvPr>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9" name="Freeform 12">
            <a:extLst>
              <a:ext uri="{FF2B5EF4-FFF2-40B4-BE49-F238E27FC236}">
                <a16:creationId xmlns:a16="http://schemas.microsoft.com/office/drawing/2014/main" id="{8A6707DB-3F4B-A649-AD1B-D1F457933950}"/>
              </a:ext>
            </a:extLst>
          </p:cNvPr>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0" name="Freeform 13">
            <a:extLst>
              <a:ext uri="{FF2B5EF4-FFF2-40B4-BE49-F238E27FC236}">
                <a16:creationId xmlns:a16="http://schemas.microsoft.com/office/drawing/2014/main" id="{E2538250-D101-324D-BAC7-E37DA3E52E9E}"/>
              </a:ext>
            </a:extLst>
          </p:cNvPr>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1" name="Rectangle 14">
            <a:extLst>
              <a:ext uri="{FF2B5EF4-FFF2-40B4-BE49-F238E27FC236}">
                <a16:creationId xmlns:a16="http://schemas.microsoft.com/office/drawing/2014/main" id="{6D768E52-03CB-3C42-86C2-F49A05146CF9}"/>
              </a:ext>
            </a:extLst>
          </p:cNvPr>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بح.جل</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12" name="Rectangle 15">
            <a:extLst>
              <a:ext uri="{FF2B5EF4-FFF2-40B4-BE49-F238E27FC236}">
                <a16:creationId xmlns:a16="http://schemas.microsoft.com/office/drawing/2014/main" id="{55DEEBD7-A600-7640-9F0A-75FEB4483477}"/>
              </a:ext>
            </a:extLst>
          </p:cNvPr>
          <p:cNvSpPr>
            <a:spLocks noChangeArrowheads="1"/>
          </p:cNvSpPr>
          <p:nvPr/>
        </p:nvSpPr>
        <p:spPr bwMode="auto">
          <a:xfrm>
            <a:off x="2516188" y="5640388"/>
            <a:ext cx="9334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بح.أحم</a:t>
            </a:r>
            <a:r>
              <a:rPr lang="ar-SA" sz="2400" b="1" dirty="0">
                <a:solidFill>
                  <a:srgbClr val="0842DE"/>
                </a:solidFill>
                <a:latin typeface="Arial" panose="020B0604020202020204" pitchFamily="34" charset="0"/>
                <a:ea typeface="Arial" charset="0"/>
                <a:cs typeface="Arial" panose="020B0604020202020204" pitchFamily="34" charset="0"/>
              </a:rPr>
              <a:t>ـ</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13" name="Rectangle 16">
            <a:extLst>
              <a:ext uri="{FF2B5EF4-FFF2-40B4-BE49-F238E27FC236}">
                <a16:creationId xmlns:a16="http://schemas.microsoft.com/office/drawing/2014/main" id="{7D10C60E-9AC7-3B4C-B988-7D9D5AE9B55E}"/>
              </a:ext>
            </a:extLst>
          </p:cNvPr>
          <p:cNvSpPr>
            <a:spLocks noChangeArrowheads="1"/>
          </p:cNvSpPr>
          <p:nvPr/>
        </p:nvSpPr>
        <p:spPr bwMode="auto">
          <a:xfrm>
            <a:off x="2020888" y="992188"/>
            <a:ext cx="125253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بح.متو</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14" name="Rectangle 17">
            <a:extLst>
              <a:ext uri="{FF2B5EF4-FFF2-40B4-BE49-F238E27FC236}">
                <a16:creationId xmlns:a16="http://schemas.microsoft.com/office/drawing/2014/main" id="{C255CF5D-D0A2-1F43-BD8E-BDA1538682DC}"/>
              </a:ext>
            </a:extLst>
          </p:cNvPr>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5" name="Line 18">
            <a:extLst>
              <a:ext uri="{FF2B5EF4-FFF2-40B4-BE49-F238E27FC236}">
                <a16:creationId xmlns:a16="http://schemas.microsoft.com/office/drawing/2014/main" id="{095DDF8C-3F87-6746-9ABF-C6BCDC950918}"/>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6" name="Line 19">
            <a:extLst>
              <a:ext uri="{FF2B5EF4-FFF2-40B4-BE49-F238E27FC236}">
                <a16:creationId xmlns:a16="http://schemas.microsoft.com/office/drawing/2014/main" id="{2FD403E3-361A-D347-B7DB-6ACA5A68B606}"/>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7" name="Rectangle 21">
            <a:extLst>
              <a:ext uri="{FF2B5EF4-FFF2-40B4-BE49-F238E27FC236}">
                <a16:creationId xmlns:a16="http://schemas.microsoft.com/office/drawing/2014/main" id="{36BC6088-1F47-C244-AFA7-B69C691B6374}"/>
              </a:ext>
            </a:extLst>
          </p:cNvPr>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a:solidFill>
                  <a:srgbClr val="0842DE"/>
                </a:solidFill>
                <a:latin typeface="Arial" panose="020B0604020202020204" pitchFamily="34" charset="0"/>
                <a:ea typeface="Arial" charset="0"/>
                <a:cs typeface="Arial" panose="020B0604020202020204" pitchFamily="34" charset="0"/>
              </a:rPr>
              <a:t>ب</a:t>
            </a:r>
            <a:r>
              <a:rPr lang="ar-JO" sz="2400" b="1" dirty="0">
                <a:solidFill>
                  <a:srgbClr val="0842DE"/>
                </a:solidFill>
                <a:latin typeface="Arial" panose="020B0604020202020204" pitchFamily="34" charset="0"/>
                <a:ea typeface="Arial" charset="0"/>
                <a:cs typeface="Arial" panose="020B0604020202020204" pitchFamily="34" charset="0"/>
              </a:rPr>
              <a:t>حـ</a:t>
            </a:r>
            <a:r>
              <a:rPr lang="ar-SA" sz="2400" b="1" dirty="0">
                <a:solidFill>
                  <a:srgbClr val="0842DE"/>
                </a:solidFill>
                <a:latin typeface="Arial" panose="020B0604020202020204" pitchFamily="34" charset="0"/>
                <a:ea typeface="Arial" charset="0"/>
                <a:cs typeface="Arial" panose="020B0604020202020204" pitchFamily="34" charset="0"/>
              </a:rPr>
              <a:t>.ميـ</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18" name="Line 22">
            <a:extLst>
              <a:ext uri="{FF2B5EF4-FFF2-40B4-BE49-F238E27FC236}">
                <a16:creationId xmlns:a16="http://schemas.microsoft.com/office/drawing/2014/main" id="{0BFD049B-2828-794E-AA40-B4283B4713C2}"/>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9" name="Oval 23">
            <a:extLst>
              <a:ext uri="{FF2B5EF4-FFF2-40B4-BE49-F238E27FC236}">
                <a16:creationId xmlns:a16="http://schemas.microsoft.com/office/drawing/2014/main" id="{A161061B-2D8F-964B-95D5-6F0F311BA93E}"/>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0" name="Rectangle 24">
            <a:extLst>
              <a:ext uri="{FF2B5EF4-FFF2-40B4-BE49-F238E27FC236}">
                <a16:creationId xmlns:a16="http://schemas.microsoft.com/office/drawing/2014/main" id="{436D93CB-FA01-604F-B641-93B2ECF2B456}"/>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1" name="Rectangle 25">
            <a:extLst>
              <a:ext uri="{FF2B5EF4-FFF2-40B4-BE49-F238E27FC236}">
                <a16:creationId xmlns:a16="http://schemas.microsoft.com/office/drawing/2014/main" id="{D7F74C59-A903-934E-918C-66395C62D22B}"/>
              </a:ext>
            </a:extLst>
          </p:cNvPr>
          <p:cNvSpPr>
            <a:spLocks noChangeArrowheads="1"/>
          </p:cNvSpPr>
          <p:nvPr/>
        </p:nvSpPr>
        <p:spPr bwMode="auto">
          <a:xfrm>
            <a:off x="6896100" y="4373563"/>
            <a:ext cx="12255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أور.كلد</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22" name="Rectangle 26">
            <a:extLst>
              <a:ext uri="{FF2B5EF4-FFF2-40B4-BE49-F238E27FC236}">
                <a16:creationId xmlns:a16="http://schemas.microsoft.com/office/drawing/2014/main" id="{B24B5E8C-6AE8-EB4F-86ED-D898B08C99A4}"/>
              </a:ext>
            </a:extLst>
          </p:cNvPr>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با</a:t>
            </a:r>
            <a:r>
              <a:rPr lang="ar-SA" sz="2400" b="1" dirty="0">
                <a:solidFill>
                  <a:srgbClr val="0842DE"/>
                </a:solidFill>
                <a:latin typeface="Arial" panose="020B0604020202020204" pitchFamily="34" charset="0"/>
                <a:ea typeface="Arial" charset="0"/>
                <a:cs typeface="Arial" panose="020B0604020202020204" pitchFamily="34" charset="0"/>
              </a:rPr>
              <a:t> </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23" name="Oval 27">
            <a:extLst>
              <a:ext uri="{FF2B5EF4-FFF2-40B4-BE49-F238E27FC236}">
                <a16:creationId xmlns:a16="http://schemas.microsoft.com/office/drawing/2014/main" id="{5A4A8B24-E2FB-1A4E-93F6-222775AF98B9}"/>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4" name="Rectangle 28">
            <a:extLst>
              <a:ext uri="{FF2B5EF4-FFF2-40B4-BE49-F238E27FC236}">
                <a16:creationId xmlns:a16="http://schemas.microsoft.com/office/drawing/2014/main" id="{5E3E9026-7F1A-504D-B1FA-D6BC0FC607E8}"/>
              </a:ext>
            </a:extLst>
          </p:cNvPr>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حا</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25" name="Oval 29">
            <a:extLst>
              <a:ext uri="{FF2B5EF4-FFF2-40B4-BE49-F238E27FC236}">
                <a16:creationId xmlns:a16="http://schemas.microsoft.com/office/drawing/2014/main" id="{1615422A-A023-9E48-910F-F09377D7BFB8}"/>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6" name="Rectangle 30">
            <a:extLst>
              <a:ext uri="{FF2B5EF4-FFF2-40B4-BE49-F238E27FC236}">
                <a16:creationId xmlns:a16="http://schemas.microsoft.com/office/drawing/2014/main" id="{BF0A5F3E-EA8B-E946-A5EF-CA3BBD7AAF6A}"/>
              </a:ext>
            </a:extLst>
          </p:cNvPr>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JO" sz="2400" b="1" dirty="0">
                <a:solidFill>
                  <a:srgbClr val="0842DE"/>
                </a:solidFill>
                <a:latin typeface="Arial" panose="020B0604020202020204" pitchFamily="34" charset="0"/>
                <a:ea typeface="+mn-ea"/>
                <a:cs typeface="Arial" panose="020B0604020202020204" pitchFamily="34" charset="0"/>
              </a:rPr>
              <a:t>نيـن</a:t>
            </a:r>
            <a:r>
              <a:rPr lang="ar-SA" sz="2400" b="1" dirty="0">
                <a:solidFill>
                  <a:srgbClr val="0842DE"/>
                </a:solidFill>
                <a:latin typeface="Arial" panose="020B0604020202020204" pitchFamily="34" charset="0"/>
                <a:ea typeface="Arial" charset="0"/>
                <a:cs typeface="Arial" panose="020B0604020202020204" pitchFamily="34" charset="0"/>
              </a:rPr>
              <a:t>(آش</a:t>
            </a:r>
            <a:r>
              <a:rPr lang="ar-SA" sz="2400" b="1" dirty="0">
                <a:solidFill>
                  <a:srgbClr val="0842DE"/>
                </a:solidFill>
                <a:latin typeface="Arial" panose="020B0604020202020204" pitchFamily="34" charset="0"/>
                <a:ea typeface="+mn-ea"/>
                <a:cs typeface="Arial" panose="020B0604020202020204" pitchFamily="34" charset="0"/>
              </a:rPr>
              <a:t>)</a:t>
            </a:r>
            <a:endParaRPr lang="en-US" sz="2400" b="1" dirty="0">
              <a:solidFill>
                <a:srgbClr val="0842DE"/>
              </a:solidFill>
              <a:latin typeface="Arial" panose="020B0604020202020204" pitchFamily="34" charset="0"/>
              <a:ea typeface="+mn-ea"/>
              <a:cs typeface="Arial" panose="020B0604020202020204" pitchFamily="34" charset="0"/>
            </a:endParaRPr>
          </a:p>
        </p:txBody>
      </p:sp>
      <p:sp>
        <p:nvSpPr>
          <p:cNvPr id="127" name="Oval 31">
            <a:extLst>
              <a:ext uri="{FF2B5EF4-FFF2-40B4-BE49-F238E27FC236}">
                <a16:creationId xmlns:a16="http://schemas.microsoft.com/office/drawing/2014/main" id="{12878371-E312-0C48-9DD9-CBA1C5438B70}"/>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8" name="Oval 32">
            <a:extLst>
              <a:ext uri="{FF2B5EF4-FFF2-40B4-BE49-F238E27FC236}">
                <a16:creationId xmlns:a16="http://schemas.microsoft.com/office/drawing/2014/main" id="{C8B80FBF-63D1-D741-83E8-5CB36EE4E387}"/>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9" name="Rectangle 33">
            <a:extLst>
              <a:ext uri="{FF2B5EF4-FFF2-40B4-BE49-F238E27FC236}">
                <a16:creationId xmlns:a16="http://schemas.microsoft.com/office/drawing/2014/main" id="{2C4D711F-2055-3A4F-9BFF-FDCDD4971DB6}"/>
              </a:ext>
            </a:extLst>
          </p:cNvPr>
          <p:cNvSpPr>
            <a:spLocks noChangeArrowheads="1"/>
          </p:cNvSpPr>
          <p:nvPr/>
        </p:nvSpPr>
        <p:spPr bwMode="auto">
          <a:xfrm>
            <a:off x="2942306" y="2568575"/>
            <a:ext cx="5209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SA" sz="2400" b="1" dirty="0">
                <a:solidFill>
                  <a:srgbClr val="0842DE"/>
                </a:solidFill>
                <a:latin typeface="Arial" panose="020B0604020202020204" pitchFamily="34" charset="0"/>
                <a:ea typeface="Arial" charset="0"/>
                <a:cs typeface="Arial" panose="020B0604020202020204" pitchFamily="34" charset="0"/>
              </a:rPr>
              <a:t>كنع</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30" name="Oval 34">
            <a:extLst>
              <a:ext uri="{FF2B5EF4-FFF2-40B4-BE49-F238E27FC236}">
                <a16:creationId xmlns:a16="http://schemas.microsoft.com/office/drawing/2014/main" id="{4071CB53-8E53-F742-8EA6-9EA607705E2D}"/>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31" name="Rectangle 35">
            <a:extLst>
              <a:ext uri="{FF2B5EF4-FFF2-40B4-BE49-F238E27FC236}">
                <a16:creationId xmlns:a16="http://schemas.microsoft.com/office/drawing/2014/main" id="{6426D0C4-EAB5-D943-9D0E-17A196FB215C}"/>
              </a:ext>
            </a:extLst>
          </p:cNvPr>
          <p:cNvSpPr>
            <a:spLocks noChangeArrowheads="1"/>
          </p:cNvSpPr>
          <p:nvPr/>
        </p:nvSpPr>
        <p:spPr bwMode="auto">
          <a:xfrm>
            <a:off x="2212975" y="3087377"/>
            <a:ext cx="8731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dirty="0">
                <a:solidFill>
                  <a:srgbClr val="0842DE"/>
                </a:solidFill>
                <a:latin typeface="Arial" panose="020B0604020202020204" pitchFamily="34" charset="0"/>
                <a:ea typeface="Arial" charset="0"/>
                <a:cs typeface="Arial" panose="020B0604020202020204" pitchFamily="34" charset="0"/>
              </a:rPr>
              <a:t>أورش</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32" name="Oval 36">
            <a:extLst>
              <a:ext uri="{FF2B5EF4-FFF2-40B4-BE49-F238E27FC236}">
                <a16:creationId xmlns:a16="http://schemas.microsoft.com/office/drawing/2014/main" id="{5EE3F2FC-70C8-414E-AEF1-3DCFF3E960B2}"/>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33" name="Oval 37">
            <a:extLst>
              <a:ext uri="{FF2B5EF4-FFF2-40B4-BE49-F238E27FC236}">
                <a16:creationId xmlns:a16="http://schemas.microsoft.com/office/drawing/2014/main" id="{DE38B8F4-AE57-8D46-9F9F-4E5CAA626555}"/>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34" name="Rectangle 38">
            <a:extLst>
              <a:ext uri="{FF2B5EF4-FFF2-40B4-BE49-F238E27FC236}">
                <a16:creationId xmlns:a16="http://schemas.microsoft.com/office/drawing/2014/main" id="{9708B014-823F-A242-810B-5E9A69850746}"/>
              </a:ext>
            </a:extLst>
          </p:cNvPr>
          <p:cNvSpPr>
            <a:spLocks noChangeArrowheads="1"/>
          </p:cNvSpPr>
          <p:nvPr/>
        </p:nvSpPr>
        <p:spPr bwMode="auto">
          <a:xfrm>
            <a:off x="3051998" y="4451350"/>
            <a:ext cx="65081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rtl="1">
              <a:spcBef>
                <a:spcPct val="50000"/>
              </a:spcBef>
              <a:defRPr/>
            </a:pPr>
            <a:r>
              <a:rPr lang="ar-SA" sz="2400" b="1" dirty="0" err="1">
                <a:solidFill>
                  <a:srgbClr val="0842DE"/>
                </a:solidFill>
                <a:latin typeface="Arial" panose="020B0604020202020204" pitchFamily="34" charset="0"/>
                <a:ea typeface="+mn-ea"/>
                <a:cs typeface="Arial" panose="020B0604020202020204" pitchFamily="34" charset="0"/>
              </a:rPr>
              <a:t>قا.بر</a:t>
            </a:r>
            <a:endParaRPr lang="en-US" sz="2400" b="1" dirty="0">
              <a:solidFill>
                <a:srgbClr val="0842DE"/>
              </a:solidFill>
              <a:latin typeface="Arial" panose="020B0604020202020204" pitchFamily="34" charset="0"/>
              <a:ea typeface="+mn-ea"/>
              <a:cs typeface="Arial" panose="020B0604020202020204" pitchFamily="34" charset="0"/>
            </a:endParaRPr>
          </a:p>
        </p:txBody>
      </p:sp>
      <p:sp>
        <p:nvSpPr>
          <p:cNvPr id="135" name="Oval 39">
            <a:extLst>
              <a:ext uri="{FF2B5EF4-FFF2-40B4-BE49-F238E27FC236}">
                <a16:creationId xmlns:a16="http://schemas.microsoft.com/office/drawing/2014/main" id="{AABC327A-5062-E44C-B494-94F6C5C805AE}"/>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36" name="Rectangle 40">
            <a:extLst>
              <a:ext uri="{FF2B5EF4-FFF2-40B4-BE49-F238E27FC236}">
                <a16:creationId xmlns:a16="http://schemas.microsoft.com/office/drawing/2014/main" id="{508C39D0-35BD-504B-B9B7-26C053455255}"/>
              </a:ext>
            </a:extLst>
          </p:cNvPr>
          <p:cNvSpPr>
            <a:spLocks noChangeArrowheads="1"/>
          </p:cNvSpPr>
          <p:nvPr/>
        </p:nvSpPr>
        <p:spPr bwMode="auto">
          <a:xfrm>
            <a:off x="1927226" y="5116512"/>
            <a:ext cx="1063624" cy="45909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جب.سين</a:t>
            </a:r>
            <a:r>
              <a:rPr lang="ar-SA" sz="2400" b="1" dirty="0">
                <a:solidFill>
                  <a:srgbClr val="0842DE"/>
                </a:solidFill>
                <a:latin typeface="Arial" panose="020B0604020202020204" pitchFamily="34" charset="0"/>
                <a:ea typeface="Arial" charset="0"/>
                <a:cs typeface="Arial" panose="020B0604020202020204" pitchFamily="34" charset="0"/>
              </a:rPr>
              <a:t>ـ</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37" name="Oval 41">
            <a:extLst>
              <a:ext uri="{FF2B5EF4-FFF2-40B4-BE49-F238E27FC236}">
                <a16:creationId xmlns:a16="http://schemas.microsoft.com/office/drawing/2014/main" id="{610B785F-63FF-F54A-BC40-F7A53E432C17}"/>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38" name="Rectangle 42">
            <a:extLst>
              <a:ext uri="{FF2B5EF4-FFF2-40B4-BE49-F238E27FC236}">
                <a16:creationId xmlns:a16="http://schemas.microsoft.com/office/drawing/2014/main" id="{71C62771-180E-FA4F-AD10-C04B3864BD9B}"/>
              </a:ext>
            </a:extLst>
          </p:cNvPr>
          <p:cNvSpPr>
            <a:spLocks noChangeArrowheads="1"/>
          </p:cNvSpPr>
          <p:nvPr/>
        </p:nvSpPr>
        <p:spPr bwMode="auto">
          <a:xfrm>
            <a:off x="1807875" y="4081463"/>
            <a:ext cx="6091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rtl="1">
              <a:spcBef>
                <a:spcPct val="50000"/>
              </a:spcBef>
              <a:defRPr/>
            </a:pPr>
            <a:r>
              <a:rPr lang="ar-SA" sz="2400" b="1" dirty="0">
                <a:solidFill>
                  <a:srgbClr val="0842DE"/>
                </a:solidFill>
                <a:latin typeface="Arial" panose="020B0604020202020204" pitchFamily="34" charset="0"/>
                <a:ea typeface="Arial" charset="0"/>
                <a:cs typeface="Arial" panose="020B0604020202020204" pitchFamily="34" charset="0"/>
              </a:rPr>
              <a:t>مصـ</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39" name="Rectangle 43">
            <a:extLst>
              <a:ext uri="{FF2B5EF4-FFF2-40B4-BE49-F238E27FC236}">
                <a16:creationId xmlns:a16="http://schemas.microsoft.com/office/drawing/2014/main" id="{56A4A231-11CA-C844-9EAF-2CB4EBD757E1}"/>
              </a:ext>
            </a:extLst>
          </p:cNvPr>
          <p:cNvSpPr>
            <a:spLocks noChangeArrowheads="1"/>
          </p:cNvSpPr>
          <p:nvPr/>
        </p:nvSpPr>
        <p:spPr bwMode="auto">
          <a:xfrm>
            <a:off x="3625269" y="3078163"/>
            <a:ext cx="94096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جب.نيب</a:t>
            </a:r>
            <a:r>
              <a:rPr lang="ar-SA" sz="2400" b="1" dirty="0">
                <a:solidFill>
                  <a:srgbClr val="0842DE"/>
                </a:solidFill>
                <a:latin typeface="Arial" panose="020B0604020202020204" pitchFamily="34" charset="0"/>
                <a:ea typeface="Arial" charset="0"/>
                <a:cs typeface="Arial" panose="020B0604020202020204" pitchFamily="34" charset="0"/>
              </a:rPr>
              <a:t>ـ</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41" name="Text Box 52">
            <a:extLst>
              <a:ext uri="{FF2B5EF4-FFF2-40B4-BE49-F238E27FC236}">
                <a16:creationId xmlns:a16="http://schemas.microsoft.com/office/drawing/2014/main" id="{1CF3FBFE-834A-7147-84CC-37757D5549C4}"/>
              </a:ext>
            </a:extLst>
          </p:cNvPr>
          <p:cNvSpPr txBox="1">
            <a:spLocks noChangeArrowheads="1"/>
          </p:cNvSpPr>
          <p:nvPr/>
        </p:nvSpPr>
        <p:spPr bwMode="auto">
          <a:xfrm>
            <a:off x="7532688" y="5883682"/>
            <a:ext cx="2712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dirty="0">
                <a:solidFill>
                  <a:srgbClr val="0842DE"/>
                </a:solidFill>
                <a:latin typeface="Arial" panose="020B0604020202020204" pitchFamily="34" charset="0"/>
                <a:cs typeface="Arial" panose="020B0604020202020204" pitchFamily="34" charset="0"/>
              </a:rPr>
              <a:t>  </a:t>
            </a:r>
          </a:p>
        </p:txBody>
      </p:sp>
      <p:grpSp>
        <p:nvGrpSpPr>
          <p:cNvPr id="2" name="Group 51"/>
          <p:cNvGrpSpPr>
            <a:grpSpLocks/>
          </p:cNvGrpSpPr>
          <p:nvPr/>
        </p:nvGrpSpPr>
        <p:grpSpPr bwMode="auto">
          <a:xfrm>
            <a:off x="2189163" y="1464389"/>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45497" name="Line 57"/>
          <p:cNvSpPr>
            <a:spLocks noChangeShapeType="1"/>
          </p:cNvSpPr>
          <p:nvPr/>
        </p:nvSpPr>
        <p:spPr bwMode="auto">
          <a:xfrm flipV="1">
            <a:off x="2184401" y="1819989"/>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45498" name="Line 58"/>
          <p:cNvSpPr>
            <a:spLocks noChangeShapeType="1"/>
          </p:cNvSpPr>
          <p:nvPr/>
        </p:nvSpPr>
        <p:spPr bwMode="auto">
          <a:xfrm flipH="1" flipV="1">
            <a:off x="2498726" y="3009026"/>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45501" name="Text Box 61"/>
          <p:cNvSpPr txBox="1">
            <a:spLocks noChangeArrowheads="1"/>
          </p:cNvSpPr>
          <p:nvPr/>
        </p:nvSpPr>
        <p:spPr bwMode="auto">
          <a:xfrm>
            <a:off x="4244181" y="2312640"/>
            <a:ext cx="3206750" cy="138499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b="1" u="sng" dirty="0">
                <a:solidFill>
                  <a:srgbClr val="FFF814"/>
                </a:solidFill>
                <a:latin typeface="Arial" panose="020B0604020202020204" pitchFamily="34" charset="0"/>
                <a:ea typeface="+mn-ea"/>
                <a:cs typeface="Arial" panose="020B0604020202020204" pitchFamily="34" charset="0"/>
              </a:rPr>
              <a:t>تصبح إسرائيل الموحدة قوة عالمية ذات غنى وتأثير عظيمين</a:t>
            </a:r>
            <a:endParaRPr lang="en-US" b="1" dirty="0">
              <a:solidFill>
                <a:srgbClr val="FFF814"/>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301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301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3012" name="Rectangle 5"/>
          <p:cNvSpPr>
            <a:spLocks noChangeArrowheads="1"/>
          </p:cNvSpPr>
          <p:nvPr/>
        </p:nvSpPr>
        <p:spPr bwMode="auto">
          <a:xfrm>
            <a:off x="3059113" y="879475"/>
            <a:ext cx="120064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الملكية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4301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4"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5"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6"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7"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8"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9"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0"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1"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2"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3"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4"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5"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6"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7"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8"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9"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43031" name="Group 79"/>
          <p:cNvGrpSpPr>
            <a:grpSpLocks/>
          </p:cNvGrpSpPr>
          <p:nvPr/>
        </p:nvGrpSpPr>
        <p:grpSpPr bwMode="auto">
          <a:xfrm>
            <a:off x="449262" y="1981200"/>
            <a:ext cx="2659063" cy="4221163"/>
            <a:chOff x="449262" y="1981200"/>
            <a:chExt cx="2659063" cy="4221163"/>
          </a:xfrm>
        </p:grpSpPr>
        <p:sp>
          <p:nvSpPr>
            <p:cNvPr id="446494" name="Oval 30"/>
            <p:cNvSpPr>
              <a:spLocks noChangeArrowheads="1"/>
            </p:cNvSpPr>
            <p:nvPr/>
          </p:nvSpPr>
          <p:spPr bwMode="auto">
            <a:xfrm>
              <a:off x="987425" y="4595813"/>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46495" name="Rectangle 31"/>
            <p:cNvSpPr>
              <a:spLocks noChangeArrowheads="1"/>
            </p:cNvSpPr>
            <p:nvPr/>
          </p:nvSpPr>
          <p:spPr bwMode="auto">
            <a:xfrm>
              <a:off x="449262" y="1981200"/>
              <a:ext cx="1998515"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r">
                <a:defRPr/>
              </a:pPr>
              <a:r>
                <a:rPr lang="ar-JO" sz="3200" b="1" dirty="0">
                  <a:solidFill>
                    <a:srgbClr val="FAFD00"/>
                  </a:solidFill>
                  <a:latin typeface="Arial" panose="020B0604020202020204" pitchFamily="34" charset="0"/>
                  <a:ea typeface="+mn-ea"/>
                  <a:cs typeface="Arial" panose="020B0604020202020204" pitchFamily="34" charset="0"/>
                </a:rPr>
                <a:t>الثانية من</a:t>
              </a:r>
            </a:p>
            <a:p>
              <a:pPr algn="r">
                <a:defRPr/>
              </a:pPr>
              <a:r>
                <a:rPr lang="ar-JO" sz="3200" b="1" dirty="0">
                  <a:solidFill>
                    <a:srgbClr val="FAFD00"/>
                  </a:solidFill>
                  <a:latin typeface="Arial" panose="020B0604020202020204" pitchFamily="34" charset="0"/>
                  <a:ea typeface="+mn-ea"/>
                  <a:cs typeface="Arial" panose="020B0604020202020204" pitchFamily="34" charset="0"/>
                </a:rPr>
                <a:t> الثلاثة</a:t>
              </a:r>
            </a:p>
            <a:p>
              <a:pPr algn="r">
                <a:defRPr/>
              </a:pPr>
              <a:r>
                <a:rPr lang="ar-JO" sz="3200" b="1" dirty="0">
                  <a:solidFill>
                    <a:srgbClr val="FAFD00"/>
                  </a:solidFill>
                  <a:latin typeface="Arial" panose="020B0604020202020204" pitchFamily="34" charset="0"/>
                  <a:ea typeface="+mn-ea"/>
                  <a:cs typeface="Arial" panose="020B0604020202020204" pitchFamily="34" charset="0"/>
                </a:rPr>
                <a:t> مجتمعات </a:t>
              </a:r>
            </a:p>
            <a:p>
              <a:pPr algn="r">
                <a:defRPr/>
              </a:pPr>
              <a:r>
                <a:rPr lang="ar-JO" sz="3200" b="1" dirty="0">
                  <a:solidFill>
                    <a:srgbClr val="FAFD00"/>
                  </a:solidFill>
                  <a:latin typeface="Arial" panose="020B0604020202020204" pitchFamily="34" charset="0"/>
                  <a:ea typeface="+mn-ea"/>
                  <a:cs typeface="Arial" panose="020B0604020202020204" pitchFamily="34" charset="0"/>
                </a:rPr>
                <a:t>هي :</a:t>
              </a:r>
              <a:endParaRPr lang="en-US" sz="3200" b="1" dirty="0">
                <a:solidFill>
                  <a:schemeClr val="tx2"/>
                </a:solidFill>
                <a:latin typeface="Arial" panose="020B0604020202020204" pitchFamily="34" charset="0"/>
                <a:ea typeface="+mn-ea"/>
                <a:cs typeface="Arial" panose="020B0604020202020204" pitchFamily="34" charset="0"/>
              </a:endParaRPr>
            </a:p>
          </p:txBody>
        </p:sp>
        <p:sp>
          <p:nvSpPr>
            <p:cNvPr id="43085" name="Freeform 32"/>
            <p:cNvSpPr>
              <a:spLocks/>
            </p:cNvSpPr>
            <p:nvPr/>
          </p:nvSpPr>
          <p:spPr bwMode="auto">
            <a:xfrm>
              <a:off x="1801813" y="4513263"/>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46497" name="Rectangle 33"/>
            <p:cNvSpPr>
              <a:spLocks noChangeArrowheads="1"/>
            </p:cNvSpPr>
            <p:nvPr/>
          </p:nvSpPr>
          <p:spPr bwMode="auto">
            <a:xfrm>
              <a:off x="1263650" y="4598988"/>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dirty="0">
                  <a:solidFill>
                    <a:srgbClr val="FAFD00"/>
                  </a:solidFill>
                  <a:latin typeface="Arial" panose="020B0604020202020204" pitchFamily="34" charset="0"/>
                  <a:ea typeface="+mn-ea"/>
                  <a:cs typeface="Arial" panose="020B0604020202020204" pitchFamily="34" charset="0"/>
                </a:rPr>
                <a:t>A</a:t>
              </a:r>
              <a:r>
                <a:rPr lang="en-US" sz="3600" b="1" dirty="0">
                  <a:solidFill>
                    <a:schemeClr val="tx2"/>
                  </a:solidFill>
                  <a:latin typeface="Arial" panose="020B0604020202020204" pitchFamily="34" charset="0"/>
                  <a:ea typeface="+mn-ea"/>
                  <a:cs typeface="Arial" panose="020B0604020202020204" pitchFamily="34" charset="0"/>
                </a:rPr>
                <a:t>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a:t>
              </a:r>
              <a:r>
                <a:rPr lang="en-US" sz="3600" b="1" dirty="0">
                  <a:solidFill>
                    <a:srgbClr val="FAFD00"/>
                  </a:solidFill>
                  <a:latin typeface="Arial" panose="020B0604020202020204" pitchFamily="34" charset="0"/>
                  <a:ea typeface="+mn-ea"/>
                  <a:cs typeface="Arial" panose="020B0604020202020204" pitchFamily="34" charset="0"/>
                </a:rPr>
                <a:t>C</a:t>
              </a:r>
            </a:p>
          </p:txBody>
        </p:sp>
      </p:grpSp>
      <p:sp>
        <p:nvSpPr>
          <p:cNvPr id="43032"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446531" name="Text Box 67"/>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1: 9</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43034" name="Group 86"/>
          <p:cNvGrpSpPr>
            <a:grpSpLocks/>
          </p:cNvGrpSpPr>
          <p:nvPr/>
        </p:nvGrpSpPr>
        <p:grpSpPr bwMode="auto">
          <a:xfrm>
            <a:off x="8018463" y="3436938"/>
            <a:ext cx="981075" cy="1843087"/>
            <a:chOff x="5051" y="2165"/>
            <a:chExt cx="618" cy="1161"/>
          </a:xfrm>
        </p:grpSpPr>
        <p:sp>
          <p:nvSpPr>
            <p:cNvPr id="43066"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3067"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3068"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3069"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0"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1"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2"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3"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4"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5"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6"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7"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8"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9"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80"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81"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82" name="Rectangle 84"/>
            <p:cNvSpPr>
              <a:spLocks noChangeArrowheads="1"/>
            </p:cNvSpPr>
            <p:nvPr/>
          </p:nvSpPr>
          <p:spPr bwMode="auto">
            <a:xfrm>
              <a:off x="5051" y="2165"/>
              <a:ext cx="527"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1200" b="1" dirty="0">
                  <a:solidFill>
                    <a:srgbClr val="000000"/>
                  </a:solidFill>
                  <a:latin typeface="Arial" panose="020B0604020202020204" pitchFamily="34" charset="0"/>
                  <a:cs typeface="Arial" panose="020B0604020202020204" pitchFamily="34" charset="0"/>
                </a:rPr>
                <a:t>ملكية </a:t>
              </a:r>
              <a:r>
                <a:rPr lang="ar-JO" sz="900" b="1" dirty="0">
                  <a:solidFill>
                    <a:srgbClr val="000000"/>
                  </a:solidFill>
                  <a:latin typeface="Arial" panose="020B0604020202020204" pitchFamily="34" charset="0"/>
                  <a:cs typeface="Arial" panose="020B0604020202020204" pitchFamily="34" charset="0"/>
                </a:rPr>
                <a:t>   </a:t>
              </a:r>
              <a:endParaRPr lang="en-US" sz="900" b="1" dirty="0">
                <a:solidFill>
                  <a:srgbClr val="000000"/>
                </a:solidFill>
                <a:latin typeface="Arial" panose="020B0604020202020204" pitchFamily="34" charset="0"/>
                <a:cs typeface="Arial" panose="020B0604020202020204" pitchFamily="34" charset="0"/>
              </a:endParaRPr>
            </a:p>
          </p:txBody>
        </p:sp>
      </p:grpSp>
      <p:sp>
        <p:nvSpPr>
          <p:cNvPr id="43035"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46572" name="Rectangle 108"/>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19</a:t>
            </a:r>
          </a:p>
        </p:txBody>
      </p:sp>
      <p:sp>
        <p:nvSpPr>
          <p:cNvPr id="43037" name="Text Box 109"/>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3039"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chemeClr val="tx1"/>
              </a:solidFill>
              <a:latin typeface="Arial" panose="020B0604020202020204" pitchFamily="34" charset="0"/>
              <a:cs typeface="Arial" panose="020B0604020202020204" pitchFamily="34" charset="0"/>
            </a:endParaRPr>
          </a:p>
        </p:txBody>
      </p:sp>
      <p:grpSp>
        <p:nvGrpSpPr>
          <p:cNvPr id="43040" name="Group 79"/>
          <p:cNvGrpSpPr>
            <a:grpSpLocks/>
          </p:cNvGrpSpPr>
          <p:nvPr/>
        </p:nvGrpSpPr>
        <p:grpSpPr bwMode="auto">
          <a:xfrm>
            <a:off x="519113" y="117475"/>
            <a:ext cx="854075" cy="1720984"/>
            <a:chOff x="519113" y="312738"/>
            <a:chExt cx="854075" cy="1910918"/>
          </a:xfrm>
        </p:grpSpPr>
        <p:sp>
          <p:nvSpPr>
            <p:cNvPr id="81" name="Rectangle 80"/>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46471" name="Rectangle 7"/>
          <p:cNvSpPr>
            <a:spLocks noChangeArrowheads="1"/>
          </p:cNvSpPr>
          <p:nvPr/>
        </p:nvSpPr>
        <p:spPr bwMode="auto">
          <a:xfrm>
            <a:off x="4786313" y="852488"/>
            <a:ext cx="2622512" cy="520655"/>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Arial" panose="020B0604020202020204" pitchFamily="34" charset="0"/>
                <a:ea typeface="+mn-ea"/>
                <a:cs typeface="Arial" panose="020B0604020202020204" pitchFamily="34" charset="0"/>
              </a:rPr>
              <a:t>1000 ق. م تقريبا  </a:t>
            </a:r>
            <a:endParaRPr lang="en-US" b="1" dirty="0">
              <a:solidFill>
                <a:srgbClr val="FAFD00"/>
              </a:solidFill>
              <a:latin typeface="Arial" panose="020B0604020202020204" pitchFamily="34" charset="0"/>
              <a:ea typeface="+mn-ea"/>
              <a:cs typeface="Arial" panose="020B0604020202020204" pitchFamily="34" charset="0"/>
            </a:endParaRPr>
          </a:p>
        </p:txBody>
      </p:sp>
      <p:grpSp>
        <p:nvGrpSpPr>
          <p:cNvPr id="43042" name="Group 113"/>
          <p:cNvGrpSpPr>
            <a:grpSpLocks/>
          </p:cNvGrpSpPr>
          <p:nvPr/>
        </p:nvGrpSpPr>
        <p:grpSpPr bwMode="auto">
          <a:xfrm>
            <a:off x="6083300" y="1136650"/>
            <a:ext cx="1289050" cy="1435100"/>
            <a:chOff x="1084" y="711"/>
            <a:chExt cx="2950" cy="2769"/>
          </a:xfrm>
        </p:grpSpPr>
        <p:grpSp>
          <p:nvGrpSpPr>
            <p:cNvPr id="43054" name="Group 114"/>
            <p:cNvGrpSpPr>
              <a:grpSpLocks/>
            </p:cNvGrpSpPr>
            <p:nvPr/>
          </p:nvGrpSpPr>
          <p:grpSpPr bwMode="auto">
            <a:xfrm>
              <a:off x="1084" y="711"/>
              <a:ext cx="2950" cy="2769"/>
              <a:chOff x="2707" y="548"/>
              <a:chExt cx="2950" cy="2769"/>
            </a:xfrm>
          </p:grpSpPr>
          <p:grpSp>
            <p:nvGrpSpPr>
              <p:cNvPr id="43060" name="Group 115"/>
              <p:cNvGrpSpPr>
                <a:grpSpLocks/>
              </p:cNvGrpSpPr>
              <p:nvPr/>
            </p:nvGrpSpPr>
            <p:grpSpPr bwMode="auto">
              <a:xfrm>
                <a:off x="3180" y="1046"/>
                <a:ext cx="2105" cy="1421"/>
                <a:chOff x="578" y="2316"/>
                <a:chExt cx="2105" cy="1421"/>
              </a:xfrm>
            </p:grpSpPr>
            <p:sp>
              <p:nvSpPr>
                <p:cNvPr id="4306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6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3061"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305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5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5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5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5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43043" name="Group 113"/>
          <p:cNvGrpSpPr>
            <a:grpSpLocks/>
          </p:cNvGrpSpPr>
          <p:nvPr/>
        </p:nvGrpSpPr>
        <p:grpSpPr bwMode="auto">
          <a:xfrm>
            <a:off x="6083300" y="3154363"/>
            <a:ext cx="1289050" cy="1435100"/>
            <a:chOff x="1084" y="711"/>
            <a:chExt cx="2950" cy="2769"/>
          </a:xfrm>
        </p:grpSpPr>
        <p:grpSp>
          <p:nvGrpSpPr>
            <p:cNvPr id="43044" name="Group 114"/>
            <p:cNvGrpSpPr>
              <a:grpSpLocks/>
            </p:cNvGrpSpPr>
            <p:nvPr/>
          </p:nvGrpSpPr>
          <p:grpSpPr bwMode="auto">
            <a:xfrm>
              <a:off x="1084" y="711"/>
              <a:ext cx="2950" cy="2769"/>
              <a:chOff x="2707" y="548"/>
              <a:chExt cx="2950" cy="2769"/>
            </a:xfrm>
          </p:grpSpPr>
          <p:grpSp>
            <p:nvGrpSpPr>
              <p:cNvPr id="43050" name="Group 115"/>
              <p:cNvGrpSpPr>
                <a:grpSpLocks/>
              </p:cNvGrpSpPr>
              <p:nvPr/>
            </p:nvGrpSpPr>
            <p:grpSpPr bwMode="auto">
              <a:xfrm>
                <a:off x="3180" y="1046"/>
                <a:ext cx="2105" cy="1421"/>
                <a:chOff x="578" y="2316"/>
                <a:chExt cx="2105" cy="1421"/>
              </a:xfrm>
            </p:grpSpPr>
            <p:sp>
              <p:nvSpPr>
                <p:cNvPr id="4305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5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3051"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304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4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4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4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4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05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5059" name="Rectangle 5"/>
          <p:cNvSpPr>
            <a:spLocks noChangeArrowheads="1"/>
          </p:cNvSpPr>
          <p:nvPr/>
        </p:nvSpPr>
        <p:spPr bwMode="auto">
          <a:xfrm>
            <a:off x="3059113" y="879475"/>
            <a:ext cx="120064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الملكية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4506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1"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45062" name="Group 8"/>
          <p:cNvGrpSpPr>
            <a:grpSpLocks/>
          </p:cNvGrpSpPr>
          <p:nvPr/>
        </p:nvGrpSpPr>
        <p:grpSpPr bwMode="auto">
          <a:xfrm>
            <a:off x="901700" y="2603500"/>
            <a:ext cx="2201863" cy="1765300"/>
            <a:chOff x="568" y="1640"/>
            <a:chExt cx="1387" cy="1112"/>
          </a:xfrm>
        </p:grpSpPr>
        <p:grpSp>
          <p:nvGrpSpPr>
            <p:cNvPr id="45137"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140"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45141"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45063"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4"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5"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6"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7"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8"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9"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70"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0088" name="Rectangle 24"/>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Arial" panose="020B0604020202020204" pitchFamily="34" charset="0"/>
                <a:ea typeface="+mn-ea"/>
                <a:cs typeface="Arial" panose="020B0604020202020204" pitchFamily="34" charset="0"/>
              </a:rPr>
              <a:t>1000 ق. م تقريبا</a:t>
            </a:r>
            <a:endParaRPr lang="en-US" b="1" dirty="0">
              <a:solidFill>
                <a:srgbClr val="FAFD00"/>
              </a:solidFill>
              <a:latin typeface="Arial" panose="020B0604020202020204" pitchFamily="34" charset="0"/>
              <a:ea typeface="+mn-ea"/>
              <a:cs typeface="Arial" panose="020B0604020202020204" pitchFamily="34" charset="0"/>
            </a:endParaRP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15: 1؛ صموئيل الثاني 2: 4؛ ملوك الأول 1: 39</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45073" name="Group 26"/>
          <p:cNvGrpSpPr>
            <a:grpSpLocks/>
          </p:cNvGrpSpPr>
          <p:nvPr/>
        </p:nvGrpSpPr>
        <p:grpSpPr bwMode="auto">
          <a:xfrm>
            <a:off x="8018463" y="3436938"/>
            <a:ext cx="981075" cy="1843087"/>
            <a:chOff x="5051" y="2165"/>
            <a:chExt cx="618" cy="1161"/>
          </a:xfrm>
        </p:grpSpPr>
        <p:grpSp>
          <p:nvGrpSpPr>
            <p:cNvPr id="45118" name="Group 27"/>
            <p:cNvGrpSpPr>
              <a:grpSpLocks/>
            </p:cNvGrpSpPr>
            <p:nvPr/>
          </p:nvGrpSpPr>
          <p:grpSpPr bwMode="auto">
            <a:xfrm>
              <a:off x="5051" y="2165"/>
              <a:ext cx="618" cy="1161"/>
              <a:chOff x="5051" y="2165"/>
              <a:chExt cx="618" cy="1161"/>
            </a:xfrm>
          </p:grpSpPr>
          <p:sp>
            <p:nvSpPr>
              <p:cNvPr id="45120"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5121"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5122"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5123"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4"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5"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6"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7"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8"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9"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0"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1"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2"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3"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4"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5"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6" name="Rectangle 4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45119" name="Rectangle 4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5074" name="Text Box 4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5075" name="Text Box 47"/>
          <p:cNvSpPr txBox="1">
            <a:spLocks noChangeArrowheads="1"/>
          </p:cNvSpPr>
          <p:nvPr/>
        </p:nvSpPr>
        <p:spPr bwMode="auto">
          <a:xfrm>
            <a:off x="8588375" y="6461125"/>
            <a:ext cx="314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chemeClr val="tx1"/>
                </a:solidFill>
                <a:latin typeface="Arial" panose="020B0604020202020204" pitchFamily="34" charset="0"/>
                <a:cs typeface="Arial" panose="020B0604020202020204" pitchFamily="34" charset="0"/>
              </a:rPr>
              <a:t>4</a:t>
            </a:r>
            <a:endParaRPr lang="en-US" sz="2000" b="1" dirty="0">
              <a:solidFill>
                <a:srgbClr val="FFA27C"/>
              </a:solidFill>
              <a:latin typeface="Arial" panose="020B0604020202020204" pitchFamily="34" charset="0"/>
              <a:cs typeface="Arial" panose="020B0604020202020204" pitchFamily="34" charset="0"/>
            </a:endParaRPr>
          </a:p>
        </p:txBody>
      </p:sp>
      <p:sp>
        <p:nvSpPr>
          <p:cNvPr id="600112" name="Rectangle 48"/>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20</a:t>
            </a:r>
          </a:p>
        </p:txBody>
      </p:sp>
      <p:sp>
        <p:nvSpPr>
          <p:cNvPr id="45077" name="Text Box 49"/>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5078"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79"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80"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81"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82"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83"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0177" name="Rectangle 113"/>
          <p:cNvSpPr>
            <a:spLocks noChangeArrowheads="1"/>
          </p:cNvSpPr>
          <p:nvPr/>
        </p:nvSpPr>
        <p:spPr bwMode="auto">
          <a:xfrm>
            <a:off x="3863975" y="1389063"/>
            <a:ext cx="155811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b="1" dirty="0">
              <a:solidFill>
                <a:srgbClr val="0831AD"/>
              </a:solidFill>
              <a:latin typeface="Arial" panose="020B0604020202020204" pitchFamily="34" charset="0"/>
              <a:ea typeface="+mn-ea"/>
              <a:cs typeface="Arial" panose="020B0604020202020204" pitchFamily="34" charset="0"/>
            </a:endParaRPr>
          </a:p>
        </p:txBody>
      </p:sp>
      <p:sp>
        <p:nvSpPr>
          <p:cNvPr id="600192" name="Text Box 128"/>
          <p:cNvSpPr txBox="1">
            <a:spLocks noChangeArrowheads="1"/>
          </p:cNvSpPr>
          <p:nvPr/>
        </p:nvSpPr>
        <p:spPr bwMode="auto">
          <a:xfrm>
            <a:off x="2328863" y="2008188"/>
            <a:ext cx="4497387" cy="1006475"/>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p>
            <a:pPr algn="ctr">
              <a:spcBef>
                <a:spcPct val="50000"/>
              </a:spcBef>
              <a:defRPr/>
            </a:pPr>
            <a:r>
              <a:rPr lang="ar-JO" sz="6000" b="1" dirty="0">
                <a:solidFill>
                  <a:srgbClr val="0831AD"/>
                </a:solidFill>
                <a:latin typeface="Arial" panose="020B0604020202020204" pitchFamily="34" charset="0"/>
                <a:ea typeface="+mn-ea"/>
                <a:cs typeface="Arial" panose="020B0604020202020204" pitchFamily="34" charset="0"/>
              </a:rPr>
              <a:t>شاول</a:t>
            </a:r>
            <a:endParaRPr lang="en-US" sz="6000" b="1" dirty="0">
              <a:solidFill>
                <a:srgbClr val="0831AD"/>
              </a:solidFill>
              <a:latin typeface="Arial" panose="020B0604020202020204" pitchFamily="34" charset="0"/>
              <a:ea typeface="+mn-ea"/>
              <a:cs typeface="Arial" panose="020B0604020202020204" pitchFamily="34" charset="0"/>
            </a:endParaRP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p>
            <a:pPr algn="ctr">
              <a:spcBef>
                <a:spcPct val="50000"/>
              </a:spcBef>
              <a:defRPr/>
            </a:pPr>
            <a:r>
              <a:rPr lang="ar-JO" sz="6000" b="1" dirty="0">
                <a:solidFill>
                  <a:srgbClr val="0831AD"/>
                </a:solidFill>
                <a:latin typeface="Arial" panose="020B0604020202020204" pitchFamily="34" charset="0"/>
                <a:ea typeface="+mn-ea"/>
                <a:cs typeface="Arial" panose="020B0604020202020204" pitchFamily="34" charset="0"/>
              </a:rPr>
              <a:t>داود</a:t>
            </a:r>
            <a:endParaRPr lang="en-US" sz="6000" b="1" dirty="0">
              <a:solidFill>
                <a:srgbClr val="0831AD"/>
              </a:solidFill>
              <a:latin typeface="Arial" panose="020B0604020202020204" pitchFamily="34" charset="0"/>
              <a:ea typeface="+mn-ea"/>
              <a:cs typeface="Arial" panose="020B0604020202020204" pitchFamily="34" charset="0"/>
            </a:endParaRP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b="1" dirty="0">
              <a:solidFill>
                <a:srgbClr val="0831AD"/>
              </a:solidFill>
              <a:latin typeface="Arial" panose="020B0604020202020204" pitchFamily="34" charset="0"/>
              <a:ea typeface="+mn-ea"/>
              <a:cs typeface="Arial" panose="020B0604020202020204" pitchFamily="34" charset="0"/>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p>
            <a:pPr algn="ctr">
              <a:spcBef>
                <a:spcPct val="50000"/>
              </a:spcBef>
              <a:defRPr/>
            </a:pPr>
            <a:r>
              <a:rPr lang="ar-JO" sz="6000" b="1" dirty="0">
                <a:solidFill>
                  <a:srgbClr val="0831AD"/>
                </a:solidFill>
                <a:latin typeface="Arial" panose="020B0604020202020204" pitchFamily="34" charset="0"/>
                <a:ea typeface="+mn-ea"/>
                <a:cs typeface="Arial" panose="020B0604020202020204" pitchFamily="34" charset="0"/>
              </a:rPr>
              <a:t>سليمان</a:t>
            </a:r>
            <a:endParaRPr lang="en-US" sz="6000" b="1" dirty="0">
              <a:solidFill>
                <a:srgbClr val="0831AD"/>
              </a:solidFill>
              <a:latin typeface="Arial" panose="020B0604020202020204" pitchFamily="34" charset="0"/>
              <a:ea typeface="+mn-ea"/>
              <a:cs typeface="Arial" panose="020B0604020202020204" pitchFamily="34" charset="0"/>
            </a:endParaRP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b="1" dirty="0">
              <a:solidFill>
                <a:srgbClr val="0831AD"/>
              </a:solidFill>
              <a:latin typeface="Arial" panose="020B0604020202020204" pitchFamily="34" charset="0"/>
              <a:ea typeface="+mn-ea"/>
              <a:cs typeface="Arial" panose="020B0604020202020204" pitchFamily="34" charset="0"/>
            </a:endParaRPr>
          </a:p>
        </p:txBody>
      </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45093" name="Group 86"/>
          <p:cNvGrpSpPr>
            <a:grpSpLocks/>
          </p:cNvGrpSpPr>
          <p:nvPr/>
        </p:nvGrpSpPr>
        <p:grpSpPr bwMode="auto">
          <a:xfrm>
            <a:off x="519113" y="117475"/>
            <a:ext cx="854075" cy="1720984"/>
            <a:chOff x="519113" y="312738"/>
            <a:chExt cx="854075" cy="1910918"/>
          </a:xfrm>
        </p:grpSpPr>
        <p:sp>
          <p:nvSpPr>
            <p:cNvPr id="88" name="Rectangle 8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45094" name="Group 113"/>
          <p:cNvGrpSpPr>
            <a:grpSpLocks/>
          </p:cNvGrpSpPr>
          <p:nvPr/>
        </p:nvGrpSpPr>
        <p:grpSpPr bwMode="auto">
          <a:xfrm>
            <a:off x="6083300" y="1136650"/>
            <a:ext cx="1289050" cy="1435100"/>
            <a:chOff x="1084" y="711"/>
            <a:chExt cx="2950" cy="2769"/>
          </a:xfrm>
        </p:grpSpPr>
        <p:grpSp>
          <p:nvGrpSpPr>
            <p:cNvPr id="45106" name="Group 114"/>
            <p:cNvGrpSpPr>
              <a:grpSpLocks/>
            </p:cNvGrpSpPr>
            <p:nvPr/>
          </p:nvGrpSpPr>
          <p:grpSpPr bwMode="auto">
            <a:xfrm>
              <a:off x="1084" y="711"/>
              <a:ext cx="2950" cy="2769"/>
              <a:chOff x="2707" y="548"/>
              <a:chExt cx="2950" cy="2769"/>
            </a:xfrm>
          </p:grpSpPr>
          <p:grpSp>
            <p:nvGrpSpPr>
              <p:cNvPr id="45112" name="Group 115"/>
              <p:cNvGrpSpPr>
                <a:grpSpLocks/>
              </p:cNvGrpSpPr>
              <p:nvPr/>
            </p:nvGrpSpPr>
            <p:grpSpPr bwMode="auto">
              <a:xfrm>
                <a:off x="3180" y="1046"/>
                <a:ext cx="2105" cy="1421"/>
                <a:chOff x="578" y="2316"/>
                <a:chExt cx="2105" cy="1421"/>
              </a:xfrm>
            </p:grpSpPr>
            <p:sp>
              <p:nvSpPr>
                <p:cNvPr id="4511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1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511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510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0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0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1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1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45095" name="Group 113"/>
          <p:cNvGrpSpPr>
            <a:grpSpLocks/>
          </p:cNvGrpSpPr>
          <p:nvPr/>
        </p:nvGrpSpPr>
        <p:grpSpPr bwMode="auto">
          <a:xfrm>
            <a:off x="6083300" y="3154363"/>
            <a:ext cx="1289050" cy="1435100"/>
            <a:chOff x="1084" y="711"/>
            <a:chExt cx="2950" cy="2769"/>
          </a:xfrm>
        </p:grpSpPr>
        <p:grpSp>
          <p:nvGrpSpPr>
            <p:cNvPr id="45096" name="Group 114"/>
            <p:cNvGrpSpPr>
              <a:grpSpLocks/>
            </p:cNvGrpSpPr>
            <p:nvPr/>
          </p:nvGrpSpPr>
          <p:grpSpPr bwMode="auto">
            <a:xfrm>
              <a:off x="1084" y="711"/>
              <a:ext cx="2950" cy="2769"/>
              <a:chOff x="2707" y="548"/>
              <a:chExt cx="2950" cy="2769"/>
            </a:xfrm>
          </p:grpSpPr>
          <p:grpSp>
            <p:nvGrpSpPr>
              <p:cNvPr id="45102" name="Group 115"/>
              <p:cNvGrpSpPr>
                <a:grpSpLocks/>
              </p:cNvGrpSpPr>
              <p:nvPr/>
            </p:nvGrpSpPr>
            <p:grpSpPr bwMode="auto">
              <a:xfrm>
                <a:off x="3180" y="1046"/>
                <a:ext cx="2105" cy="1421"/>
                <a:chOff x="578" y="2316"/>
                <a:chExt cx="2105" cy="1421"/>
              </a:xfrm>
            </p:grpSpPr>
            <p:sp>
              <p:nvSpPr>
                <p:cNvPr id="4510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0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510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509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9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9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0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0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grpId="0"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P spid="600201" grpId="0" animBg="1"/>
      <p:bldP spid="60020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13"/>
          <p:cNvGrpSpPr>
            <a:grpSpLocks/>
          </p:cNvGrpSpPr>
          <p:nvPr/>
        </p:nvGrpSpPr>
        <p:grpSpPr bwMode="auto">
          <a:xfrm>
            <a:off x="6083300" y="1136650"/>
            <a:ext cx="1289050" cy="1435100"/>
            <a:chOff x="1084" y="711"/>
            <a:chExt cx="2950" cy="2769"/>
          </a:xfrm>
        </p:grpSpPr>
        <p:grpSp>
          <p:nvGrpSpPr>
            <p:cNvPr id="47203" name="Group 114"/>
            <p:cNvGrpSpPr>
              <a:grpSpLocks/>
            </p:cNvGrpSpPr>
            <p:nvPr/>
          </p:nvGrpSpPr>
          <p:grpSpPr bwMode="auto">
            <a:xfrm>
              <a:off x="1084" y="711"/>
              <a:ext cx="2950" cy="2769"/>
              <a:chOff x="2707" y="548"/>
              <a:chExt cx="2950" cy="2769"/>
            </a:xfrm>
          </p:grpSpPr>
          <p:grpSp>
            <p:nvGrpSpPr>
              <p:cNvPr id="47209" name="Group 115"/>
              <p:cNvGrpSpPr>
                <a:grpSpLocks/>
              </p:cNvGrpSpPr>
              <p:nvPr/>
            </p:nvGrpSpPr>
            <p:grpSpPr bwMode="auto">
              <a:xfrm>
                <a:off x="3180" y="1046"/>
                <a:ext cx="2105" cy="1421"/>
                <a:chOff x="578" y="2316"/>
                <a:chExt cx="2105" cy="1421"/>
              </a:xfrm>
            </p:grpSpPr>
            <p:sp>
              <p:nvSpPr>
                <p:cNvPr id="4721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1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7210"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7204"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05"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06"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07"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08"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47106" name="Group 113"/>
          <p:cNvGrpSpPr>
            <a:grpSpLocks/>
          </p:cNvGrpSpPr>
          <p:nvPr/>
        </p:nvGrpSpPr>
        <p:grpSpPr bwMode="auto">
          <a:xfrm>
            <a:off x="6083300" y="3154363"/>
            <a:ext cx="1289050" cy="1435100"/>
            <a:chOff x="1084" y="711"/>
            <a:chExt cx="2950" cy="2769"/>
          </a:xfrm>
        </p:grpSpPr>
        <p:grpSp>
          <p:nvGrpSpPr>
            <p:cNvPr id="47193" name="Group 114"/>
            <p:cNvGrpSpPr>
              <a:grpSpLocks/>
            </p:cNvGrpSpPr>
            <p:nvPr/>
          </p:nvGrpSpPr>
          <p:grpSpPr bwMode="auto">
            <a:xfrm>
              <a:off x="1084" y="711"/>
              <a:ext cx="2950" cy="2769"/>
              <a:chOff x="2707" y="548"/>
              <a:chExt cx="2950" cy="2769"/>
            </a:xfrm>
          </p:grpSpPr>
          <p:grpSp>
            <p:nvGrpSpPr>
              <p:cNvPr id="47199" name="Group 115"/>
              <p:cNvGrpSpPr>
                <a:grpSpLocks/>
              </p:cNvGrpSpPr>
              <p:nvPr/>
            </p:nvGrpSpPr>
            <p:grpSpPr bwMode="auto">
              <a:xfrm>
                <a:off x="3180" y="1046"/>
                <a:ext cx="2105" cy="1421"/>
                <a:chOff x="578" y="2316"/>
                <a:chExt cx="2105" cy="1421"/>
              </a:xfrm>
            </p:grpSpPr>
            <p:sp>
              <p:nvSpPr>
                <p:cNvPr id="4720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0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7200"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7194"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95"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96"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97"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98"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10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710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7110" name="Rectangle 5"/>
          <p:cNvSpPr>
            <a:spLocks noChangeArrowheads="1"/>
          </p:cNvSpPr>
          <p:nvPr/>
        </p:nvSpPr>
        <p:spPr bwMode="auto">
          <a:xfrm>
            <a:off x="3059113" y="879475"/>
            <a:ext cx="106118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471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12"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47114" name="Group 12"/>
          <p:cNvGrpSpPr>
            <a:grpSpLocks/>
          </p:cNvGrpSpPr>
          <p:nvPr/>
        </p:nvGrpSpPr>
        <p:grpSpPr bwMode="auto">
          <a:xfrm>
            <a:off x="901700" y="2603500"/>
            <a:ext cx="2201863" cy="1765300"/>
            <a:chOff x="568" y="1640"/>
            <a:chExt cx="1387" cy="1112"/>
          </a:xfrm>
        </p:grpSpPr>
        <p:grpSp>
          <p:nvGrpSpPr>
            <p:cNvPr id="47188"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191"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47192"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47115"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1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1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1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1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7"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8"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9"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3542" name="Rectangle 38"/>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Arial" panose="020B0604020202020204" pitchFamily="34" charset="0"/>
                <a:ea typeface="+mn-ea"/>
                <a:cs typeface="Arial" panose="020B0604020202020204" pitchFamily="34" charset="0"/>
              </a:rPr>
              <a:t>1000 ق. م تقريبا</a:t>
            </a:r>
            <a:endParaRPr lang="en-US" b="1" dirty="0">
              <a:solidFill>
                <a:srgbClr val="FAFD00"/>
              </a:solidFill>
              <a:latin typeface="Arial" panose="020B0604020202020204" pitchFamily="34" charset="0"/>
              <a:ea typeface="+mn-ea"/>
              <a:cs typeface="Arial" panose="020B0604020202020204" pitchFamily="34" charset="0"/>
            </a:endParaRPr>
          </a:p>
        </p:txBody>
      </p:sp>
      <p:sp>
        <p:nvSpPr>
          <p:cNvPr id="47131"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33580" name="Text Box 76"/>
          <p:cNvSpPr txBox="1">
            <a:spLocks noChangeArrowheads="1"/>
          </p:cNvSpPr>
          <p:nvPr/>
        </p:nvSpPr>
        <p:spPr bwMode="auto">
          <a:xfrm>
            <a:off x="1758950" y="0"/>
            <a:ext cx="34432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16: 13 - 14</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47133" name="Group 138"/>
          <p:cNvGrpSpPr>
            <a:grpSpLocks/>
          </p:cNvGrpSpPr>
          <p:nvPr/>
        </p:nvGrpSpPr>
        <p:grpSpPr bwMode="auto">
          <a:xfrm>
            <a:off x="8018463" y="3436938"/>
            <a:ext cx="981075" cy="1843087"/>
            <a:chOff x="5051" y="2165"/>
            <a:chExt cx="618" cy="1161"/>
          </a:xfrm>
        </p:grpSpPr>
        <p:grpSp>
          <p:nvGrpSpPr>
            <p:cNvPr id="47169" name="Group 139"/>
            <p:cNvGrpSpPr>
              <a:grpSpLocks/>
            </p:cNvGrpSpPr>
            <p:nvPr/>
          </p:nvGrpSpPr>
          <p:grpSpPr bwMode="auto">
            <a:xfrm>
              <a:off x="5051" y="2165"/>
              <a:ext cx="618" cy="1161"/>
              <a:chOff x="5051" y="2165"/>
              <a:chExt cx="618" cy="1161"/>
            </a:xfrm>
          </p:grpSpPr>
          <p:sp>
            <p:nvSpPr>
              <p:cNvPr id="47171"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7172"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7173"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7174"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75"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76"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77"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78"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79"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0"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1"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2"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3"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4"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5"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6"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7" name="Rectangle 15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47170" name="Rectangle 157"/>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7134" name="Text Box 1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33664" name="Rectangle 160"/>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21</a:t>
            </a:r>
          </a:p>
        </p:txBody>
      </p:sp>
      <p:sp>
        <p:nvSpPr>
          <p:cNvPr id="47136" name="Text Box 16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12" name="Group 97"/>
          <p:cNvGrpSpPr>
            <a:grpSpLocks/>
          </p:cNvGrpSpPr>
          <p:nvPr/>
        </p:nvGrpSpPr>
        <p:grpSpPr bwMode="auto">
          <a:xfrm>
            <a:off x="1216025" y="2360613"/>
            <a:ext cx="6273800" cy="3373437"/>
            <a:chOff x="2240761" y="1777980"/>
            <a:chExt cx="6273800" cy="3373437"/>
          </a:xfrm>
        </p:grpSpPr>
        <p:sp>
          <p:nvSpPr>
            <p:cNvPr id="533575" name="AutoShape 71"/>
            <p:cNvSpPr>
              <a:spLocks noChangeArrowheads="1"/>
            </p:cNvSpPr>
            <p:nvPr/>
          </p:nvSpPr>
          <p:spPr bwMode="auto">
            <a:xfrm>
              <a:off x="2240761" y="1777980"/>
              <a:ext cx="6273800"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167" name="Text Box 77"/>
            <p:cNvSpPr txBox="1">
              <a:spLocks noChangeArrowheads="1"/>
            </p:cNvSpPr>
            <p:nvPr/>
          </p:nvSpPr>
          <p:spPr bwMode="auto">
            <a:xfrm>
              <a:off x="2649274" y="2278047"/>
              <a:ext cx="577691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3200" b="1" dirty="0">
                <a:solidFill>
                  <a:srgbClr val="333333"/>
                </a:solidFill>
                <a:latin typeface="Arial" panose="020B0604020202020204" pitchFamily="34" charset="0"/>
                <a:cs typeface="Arial" panose="020B0604020202020204" pitchFamily="34" charset="0"/>
              </a:endParaRPr>
            </a:p>
          </p:txBody>
        </p:sp>
        <p:sp>
          <p:nvSpPr>
            <p:cNvPr id="47168" name="Text Box 73"/>
            <p:cNvSpPr txBox="1">
              <a:spLocks noChangeArrowheads="1"/>
            </p:cNvSpPr>
            <p:nvPr/>
          </p:nvSpPr>
          <p:spPr bwMode="auto">
            <a:xfrm>
              <a:off x="2572549" y="2205552"/>
              <a:ext cx="5776913"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3200" b="1" dirty="0">
                  <a:solidFill>
                    <a:schemeClr val="tx2"/>
                  </a:solidFill>
                  <a:latin typeface="Arial" panose="020B0604020202020204" pitchFamily="34" charset="0"/>
                  <a:cs typeface="Arial" panose="020B0604020202020204" pitchFamily="34" charset="0"/>
                </a:rPr>
                <a:t>الملك شاول : رجل معذب! </a:t>
              </a:r>
            </a:p>
            <a:p>
              <a:pPr algn="ctr">
                <a:spcBef>
                  <a:spcPct val="50000"/>
                </a:spcBef>
              </a:pPr>
              <a:r>
                <a:rPr lang="ar-JO" sz="3200" b="1" dirty="0">
                  <a:solidFill>
                    <a:schemeClr val="tx2"/>
                  </a:solidFill>
                  <a:latin typeface="Arial" panose="020B0604020202020204" pitchFamily="34" charset="0"/>
                  <a:cs typeface="Arial" panose="020B0604020202020204" pitchFamily="34" charset="0"/>
                </a:rPr>
                <a:t>يدعى صموئيل ليمسح </a:t>
              </a:r>
            </a:p>
            <a:p>
              <a:pPr algn="ctr">
                <a:spcBef>
                  <a:spcPct val="50000"/>
                </a:spcBef>
              </a:pPr>
              <a:r>
                <a:rPr lang="ar-JO" sz="3200" b="1" dirty="0">
                  <a:solidFill>
                    <a:schemeClr val="tx2"/>
                  </a:solidFill>
                  <a:latin typeface="Arial" panose="020B0604020202020204" pitchFamily="34" charset="0"/>
                  <a:cs typeface="Arial" panose="020B0604020202020204" pitchFamily="34" charset="0"/>
                </a:rPr>
                <a:t>خليفة شاول : </a:t>
              </a:r>
            </a:p>
            <a:p>
              <a:pPr algn="ctr">
                <a:spcBef>
                  <a:spcPct val="50000"/>
                </a:spcBef>
              </a:pPr>
              <a:r>
                <a:rPr lang="ar-JO" sz="3200" b="1" dirty="0">
                  <a:solidFill>
                    <a:schemeClr val="tx2"/>
                  </a:solidFill>
                  <a:latin typeface="Arial" panose="020B0604020202020204" pitchFamily="34" charset="0"/>
                  <a:cs typeface="Arial" panose="020B0604020202020204" pitchFamily="34" charset="0"/>
                </a:rPr>
                <a:t>الفتى داود من بيت لحم</a:t>
              </a:r>
              <a:endParaRPr lang="en-US" sz="3200" b="1" dirty="0">
                <a:solidFill>
                  <a:schemeClr val="tx2"/>
                </a:solidFill>
                <a:latin typeface="Arial" panose="020B0604020202020204" pitchFamily="34" charset="0"/>
                <a:cs typeface="Arial" panose="020B0604020202020204" pitchFamily="34" charset="0"/>
              </a:endParaRPr>
            </a:p>
          </p:txBody>
        </p:sp>
      </p:grpSp>
      <p:sp>
        <p:nvSpPr>
          <p:cNvPr id="47138" name="Rectangle 184"/>
          <p:cNvSpPr>
            <a:spLocks noChangeArrowheads="1"/>
          </p:cNvSpPr>
          <p:nvPr/>
        </p:nvSpPr>
        <p:spPr bwMode="auto">
          <a:xfrm>
            <a:off x="3863975" y="1389063"/>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س</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د</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ش</a:t>
            </a:r>
            <a:endParaRPr lang="en-US" b="1" dirty="0">
              <a:solidFill>
                <a:schemeClr val="accent2"/>
              </a:solidFill>
              <a:latin typeface="Arial" panose="020B0604020202020204" pitchFamily="34" charset="0"/>
              <a:cs typeface="Arial" panose="020B0604020202020204" pitchFamily="34" charset="0"/>
            </a:endParaRPr>
          </a:p>
        </p:txBody>
      </p:sp>
      <p:grpSp>
        <p:nvGrpSpPr>
          <p:cNvPr id="47139" name="Group 85"/>
          <p:cNvGrpSpPr>
            <a:grpSpLocks/>
          </p:cNvGrpSpPr>
          <p:nvPr/>
        </p:nvGrpSpPr>
        <p:grpSpPr bwMode="auto">
          <a:xfrm>
            <a:off x="519113" y="117475"/>
            <a:ext cx="854075" cy="1720984"/>
            <a:chOff x="519113" y="312738"/>
            <a:chExt cx="854075" cy="1910918"/>
          </a:xfrm>
        </p:grpSpPr>
        <p:sp>
          <p:nvSpPr>
            <p:cNvPr id="87" name="Rectangle 86"/>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8"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99" name="Text Box 168"/>
          <p:cNvSpPr txBox="1">
            <a:spLocks noChangeArrowheads="1"/>
          </p:cNvSpPr>
          <p:nvPr/>
        </p:nvSpPr>
        <p:spPr bwMode="auto">
          <a:xfrm>
            <a:off x="6276975" y="1439863"/>
            <a:ext cx="814388"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ع.د</a:t>
            </a:r>
            <a:endParaRPr lang="en-US" sz="3200" b="1" dirty="0">
              <a:solidFill>
                <a:schemeClr val="tx1"/>
              </a:solidFill>
              <a:latin typeface="Arial" panose="020B0604020202020204" pitchFamily="34" charset="0"/>
              <a:ea typeface="+mn-ea"/>
              <a:cs typeface="Arial" panose="020B0604020202020204" pitchFamily="34" charset="0"/>
            </a:endParaRPr>
          </a:p>
        </p:txBody>
      </p:sp>
      <p:grpSp>
        <p:nvGrpSpPr>
          <p:cNvPr id="47141" name="Group 113"/>
          <p:cNvGrpSpPr>
            <a:grpSpLocks/>
          </p:cNvGrpSpPr>
          <p:nvPr/>
        </p:nvGrpSpPr>
        <p:grpSpPr bwMode="auto">
          <a:xfrm>
            <a:off x="9083675" y="1168400"/>
            <a:ext cx="1289050" cy="1435100"/>
            <a:chOff x="1084" y="711"/>
            <a:chExt cx="2950" cy="2769"/>
          </a:xfrm>
        </p:grpSpPr>
        <p:grpSp>
          <p:nvGrpSpPr>
            <p:cNvPr id="47154" name="Group 114"/>
            <p:cNvGrpSpPr>
              <a:grpSpLocks/>
            </p:cNvGrpSpPr>
            <p:nvPr/>
          </p:nvGrpSpPr>
          <p:grpSpPr bwMode="auto">
            <a:xfrm>
              <a:off x="1084" y="711"/>
              <a:ext cx="2950" cy="2769"/>
              <a:chOff x="2707" y="548"/>
              <a:chExt cx="2950" cy="2769"/>
            </a:xfrm>
          </p:grpSpPr>
          <p:grpSp>
            <p:nvGrpSpPr>
              <p:cNvPr id="47160" name="Group 115"/>
              <p:cNvGrpSpPr>
                <a:grpSpLocks/>
              </p:cNvGrpSpPr>
              <p:nvPr/>
            </p:nvGrpSpPr>
            <p:grpSpPr bwMode="auto">
              <a:xfrm>
                <a:off x="3180" y="1046"/>
                <a:ext cx="2105" cy="1421"/>
                <a:chOff x="578" y="2316"/>
                <a:chExt cx="2105" cy="1421"/>
              </a:xfrm>
            </p:grpSpPr>
            <p:sp>
              <p:nvSpPr>
                <p:cNvPr id="4716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6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7161"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715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5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5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5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5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47142" name="Group 113"/>
          <p:cNvGrpSpPr>
            <a:grpSpLocks/>
          </p:cNvGrpSpPr>
          <p:nvPr/>
        </p:nvGrpSpPr>
        <p:grpSpPr bwMode="auto">
          <a:xfrm>
            <a:off x="9040813" y="3186113"/>
            <a:ext cx="1289050" cy="1435100"/>
            <a:chOff x="1084" y="711"/>
            <a:chExt cx="2950" cy="2769"/>
          </a:xfrm>
        </p:grpSpPr>
        <p:grpSp>
          <p:nvGrpSpPr>
            <p:cNvPr id="47144" name="Group 114"/>
            <p:cNvGrpSpPr>
              <a:grpSpLocks/>
            </p:cNvGrpSpPr>
            <p:nvPr/>
          </p:nvGrpSpPr>
          <p:grpSpPr bwMode="auto">
            <a:xfrm>
              <a:off x="1084" y="711"/>
              <a:ext cx="2950" cy="2769"/>
              <a:chOff x="2707" y="548"/>
              <a:chExt cx="2950" cy="2769"/>
            </a:xfrm>
          </p:grpSpPr>
          <p:grpSp>
            <p:nvGrpSpPr>
              <p:cNvPr id="47150" name="Group 115"/>
              <p:cNvGrpSpPr>
                <a:grpSpLocks/>
              </p:cNvGrpSpPr>
              <p:nvPr/>
            </p:nvGrpSpPr>
            <p:grpSpPr bwMode="auto">
              <a:xfrm>
                <a:off x="3180" y="1046"/>
                <a:ext cx="2105" cy="1421"/>
                <a:chOff x="578" y="2316"/>
                <a:chExt cx="2105" cy="1421"/>
              </a:xfrm>
            </p:grpSpPr>
            <p:sp>
              <p:nvSpPr>
                <p:cNvPr id="4715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5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7151"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714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4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4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4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4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22" name="Text Box 168"/>
          <p:cNvSpPr txBox="1">
            <a:spLocks noChangeArrowheads="1"/>
          </p:cNvSpPr>
          <p:nvPr/>
        </p:nvSpPr>
        <p:spPr bwMode="auto">
          <a:xfrm>
            <a:off x="9277350" y="1471613"/>
            <a:ext cx="814388"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dirty="0">
                <a:solidFill>
                  <a:schemeClr val="tx1"/>
                </a:solidFill>
                <a:latin typeface="Arial" panose="020B0604020202020204" pitchFamily="34" charset="0"/>
                <a:ea typeface="+mn-ea"/>
                <a:cs typeface="Arial" panose="020B0604020202020204" pitchFamily="34" charset="0"/>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83300" y="3154363"/>
            <a:ext cx="1289050" cy="1435100"/>
            <a:chOff x="1084" y="711"/>
            <a:chExt cx="2950" cy="2769"/>
          </a:xfrm>
        </p:grpSpPr>
        <p:grpSp>
          <p:nvGrpSpPr>
            <p:cNvPr id="49226" name="Group 114"/>
            <p:cNvGrpSpPr>
              <a:grpSpLocks/>
            </p:cNvGrpSpPr>
            <p:nvPr/>
          </p:nvGrpSpPr>
          <p:grpSpPr bwMode="auto">
            <a:xfrm>
              <a:off x="1084" y="711"/>
              <a:ext cx="2950" cy="2769"/>
              <a:chOff x="2707" y="548"/>
              <a:chExt cx="2950" cy="2769"/>
            </a:xfrm>
          </p:grpSpPr>
          <p:grpSp>
            <p:nvGrpSpPr>
              <p:cNvPr id="49232" name="Group 115"/>
              <p:cNvGrpSpPr>
                <a:grpSpLocks/>
              </p:cNvGrpSpPr>
              <p:nvPr/>
            </p:nvGrpSpPr>
            <p:grpSpPr bwMode="auto">
              <a:xfrm>
                <a:off x="3180" y="1046"/>
                <a:ext cx="2105" cy="1421"/>
                <a:chOff x="578" y="2316"/>
                <a:chExt cx="2105" cy="1421"/>
              </a:xfrm>
            </p:grpSpPr>
            <p:sp>
              <p:nvSpPr>
                <p:cNvPr id="4923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3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923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922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2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2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3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3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5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156"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157" name="Rectangle 5"/>
          <p:cNvSpPr>
            <a:spLocks noChangeArrowheads="1"/>
          </p:cNvSpPr>
          <p:nvPr/>
        </p:nvSpPr>
        <p:spPr bwMode="auto">
          <a:xfrm>
            <a:off x="3059113" y="879475"/>
            <a:ext cx="111568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الملكية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4915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59"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49161" name="Group 12"/>
          <p:cNvGrpSpPr>
            <a:grpSpLocks/>
          </p:cNvGrpSpPr>
          <p:nvPr/>
        </p:nvGrpSpPr>
        <p:grpSpPr bwMode="auto">
          <a:xfrm>
            <a:off x="901700" y="2603500"/>
            <a:ext cx="2201863" cy="1765300"/>
            <a:chOff x="568" y="1640"/>
            <a:chExt cx="1387" cy="1112"/>
          </a:xfrm>
        </p:grpSpPr>
        <p:grpSp>
          <p:nvGrpSpPr>
            <p:cNvPr id="49221"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224"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49225"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49162"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3"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4"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5"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6"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7"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8"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9"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0"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1"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2"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3"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4"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5"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6"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4566" name="Rectangle 38"/>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Arial" panose="020B0604020202020204" pitchFamily="34" charset="0"/>
                <a:ea typeface="+mn-ea"/>
                <a:cs typeface="Arial" panose="020B0604020202020204" pitchFamily="34" charset="0"/>
              </a:rPr>
              <a:t>1000 ق. م تقريبا</a:t>
            </a:r>
            <a:endParaRPr lang="en-US" b="1" dirty="0">
              <a:solidFill>
                <a:srgbClr val="FAFD00"/>
              </a:solidFill>
              <a:latin typeface="Arial" panose="020B0604020202020204" pitchFamily="34" charset="0"/>
              <a:ea typeface="+mn-ea"/>
              <a:cs typeface="Arial" panose="020B0604020202020204" pitchFamily="34" charset="0"/>
            </a:endParaRP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b="1" dirty="0">
              <a:solidFill>
                <a:schemeClr val="accent1"/>
              </a:solidFill>
              <a:latin typeface="Arial" panose="020B0604020202020204" pitchFamily="34" charset="0"/>
              <a:ea typeface="+mn-ea"/>
              <a:cs typeface="Arial" panose="020B0604020202020204" pitchFamily="34" charset="0"/>
            </a:endParaRPr>
          </a:p>
        </p:txBody>
      </p:sp>
      <p:sp>
        <p:nvSpPr>
          <p:cNvPr id="534595" name="Text Box 67"/>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16 : 1</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49180" name="Group 89"/>
          <p:cNvGrpSpPr>
            <a:grpSpLocks/>
          </p:cNvGrpSpPr>
          <p:nvPr/>
        </p:nvGrpSpPr>
        <p:grpSpPr bwMode="auto">
          <a:xfrm>
            <a:off x="8018463" y="3436938"/>
            <a:ext cx="981075" cy="1843087"/>
            <a:chOff x="5051" y="2165"/>
            <a:chExt cx="618" cy="1161"/>
          </a:xfrm>
        </p:grpSpPr>
        <p:grpSp>
          <p:nvGrpSpPr>
            <p:cNvPr id="49202" name="Group 90"/>
            <p:cNvGrpSpPr>
              <a:grpSpLocks/>
            </p:cNvGrpSpPr>
            <p:nvPr/>
          </p:nvGrpSpPr>
          <p:grpSpPr bwMode="auto">
            <a:xfrm>
              <a:off x="5051" y="2165"/>
              <a:ext cx="618" cy="1161"/>
              <a:chOff x="5051" y="2165"/>
              <a:chExt cx="618" cy="1161"/>
            </a:xfrm>
          </p:grpSpPr>
          <p:sp>
            <p:nvSpPr>
              <p:cNvPr id="49204"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9205"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206"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207"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08"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09"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0"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1"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2"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3"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4"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5"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6"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7"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8"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9"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20" name="Rectangle 107"/>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49203" name="Rectangle 108"/>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9181"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34639" name="Rectangle 111"/>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22</a:t>
            </a:r>
          </a:p>
        </p:txBody>
      </p:sp>
      <p:sp>
        <p:nvSpPr>
          <p:cNvPr id="49183" name="Text Box 112"/>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pic>
        <p:nvPicPr>
          <p:cNvPr id="534593" name="Picture 6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09875" y="3189288"/>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921000" y="5545138"/>
            <a:ext cx="45164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dirty="0">
                <a:solidFill>
                  <a:schemeClr val="tx1"/>
                </a:solidFill>
                <a:latin typeface="Arial" panose="020B0604020202020204" pitchFamily="34" charset="0"/>
                <a:cs typeface="Arial" panose="020B0604020202020204" pitchFamily="34" charset="0"/>
              </a:rPr>
              <a:t> </a:t>
            </a:r>
            <a:r>
              <a:rPr lang="ar-JO" sz="1800" b="1" dirty="0">
                <a:solidFill>
                  <a:schemeClr val="tx1"/>
                </a:solidFill>
                <a:latin typeface="Arial" panose="020B0604020202020204" pitchFamily="34" charset="0"/>
                <a:cs typeface="Arial" panose="020B0604020202020204" pitchFamily="34" charset="0"/>
              </a:rPr>
              <a:t>صموئيل يجد الفتى داود يرعى الأغنام في هذه الحقول خارج بيت لحم .</a:t>
            </a:r>
            <a:endParaRPr lang="en-US" sz="1800" b="1" dirty="0">
              <a:solidFill>
                <a:schemeClr val="tx1"/>
              </a:solidFill>
              <a:latin typeface="Arial" panose="020B0604020202020204" pitchFamily="34" charset="0"/>
              <a:cs typeface="Arial" panose="020B0604020202020204" pitchFamily="34" charset="0"/>
            </a:endParaRPr>
          </a:p>
        </p:txBody>
      </p:sp>
      <p:sp>
        <p:nvSpPr>
          <p:cNvPr id="49186" name="Rectangle 136"/>
          <p:cNvSpPr>
            <a:spLocks noChangeArrowheads="1"/>
          </p:cNvSpPr>
          <p:nvPr/>
        </p:nvSpPr>
        <p:spPr bwMode="auto">
          <a:xfrm>
            <a:off x="3863975" y="1389063"/>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س</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د</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ش</a:t>
            </a:r>
            <a:endParaRPr lang="en-US" b="1" dirty="0">
              <a:solidFill>
                <a:schemeClr val="accent2"/>
              </a:solidFill>
              <a:latin typeface="Arial" panose="020B0604020202020204" pitchFamily="34" charset="0"/>
              <a:cs typeface="Arial" panose="020B0604020202020204" pitchFamily="34" charset="0"/>
            </a:endParaRPr>
          </a:p>
        </p:txBody>
      </p:sp>
      <p:sp>
        <p:nvSpPr>
          <p:cNvPr id="49187" name="Text Box 137"/>
          <p:cNvSpPr txBox="1">
            <a:spLocks noChangeArrowheads="1"/>
          </p:cNvSpPr>
          <p:nvPr/>
        </p:nvSpPr>
        <p:spPr bwMode="auto">
          <a:xfrm>
            <a:off x="8602663" y="648493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grpSp>
        <p:nvGrpSpPr>
          <p:cNvPr id="49188" name="Group 84"/>
          <p:cNvGrpSpPr>
            <a:grpSpLocks/>
          </p:cNvGrpSpPr>
          <p:nvPr/>
        </p:nvGrpSpPr>
        <p:grpSpPr bwMode="auto">
          <a:xfrm>
            <a:off x="519113" y="117475"/>
            <a:ext cx="854075" cy="1720984"/>
            <a:chOff x="519113" y="312738"/>
            <a:chExt cx="854075" cy="1910918"/>
          </a:xfrm>
        </p:grpSpPr>
        <p:sp>
          <p:nvSpPr>
            <p:cNvPr id="86" name="Rectangle 8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49189" name="Group 113"/>
          <p:cNvGrpSpPr>
            <a:grpSpLocks/>
          </p:cNvGrpSpPr>
          <p:nvPr/>
        </p:nvGrpSpPr>
        <p:grpSpPr bwMode="auto">
          <a:xfrm>
            <a:off x="6083300" y="1136650"/>
            <a:ext cx="1289050" cy="1435100"/>
            <a:chOff x="1084" y="711"/>
            <a:chExt cx="2950" cy="2769"/>
          </a:xfrm>
        </p:grpSpPr>
        <p:grpSp>
          <p:nvGrpSpPr>
            <p:cNvPr id="49190" name="Group 114"/>
            <p:cNvGrpSpPr>
              <a:grpSpLocks/>
            </p:cNvGrpSpPr>
            <p:nvPr/>
          </p:nvGrpSpPr>
          <p:grpSpPr bwMode="auto">
            <a:xfrm>
              <a:off x="1084" y="711"/>
              <a:ext cx="2950" cy="2769"/>
              <a:chOff x="2707" y="548"/>
              <a:chExt cx="2950" cy="2769"/>
            </a:xfrm>
          </p:grpSpPr>
          <p:grpSp>
            <p:nvGrpSpPr>
              <p:cNvPr id="49196" name="Group 115"/>
              <p:cNvGrpSpPr>
                <a:grpSpLocks/>
              </p:cNvGrpSpPr>
              <p:nvPr/>
            </p:nvGrpSpPr>
            <p:grpSpPr bwMode="auto">
              <a:xfrm>
                <a:off x="3180" y="1046"/>
                <a:ext cx="2105" cy="1421"/>
                <a:chOff x="578" y="2316"/>
                <a:chExt cx="2105" cy="1421"/>
              </a:xfrm>
            </p:grpSpPr>
            <p:sp>
              <p:nvSpPr>
                <p:cNvPr id="4919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919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9191"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2"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3"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4"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5"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113"/>
          <p:cNvGrpSpPr>
            <a:grpSpLocks/>
          </p:cNvGrpSpPr>
          <p:nvPr/>
        </p:nvGrpSpPr>
        <p:grpSpPr bwMode="auto">
          <a:xfrm>
            <a:off x="6083300" y="1136650"/>
            <a:ext cx="1289050" cy="1435100"/>
            <a:chOff x="1084" y="711"/>
            <a:chExt cx="2950" cy="2769"/>
          </a:xfrm>
        </p:grpSpPr>
        <p:grpSp>
          <p:nvGrpSpPr>
            <p:cNvPr id="51269" name="Group 114"/>
            <p:cNvGrpSpPr>
              <a:grpSpLocks/>
            </p:cNvGrpSpPr>
            <p:nvPr/>
          </p:nvGrpSpPr>
          <p:grpSpPr bwMode="auto">
            <a:xfrm>
              <a:off x="1084" y="711"/>
              <a:ext cx="2950" cy="2769"/>
              <a:chOff x="2707" y="548"/>
              <a:chExt cx="2950" cy="2769"/>
            </a:xfrm>
          </p:grpSpPr>
          <p:grpSp>
            <p:nvGrpSpPr>
              <p:cNvPr id="51275" name="Group 115"/>
              <p:cNvGrpSpPr>
                <a:grpSpLocks/>
              </p:cNvGrpSpPr>
              <p:nvPr/>
            </p:nvGrpSpPr>
            <p:grpSpPr bwMode="auto">
              <a:xfrm>
                <a:off x="3180" y="1046"/>
                <a:ext cx="2105" cy="1421"/>
                <a:chOff x="578" y="2316"/>
                <a:chExt cx="2105" cy="1421"/>
              </a:xfrm>
            </p:grpSpPr>
            <p:sp>
              <p:nvSpPr>
                <p:cNvPr id="5127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7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5127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1270"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71"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72"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73"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74"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120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120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1205" name="Rectangle 174"/>
          <p:cNvSpPr>
            <a:spLocks noChangeArrowheads="1"/>
          </p:cNvSpPr>
          <p:nvPr/>
        </p:nvSpPr>
        <p:spPr bwMode="auto">
          <a:xfrm>
            <a:off x="3749040" y="1389063"/>
            <a:ext cx="217169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س</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د</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ش</a:t>
            </a:r>
            <a:endParaRPr lang="en-US" b="1" dirty="0">
              <a:solidFill>
                <a:schemeClr val="accent2"/>
              </a:solidFill>
              <a:latin typeface="Arial" panose="020B0604020202020204" pitchFamily="34" charset="0"/>
              <a:cs typeface="Arial" panose="020B0604020202020204" pitchFamily="34" charset="0"/>
            </a:endParaRPr>
          </a:p>
        </p:txBody>
      </p:sp>
      <p:sp>
        <p:nvSpPr>
          <p:cNvPr id="51206" name="Rectangle 5"/>
          <p:cNvSpPr>
            <a:spLocks noChangeArrowheads="1"/>
          </p:cNvSpPr>
          <p:nvPr/>
        </p:nvSpPr>
        <p:spPr bwMode="auto">
          <a:xfrm>
            <a:off x="3059113" y="879475"/>
            <a:ext cx="111568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الملكية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5120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08"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51210" name="Group 12"/>
          <p:cNvGrpSpPr>
            <a:grpSpLocks/>
          </p:cNvGrpSpPr>
          <p:nvPr/>
        </p:nvGrpSpPr>
        <p:grpSpPr bwMode="auto">
          <a:xfrm>
            <a:off x="901700" y="2603500"/>
            <a:ext cx="2201863" cy="1765300"/>
            <a:chOff x="568" y="1640"/>
            <a:chExt cx="1387" cy="1112"/>
          </a:xfrm>
        </p:grpSpPr>
        <p:grpSp>
          <p:nvGrpSpPr>
            <p:cNvPr id="51264"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1267"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51268"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51211"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2"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3"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4"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5"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6"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7"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8"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9"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0"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1"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2"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3"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4"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5"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518" name="Rectangle 38"/>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Arial" panose="020B0604020202020204" pitchFamily="34" charset="0"/>
                <a:ea typeface="+mn-ea"/>
                <a:cs typeface="Arial" panose="020B0604020202020204" pitchFamily="34" charset="0"/>
              </a:rPr>
              <a:t>1000 ق. م تقريبا</a:t>
            </a:r>
            <a:endParaRPr lang="en-US" b="1" dirty="0">
              <a:solidFill>
                <a:srgbClr val="FAFD00"/>
              </a:solidFill>
              <a:latin typeface="Arial" panose="020B0604020202020204" pitchFamily="34" charset="0"/>
              <a:ea typeface="+mn-ea"/>
              <a:cs typeface="Arial" panose="020B0604020202020204" pitchFamily="34" charset="0"/>
            </a:endParaRP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b="1" dirty="0">
              <a:solidFill>
                <a:schemeClr val="accent1"/>
              </a:solidFill>
              <a:latin typeface="Arial" panose="020B0604020202020204" pitchFamily="34" charset="0"/>
              <a:ea typeface="+mn-ea"/>
              <a:cs typeface="Arial" panose="020B0604020202020204" pitchFamily="34" charset="0"/>
            </a:endParaRPr>
          </a:p>
        </p:txBody>
      </p:sp>
      <p:grpSp>
        <p:nvGrpSpPr>
          <p:cNvPr id="51228" name="Group 104"/>
          <p:cNvGrpSpPr>
            <a:grpSpLocks/>
          </p:cNvGrpSpPr>
          <p:nvPr/>
        </p:nvGrpSpPr>
        <p:grpSpPr bwMode="auto">
          <a:xfrm>
            <a:off x="7916863" y="3524024"/>
            <a:ext cx="981075" cy="1843087"/>
            <a:chOff x="5051" y="2165"/>
            <a:chExt cx="618" cy="1161"/>
          </a:xfrm>
        </p:grpSpPr>
        <p:grpSp>
          <p:nvGrpSpPr>
            <p:cNvPr id="51245" name="Group 105"/>
            <p:cNvGrpSpPr>
              <a:grpSpLocks/>
            </p:cNvGrpSpPr>
            <p:nvPr/>
          </p:nvGrpSpPr>
          <p:grpSpPr bwMode="auto">
            <a:xfrm>
              <a:off x="5051" y="2165"/>
              <a:ext cx="618" cy="1161"/>
              <a:chOff x="5051" y="2165"/>
              <a:chExt cx="618" cy="1161"/>
            </a:xfrm>
          </p:grpSpPr>
          <p:sp>
            <p:nvSpPr>
              <p:cNvPr id="51247"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1248"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1249"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1250"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1"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2"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3"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4"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5"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6"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7"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8"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9"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60"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61"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62"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63" name="Rectangle 12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51246" name="Rectangle 123"/>
            <p:cNvSpPr>
              <a:spLocks noChangeArrowheads="1"/>
            </p:cNvSpPr>
            <p:nvPr/>
          </p:nvSpPr>
          <p:spPr bwMode="auto">
            <a:xfrm>
              <a:off x="5148" y="2258"/>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1229" name="Text Box 12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32606" name="Rectangle 126"/>
          <p:cNvSpPr>
            <a:spLocks noChangeArrowheads="1"/>
          </p:cNvSpPr>
          <p:nvPr/>
        </p:nvSpPr>
        <p:spPr bwMode="auto">
          <a:xfrm>
            <a:off x="8133410"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23</a:t>
            </a:r>
          </a:p>
        </p:txBody>
      </p:sp>
      <p:sp>
        <p:nvSpPr>
          <p:cNvPr id="51231" name="Text Box 12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51232" name="Text Box 178"/>
          <p:cNvSpPr txBox="1">
            <a:spLocks noChangeArrowheads="1"/>
          </p:cNvSpPr>
          <p:nvPr/>
        </p:nvSpPr>
        <p:spPr bwMode="auto">
          <a:xfrm>
            <a:off x="8602663" y="648493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grpSp>
        <p:nvGrpSpPr>
          <p:cNvPr id="9" name="Group 183"/>
          <p:cNvGrpSpPr>
            <a:grpSpLocks/>
          </p:cNvGrpSpPr>
          <p:nvPr/>
        </p:nvGrpSpPr>
        <p:grpSpPr bwMode="auto">
          <a:xfrm>
            <a:off x="4781552" y="1257300"/>
            <a:ext cx="4962526" cy="2217738"/>
            <a:chOff x="3009" y="596"/>
            <a:chExt cx="3126" cy="1397"/>
          </a:xfrm>
        </p:grpSpPr>
        <p:grpSp>
          <p:nvGrpSpPr>
            <p:cNvPr id="51238" name="Group 173"/>
            <p:cNvGrpSpPr>
              <a:grpSpLocks/>
            </p:cNvGrpSpPr>
            <p:nvPr/>
          </p:nvGrpSpPr>
          <p:grpSpPr bwMode="auto">
            <a:xfrm>
              <a:off x="3009" y="596"/>
              <a:ext cx="3126" cy="1397"/>
              <a:chOff x="2937" y="556"/>
              <a:chExt cx="3126" cy="1397"/>
            </a:xfrm>
          </p:grpSpPr>
          <p:grpSp>
            <p:nvGrpSpPr>
              <p:cNvPr id="51240" name="Group 42"/>
              <p:cNvGrpSpPr>
                <a:grpSpLocks/>
              </p:cNvGrpSpPr>
              <p:nvPr/>
            </p:nvGrpSpPr>
            <p:grpSpPr bwMode="auto">
              <a:xfrm>
                <a:off x="2937" y="556"/>
                <a:ext cx="2735" cy="1397"/>
                <a:chOff x="2889" y="556"/>
                <a:chExt cx="2735" cy="1397"/>
              </a:xfrm>
            </p:grpSpPr>
            <p:sp>
              <p:nvSpPr>
                <p:cNvPr id="532523" name="AutoShape 43"/>
                <p:cNvSpPr>
                  <a:spLocks noChangeArrowheads="1"/>
                </p:cNvSpPr>
                <p:nvPr/>
              </p:nvSpPr>
              <p:spPr bwMode="auto">
                <a:xfrm rot="10800000">
                  <a:off x="2889" y="556"/>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32524" name="AutoShape 44"/>
                <p:cNvSpPr>
                  <a:spLocks noChangeArrowheads="1"/>
                </p:cNvSpPr>
                <p:nvPr/>
              </p:nvSpPr>
              <p:spPr bwMode="auto">
                <a:xfrm>
                  <a:off x="3704" y="641"/>
                  <a:ext cx="1920" cy="1312"/>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32652" name="Text Box 172"/>
              <p:cNvSpPr txBox="1">
                <a:spLocks noChangeArrowheads="1"/>
              </p:cNvSpPr>
              <p:nvPr/>
            </p:nvSpPr>
            <p:spPr bwMode="auto">
              <a:xfrm>
                <a:off x="3974" y="632"/>
                <a:ext cx="544" cy="365"/>
              </a:xfrm>
              <a:prstGeom prst="rect">
                <a:avLst/>
              </a:prstGeom>
              <a:noFill/>
              <a:ln w="12700">
                <a:noFill/>
                <a:miter lim="800000"/>
                <a:headEnd/>
                <a:tailEnd/>
              </a:ln>
              <a:effectLst>
                <a:outerShdw blurRad="63500" dist="64758" dir="4721404" algn="ctr" rotWithShape="0">
                  <a:schemeClr val="bg2">
                    <a:alpha val="74998"/>
                  </a:schemeClr>
                </a:outerShdw>
              </a:effectLst>
            </p:spPr>
            <p:txBody>
              <a:bodyPr>
                <a:spAutoFit/>
              </a:bodyPr>
              <a:lstStyle/>
              <a:p>
                <a:pP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ع.د</a:t>
                </a:r>
                <a:endParaRPr lang="en-US" sz="3200" b="1" dirty="0">
                  <a:solidFill>
                    <a:schemeClr val="tx1"/>
                  </a:solidFill>
                  <a:latin typeface="Arial" panose="020B0604020202020204" pitchFamily="34" charset="0"/>
                  <a:ea typeface="+mn-ea"/>
                  <a:cs typeface="Arial" panose="020B0604020202020204" pitchFamily="34" charset="0"/>
                </a:endParaRPr>
              </a:p>
            </p:txBody>
          </p:sp>
          <p:sp>
            <p:nvSpPr>
              <p:cNvPr id="532514" name="Rectangle 34"/>
              <p:cNvSpPr>
                <a:spLocks noChangeArrowheads="1"/>
              </p:cNvSpPr>
              <p:nvPr/>
            </p:nvSpPr>
            <p:spPr bwMode="auto">
              <a:xfrm>
                <a:off x="3890" y="1305"/>
                <a:ext cx="2173" cy="599"/>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cs typeface="Arial" panose="020B0604020202020204" pitchFamily="34" charset="0"/>
                  </a:rPr>
                  <a:t>2صموئيل  7: 4 – 16 </a:t>
                </a:r>
                <a:endParaRPr lang="en-US" b="1" dirty="0">
                  <a:solidFill>
                    <a:schemeClr val="tx1"/>
                  </a:solidFill>
                  <a:latin typeface="Arial" panose="020B0604020202020204" pitchFamily="34" charset="0"/>
                  <a:cs typeface="Arial" panose="020B0604020202020204" pitchFamily="34" charset="0"/>
                </a:endParaRPr>
              </a:p>
              <a:p>
                <a:pPr>
                  <a:defRPr/>
                </a:pPr>
                <a:r>
                  <a:rPr lang="ar-JO" b="1" dirty="0">
                    <a:solidFill>
                      <a:schemeClr val="tx1"/>
                    </a:solidFill>
                    <a:latin typeface="Arial" panose="020B0604020202020204" pitchFamily="34" charset="0"/>
                    <a:cs typeface="Arial" panose="020B0604020202020204" pitchFamily="34" charset="0"/>
                  </a:rPr>
                  <a:t>1 أخبار الأيام 17: 3 - 15</a:t>
                </a:r>
                <a:endParaRPr lang="en-US" b="1" dirty="0">
                  <a:solidFill>
                    <a:srgbClr val="99FF99"/>
                  </a:solidFill>
                  <a:latin typeface="Arial" panose="020B0604020202020204" pitchFamily="34" charset="0"/>
                  <a:cs typeface="Arial" panose="020B0604020202020204" pitchFamily="34" charset="0"/>
                </a:endParaRPr>
              </a:p>
            </p:txBody>
          </p:sp>
        </p:grpSp>
        <p:sp>
          <p:nvSpPr>
            <p:cNvPr id="532659" name="Text Box 179"/>
            <p:cNvSpPr txBox="1">
              <a:spLocks noChangeArrowheads="1"/>
            </p:cNvSpPr>
            <p:nvPr/>
          </p:nvSpPr>
          <p:spPr bwMode="auto">
            <a:xfrm>
              <a:off x="4543" y="724"/>
              <a:ext cx="1027" cy="43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ar-JO" sz="2400" b="1" dirty="0">
                  <a:solidFill>
                    <a:srgbClr val="FFEA18"/>
                  </a:solidFill>
                  <a:latin typeface="Arial" panose="020B0604020202020204" pitchFamily="34" charset="0"/>
                  <a:ea typeface="+mn-ea"/>
                  <a:cs typeface="Arial" panose="020B0604020202020204" pitchFamily="34" charset="0"/>
                </a:rPr>
                <a:t>العهد الداوودي </a:t>
              </a:r>
              <a:endParaRPr lang="en-US" sz="2400" b="1" dirty="0">
                <a:solidFill>
                  <a:srgbClr val="FFEA18"/>
                </a:solidFill>
                <a:latin typeface="Arial" panose="020B0604020202020204" pitchFamily="34" charset="0"/>
                <a:ea typeface="+mn-ea"/>
                <a:cs typeface="Arial" panose="020B0604020202020204" pitchFamily="34" charset="0"/>
              </a:endParaRPr>
            </a:p>
          </p:txBody>
        </p:sp>
      </p:grpSp>
      <p:sp>
        <p:nvSpPr>
          <p:cNvPr id="532655" name="Oval 175"/>
          <p:cNvSpPr>
            <a:spLocks noChangeArrowheads="1"/>
          </p:cNvSpPr>
          <p:nvPr/>
        </p:nvSpPr>
        <p:spPr bwMode="auto">
          <a:xfrm>
            <a:off x="6340475" y="1316038"/>
            <a:ext cx="827088"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51235" name="Group 90"/>
          <p:cNvGrpSpPr>
            <a:grpSpLocks/>
          </p:cNvGrpSpPr>
          <p:nvPr/>
        </p:nvGrpSpPr>
        <p:grpSpPr bwMode="auto">
          <a:xfrm>
            <a:off x="519113" y="117475"/>
            <a:ext cx="854075" cy="1720984"/>
            <a:chOff x="519113" y="312738"/>
            <a:chExt cx="854075" cy="1910918"/>
          </a:xfrm>
        </p:grpSpPr>
        <p:sp>
          <p:nvSpPr>
            <p:cNvPr id="92" name="Rectangle 9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285975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dirty="0">
                <a:solidFill>
                  <a:schemeClr val="tx1"/>
                </a:solidFill>
                <a:latin typeface="Arial" panose="020B0604020202020204" pitchFamily="34" charset="0"/>
                <a:cs typeface="Arial" panose="020B0604020202020204" pitchFamily="34" charset="0"/>
              </a:rPr>
              <a:t>                   </a:t>
            </a:r>
            <a:r>
              <a:rPr lang="ar-JO" sz="3600" b="1" dirty="0">
                <a:solidFill>
                  <a:schemeClr val="tx1"/>
                </a:solidFill>
                <a:latin typeface="Arial" panose="020B0604020202020204" pitchFamily="34" charset="0"/>
                <a:cs typeface="Arial" panose="020B0604020202020204" pitchFamily="34" charset="0"/>
              </a:rPr>
              <a:t>2 صموئيل 7</a:t>
            </a:r>
            <a:endParaRPr lang="ar-JO" sz="3200" b="1" dirty="0">
              <a:solidFill>
                <a:schemeClr val="tx1"/>
              </a:solidFill>
              <a:latin typeface="Arial" panose="020B0604020202020204" pitchFamily="34" charset="0"/>
              <a:cs typeface="Arial" panose="020B0604020202020204" pitchFamily="34" charset="0"/>
            </a:endParaRPr>
          </a:p>
          <a:p>
            <a:pPr algn="r">
              <a:defRPr/>
            </a:pPr>
            <a:r>
              <a:rPr lang="en-US" sz="4000" b="1" dirty="0">
                <a:solidFill>
                  <a:schemeClr val="tx1"/>
                </a:solidFill>
                <a:latin typeface="Arial" panose="020B0604020202020204" pitchFamily="34" charset="0"/>
                <a:cs typeface="Arial" panose="020B0604020202020204" pitchFamily="34" charset="0"/>
              </a:rPr>
              <a:t> </a:t>
            </a:r>
            <a:r>
              <a:rPr lang="ar-JO" sz="4000" b="1" baseline="30000" dirty="0">
                <a:solidFill>
                  <a:schemeClr val="tx1"/>
                </a:solidFill>
                <a:latin typeface="Arial" panose="020B0604020202020204" pitchFamily="34" charset="0"/>
                <a:cs typeface="Arial" panose="020B0604020202020204" pitchFamily="34" charset="0"/>
              </a:rPr>
              <a:t>16</a:t>
            </a:r>
            <a:r>
              <a:rPr lang="ar-JO" sz="4000" b="1" dirty="0">
                <a:solidFill>
                  <a:schemeClr val="tx1"/>
                </a:solidFill>
                <a:latin typeface="Arial" panose="020B0604020202020204" pitchFamily="34" charset="0"/>
                <a:cs typeface="Arial" panose="020B0604020202020204" pitchFamily="34" charset="0"/>
              </a:rPr>
              <a:t>ويأمن بيتك ومملكتك إلى الأبد أمامك . كرسيك </a:t>
            </a:r>
            <a:r>
              <a:rPr lang="en-US" sz="3600" b="1" dirty="0">
                <a:solidFill>
                  <a:schemeClr val="tx1"/>
                </a:solidFill>
                <a:latin typeface="Arial" panose="020B0604020202020204" pitchFamily="34" charset="0"/>
                <a:cs typeface="Arial" panose="020B0604020202020204" pitchFamily="34" charset="0"/>
              </a:rPr>
              <a:t> </a:t>
            </a:r>
          </a:p>
          <a:p>
            <a:pPr algn="ctr">
              <a:defRPr/>
            </a:pPr>
            <a:r>
              <a:rPr lang="ar-JO" sz="3200" b="1" dirty="0">
                <a:solidFill>
                  <a:schemeClr val="tx1"/>
                </a:solidFill>
                <a:latin typeface="Arial" panose="020B0604020202020204" pitchFamily="34" charset="0"/>
                <a:cs typeface="Arial" panose="020B0604020202020204" pitchFamily="34" charset="0"/>
              </a:rPr>
              <a:t>يكون ثابتا إلى الأبد .</a:t>
            </a:r>
            <a:endParaRPr lang="en-US" sz="3200" b="1" dirty="0">
              <a:solidFill>
                <a:schemeClr val="tx1"/>
              </a:solidFill>
              <a:latin typeface="Arial" panose="020B0604020202020204" pitchFamily="34" charset="0"/>
              <a:cs typeface="Arial" panose="020B0604020202020204" pitchFamily="34" charset="0"/>
            </a:endParaRPr>
          </a:p>
          <a:p>
            <a:pPr algn="ctr">
              <a:defRPr/>
            </a:pPr>
            <a:endParaRPr lang="en-US" sz="3200" b="1" dirty="0">
              <a:solidFill>
                <a:schemeClr val="tx1"/>
              </a:solidFill>
              <a:latin typeface="Arial" panose="020B0604020202020204" pitchFamily="34" charset="0"/>
              <a:cs typeface="Arial" panose="020B0604020202020204" pitchFamily="34"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dirty="0">
                <a:solidFill>
                  <a:srgbClr val="FAFD00"/>
                </a:solidFill>
                <a:latin typeface="Arial" panose="020B0604020202020204" pitchFamily="34" charset="0"/>
                <a:ea typeface="+mn-ea"/>
                <a:cs typeface="Arial" panose="020B0604020202020204" pitchFamily="34" charset="0"/>
              </a:rPr>
              <a:t>                            </a:t>
            </a:r>
          </a:p>
        </p:txBody>
      </p:sp>
      <p:sp>
        <p:nvSpPr>
          <p:cNvPr id="448543" name="Text Box 31"/>
          <p:cNvSpPr txBox="1">
            <a:spLocks noChangeArrowheads="1"/>
          </p:cNvSpPr>
          <p:nvPr/>
        </p:nvSpPr>
        <p:spPr bwMode="auto">
          <a:xfrm>
            <a:off x="6466114" y="2286000"/>
            <a:ext cx="8882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3600" b="1" u="sng" dirty="0">
                <a:solidFill>
                  <a:srgbClr val="FFFF00"/>
                </a:solidFill>
                <a:latin typeface="Arial" panose="020B0604020202020204" pitchFamily="34" charset="0"/>
                <a:cs typeface="Arial" panose="020B0604020202020204" pitchFamily="34" charset="0"/>
              </a:rPr>
              <a:t>بيت </a:t>
            </a:r>
            <a:endParaRPr lang="en-US" sz="3600" b="1" u="sng" dirty="0">
              <a:solidFill>
                <a:srgbClr val="FFFF00"/>
              </a:solidFill>
              <a:latin typeface="Arial" panose="020B0604020202020204" pitchFamily="34" charset="0"/>
              <a:cs typeface="Arial" panose="020B0604020202020204" pitchFamily="34" charset="0"/>
            </a:endParaRPr>
          </a:p>
        </p:txBody>
      </p:sp>
      <p:sp>
        <p:nvSpPr>
          <p:cNvPr id="448545" name="Text Box 33"/>
          <p:cNvSpPr txBox="1">
            <a:spLocks noChangeArrowheads="1"/>
          </p:cNvSpPr>
          <p:nvPr/>
        </p:nvSpPr>
        <p:spPr bwMode="auto">
          <a:xfrm>
            <a:off x="5408023" y="2495007"/>
            <a:ext cx="108421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3600" b="1" u="sng" dirty="0">
                <a:solidFill>
                  <a:srgbClr val="FFFF00"/>
                </a:solidFill>
                <a:latin typeface="Arial" panose="020B0604020202020204" pitchFamily="34" charset="0"/>
                <a:cs typeface="Arial" panose="020B0604020202020204" pitchFamily="34" charset="0"/>
              </a:rPr>
              <a:t>مملكة </a:t>
            </a:r>
            <a:endParaRPr lang="en-US" sz="3600" b="1" u="sng" dirty="0">
              <a:solidFill>
                <a:srgbClr val="FFFF00"/>
              </a:solidFill>
              <a:latin typeface="Arial" panose="020B0604020202020204" pitchFamily="34" charset="0"/>
              <a:cs typeface="Arial" panose="020B0604020202020204" pitchFamily="34" charset="0"/>
            </a:endParaRPr>
          </a:p>
        </p:txBody>
      </p:sp>
      <p:sp>
        <p:nvSpPr>
          <p:cNvPr id="448547" name="Text Box 35"/>
          <p:cNvSpPr txBox="1">
            <a:spLocks noChangeArrowheads="1"/>
          </p:cNvSpPr>
          <p:nvPr/>
        </p:nvSpPr>
        <p:spPr bwMode="auto">
          <a:xfrm>
            <a:off x="1058091" y="3592286"/>
            <a:ext cx="13454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3600" b="1" u="sng" dirty="0">
                <a:solidFill>
                  <a:srgbClr val="FFFF00"/>
                </a:solidFill>
                <a:latin typeface="Arial" panose="020B0604020202020204" pitchFamily="34" charset="0"/>
                <a:cs typeface="Arial" panose="020B0604020202020204" pitchFamily="34" charset="0"/>
              </a:rPr>
              <a:t>كرسيك </a:t>
            </a:r>
            <a:endParaRPr lang="en-US" sz="3600" b="1" u="sng" dirty="0">
              <a:solidFill>
                <a:srgbClr val="FFFF00"/>
              </a:solidFill>
              <a:latin typeface="Arial" panose="020B0604020202020204" pitchFamily="34" charset="0"/>
              <a:cs typeface="Arial" panose="020B0604020202020204" pitchFamily="34" charset="0"/>
            </a:endParaRPr>
          </a:p>
        </p:txBody>
      </p:sp>
      <p:grpSp>
        <p:nvGrpSpPr>
          <p:cNvPr id="53256" name="Group 74"/>
          <p:cNvGrpSpPr>
            <a:grpSpLocks/>
          </p:cNvGrpSpPr>
          <p:nvPr/>
        </p:nvGrpSpPr>
        <p:grpSpPr bwMode="auto">
          <a:xfrm>
            <a:off x="8018463" y="3436938"/>
            <a:ext cx="981075" cy="1843087"/>
            <a:chOff x="5051" y="2165"/>
            <a:chExt cx="618" cy="1161"/>
          </a:xfrm>
        </p:grpSpPr>
        <p:grpSp>
          <p:nvGrpSpPr>
            <p:cNvPr id="53266" name="Group 75"/>
            <p:cNvGrpSpPr>
              <a:grpSpLocks/>
            </p:cNvGrpSpPr>
            <p:nvPr/>
          </p:nvGrpSpPr>
          <p:grpSpPr bwMode="auto">
            <a:xfrm>
              <a:off x="5051" y="2165"/>
              <a:ext cx="618" cy="1161"/>
              <a:chOff x="5051" y="2165"/>
              <a:chExt cx="618" cy="1161"/>
            </a:xfrm>
          </p:grpSpPr>
          <p:sp>
            <p:nvSpPr>
              <p:cNvPr id="53268"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3269"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3270"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3271"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2"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3"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4"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5"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6"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7"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8"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9"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80"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81"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82"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83"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84" name="Rectangle 9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53267" name="Rectangle 93"/>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3257"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3258"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5</a:t>
            </a:r>
            <a:endParaRPr lang="en-US" sz="1600" b="1" dirty="0">
              <a:solidFill>
                <a:srgbClr val="FFA27C"/>
              </a:solidFill>
              <a:latin typeface="Arial" panose="020B0604020202020204" pitchFamily="34" charset="0"/>
              <a:cs typeface="Arial" panose="020B0604020202020204" pitchFamily="34" charset="0"/>
            </a:endParaRPr>
          </a:p>
        </p:txBody>
      </p:sp>
      <p:sp>
        <p:nvSpPr>
          <p:cNvPr id="448608" name="Rectangle 96"/>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24</a:t>
            </a:r>
          </a:p>
        </p:txBody>
      </p:sp>
      <p:sp>
        <p:nvSpPr>
          <p:cNvPr id="53260" name="Text Box 9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53261" name="Group 36"/>
          <p:cNvGrpSpPr>
            <a:grpSpLocks/>
          </p:cNvGrpSpPr>
          <p:nvPr/>
        </p:nvGrpSpPr>
        <p:grpSpPr bwMode="auto">
          <a:xfrm>
            <a:off x="519113" y="117475"/>
            <a:ext cx="854075" cy="1720984"/>
            <a:chOff x="519113" y="312738"/>
            <a:chExt cx="854075" cy="1910918"/>
          </a:xfrm>
        </p:grpSpPr>
        <p:sp>
          <p:nvSpPr>
            <p:cNvPr id="38" name="Rectangle 3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3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37" name="Rectangle 4"/>
          <p:cNvSpPr>
            <a:spLocks noChangeArrowheads="1"/>
          </p:cNvSpPr>
          <p:nvPr/>
        </p:nvSpPr>
        <p:spPr bwMode="auto">
          <a:xfrm>
            <a:off x="1509713" y="1274763"/>
            <a:ext cx="7177087"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ar-JO" sz="2000" b="1" dirty="0">
                <a:solidFill>
                  <a:schemeClr val="tx1"/>
                </a:solidFill>
                <a:latin typeface="Arial" panose="020B0604020202020204" pitchFamily="34" charset="0"/>
                <a:cs typeface="Arial" panose="020B0604020202020204" pitchFamily="34" charset="0"/>
              </a:rPr>
              <a:t>ضماناته الثلاثة </a:t>
            </a:r>
            <a:endParaRPr lang="en-US" sz="3600" b="1" dirty="0">
              <a:solidFill>
                <a:schemeClr val="tx1"/>
              </a:solidFill>
              <a:latin typeface="Arial" panose="020B0604020202020204" pitchFamily="34" charset="0"/>
              <a:cs typeface="Arial" panose="020B0604020202020204" pitchFamily="34" charset="0"/>
            </a:endParaRPr>
          </a:p>
          <a:p>
            <a:pPr algn="ctr">
              <a:defRPr/>
            </a:pPr>
            <a:endParaRPr lang="en-US" sz="3600" b="1" dirty="0">
              <a:solidFill>
                <a:schemeClr val="tx1"/>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1498600" y="757238"/>
            <a:ext cx="7188200" cy="644525"/>
          </a:xfrm>
          <a:prstGeom prst="rect">
            <a:avLst/>
          </a:prstGeom>
          <a:ln w="12700">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ar-JO" sz="3600" b="1" kern="1200" dirty="0">
                <a:solidFill>
                  <a:schemeClr val="tx1"/>
                </a:solidFill>
                <a:latin typeface="Arial" panose="020B0604020202020204" pitchFamily="34" charset="0"/>
                <a:ea typeface="ＭＳ Ｐゴシック" charset="0"/>
                <a:cs typeface="Arial" panose="020B0604020202020204" pitchFamily="34" charset="0"/>
              </a:rPr>
              <a:t>العهد الداوودي</a:t>
            </a:r>
            <a:endParaRPr lang="en-US" sz="3600" b="1" kern="1200"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7"/>
                                        </p:tgtEl>
                                        <p:attrNameLst>
                                          <p:attrName>style.visibility</p:attrName>
                                        </p:attrNameLst>
                                      </p:cBhvr>
                                      <p:to>
                                        <p:strVal val="visible"/>
                                      </p:to>
                                    </p:set>
                                    <p:anim calcmode="lin" valueType="num">
                                      <p:cBhvr>
                                        <p:cTn id="23" dur="500" fill="hold"/>
                                        <p:tgtEl>
                                          <p:spTgt spid="448547"/>
                                        </p:tgtEl>
                                        <p:attrNameLst>
                                          <p:attrName>ppt_w</p:attrName>
                                        </p:attrNameLst>
                                      </p:cBhvr>
                                      <p:tavLst>
                                        <p:tav tm="0">
                                          <p:val>
                                            <p:fltVal val="0"/>
                                          </p:val>
                                        </p:tav>
                                        <p:tav tm="100000">
                                          <p:val>
                                            <p:strVal val="#ppt_w"/>
                                          </p:val>
                                        </p:tav>
                                      </p:tavLst>
                                    </p:anim>
                                    <p:anim calcmode="lin" valueType="num">
                                      <p:cBhvr>
                                        <p:cTn id="24" dur="500" fill="hold"/>
                                        <p:tgtEl>
                                          <p:spTgt spid="448547"/>
                                        </p:tgtEl>
                                        <p:attrNameLst>
                                          <p:attrName>ppt_h</p:attrName>
                                        </p:attrNameLst>
                                      </p:cBhvr>
                                      <p:tavLst>
                                        <p:tav tm="0">
                                          <p:val>
                                            <p:fltVal val="0"/>
                                          </p:val>
                                        </p:tav>
                                        <p:tav tm="100000">
                                          <p:val>
                                            <p:strVal val="#ppt_h"/>
                                          </p:val>
                                        </p:tav>
                                      </p:tavLst>
                                    </p:anim>
                                    <p:anim calcmode="lin" valueType="num">
                                      <p:cBhvr>
                                        <p:cTn id="25" dur="500" fill="hold"/>
                                        <p:tgtEl>
                                          <p:spTgt spid="448547"/>
                                        </p:tgtEl>
                                        <p:attrNameLst>
                                          <p:attrName>ppt_x</p:attrName>
                                        </p:attrNameLst>
                                      </p:cBhvr>
                                      <p:tavLst>
                                        <p:tav tm="0">
                                          <p:val>
                                            <p:fltVal val="0.5"/>
                                          </p:val>
                                        </p:tav>
                                        <p:tav tm="100000">
                                          <p:val>
                                            <p:strVal val="#ppt_x"/>
                                          </p:val>
                                        </p:tav>
                                      </p:tavLst>
                                    </p:anim>
                                    <p:anim calcmode="lin" valueType="num">
                                      <p:cBhvr>
                                        <p:cTn id="26" dur="500" fill="hold"/>
                                        <p:tgtEl>
                                          <p:spTgt spid="4485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1812" name="Rectangle 4"/>
          <p:cNvSpPr>
            <a:spLocks noChangeArrowheads="1"/>
          </p:cNvSpPr>
          <p:nvPr/>
        </p:nvSpPr>
        <p:spPr bwMode="auto">
          <a:xfrm>
            <a:off x="3602038" y="5156200"/>
            <a:ext cx="1577355"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2 صموئيل </a:t>
            </a:r>
            <a:endParaRPr lang="en-US" b="1" dirty="0">
              <a:solidFill>
                <a:srgbClr val="00FF00"/>
              </a:solidFill>
              <a:latin typeface="Arial" panose="020B0604020202020204" pitchFamily="34" charset="0"/>
              <a:ea typeface="ＭＳ Ｐゴシック" charset="-128"/>
              <a:cs typeface="Arial" panose="020B0604020202020204" pitchFamily="34" charset="0"/>
            </a:endParaRPr>
          </a:p>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7: 4 - 16</a:t>
            </a:r>
            <a:endParaRPr lang="en-US" b="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1813" name="Rectangle 5"/>
          <p:cNvSpPr>
            <a:spLocks noChangeArrowheads="1"/>
          </p:cNvSpPr>
          <p:nvPr/>
        </p:nvSpPr>
        <p:spPr bwMode="auto">
          <a:xfrm>
            <a:off x="1040877" y="5154613"/>
            <a:ext cx="1723228"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تثنية </a:t>
            </a:r>
            <a:endParaRPr lang="en-US" b="1" dirty="0">
              <a:solidFill>
                <a:srgbClr val="00FF00"/>
              </a:solidFill>
              <a:latin typeface="Arial" panose="020B0604020202020204" pitchFamily="34" charset="0"/>
              <a:ea typeface="ＭＳ Ｐゴシック" charset="-128"/>
              <a:cs typeface="Arial" panose="020B0604020202020204" pitchFamily="34" charset="0"/>
            </a:endParaRPr>
          </a:p>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30: 1 - 10</a:t>
            </a:r>
            <a:endParaRPr lang="en-US" b="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5301"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5302"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dirty="0">
              <a:solidFill>
                <a:srgbClr val="00FF00"/>
              </a:solidFill>
              <a:latin typeface="Arial" panose="020B0604020202020204" pitchFamily="34" charset="0"/>
              <a:cs typeface="Arial" panose="020B0604020202020204" pitchFamily="34"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البركة</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1819" name="Text Box 11"/>
          <p:cNvSpPr txBox="1">
            <a:spLocks noChangeArrowheads="1"/>
          </p:cNvSpPr>
          <p:nvPr/>
        </p:nvSpPr>
        <p:spPr bwMode="auto">
          <a:xfrm>
            <a:off x="3276600" y="3670300"/>
            <a:ext cx="2020888"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النسل</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1820" name="Text Box 12"/>
          <p:cNvSpPr txBox="1">
            <a:spLocks noChangeArrowheads="1"/>
          </p:cNvSpPr>
          <p:nvPr/>
        </p:nvSpPr>
        <p:spPr bwMode="auto">
          <a:xfrm>
            <a:off x="1106488" y="3659188"/>
            <a:ext cx="2198687"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الأرض</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1821" name="Text Box 13"/>
          <p:cNvSpPr txBox="1">
            <a:spLocks noChangeArrowheads="1"/>
          </p:cNvSpPr>
          <p:nvPr/>
        </p:nvSpPr>
        <p:spPr bwMode="auto">
          <a:xfrm>
            <a:off x="1050925" y="4364038"/>
            <a:ext cx="2171700"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b="1" dirty="0">
                <a:solidFill>
                  <a:srgbClr val="FAFD00"/>
                </a:solidFill>
                <a:latin typeface="Arial" panose="020B0604020202020204" pitchFamily="34" charset="0"/>
                <a:ea typeface="+mn-ea"/>
                <a:cs typeface="Arial" panose="020B0604020202020204" pitchFamily="34" charset="0"/>
              </a:rPr>
              <a:t>الأرض</a:t>
            </a:r>
            <a:endParaRPr lang="en-US" sz="4000" b="1" dirty="0">
              <a:solidFill>
                <a:srgbClr val="FAFD00"/>
              </a:solidFill>
              <a:latin typeface="Arial" panose="020B0604020202020204" pitchFamily="34" charset="0"/>
              <a:ea typeface="+mn-ea"/>
              <a:cs typeface="Arial" panose="020B0604020202020204" pitchFamily="34" charset="0"/>
            </a:endParaRPr>
          </a:p>
        </p:txBody>
      </p:sp>
      <p:sp>
        <p:nvSpPr>
          <p:cNvPr id="631823" name="Text Box 15"/>
          <p:cNvSpPr txBox="1">
            <a:spLocks noChangeArrowheads="1"/>
          </p:cNvSpPr>
          <p:nvPr/>
        </p:nvSpPr>
        <p:spPr bwMode="auto">
          <a:xfrm>
            <a:off x="3236913" y="4376738"/>
            <a:ext cx="240982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b="1" dirty="0">
                <a:solidFill>
                  <a:srgbClr val="FAFD00"/>
                </a:solidFill>
                <a:latin typeface="Arial" panose="020B0604020202020204" pitchFamily="34" charset="0"/>
                <a:ea typeface="+mn-ea"/>
                <a:cs typeface="Arial" panose="020B0604020202020204" pitchFamily="34" charset="0"/>
              </a:rPr>
              <a:t>الداوودي</a:t>
            </a:r>
            <a:endParaRPr lang="en-US" sz="4000" b="1" dirty="0">
              <a:solidFill>
                <a:srgbClr val="FAFD00"/>
              </a:solidFill>
              <a:latin typeface="Arial" panose="020B0604020202020204" pitchFamily="34" charset="0"/>
              <a:ea typeface="+mn-ea"/>
              <a:cs typeface="Arial" panose="020B0604020202020204" pitchFamily="34" charset="0"/>
            </a:endParaRPr>
          </a:p>
        </p:txBody>
      </p:sp>
      <p:sp>
        <p:nvSpPr>
          <p:cNvPr id="631824" name="Text Box 16"/>
          <p:cNvSpPr txBox="1">
            <a:spLocks noChangeArrowheads="1"/>
          </p:cNvSpPr>
          <p:nvPr/>
        </p:nvSpPr>
        <p:spPr bwMode="auto">
          <a:xfrm>
            <a:off x="546100" y="1878013"/>
            <a:ext cx="8070850"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ar-JO" sz="3200" b="1" dirty="0">
                <a:solidFill>
                  <a:srgbClr val="00FF00"/>
                </a:solidFill>
                <a:latin typeface="Arial" panose="020B0604020202020204" pitchFamily="34" charset="0"/>
                <a:ea typeface="+mn-ea"/>
                <a:cs typeface="Arial" panose="020B0604020202020204" pitchFamily="34" charset="0"/>
              </a:rPr>
              <a:t>تكوين 12: 1 - 3</a:t>
            </a:r>
            <a:endParaRPr lang="en-US" sz="3200" b="1" dirty="0">
              <a:solidFill>
                <a:srgbClr val="00FF00"/>
              </a:solidFill>
              <a:latin typeface="Arial" panose="020B0604020202020204" pitchFamily="34" charset="0"/>
              <a:ea typeface="+mn-ea"/>
              <a:cs typeface="Arial" panose="020B0604020202020204" pitchFamily="34" charset="0"/>
            </a:endParaRPr>
          </a:p>
        </p:txBody>
      </p:sp>
      <p:sp>
        <p:nvSpPr>
          <p:cNvPr id="631825" name="Rectangle 17"/>
          <p:cNvSpPr>
            <a:spLocks noChangeArrowheads="1"/>
          </p:cNvSpPr>
          <p:nvPr/>
        </p:nvSpPr>
        <p:spPr bwMode="auto">
          <a:xfrm>
            <a:off x="504825" y="1323975"/>
            <a:ext cx="8097838"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ar-JO" sz="3200" b="1" dirty="0">
                <a:solidFill>
                  <a:srgbClr val="FAFD00"/>
                </a:solidFill>
                <a:latin typeface="Arial" panose="020B0604020202020204" pitchFamily="34" charset="0"/>
                <a:cs typeface="Arial" panose="020B0604020202020204" pitchFamily="34" charset="0"/>
              </a:rPr>
              <a:t>الدعوة ”</a:t>
            </a:r>
            <a:r>
              <a:rPr lang="en-US" sz="3200" b="1" dirty="0">
                <a:solidFill>
                  <a:srgbClr val="FAFD00"/>
                </a:solidFill>
                <a:latin typeface="Arial" panose="020B0604020202020204" pitchFamily="34" charset="0"/>
                <a:cs typeface="Arial" panose="020B0604020202020204" pitchFamily="34" charset="0"/>
              </a:rPr>
              <a:t>”</a:t>
            </a:r>
            <a:endParaRPr lang="en-US" sz="2400" b="1" dirty="0">
              <a:solidFill>
                <a:srgbClr val="00FF00"/>
              </a:solidFill>
              <a:latin typeface="Arial" panose="020B0604020202020204" pitchFamily="34" charset="0"/>
              <a:cs typeface="Arial" panose="020B0604020202020204" pitchFamily="34"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1830" name="Rectangle 22"/>
          <p:cNvSpPr>
            <a:spLocks noChangeArrowheads="1"/>
          </p:cNvSpPr>
          <p:nvPr/>
        </p:nvSpPr>
        <p:spPr bwMode="auto">
          <a:xfrm>
            <a:off x="813658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55315" name="Text Box 2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2" name="Title 1"/>
          <p:cNvSpPr>
            <a:spLocks noGrp="1"/>
          </p:cNvSpPr>
          <p:nvPr>
            <p:ph type="title" idx="4294967295"/>
          </p:nvPr>
        </p:nvSpPr>
        <p:spPr>
          <a:xfrm>
            <a:off x="520700" y="592138"/>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ar-JO" b="1" kern="1200" dirty="0">
                <a:solidFill>
                  <a:srgbClr val="FAFD00"/>
                </a:solidFill>
                <a:latin typeface="Arial" panose="020B0604020202020204" pitchFamily="34" charset="0"/>
                <a:ea typeface="ＭＳ Ｐゴシック" charset="0"/>
                <a:cs typeface="Arial" panose="020B0604020202020204" pitchFamily="34" charset="0"/>
              </a:rPr>
              <a:t>العهد الإبراهيمي</a:t>
            </a:r>
            <a:endParaRPr lang="en-US" b="1" kern="1200" dirty="0">
              <a:solidFill>
                <a:srgbClr val="FAFD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defRPr/>
            </a:pPr>
            <a:r>
              <a:rPr kumimoji="1" lang="en-US" sz="2800" dirty="0">
                <a:solidFill>
                  <a:schemeClr val="bg1"/>
                </a:solidFill>
                <a:effectLst>
                  <a:outerShdw blurRad="38100" dist="38100" dir="2700000" algn="tl">
                    <a:srgbClr val="DDDDDD"/>
                  </a:outerShdw>
                </a:effectLst>
                <a:latin typeface="Times" charset="0"/>
                <a:ea typeface="ＭＳ Ｐゴシック" charset="0"/>
                <a:cs typeface="ＭＳ Ｐゴシック" charset="0"/>
              </a:rPr>
              <a:t>Jerusalem area aerial from south</a:t>
            </a:r>
            <a:endParaRPr kumimoji="1" lang="en-US" dirty="0">
              <a:effectLst>
                <a:outerShdw blurRad="38100" dist="38100" dir="2700000" algn="tl">
                  <a:srgbClr val="DDDDDD"/>
                </a:outerShdw>
              </a:effectLst>
              <a:latin typeface="Times" charset="0"/>
              <a:ea typeface="ＭＳ Ｐゴシック" charset="0"/>
              <a:cs typeface="ＭＳ Ｐゴシック" charset="0"/>
            </a:endParaRPr>
          </a:p>
        </p:txBody>
      </p:sp>
      <p:sp>
        <p:nvSpPr>
          <p:cNvPr id="94212" name="AutoShape 4"/>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Times New Roman" pitchFamily="-105" charset="0"/>
              <a:cs typeface="Arial" panose="020B0604020202020204" pitchFamily="34" charset="0"/>
            </a:endParaRPr>
          </a:p>
        </p:txBody>
      </p:sp>
      <p:sp>
        <p:nvSpPr>
          <p:cNvPr id="94213" name="Text Box 5"/>
          <p:cNvSpPr txBox="1">
            <a:spLocks noChangeArrowheads="1"/>
          </p:cNvSpPr>
          <p:nvPr/>
        </p:nvSpPr>
        <p:spPr bwMode="auto">
          <a:xfrm>
            <a:off x="190500" y="4972050"/>
            <a:ext cx="8743950" cy="76944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400" b="1" dirty="0">
                <a:solidFill>
                  <a:srgbClr val="FFEA18"/>
                </a:solidFill>
                <a:latin typeface="Arial" panose="020B0604020202020204" pitchFamily="34" charset="0"/>
                <a:ea typeface="Times New Roman" pitchFamily="-105" charset="0"/>
                <a:cs typeface="Arial" panose="020B0604020202020204" pitchFamily="34" charset="0"/>
              </a:rPr>
              <a:t>أورشليم : من الجنوب اقترابا من جبل الهيكل </a:t>
            </a:r>
            <a:endParaRPr lang="en-US" sz="4400" b="1" dirty="0">
              <a:solidFill>
                <a:srgbClr val="FFEA18"/>
              </a:solidFill>
              <a:latin typeface="Arial" panose="020B0604020202020204" pitchFamily="34" charset="0"/>
              <a:ea typeface="Times New Roman" pitchFamily="-105" charset="0"/>
              <a:cs typeface="Arial" panose="020B0604020202020204" pitchFamily="34" charset="0"/>
            </a:endParaRPr>
          </a:p>
        </p:txBody>
      </p:sp>
      <p:sp>
        <p:nvSpPr>
          <p:cNvPr id="57349" name="Text Box 6"/>
          <p:cNvSpPr txBox="1">
            <a:spLocks noChangeArrowheads="1"/>
          </p:cNvSpPr>
          <p:nvPr/>
        </p:nvSpPr>
        <p:spPr bwMode="auto">
          <a:xfrm>
            <a:off x="471488" y="6577013"/>
            <a:ext cx="933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©2003 TBBMI</a:t>
            </a:r>
          </a:p>
        </p:txBody>
      </p:sp>
      <p:sp>
        <p:nvSpPr>
          <p:cNvPr id="94215" name="Rectangle 7"/>
          <p:cNvSpPr>
            <a:spLocks noChangeArrowheads="1"/>
          </p:cNvSpPr>
          <p:nvPr/>
        </p:nvSpPr>
        <p:spPr bwMode="auto">
          <a:xfrm>
            <a:off x="7596055" y="6544390"/>
            <a:ext cx="651140" cy="246221"/>
          </a:xfrm>
          <a:prstGeom prst="rect">
            <a:avLst/>
          </a:prstGeom>
          <a:noFill/>
          <a:ln w="12700">
            <a:noFill/>
            <a:miter lim="800000"/>
            <a:headEnd/>
            <a:tailEnd/>
          </a:ln>
          <a:effectLst/>
        </p:spPr>
        <p:txBody>
          <a:bodyPr wrap="none" anchor="ctr">
            <a:spAutoFit/>
          </a:bodyPr>
          <a:lstStyle/>
          <a:p>
            <a:pPr algn="ctr">
              <a:defRPr/>
            </a:pPr>
            <a:r>
              <a:rPr lang="en-US" sz="1000" b="1" dirty="0">
                <a:effectLst>
                  <a:outerShdw blurRad="38100" dist="38100" dir="2700000" algn="tl">
                    <a:srgbClr val="000000"/>
                  </a:outerShdw>
                </a:effectLst>
                <a:latin typeface="Arial" panose="020B0604020202020204" pitchFamily="34" charset="0"/>
                <a:cs typeface="Arial" panose="020B0604020202020204" pitchFamily="34" charset="0"/>
              </a:rPr>
              <a:t>7.2.03d.</a:t>
            </a:r>
          </a:p>
        </p:txBody>
      </p:sp>
      <p:sp>
        <p:nvSpPr>
          <p:cNvPr id="94216" name="Rectangle 8"/>
          <p:cNvSpPr>
            <a:spLocks noChangeArrowheads="1"/>
          </p:cNvSpPr>
          <p:nvPr/>
        </p:nvSpPr>
        <p:spPr bwMode="auto">
          <a:xfrm>
            <a:off x="8088960" y="6541215"/>
            <a:ext cx="325730" cy="246221"/>
          </a:xfrm>
          <a:prstGeom prst="rect">
            <a:avLst/>
          </a:prstGeom>
          <a:noFill/>
          <a:ln w="12700">
            <a:noFill/>
            <a:miter lim="800000"/>
            <a:headEnd/>
            <a:tailEnd/>
          </a:ln>
          <a:effectLst/>
        </p:spPr>
        <p:txBody>
          <a:bodyPr wrap="none" anchor="ctr">
            <a:spAutoFit/>
          </a:bodyPr>
          <a:lstStyle/>
          <a:p>
            <a:pPr algn="ctr">
              <a:defRPr/>
            </a:pPr>
            <a:r>
              <a:rPr lang="en-US" sz="1000" b="1" dirty="0">
                <a:effectLst>
                  <a:outerShdw blurRad="38100" dist="38100" dir="2700000" algn="tl">
                    <a:srgbClr val="000000"/>
                  </a:outerShdw>
                </a:effectLst>
                <a:latin typeface="Arial" panose="020B0604020202020204" pitchFamily="34" charset="0"/>
                <a:cs typeface="Arial" panose="020B0604020202020204" pitchFamily="34" charset="0"/>
              </a:rPr>
              <a:t>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394"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grpSp>
        <p:nvGrpSpPr>
          <p:cNvPr id="59396" name="Group 18"/>
          <p:cNvGrpSpPr>
            <a:grpSpLocks/>
          </p:cNvGrpSpPr>
          <p:nvPr/>
        </p:nvGrpSpPr>
        <p:grpSpPr bwMode="auto">
          <a:xfrm>
            <a:off x="280988" y="5070476"/>
            <a:ext cx="8640762" cy="1833563"/>
            <a:chOff x="177" y="3194"/>
            <a:chExt cx="5443" cy="1155"/>
          </a:xfrm>
        </p:grpSpPr>
        <p:sp>
          <p:nvSpPr>
            <p:cNvPr id="59399"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75493" name="Text Box 5"/>
            <p:cNvSpPr txBox="1">
              <a:spLocks noChangeArrowheads="1"/>
            </p:cNvSpPr>
            <p:nvPr/>
          </p:nvSpPr>
          <p:spPr bwMode="auto">
            <a:xfrm>
              <a:off x="177" y="3225"/>
              <a:ext cx="5443" cy="112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400" b="1" dirty="0">
                  <a:solidFill>
                    <a:srgbClr val="FFEA18"/>
                  </a:solidFill>
                  <a:latin typeface="Arial" panose="020B0604020202020204" pitchFamily="34" charset="0"/>
                  <a:ea typeface="ＭＳ Ｐゴシック" charset="-128"/>
                  <a:cs typeface="Arial" panose="020B0604020202020204" pitchFamily="34" charset="0"/>
                </a:rPr>
                <a:t>جبل الهيكل : </a:t>
              </a:r>
            </a:p>
            <a:p>
              <a:pPr algn="ctr">
                <a:spcBef>
                  <a:spcPct val="50000"/>
                </a:spcBef>
                <a:defRPr/>
              </a:pPr>
              <a:r>
                <a:rPr lang="en-US" sz="4400" b="1" dirty="0">
                  <a:solidFill>
                    <a:srgbClr val="FFEA18"/>
                  </a:solidFill>
                  <a:latin typeface="Arial" panose="020B0604020202020204" pitchFamily="34" charset="0"/>
                  <a:ea typeface="ＭＳ Ｐゴシック" charset="-128"/>
                  <a:cs typeface="Arial" panose="020B0604020202020204" pitchFamily="34" charset="0"/>
                </a:rPr>
                <a:t> </a:t>
              </a:r>
              <a:r>
                <a:rPr lang="ar-JO" sz="4400" b="1" dirty="0">
                  <a:solidFill>
                    <a:srgbClr val="FFEA18"/>
                  </a:solidFill>
                  <a:latin typeface="Arial" panose="020B0604020202020204" pitchFamily="34" charset="0"/>
                  <a:ea typeface="ＭＳ Ｐゴシック" charset="-128"/>
                  <a:cs typeface="Arial" panose="020B0604020202020204" pitchFamily="34" charset="0"/>
                </a:rPr>
                <a:t>موقع أورشليم المحوري العالمي</a:t>
              </a:r>
              <a:endParaRPr lang="en-US" sz="4400" b="1" dirty="0">
                <a:solidFill>
                  <a:srgbClr val="FFEA18"/>
                </a:solidFill>
                <a:latin typeface="Arial" panose="020B0604020202020204" pitchFamily="34" charset="0"/>
                <a:ea typeface="ＭＳ Ｐゴシック" charset="-128"/>
                <a:cs typeface="Arial" panose="020B0604020202020204" pitchFamily="34" charset="0"/>
              </a:endParaRPr>
            </a:p>
          </p:txBody>
        </p:sp>
        <p:sp>
          <p:nvSpPr>
            <p:cNvPr id="575495" name="Rectangle 7"/>
            <p:cNvSpPr>
              <a:spLocks noChangeArrowheads="1"/>
            </p:cNvSpPr>
            <p:nvPr/>
          </p:nvSpPr>
          <p:spPr bwMode="auto">
            <a:xfrm>
              <a:off x="4785" y="4121"/>
              <a:ext cx="410" cy="155"/>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9.7.03d.</a:t>
              </a:r>
            </a:p>
          </p:txBody>
        </p:sp>
        <p:sp>
          <p:nvSpPr>
            <p:cNvPr id="575496" name="Rectangle 8"/>
            <p:cNvSpPr>
              <a:spLocks noChangeArrowheads="1"/>
            </p:cNvSpPr>
            <p:nvPr/>
          </p:nvSpPr>
          <p:spPr bwMode="auto">
            <a:xfrm>
              <a:off x="5105" y="4125"/>
              <a:ext cx="205" cy="155"/>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27</a:t>
              </a:r>
            </a:p>
          </p:txBody>
        </p:sp>
      </p:gr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lgn="ctr">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2 صموئيل 24: 18 – 24؛ 2 أخبار الأيام 3: 1</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 name="Group 2"/>
          <p:cNvGrpSpPr>
            <a:grpSpLocks/>
          </p:cNvGrpSpPr>
          <p:nvPr/>
        </p:nvGrpSpPr>
        <p:grpSpPr bwMode="auto">
          <a:xfrm>
            <a:off x="4130677" y="546100"/>
            <a:ext cx="1068388" cy="5762625"/>
            <a:chOff x="2602" y="344"/>
            <a:chExt cx="673" cy="3630"/>
          </a:xfrm>
        </p:grpSpPr>
        <p:sp>
          <p:nvSpPr>
            <p:cNvPr id="6365"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66"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7"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8"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69"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70" name="Freeform 8"/>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71"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72"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73"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74"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75"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76"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77"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78"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79"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80" name="Rectangle 18"/>
            <p:cNvSpPr>
              <a:spLocks noChangeArrowheads="1"/>
            </p:cNvSpPr>
            <p:nvPr/>
          </p:nvSpPr>
          <p:spPr bwMode="auto">
            <a:xfrm>
              <a:off x="2780" y="3258"/>
              <a:ext cx="18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40</a:t>
              </a:r>
            </a:p>
          </p:txBody>
        </p:sp>
        <p:sp>
          <p:nvSpPr>
            <p:cNvPr id="6381"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82"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83"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84"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85"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86" name="Freeform 24"/>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87"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88"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89"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0"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1"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2"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3"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4"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5"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6"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7" name="Rectangle 35"/>
            <p:cNvSpPr>
              <a:spLocks noChangeArrowheads="1"/>
            </p:cNvSpPr>
            <p:nvPr/>
          </p:nvSpPr>
          <p:spPr bwMode="auto">
            <a:xfrm>
              <a:off x="2741" y="538"/>
              <a:ext cx="45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الخطية الأولى </a:t>
              </a:r>
              <a:endParaRPr lang="en-US" sz="900" b="1" dirty="0">
                <a:solidFill>
                  <a:srgbClr val="000000"/>
                </a:solidFill>
                <a:latin typeface="Arial" panose="020B0604020202020204" pitchFamily="34" charset="0"/>
                <a:cs typeface="Arial" panose="020B0604020202020204" pitchFamily="34" charset="0"/>
              </a:endParaRPr>
            </a:p>
          </p:txBody>
        </p:sp>
        <p:sp>
          <p:nvSpPr>
            <p:cNvPr id="6398" name="Rectangle 36"/>
            <p:cNvSpPr>
              <a:spLocks noChangeArrowheads="1"/>
            </p:cNvSpPr>
            <p:nvPr/>
          </p:nvSpPr>
          <p:spPr bwMode="auto">
            <a:xfrm>
              <a:off x="2690" y="634"/>
              <a:ext cx="47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الإنجيل الأول   </a:t>
              </a:r>
              <a:endParaRPr lang="en-US" sz="900" b="1" dirty="0">
                <a:solidFill>
                  <a:srgbClr val="000000"/>
                </a:solidFill>
                <a:latin typeface="Arial" panose="020B0604020202020204" pitchFamily="34" charset="0"/>
                <a:cs typeface="Arial" panose="020B0604020202020204" pitchFamily="34" charset="0"/>
              </a:endParaRPr>
            </a:p>
          </p:txBody>
        </p:sp>
        <p:sp>
          <p:nvSpPr>
            <p:cNvPr id="6399" name="Rectangle 37"/>
            <p:cNvSpPr>
              <a:spLocks noChangeArrowheads="1"/>
            </p:cNvSpPr>
            <p:nvPr/>
          </p:nvSpPr>
          <p:spPr bwMode="auto">
            <a:xfrm>
              <a:off x="2695" y="738"/>
              <a:ext cx="40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أول عائلة   </a:t>
              </a:r>
              <a:endParaRPr lang="en-US" sz="900" b="1" dirty="0">
                <a:solidFill>
                  <a:srgbClr val="000000"/>
                </a:solidFill>
                <a:latin typeface="Arial" panose="020B0604020202020204" pitchFamily="34" charset="0"/>
                <a:cs typeface="Arial" panose="020B0604020202020204" pitchFamily="34" charset="0"/>
              </a:endParaRPr>
            </a:p>
          </p:txBody>
        </p:sp>
        <p:sp>
          <p:nvSpPr>
            <p:cNvPr id="6400" name="Rectangle 38"/>
            <p:cNvSpPr>
              <a:spLocks noChangeArrowheads="1"/>
            </p:cNvSpPr>
            <p:nvPr/>
          </p:nvSpPr>
          <p:spPr bwMode="auto">
            <a:xfrm>
              <a:off x="2690" y="842"/>
              <a:ext cx="37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أول قتل    </a:t>
              </a:r>
              <a:endParaRPr lang="en-US" sz="900" b="1" dirty="0">
                <a:solidFill>
                  <a:srgbClr val="000000"/>
                </a:solidFill>
                <a:latin typeface="Arial" panose="020B0604020202020204" pitchFamily="34" charset="0"/>
                <a:cs typeface="Arial" panose="020B0604020202020204" pitchFamily="34" charset="0"/>
              </a:endParaRPr>
            </a:p>
          </p:txBody>
        </p:sp>
        <p:sp>
          <p:nvSpPr>
            <p:cNvPr id="6401" name="Rectangle 39"/>
            <p:cNvSpPr>
              <a:spLocks noChangeArrowheads="1"/>
            </p:cNvSpPr>
            <p:nvPr/>
          </p:nvSpPr>
          <p:spPr bwMode="auto">
            <a:xfrm>
              <a:off x="2627" y="938"/>
              <a:ext cx="58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طوفان/ قوس قزح </a:t>
              </a:r>
              <a:endParaRPr lang="en-US" sz="900" b="1" dirty="0">
                <a:solidFill>
                  <a:srgbClr val="000000"/>
                </a:solidFill>
                <a:latin typeface="Arial" panose="020B0604020202020204" pitchFamily="34" charset="0"/>
                <a:cs typeface="Arial" panose="020B0604020202020204" pitchFamily="34" charset="0"/>
              </a:endParaRPr>
            </a:p>
          </p:txBody>
        </p:sp>
        <p:sp>
          <p:nvSpPr>
            <p:cNvPr id="6402" name="Rectangle 40"/>
            <p:cNvSpPr>
              <a:spLocks noChangeArrowheads="1"/>
            </p:cNvSpPr>
            <p:nvPr/>
          </p:nvSpPr>
          <p:spPr bwMode="auto">
            <a:xfrm>
              <a:off x="2781" y="1042"/>
              <a:ext cx="24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برج  </a:t>
              </a:r>
              <a:endParaRPr lang="en-US" sz="900" b="1" dirty="0">
                <a:solidFill>
                  <a:srgbClr val="000000"/>
                </a:solidFill>
                <a:latin typeface="Arial" panose="020B0604020202020204" pitchFamily="34" charset="0"/>
                <a:cs typeface="Arial" panose="020B0604020202020204" pitchFamily="34" charset="0"/>
              </a:endParaRPr>
            </a:p>
          </p:txBody>
        </p:sp>
        <p:sp>
          <p:nvSpPr>
            <p:cNvPr id="6403" name="Rectangle 41"/>
            <p:cNvSpPr>
              <a:spLocks noChangeArrowheads="1"/>
            </p:cNvSpPr>
            <p:nvPr/>
          </p:nvSpPr>
          <p:spPr bwMode="auto">
            <a:xfrm>
              <a:off x="2607" y="344"/>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الخلق       </a:t>
              </a:r>
              <a:endParaRPr lang="en-US" sz="900" b="1" dirty="0">
                <a:solidFill>
                  <a:srgbClr val="000000"/>
                </a:solidFill>
                <a:latin typeface="Arial" panose="020B0604020202020204" pitchFamily="34" charset="0"/>
                <a:cs typeface="Arial" panose="020B0604020202020204" pitchFamily="34" charset="0"/>
              </a:endParaRPr>
            </a:p>
          </p:txBody>
        </p:sp>
        <p:sp>
          <p:nvSpPr>
            <p:cNvPr id="6404" name="Rectangle 42"/>
            <p:cNvSpPr>
              <a:spLocks noChangeArrowheads="1"/>
            </p:cNvSpPr>
            <p:nvPr/>
          </p:nvSpPr>
          <p:spPr bwMode="auto">
            <a:xfrm>
              <a:off x="2602" y="449"/>
              <a:ext cx="62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 الرجل الأول وامرأة     </a:t>
              </a:r>
              <a:endParaRPr lang="en-US" sz="800" b="1" dirty="0">
                <a:solidFill>
                  <a:srgbClr val="000000"/>
                </a:solidFill>
                <a:latin typeface="Arial" panose="020B0604020202020204" pitchFamily="34" charset="0"/>
                <a:cs typeface="Arial" panose="020B0604020202020204" pitchFamily="34" charset="0"/>
              </a:endParaRPr>
            </a:p>
          </p:txBody>
        </p:sp>
        <p:sp>
          <p:nvSpPr>
            <p:cNvPr id="6405"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06"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07"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08" name="Rectangle 46"/>
            <p:cNvSpPr>
              <a:spLocks noChangeArrowheads="1"/>
            </p:cNvSpPr>
            <p:nvPr/>
          </p:nvSpPr>
          <p:spPr bwMode="auto">
            <a:xfrm>
              <a:off x="2749" y="1531"/>
              <a:ext cx="349"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أ - ن- ب</a:t>
              </a:r>
              <a:endParaRPr lang="en-US" sz="1000" b="1" dirty="0">
                <a:solidFill>
                  <a:srgbClr val="000000"/>
                </a:solidFill>
                <a:latin typeface="Arial" panose="020B0604020202020204" pitchFamily="34" charset="0"/>
                <a:cs typeface="Arial" panose="020B0604020202020204" pitchFamily="34" charset="0"/>
              </a:endParaRPr>
            </a:p>
          </p:txBody>
        </p:sp>
        <p:sp>
          <p:nvSpPr>
            <p:cNvPr id="6409" name="Rectangle 47"/>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J - E</a:t>
              </a:r>
            </a:p>
          </p:txBody>
        </p:sp>
        <p:sp>
          <p:nvSpPr>
            <p:cNvPr id="6410" name="Rectangle 48"/>
            <p:cNvSpPr>
              <a:spLocks noChangeArrowheads="1"/>
            </p:cNvSpPr>
            <p:nvPr/>
          </p:nvSpPr>
          <p:spPr bwMode="auto">
            <a:xfrm>
              <a:off x="2846" y="1891"/>
              <a:ext cx="20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12</a:t>
              </a:r>
              <a:endParaRPr lang="en-US" sz="1000" b="1" dirty="0">
                <a:solidFill>
                  <a:srgbClr val="000000"/>
                </a:solidFill>
                <a:latin typeface="Arial" panose="020B0604020202020204" pitchFamily="34" charset="0"/>
                <a:cs typeface="Arial" panose="020B0604020202020204" pitchFamily="34" charset="0"/>
              </a:endParaRPr>
            </a:p>
          </p:txBody>
        </p:sp>
        <p:sp>
          <p:nvSpPr>
            <p:cNvPr id="6411" name="Rectangle 49"/>
            <p:cNvSpPr>
              <a:spLocks noChangeArrowheads="1"/>
            </p:cNvSpPr>
            <p:nvPr/>
          </p:nvSpPr>
          <p:spPr bwMode="auto">
            <a:xfrm>
              <a:off x="2742" y="1414"/>
              <a:ext cx="3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الدعوة   </a:t>
              </a:r>
              <a:endParaRPr lang="en-US" sz="900" b="1" dirty="0">
                <a:solidFill>
                  <a:srgbClr val="000000"/>
                </a:solidFill>
                <a:latin typeface="Arial" panose="020B0604020202020204" pitchFamily="34" charset="0"/>
                <a:cs typeface="Arial" panose="020B0604020202020204" pitchFamily="34" charset="0"/>
              </a:endParaRPr>
            </a:p>
          </p:txBody>
        </p:sp>
        <p:sp>
          <p:nvSpPr>
            <p:cNvPr id="6412" name="Rectangle 50"/>
            <p:cNvSpPr>
              <a:spLocks noChangeArrowheads="1"/>
            </p:cNvSpPr>
            <p:nvPr/>
          </p:nvSpPr>
          <p:spPr bwMode="auto">
            <a:xfrm>
              <a:off x="2634" y="1274"/>
              <a:ext cx="40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إبراهيم      </a:t>
              </a:r>
              <a:endParaRPr lang="en-US" sz="900" b="1" dirty="0">
                <a:solidFill>
                  <a:srgbClr val="000000"/>
                </a:solidFill>
                <a:latin typeface="Arial" panose="020B0604020202020204" pitchFamily="34" charset="0"/>
                <a:cs typeface="Arial" panose="020B0604020202020204" pitchFamily="34" charset="0"/>
              </a:endParaRPr>
            </a:p>
          </p:txBody>
        </p:sp>
        <p:sp>
          <p:nvSpPr>
            <p:cNvPr id="6413" name="Rectangle 51"/>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I - I</a:t>
              </a:r>
            </a:p>
          </p:txBody>
        </p:sp>
        <p:sp>
          <p:nvSpPr>
            <p:cNvPr id="6414"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15"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16" name="Rectangle 54"/>
            <p:cNvSpPr>
              <a:spLocks noChangeArrowheads="1"/>
            </p:cNvSpPr>
            <p:nvPr/>
          </p:nvSpPr>
          <p:spPr bwMode="auto">
            <a:xfrm>
              <a:off x="2694" y="2152"/>
              <a:ext cx="34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يوسف    </a:t>
              </a:r>
              <a:endParaRPr lang="en-US" sz="900" b="1" dirty="0">
                <a:solidFill>
                  <a:srgbClr val="000000"/>
                </a:solidFill>
                <a:latin typeface="Arial" panose="020B0604020202020204" pitchFamily="34" charset="0"/>
                <a:cs typeface="Arial" panose="020B0604020202020204" pitchFamily="34" charset="0"/>
              </a:endParaRPr>
            </a:p>
          </p:txBody>
        </p:sp>
        <p:sp>
          <p:nvSpPr>
            <p:cNvPr id="6417" name="Rectangle 55"/>
            <p:cNvSpPr>
              <a:spLocks noChangeArrowheads="1"/>
            </p:cNvSpPr>
            <p:nvPr/>
          </p:nvSpPr>
          <p:spPr bwMode="auto">
            <a:xfrm>
              <a:off x="2724" y="2301"/>
              <a:ext cx="38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   </a:t>
              </a:r>
              <a:r>
                <a:rPr lang="ar-JO" sz="900" b="1" dirty="0">
                  <a:solidFill>
                    <a:srgbClr val="000000"/>
                  </a:solidFill>
                  <a:latin typeface="Arial" panose="020B0604020202020204" pitchFamily="34" charset="0"/>
                  <a:cs typeface="Arial" panose="020B0604020202020204" pitchFamily="34" charset="0"/>
                </a:rPr>
                <a:t>عبودية  </a:t>
              </a:r>
              <a:endParaRPr lang="en-US" sz="900" b="1" dirty="0">
                <a:solidFill>
                  <a:srgbClr val="000000"/>
                </a:solidFill>
                <a:latin typeface="Arial" panose="020B0604020202020204" pitchFamily="34" charset="0"/>
                <a:cs typeface="Arial" panose="020B0604020202020204" pitchFamily="34" charset="0"/>
              </a:endParaRPr>
            </a:p>
          </p:txBody>
        </p:sp>
        <p:sp>
          <p:nvSpPr>
            <p:cNvPr id="6418" name="Rectangle 56"/>
            <p:cNvSpPr>
              <a:spLocks noChangeArrowheads="1"/>
            </p:cNvSpPr>
            <p:nvPr/>
          </p:nvSpPr>
          <p:spPr bwMode="auto">
            <a:xfrm>
              <a:off x="2856" y="2420"/>
              <a:ext cx="2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430</a:t>
              </a:r>
              <a:endParaRPr lang="en-US" sz="900" b="1" dirty="0">
                <a:solidFill>
                  <a:srgbClr val="000000"/>
                </a:solidFill>
                <a:latin typeface="Arial" panose="020B0604020202020204" pitchFamily="34" charset="0"/>
                <a:cs typeface="Arial" panose="020B0604020202020204" pitchFamily="34" charset="0"/>
              </a:endParaRPr>
            </a:p>
          </p:txBody>
        </p:sp>
        <p:sp>
          <p:nvSpPr>
            <p:cNvPr id="6419"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0"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1"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2"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3"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4"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5"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6"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7" name="Rectangle 65"/>
            <p:cNvSpPr>
              <a:spLocks noChangeArrowheads="1"/>
            </p:cNvSpPr>
            <p:nvPr/>
          </p:nvSpPr>
          <p:spPr bwMode="auto">
            <a:xfrm>
              <a:off x="2708" y="2674"/>
              <a:ext cx="36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موسى     </a:t>
              </a:r>
              <a:endParaRPr lang="en-US" sz="900" b="1" dirty="0">
                <a:solidFill>
                  <a:srgbClr val="000000"/>
                </a:solidFill>
                <a:latin typeface="Arial" panose="020B0604020202020204" pitchFamily="34" charset="0"/>
                <a:cs typeface="Arial" panose="020B0604020202020204" pitchFamily="34" charset="0"/>
              </a:endParaRPr>
            </a:p>
          </p:txBody>
        </p:sp>
        <p:sp>
          <p:nvSpPr>
            <p:cNvPr id="6428" name="Rectangle 66"/>
            <p:cNvSpPr>
              <a:spLocks noChangeArrowheads="1"/>
            </p:cNvSpPr>
            <p:nvPr/>
          </p:nvSpPr>
          <p:spPr bwMode="auto">
            <a:xfrm>
              <a:off x="2802" y="2934"/>
              <a:ext cx="29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سيناء  </a:t>
              </a:r>
              <a:endParaRPr lang="en-US" sz="900" b="1" dirty="0">
                <a:solidFill>
                  <a:srgbClr val="000000"/>
                </a:solidFill>
                <a:latin typeface="Arial" panose="020B0604020202020204" pitchFamily="34" charset="0"/>
                <a:cs typeface="Arial" panose="020B0604020202020204" pitchFamily="34" charset="0"/>
              </a:endParaRPr>
            </a:p>
          </p:txBody>
        </p:sp>
        <p:sp>
          <p:nvSpPr>
            <p:cNvPr id="6429" name="Rectangle 67"/>
            <p:cNvSpPr>
              <a:spLocks noChangeArrowheads="1"/>
            </p:cNvSpPr>
            <p:nvPr/>
          </p:nvSpPr>
          <p:spPr bwMode="auto">
            <a:xfrm>
              <a:off x="2751" y="3050"/>
              <a:ext cx="41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M - C - C</a:t>
              </a:r>
            </a:p>
          </p:txBody>
        </p:sp>
        <p:sp>
          <p:nvSpPr>
            <p:cNvPr id="6430" name="Rectangle 68"/>
            <p:cNvSpPr>
              <a:spLocks noChangeArrowheads="1"/>
            </p:cNvSpPr>
            <p:nvPr/>
          </p:nvSpPr>
          <p:spPr bwMode="auto">
            <a:xfrm>
              <a:off x="2648" y="3158"/>
              <a:ext cx="55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قادش برنيع        </a:t>
              </a:r>
              <a:endParaRPr lang="en-US" sz="900" b="1" dirty="0">
                <a:solidFill>
                  <a:srgbClr val="000000"/>
                </a:solidFill>
                <a:latin typeface="Arial" panose="020B0604020202020204" pitchFamily="34" charset="0"/>
                <a:cs typeface="Arial" panose="020B0604020202020204" pitchFamily="34" charset="0"/>
              </a:endParaRPr>
            </a:p>
          </p:txBody>
        </p:sp>
        <p:sp>
          <p:nvSpPr>
            <p:cNvPr id="6431" name="Rectangle 69"/>
            <p:cNvSpPr>
              <a:spLocks noChangeArrowheads="1"/>
            </p:cNvSpPr>
            <p:nvPr/>
          </p:nvSpPr>
          <p:spPr bwMode="auto">
            <a:xfrm>
              <a:off x="2872" y="3274"/>
              <a:ext cx="22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40 </a:t>
              </a:r>
              <a:endParaRPr lang="en-US" sz="900" b="1" dirty="0">
                <a:solidFill>
                  <a:srgbClr val="000000"/>
                </a:solidFill>
                <a:latin typeface="Arial" panose="020B0604020202020204" pitchFamily="34" charset="0"/>
                <a:cs typeface="Arial" panose="020B0604020202020204" pitchFamily="34" charset="0"/>
              </a:endParaRPr>
            </a:p>
          </p:txBody>
        </p:sp>
        <p:sp>
          <p:nvSpPr>
            <p:cNvPr id="6432" name="Rectangle 70"/>
            <p:cNvSpPr>
              <a:spLocks noChangeArrowheads="1"/>
            </p:cNvSpPr>
            <p:nvPr/>
          </p:nvSpPr>
          <p:spPr bwMode="auto">
            <a:xfrm>
              <a:off x="2724" y="3382"/>
              <a:ext cx="42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5 عظات     </a:t>
              </a:r>
              <a:endParaRPr lang="en-US" sz="900" b="1" dirty="0">
                <a:solidFill>
                  <a:srgbClr val="000000"/>
                </a:solidFill>
                <a:latin typeface="Arial" panose="020B0604020202020204" pitchFamily="34" charset="0"/>
                <a:cs typeface="Arial" panose="020B0604020202020204" pitchFamily="34" charset="0"/>
              </a:endParaRPr>
            </a:p>
          </p:txBody>
        </p:sp>
        <p:sp>
          <p:nvSpPr>
            <p:cNvPr id="6433"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34" name="Rectangle 72"/>
            <p:cNvSpPr>
              <a:spLocks noChangeArrowheads="1"/>
            </p:cNvSpPr>
            <p:nvPr/>
          </p:nvSpPr>
          <p:spPr bwMode="auto">
            <a:xfrm>
              <a:off x="2779" y="2826"/>
              <a:ext cx="35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الخروج   </a:t>
              </a:r>
              <a:endParaRPr lang="en-US" sz="900" b="1" dirty="0">
                <a:solidFill>
                  <a:srgbClr val="000000"/>
                </a:solidFill>
                <a:latin typeface="Arial" panose="020B0604020202020204" pitchFamily="34" charset="0"/>
                <a:cs typeface="Arial" panose="020B0604020202020204" pitchFamily="34" charset="0"/>
              </a:endParaRPr>
            </a:p>
          </p:txBody>
        </p:sp>
        <p:sp>
          <p:nvSpPr>
            <p:cNvPr id="6435"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36"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37"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38" name="Rectangle 76"/>
            <p:cNvSpPr>
              <a:spLocks noChangeArrowheads="1"/>
            </p:cNvSpPr>
            <p:nvPr/>
          </p:nvSpPr>
          <p:spPr bwMode="auto">
            <a:xfrm>
              <a:off x="2697" y="3550"/>
              <a:ext cx="37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      </a:t>
              </a:r>
              <a:endParaRPr lang="en-US" sz="900" b="1" dirty="0">
                <a:solidFill>
                  <a:srgbClr val="000000"/>
                </a:solidFill>
                <a:latin typeface="Arial" panose="020B0604020202020204" pitchFamily="34" charset="0"/>
                <a:cs typeface="Arial" panose="020B0604020202020204" pitchFamily="34" charset="0"/>
              </a:endParaRPr>
            </a:p>
          </p:txBody>
        </p:sp>
        <p:sp>
          <p:nvSpPr>
            <p:cNvPr id="6439" name="Rectangle 77"/>
            <p:cNvSpPr>
              <a:spLocks noChangeArrowheads="1"/>
            </p:cNvSpPr>
            <p:nvPr/>
          </p:nvSpPr>
          <p:spPr bwMode="auto">
            <a:xfrm>
              <a:off x="2738" y="3686"/>
              <a:ext cx="3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     </a:t>
              </a:r>
              <a:endParaRPr lang="en-US" sz="900" b="1" dirty="0">
                <a:solidFill>
                  <a:srgbClr val="000000"/>
                </a:solidFill>
                <a:latin typeface="Arial" panose="020B0604020202020204" pitchFamily="34" charset="0"/>
                <a:cs typeface="Arial" panose="020B0604020202020204" pitchFamily="34" charset="0"/>
              </a:endParaRPr>
            </a:p>
          </p:txBody>
        </p:sp>
        <p:sp>
          <p:nvSpPr>
            <p:cNvPr id="6440" name="Rectangle 78"/>
            <p:cNvSpPr>
              <a:spLocks noChangeArrowheads="1"/>
            </p:cNvSpPr>
            <p:nvPr/>
          </p:nvSpPr>
          <p:spPr bwMode="auto">
            <a:xfrm>
              <a:off x="2686" y="3806"/>
              <a:ext cx="49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الأرض مقسمة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6146"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147"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48"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49"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0"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1"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2"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3"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4"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5"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6"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7"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8"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9"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0"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1"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2"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3"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4"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5"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6"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7"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8"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9"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0"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1"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2"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3"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4"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5"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6"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7"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8"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9"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0"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1"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2"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3"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4"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5"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6"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7"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8"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9"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90"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pic>
        <p:nvPicPr>
          <p:cNvPr id="6191"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192" name="Line 130"/>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93"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94" name="Rectangle 132"/>
          <p:cNvSpPr>
            <a:spLocks noChangeArrowheads="1"/>
          </p:cNvSpPr>
          <p:nvPr/>
        </p:nvSpPr>
        <p:spPr bwMode="auto">
          <a:xfrm>
            <a:off x="3038475" y="434975"/>
            <a:ext cx="226023"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6195"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96"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97"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98"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99"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00" name="Rectangle 138"/>
          <p:cNvSpPr>
            <a:spLocks noChangeArrowheads="1"/>
          </p:cNvSpPr>
          <p:nvPr/>
        </p:nvSpPr>
        <p:spPr bwMode="auto">
          <a:xfrm>
            <a:off x="6238875" y="4462463"/>
            <a:ext cx="387926"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dirty="0">
                <a:solidFill>
                  <a:srgbClr val="000000"/>
                </a:solidFill>
                <a:latin typeface="Arial" panose="020B0604020202020204" pitchFamily="34" charset="0"/>
                <a:cs typeface="Arial" panose="020B0604020202020204" pitchFamily="34" charset="0"/>
              </a:rPr>
              <a:t>S</a:t>
            </a:r>
          </a:p>
        </p:txBody>
      </p:sp>
      <p:sp>
        <p:nvSpPr>
          <p:cNvPr id="564363" name="Rectangle 139"/>
          <p:cNvSpPr>
            <a:spLocks noChangeArrowheads="1"/>
          </p:cNvSpPr>
          <p:nvPr/>
        </p:nvSpPr>
        <p:spPr bwMode="auto">
          <a:xfrm>
            <a:off x="4900613" y="1968500"/>
            <a:ext cx="812722"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a:t>
            </a:r>
            <a:r>
              <a:rPr lang="ar-JO" sz="1000" b="1" dirty="0">
                <a:solidFill>
                  <a:srgbClr val="FFFF00"/>
                </a:solidFill>
                <a:latin typeface="Arial" panose="020B0604020202020204" pitchFamily="34" charset="0"/>
                <a:ea typeface="+mn-ea"/>
                <a:cs typeface="Arial" panose="020B0604020202020204" pitchFamily="34" charset="0"/>
              </a:rPr>
              <a:t>2000 ق. م  </a:t>
            </a:r>
            <a:endParaRPr lang="en-US" sz="1000" b="1" dirty="0">
              <a:solidFill>
                <a:srgbClr val="FFFF00"/>
              </a:solidFill>
              <a:latin typeface="Arial" panose="020B0604020202020204" pitchFamily="34" charset="0"/>
              <a:ea typeface="+mn-ea"/>
              <a:cs typeface="Arial" panose="020B0604020202020204" pitchFamily="34" charset="0"/>
            </a:endParaRPr>
          </a:p>
        </p:txBody>
      </p:sp>
      <p:sp>
        <p:nvSpPr>
          <p:cNvPr id="564364" name="Rectangle 140"/>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FAFD00"/>
                </a:solidFill>
                <a:latin typeface="Arial" panose="020B0604020202020204" pitchFamily="34" charset="0"/>
                <a:ea typeface="+mn-ea"/>
                <a:cs typeface="Arial" panose="020B0604020202020204" pitchFamily="34" charset="0"/>
              </a:rPr>
              <a:t>C 7 S J </a:t>
            </a:r>
          </a:p>
        </p:txBody>
      </p:sp>
      <p:sp>
        <p:nvSpPr>
          <p:cNvPr id="564366" name="Rectangle 142"/>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00FF00"/>
                </a:solidFill>
                <a:latin typeface="Arial" panose="020B0604020202020204" pitchFamily="34" charset="0"/>
                <a:ea typeface="+mn-ea"/>
                <a:cs typeface="Arial" panose="020B0604020202020204" pitchFamily="34" charset="0"/>
              </a:rPr>
              <a:t>7 = 4 + 3 </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05"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4371" name="Text Box 147"/>
          <p:cNvSpPr txBox="1">
            <a:spLocks noChangeArrowheads="1"/>
          </p:cNvSpPr>
          <p:nvPr/>
        </p:nvSpPr>
        <p:spPr bwMode="auto">
          <a:xfrm rot="16200000">
            <a:off x="4668044" y="2362994"/>
            <a:ext cx="3054350"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3 مجتمعات </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6207"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08"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4374" name="Text Box 150"/>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S</a:t>
            </a:r>
          </a:p>
        </p:txBody>
      </p:sp>
      <p:sp>
        <p:nvSpPr>
          <p:cNvPr id="564375" name="Text Box 15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J</a:t>
            </a:r>
          </a:p>
        </p:txBody>
      </p:sp>
      <p:sp>
        <p:nvSpPr>
          <p:cNvPr id="6211" name="Rectangle 152"/>
          <p:cNvSpPr>
            <a:spLocks noChangeArrowheads="1"/>
          </p:cNvSpPr>
          <p:nvPr/>
        </p:nvSpPr>
        <p:spPr bwMode="auto">
          <a:xfrm>
            <a:off x="3494088" y="1981200"/>
            <a:ext cx="511175" cy="4425950"/>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4377" name="Text Box 153"/>
          <p:cNvSpPr txBox="1">
            <a:spLocks noChangeArrowheads="1"/>
          </p:cNvSpPr>
          <p:nvPr/>
        </p:nvSpPr>
        <p:spPr bwMode="auto">
          <a:xfrm rot="-5388536">
            <a:off x="1567592" y="3953638"/>
            <a:ext cx="4387434"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4 أشخاص </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6213"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14"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4380" name="Text Box 156"/>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C</a:t>
            </a:r>
          </a:p>
        </p:txBody>
      </p:sp>
      <p:sp>
        <p:nvSpPr>
          <p:cNvPr id="6216"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217"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18"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219"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20"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21"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22"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23"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24"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6225" name="Group 168"/>
          <p:cNvGrpSpPr>
            <a:grpSpLocks/>
          </p:cNvGrpSpPr>
          <p:nvPr/>
        </p:nvGrpSpPr>
        <p:grpSpPr bwMode="auto">
          <a:xfrm>
            <a:off x="6591300" y="4418013"/>
            <a:ext cx="952500" cy="527050"/>
            <a:chOff x="4152" y="2783"/>
            <a:chExt cx="600" cy="332"/>
          </a:xfrm>
        </p:grpSpPr>
        <p:sp>
          <p:nvSpPr>
            <p:cNvPr id="6362"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3"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4"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64396" name="Rectangle 172"/>
          <p:cNvSpPr>
            <a:spLocks noChangeArrowheads="1"/>
          </p:cNvSpPr>
          <p:nvPr/>
        </p:nvSpPr>
        <p:spPr bwMode="auto">
          <a:xfrm>
            <a:off x="4913313" y="42037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(1500 B.C.)</a:t>
            </a:r>
          </a:p>
        </p:txBody>
      </p:sp>
      <p:sp>
        <p:nvSpPr>
          <p:cNvPr id="564397" name="Rectangle 173"/>
          <p:cNvSpPr>
            <a:spLocks noChangeArrowheads="1"/>
          </p:cNvSpPr>
          <p:nvPr/>
        </p:nvSpPr>
        <p:spPr bwMode="auto">
          <a:xfrm>
            <a:off x="7269163" y="4330700"/>
            <a:ext cx="670054"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a:t>
            </a:r>
            <a:r>
              <a:rPr lang="ar-JO" sz="1000" b="1" dirty="0">
                <a:solidFill>
                  <a:srgbClr val="FFFF00"/>
                </a:solidFill>
                <a:latin typeface="Arial" panose="020B0604020202020204" pitchFamily="34" charset="0"/>
                <a:ea typeface="+mn-ea"/>
                <a:cs typeface="Arial" panose="020B0604020202020204" pitchFamily="34" charset="0"/>
              </a:rPr>
              <a:t>500 ق. م</a:t>
            </a:r>
            <a:endParaRPr lang="en-US" sz="1000" b="1" dirty="0">
              <a:solidFill>
                <a:srgbClr val="FFFF00"/>
              </a:solidFill>
              <a:latin typeface="Arial" panose="020B0604020202020204" pitchFamily="34" charset="0"/>
              <a:ea typeface="+mn-ea"/>
              <a:cs typeface="Arial" panose="020B0604020202020204" pitchFamily="34" charset="0"/>
            </a:endParaRPr>
          </a:p>
        </p:txBody>
      </p:sp>
      <p:sp>
        <p:nvSpPr>
          <p:cNvPr id="564398" name="Rectangle 174"/>
          <p:cNvSpPr>
            <a:spLocks noChangeArrowheads="1"/>
          </p:cNvSpPr>
          <p:nvPr/>
        </p:nvSpPr>
        <p:spPr bwMode="auto">
          <a:xfrm>
            <a:off x="7262813" y="1219200"/>
            <a:ext cx="1192633"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b="1" dirty="0">
                <a:solidFill>
                  <a:srgbClr val="FFFF00"/>
                </a:solidFill>
                <a:latin typeface="Arial" panose="020B0604020202020204" pitchFamily="34" charset="0"/>
                <a:ea typeface="+mn-ea"/>
                <a:cs typeface="Arial" panose="020B0604020202020204" pitchFamily="34" charset="0"/>
              </a:rPr>
              <a:t> 1000 ق.م              </a:t>
            </a:r>
            <a:endParaRPr lang="en-US" sz="1000" b="1" dirty="0">
              <a:solidFill>
                <a:srgbClr val="FFFF00"/>
              </a:solidFill>
              <a:latin typeface="Arial" panose="020B0604020202020204" pitchFamily="34" charset="0"/>
              <a:ea typeface="+mn-ea"/>
              <a:cs typeface="Arial" panose="020B0604020202020204" pitchFamily="34" charset="0"/>
            </a:endParaRPr>
          </a:p>
        </p:txBody>
      </p:sp>
      <p:sp>
        <p:nvSpPr>
          <p:cNvPr id="6229"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0"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1"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2"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3"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4"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5"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6"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7"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8"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9"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0"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1" name="Rectangle 187"/>
          <p:cNvSpPr>
            <a:spLocks noChangeArrowheads="1"/>
          </p:cNvSpPr>
          <p:nvPr/>
        </p:nvSpPr>
        <p:spPr bwMode="auto">
          <a:xfrm>
            <a:off x="6523038" y="3213100"/>
            <a:ext cx="58509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6242"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3"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4"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5" name="Rectangle 191"/>
          <p:cNvSpPr>
            <a:spLocks noChangeArrowheads="1"/>
          </p:cNvSpPr>
          <p:nvPr/>
        </p:nvSpPr>
        <p:spPr bwMode="auto">
          <a:xfrm>
            <a:off x="6599238" y="4394200"/>
            <a:ext cx="52418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صمت    </a:t>
            </a:r>
            <a:endParaRPr lang="en-US" sz="900" b="1" dirty="0">
              <a:solidFill>
                <a:srgbClr val="000000"/>
              </a:solidFill>
              <a:latin typeface="Arial" panose="020B0604020202020204" pitchFamily="34" charset="0"/>
              <a:cs typeface="Arial" panose="020B0604020202020204" pitchFamily="34" charset="0"/>
            </a:endParaRPr>
          </a:p>
        </p:txBody>
      </p:sp>
      <p:sp>
        <p:nvSpPr>
          <p:cNvPr id="6246"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7"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8"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49"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0" name="Rectangle 196"/>
          <p:cNvSpPr>
            <a:spLocks noChangeArrowheads="1"/>
          </p:cNvSpPr>
          <p:nvPr/>
        </p:nvSpPr>
        <p:spPr bwMode="auto">
          <a:xfrm>
            <a:off x="6610350" y="5102225"/>
            <a:ext cx="60272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200" b="1" dirty="0">
                <a:solidFill>
                  <a:srgbClr val="000000"/>
                </a:solidFill>
                <a:latin typeface="Arial" panose="020B0604020202020204" pitchFamily="34" charset="0"/>
                <a:cs typeface="Arial" panose="020B0604020202020204" pitchFamily="34" charset="0"/>
              </a:rPr>
              <a:t>يسوع   </a:t>
            </a:r>
            <a:endParaRPr lang="en-US" sz="1200" b="1" dirty="0">
              <a:solidFill>
                <a:srgbClr val="000000"/>
              </a:solidFill>
              <a:latin typeface="Arial" panose="020B0604020202020204" pitchFamily="34" charset="0"/>
              <a:cs typeface="Arial" panose="020B0604020202020204" pitchFamily="34" charset="0"/>
            </a:endParaRPr>
          </a:p>
        </p:txBody>
      </p:sp>
      <p:sp>
        <p:nvSpPr>
          <p:cNvPr id="6251"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2"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3"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4"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5"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6"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7"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58"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59"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60" name="Rectangle 206"/>
          <p:cNvSpPr>
            <a:spLocks noChangeArrowheads="1"/>
          </p:cNvSpPr>
          <p:nvPr/>
        </p:nvSpPr>
        <p:spPr bwMode="auto">
          <a:xfrm>
            <a:off x="6570663" y="561975"/>
            <a:ext cx="520975"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   </a:t>
            </a:r>
            <a:endParaRPr lang="en-US" sz="900" b="1" dirty="0">
              <a:solidFill>
                <a:srgbClr val="000000"/>
              </a:solidFill>
              <a:latin typeface="Arial" panose="020B0604020202020204" pitchFamily="34" charset="0"/>
              <a:cs typeface="Arial" panose="020B0604020202020204" pitchFamily="34" charset="0"/>
            </a:endParaRPr>
          </a:p>
        </p:txBody>
      </p:sp>
      <p:sp>
        <p:nvSpPr>
          <p:cNvPr id="6261"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62"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63" name="Rectangle 209"/>
          <p:cNvSpPr>
            <a:spLocks noChangeArrowheads="1"/>
          </p:cNvSpPr>
          <p:nvPr/>
        </p:nvSpPr>
        <p:spPr bwMode="auto">
          <a:xfrm>
            <a:off x="6580188" y="1266825"/>
            <a:ext cx="47609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sp>
        <p:nvSpPr>
          <p:cNvPr id="6264"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65"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4439" name="Oval 215"/>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69"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ＭＳ Ｐゴシック" charset="-128"/>
                <a:cs typeface="Arial" panose="020B0604020202020204" pitchFamily="34" charset="0"/>
              </a:rPr>
              <a:t>من قضاة إلى أستير </a:t>
            </a:r>
            <a:endParaRPr lang="en-US" sz="16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6271"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272"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sp>
        <p:nvSpPr>
          <p:cNvPr id="564448" name="Rectangle 224"/>
          <p:cNvSpPr>
            <a:spLocks noChangeArrowheads="1"/>
          </p:cNvSpPr>
          <p:nvPr/>
        </p:nvSpPr>
        <p:spPr bwMode="auto">
          <a:xfrm>
            <a:off x="8117535" y="654597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01</a:t>
            </a:r>
          </a:p>
        </p:txBody>
      </p:sp>
      <p:sp>
        <p:nvSpPr>
          <p:cNvPr id="6274"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en-US" b="1" dirty="0">
              <a:latin typeface="Arial" panose="020B0604020202020204" pitchFamily="34" charset="0"/>
              <a:cs typeface="Arial" panose="020B0604020202020204" pitchFamily="34" charset="0"/>
            </a:endParaRPr>
          </a:p>
        </p:txBody>
      </p:sp>
      <p:sp>
        <p:nvSpPr>
          <p:cNvPr id="6275" name="Text Box 280"/>
          <p:cNvSpPr txBox="1">
            <a:spLocks noChangeArrowheads="1"/>
          </p:cNvSpPr>
          <p:nvPr/>
        </p:nvSpPr>
        <p:spPr bwMode="auto">
          <a:xfrm>
            <a:off x="8593138" y="6469063"/>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grpSp>
        <p:nvGrpSpPr>
          <p:cNvPr id="6276" name="Group 288"/>
          <p:cNvGrpSpPr>
            <a:grpSpLocks/>
          </p:cNvGrpSpPr>
          <p:nvPr/>
        </p:nvGrpSpPr>
        <p:grpSpPr bwMode="auto">
          <a:xfrm>
            <a:off x="584200" y="266700"/>
            <a:ext cx="939800" cy="1720851"/>
            <a:chOff x="327" y="161"/>
            <a:chExt cx="592" cy="1084"/>
          </a:xfrm>
        </p:grpSpPr>
        <p:sp>
          <p:nvSpPr>
            <p:cNvPr id="564510" name="Rectangle 286"/>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6277" name="Group 4"/>
          <p:cNvGrpSpPr>
            <a:grpSpLocks/>
          </p:cNvGrpSpPr>
          <p:nvPr/>
        </p:nvGrpSpPr>
        <p:grpSpPr bwMode="auto">
          <a:xfrm>
            <a:off x="9666287" y="1758462"/>
            <a:ext cx="1321026" cy="1137138"/>
            <a:chOff x="9666922" y="2027008"/>
            <a:chExt cx="1319271" cy="869325"/>
          </a:xfrm>
        </p:grpSpPr>
        <p:grpSp>
          <p:nvGrpSpPr>
            <p:cNvPr id="6351" name="Group 2"/>
            <p:cNvGrpSpPr>
              <a:grpSpLocks/>
            </p:cNvGrpSpPr>
            <p:nvPr/>
          </p:nvGrpSpPr>
          <p:grpSpPr bwMode="auto">
            <a:xfrm>
              <a:off x="9666922" y="2137540"/>
              <a:ext cx="726109" cy="633818"/>
              <a:chOff x="10879938" y="5034130"/>
              <a:chExt cx="726109" cy="633818"/>
            </a:xfrm>
          </p:grpSpPr>
          <p:sp>
            <p:nvSpPr>
              <p:cNvPr id="6358"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6352" name="Freeform 119"/>
            <p:cNvSpPr>
              <a:spLocks/>
            </p:cNvSpPr>
            <p:nvPr/>
          </p:nvSpPr>
          <p:spPr bwMode="auto">
            <a:xfrm>
              <a:off x="9698576" y="2759400"/>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3" name="Freeform 120"/>
            <p:cNvSpPr>
              <a:spLocks/>
            </p:cNvSpPr>
            <p:nvPr/>
          </p:nvSpPr>
          <p:spPr bwMode="auto">
            <a:xfrm>
              <a:off x="9705130" y="2758508"/>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4" name="Freeform 121"/>
            <p:cNvSpPr>
              <a:spLocks/>
            </p:cNvSpPr>
            <p:nvPr/>
          </p:nvSpPr>
          <p:spPr bwMode="auto">
            <a:xfrm>
              <a:off x="10178739" y="2729961"/>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5" name="Freeform 122"/>
            <p:cNvSpPr>
              <a:spLocks/>
            </p:cNvSpPr>
            <p:nvPr/>
          </p:nvSpPr>
          <p:spPr bwMode="auto">
            <a:xfrm>
              <a:off x="9732380" y="2032806"/>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6" name="Freeform 123"/>
            <p:cNvSpPr>
              <a:spLocks/>
            </p:cNvSpPr>
            <p:nvPr/>
          </p:nvSpPr>
          <p:spPr bwMode="auto">
            <a:xfrm>
              <a:off x="10324650" y="2027008"/>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 name="Rectangle 239"/>
            <p:cNvSpPr>
              <a:spLocks noChangeArrowheads="1"/>
            </p:cNvSpPr>
            <p:nvPr/>
          </p:nvSpPr>
          <p:spPr bwMode="auto">
            <a:xfrm>
              <a:off x="9826594" y="2239469"/>
              <a:ext cx="1159599" cy="492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87" tIns="44450" rIns="90487" bIns="44450">
              <a:spAutoFit/>
            </a:bodyPr>
            <a:lstStyle/>
            <a:p>
              <a:r>
                <a:rPr lang="ar-JO" sz="1800" b="1" dirty="0">
                  <a:solidFill>
                    <a:schemeClr val="tx1"/>
                  </a:solidFill>
                  <a:latin typeface="Arial" panose="020B0604020202020204" pitchFamily="34" charset="0"/>
                  <a:cs typeface="Arial" panose="020B0604020202020204" pitchFamily="34" charset="0"/>
                </a:rPr>
                <a:t>العهد</a:t>
              </a:r>
            </a:p>
            <a:p>
              <a:r>
                <a:rPr lang="ar-JO" sz="1800" b="1" dirty="0">
                  <a:solidFill>
                    <a:schemeClr val="tx1"/>
                  </a:solidFill>
                  <a:latin typeface="Arial" panose="020B0604020202020204" pitchFamily="34" charset="0"/>
                  <a:cs typeface="Arial" panose="020B0604020202020204" pitchFamily="34" charset="0"/>
                </a:rPr>
                <a:t>الإبراهيمي</a:t>
              </a:r>
              <a:endParaRPr lang="en-US" sz="1800" b="1" dirty="0">
                <a:solidFill>
                  <a:schemeClr val="tx1"/>
                </a:solidFill>
                <a:latin typeface="Arial" panose="020B0604020202020204" pitchFamily="34" charset="0"/>
                <a:cs typeface="Arial" panose="020B0604020202020204" pitchFamily="34" charset="0"/>
              </a:endParaRPr>
            </a:p>
          </p:txBody>
        </p:sp>
      </p:grpSp>
      <p:grpSp>
        <p:nvGrpSpPr>
          <p:cNvPr id="6278" name="Group 6"/>
          <p:cNvGrpSpPr>
            <a:grpSpLocks/>
          </p:cNvGrpSpPr>
          <p:nvPr/>
        </p:nvGrpSpPr>
        <p:grpSpPr bwMode="auto">
          <a:xfrm>
            <a:off x="9737723" y="5065713"/>
            <a:ext cx="796435" cy="868362"/>
            <a:chOff x="9738276" y="5065483"/>
            <a:chExt cx="795377" cy="869325"/>
          </a:xfrm>
        </p:grpSpPr>
        <p:grpSp>
          <p:nvGrpSpPr>
            <p:cNvPr id="6342" name="Group 280"/>
            <p:cNvGrpSpPr>
              <a:grpSpLocks/>
            </p:cNvGrpSpPr>
            <p:nvPr/>
          </p:nvGrpSpPr>
          <p:grpSpPr bwMode="auto">
            <a:xfrm>
              <a:off x="9738276" y="5205358"/>
              <a:ext cx="726109" cy="633818"/>
              <a:chOff x="10879938" y="5034130"/>
              <a:chExt cx="726109" cy="633818"/>
            </a:xfrm>
          </p:grpSpPr>
          <p:sp>
            <p:nvSpPr>
              <p:cNvPr id="6349"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0"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6343" name="Freeform 119"/>
            <p:cNvSpPr>
              <a:spLocks/>
            </p:cNvSpPr>
            <p:nvPr/>
          </p:nvSpPr>
          <p:spPr bwMode="auto">
            <a:xfrm>
              <a:off x="9765251" y="57978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4" name="Freeform 120"/>
            <p:cNvSpPr>
              <a:spLocks/>
            </p:cNvSpPr>
            <p:nvPr/>
          </p:nvSpPr>
          <p:spPr bwMode="auto">
            <a:xfrm>
              <a:off x="9771805" y="57969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5" name="Freeform 121"/>
            <p:cNvSpPr>
              <a:spLocks/>
            </p:cNvSpPr>
            <p:nvPr/>
          </p:nvSpPr>
          <p:spPr bwMode="auto">
            <a:xfrm>
              <a:off x="10245414" y="57684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6" name="Freeform 122"/>
            <p:cNvSpPr>
              <a:spLocks/>
            </p:cNvSpPr>
            <p:nvPr/>
          </p:nvSpPr>
          <p:spPr bwMode="auto">
            <a:xfrm>
              <a:off x="9799055" y="50712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7" name="Freeform 123"/>
            <p:cNvSpPr>
              <a:spLocks/>
            </p:cNvSpPr>
            <p:nvPr/>
          </p:nvSpPr>
          <p:spPr bwMode="auto">
            <a:xfrm>
              <a:off x="10391325" y="50654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8" name="Rectangle 252"/>
            <p:cNvSpPr>
              <a:spLocks noChangeArrowheads="1"/>
            </p:cNvSpPr>
            <p:nvPr/>
          </p:nvSpPr>
          <p:spPr bwMode="auto">
            <a:xfrm>
              <a:off x="9843677" y="5263656"/>
              <a:ext cx="689976" cy="644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800" b="1" dirty="0">
                  <a:solidFill>
                    <a:schemeClr val="tx1"/>
                  </a:solidFill>
                  <a:latin typeface="Arial" panose="020B0604020202020204" pitchFamily="34" charset="0"/>
                  <a:cs typeface="Arial" panose="020B0604020202020204" pitchFamily="34" charset="0"/>
                </a:rPr>
                <a:t>عهد</a:t>
              </a:r>
            </a:p>
            <a:p>
              <a:r>
                <a:rPr lang="ar-JO" sz="1800" b="1" dirty="0">
                  <a:solidFill>
                    <a:schemeClr val="tx1"/>
                  </a:solidFill>
                  <a:latin typeface="Arial" panose="020B0604020202020204" pitchFamily="34" charset="0"/>
                  <a:cs typeface="Arial" panose="020B0604020202020204" pitchFamily="34" charset="0"/>
                </a:rPr>
                <a:t>الأرض</a:t>
              </a:r>
              <a:endParaRPr lang="en-US" sz="1800" b="1" dirty="0">
                <a:solidFill>
                  <a:schemeClr val="tx1"/>
                </a:solidFill>
                <a:latin typeface="Arial" panose="020B0604020202020204" pitchFamily="34" charset="0"/>
                <a:cs typeface="Arial" panose="020B0604020202020204" pitchFamily="34" charset="0"/>
              </a:endParaRPr>
            </a:p>
          </p:txBody>
        </p:sp>
      </p:grpSp>
      <p:grpSp>
        <p:nvGrpSpPr>
          <p:cNvPr id="6279" name="Group 5"/>
          <p:cNvGrpSpPr>
            <a:grpSpLocks/>
          </p:cNvGrpSpPr>
          <p:nvPr/>
        </p:nvGrpSpPr>
        <p:grpSpPr bwMode="auto">
          <a:xfrm>
            <a:off x="12107875" y="2386013"/>
            <a:ext cx="772971" cy="868362"/>
            <a:chOff x="12107225" y="2385783"/>
            <a:chExt cx="773633" cy="869325"/>
          </a:xfrm>
        </p:grpSpPr>
        <p:grpSp>
          <p:nvGrpSpPr>
            <p:cNvPr id="6333" name="Group 277"/>
            <p:cNvGrpSpPr>
              <a:grpSpLocks/>
            </p:cNvGrpSpPr>
            <p:nvPr/>
          </p:nvGrpSpPr>
          <p:grpSpPr bwMode="auto">
            <a:xfrm>
              <a:off x="12107225" y="2479994"/>
              <a:ext cx="726109" cy="633818"/>
              <a:chOff x="10879938" y="5034130"/>
              <a:chExt cx="726109" cy="633818"/>
            </a:xfrm>
          </p:grpSpPr>
          <p:sp>
            <p:nvSpPr>
              <p:cNvPr id="6340"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1"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6334" name="Freeform 119"/>
            <p:cNvSpPr>
              <a:spLocks/>
            </p:cNvSpPr>
            <p:nvPr/>
          </p:nvSpPr>
          <p:spPr bwMode="auto">
            <a:xfrm>
              <a:off x="12149676" y="31181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5" name="Freeform 120"/>
            <p:cNvSpPr>
              <a:spLocks/>
            </p:cNvSpPr>
            <p:nvPr/>
          </p:nvSpPr>
          <p:spPr bwMode="auto">
            <a:xfrm>
              <a:off x="12156230" y="31172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6" name="Freeform 121"/>
            <p:cNvSpPr>
              <a:spLocks/>
            </p:cNvSpPr>
            <p:nvPr/>
          </p:nvSpPr>
          <p:spPr bwMode="auto">
            <a:xfrm>
              <a:off x="12629839" y="30887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7" name="Freeform 122"/>
            <p:cNvSpPr>
              <a:spLocks/>
            </p:cNvSpPr>
            <p:nvPr/>
          </p:nvSpPr>
          <p:spPr bwMode="auto">
            <a:xfrm>
              <a:off x="12183480" y="23915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8" name="Freeform 123"/>
            <p:cNvSpPr>
              <a:spLocks/>
            </p:cNvSpPr>
            <p:nvPr/>
          </p:nvSpPr>
          <p:spPr bwMode="auto">
            <a:xfrm>
              <a:off x="12775750" y="23857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9" name="Rectangle 252"/>
            <p:cNvSpPr>
              <a:spLocks noChangeArrowheads="1"/>
            </p:cNvSpPr>
            <p:nvPr/>
          </p:nvSpPr>
          <p:spPr bwMode="auto">
            <a:xfrm>
              <a:off x="12248735" y="2599831"/>
              <a:ext cx="632123" cy="644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800" b="1" dirty="0">
                  <a:solidFill>
                    <a:schemeClr val="tx1"/>
                  </a:solidFill>
                  <a:latin typeface="Arial" panose="020B0604020202020204" pitchFamily="34" charset="0"/>
                  <a:cs typeface="Arial" panose="020B0604020202020204" pitchFamily="34" charset="0"/>
                </a:rPr>
                <a:t>العهد </a:t>
              </a:r>
            </a:p>
            <a:p>
              <a:r>
                <a:rPr lang="ar-JO" sz="1800" b="1" dirty="0">
                  <a:solidFill>
                    <a:schemeClr val="tx1"/>
                  </a:solidFill>
                  <a:latin typeface="Arial" panose="020B0604020202020204" pitchFamily="34" charset="0"/>
                  <a:cs typeface="Arial" panose="020B0604020202020204" pitchFamily="34" charset="0"/>
                </a:rPr>
                <a:t>الجديد</a:t>
              </a:r>
              <a:endParaRPr lang="en-US" sz="1800" b="1" dirty="0">
                <a:solidFill>
                  <a:schemeClr val="tx1"/>
                </a:solidFill>
                <a:latin typeface="Arial" panose="020B0604020202020204" pitchFamily="34" charset="0"/>
                <a:cs typeface="Arial" panose="020B0604020202020204" pitchFamily="34" charset="0"/>
              </a:endParaRPr>
            </a:p>
          </p:txBody>
        </p:sp>
      </p:grpSp>
      <p:grpSp>
        <p:nvGrpSpPr>
          <p:cNvPr id="6280" name="Group 3"/>
          <p:cNvGrpSpPr>
            <a:grpSpLocks/>
          </p:cNvGrpSpPr>
          <p:nvPr/>
        </p:nvGrpSpPr>
        <p:grpSpPr bwMode="auto">
          <a:xfrm>
            <a:off x="12136422" y="1193801"/>
            <a:ext cx="917716" cy="881362"/>
            <a:chOff x="11051188" y="1150764"/>
            <a:chExt cx="918504" cy="882338"/>
          </a:xfrm>
        </p:grpSpPr>
        <p:grpSp>
          <p:nvGrpSpPr>
            <p:cNvPr id="6324" name="Group 273"/>
            <p:cNvGrpSpPr>
              <a:grpSpLocks/>
            </p:cNvGrpSpPr>
            <p:nvPr/>
          </p:nvGrpSpPr>
          <p:grpSpPr bwMode="auto">
            <a:xfrm>
              <a:off x="11051188" y="1295673"/>
              <a:ext cx="726109" cy="633818"/>
              <a:chOff x="10879938" y="5034130"/>
              <a:chExt cx="726109" cy="633818"/>
            </a:xfrm>
          </p:grpSpPr>
          <p:sp>
            <p:nvSpPr>
              <p:cNvPr id="6331"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2"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6325" name="Freeform 119"/>
            <p:cNvSpPr>
              <a:spLocks/>
            </p:cNvSpPr>
            <p:nvPr/>
          </p:nvSpPr>
          <p:spPr bwMode="auto">
            <a:xfrm>
              <a:off x="11079384" y="1883156"/>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26" name="Freeform 120"/>
            <p:cNvSpPr>
              <a:spLocks/>
            </p:cNvSpPr>
            <p:nvPr/>
          </p:nvSpPr>
          <p:spPr bwMode="auto">
            <a:xfrm>
              <a:off x="11085938" y="1882264"/>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27" name="Freeform 121"/>
            <p:cNvSpPr>
              <a:spLocks/>
            </p:cNvSpPr>
            <p:nvPr/>
          </p:nvSpPr>
          <p:spPr bwMode="auto">
            <a:xfrm>
              <a:off x="11559547" y="1853717"/>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28" name="Freeform 122"/>
            <p:cNvSpPr>
              <a:spLocks/>
            </p:cNvSpPr>
            <p:nvPr/>
          </p:nvSpPr>
          <p:spPr bwMode="auto">
            <a:xfrm>
              <a:off x="11113188" y="1156562"/>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29" name="Freeform 123"/>
            <p:cNvSpPr>
              <a:spLocks/>
            </p:cNvSpPr>
            <p:nvPr/>
          </p:nvSpPr>
          <p:spPr bwMode="auto">
            <a:xfrm>
              <a:off x="11705459" y="1150764"/>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0" name="Rectangle 252"/>
            <p:cNvSpPr>
              <a:spLocks noChangeArrowheads="1"/>
            </p:cNvSpPr>
            <p:nvPr/>
          </p:nvSpPr>
          <p:spPr bwMode="auto">
            <a:xfrm>
              <a:off x="11077760" y="1388623"/>
              <a:ext cx="891932" cy="644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87" tIns="44450" rIns="90487" bIns="44450">
              <a:spAutoFit/>
            </a:bodyPr>
            <a:lstStyle/>
            <a:p>
              <a:r>
                <a:rPr lang="ar-JO" sz="1800" b="1" dirty="0">
                  <a:solidFill>
                    <a:schemeClr val="tx1"/>
                  </a:solidFill>
                  <a:latin typeface="Arial" panose="020B0604020202020204" pitchFamily="34" charset="0"/>
                  <a:cs typeface="Arial" panose="020B0604020202020204" pitchFamily="34" charset="0"/>
                </a:rPr>
                <a:t>العهد الداوودي</a:t>
              </a:r>
              <a:endParaRPr lang="en-US" sz="1800" b="1" dirty="0">
                <a:solidFill>
                  <a:schemeClr val="tx1"/>
                </a:solidFill>
                <a:latin typeface="Arial" panose="020B0604020202020204" pitchFamily="34" charset="0"/>
                <a:cs typeface="Arial" panose="020B0604020202020204" pitchFamily="34" charset="0"/>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4441" name="Oval 217"/>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4440" name="Oval 216"/>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343" name="Group 311">
            <a:extLst>
              <a:ext uri="{FF2B5EF4-FFF2-40B4-BE49-F238E27FC236}">
                <a16:creationId xmlns:a16="http://schemas.microsoft.com/office/drawing/2014/main" id="{B3D72F92-1C9D-264E-B35B-563D83D62A48}"/>
              </a:ext>
            </a:extLst>
          </p:cNvPr>
          <p:cNvGrpSpPr>
            <a:grpSpLocks/>
          </p:cNvGrpSpPr>
          <p:nvPr/>
        </p:nvGrpSpPr>
        <p:grpSpPr bwMode="auto">
          <a:xfrm>
            <a:off x="7426325" y="1317625"/>
            <a:ext cx="703263" cy="820738"/>
            <a:chOff x="5068605" y="5135773"/>
            <a:chExt cx="703817" cy="820376"/>
          </a:xfrm>
        </p:grpSpPr>
        <p:grpSp>
          <p:nvGrpSpPr>
            <p:cNvPr id="344" name="Group 113">
              <a:extLst>
                <a:ext uri="{FF2B5EF4-FFF2-40B4-BE49-F238E27FC236}">
                  <a16:creationId xmlns:a16="http://schemas.microsoft.com/office/drawing/2014/main" id="{DFD7D286-1B4D-E049-9615-CD1D72F908CC}"/>
                </a:ext>
              </a:extLst>
            </p:cNvPr>
            <p:cNvGrpSpPr>
              <a:grpSpLocks/>
            </p:cNvGrpSpPr>
            <p:nvPr/>
          </p:nvGrpSpPr>
          <p:grpSpPr bwMode="auto">
            <a:xfrm>
              <a:off x="5068605" y="5135773"/>
              <a:ext cx="703817" cy="820376"/>
              <a:chOff x="1084" y="711"/>
              <a:chExt cx="2950" cy="2769"/>
            </a:xfrm>
          </p:grpSpPr>
          <p:grpSp>
            <p:nvGrpSpPr>
              <p:cNvPr id="346" name="Group 114">
                <a:extLst>
                  <a:ext uri="{FF2B5EF4-FFF2-40B4-BE49-F238E27FC236}">
                    <a16:creationId xmlns:a16="http://schemas.microsoft.com/office/drawing/2014/main" id="{9C763383-5587-EE48-BC3B-B502195B4813}"/>
                  </a:ext>
                </a:extLst>
              </p:cNvPr>
              <p:cNvGrpSpPr>
                <a:grpSpLocks/>
              </p:cNvGrpSpPr>
              <p:nvPr/>
            </p:nvGrpSpPr>
            <p:grpSpPr bwMode="auto">
              <a:xfrm>
                <a:off x="1084" y="711"/>
                <a:ext cx="2950" cy="2769"/>
                <a:chOff x="2707" y="548"/>
                <a:chExt cx="2950" cy="2769"/>
              </a:xfrm>
            </p:grpSpPr>
            <p:grpSp>
              <p:nvGrpSpPr>
                <p:cNvPr id="352" name="Group 115">
                  <a:extLst>
                    <a:ext uri="{FF2B5EF4-FFF2-40B4-BE49-F238E27FC236}">
                      <a16:creationId xmlns:a16="http://schemas.microsoft.com/office/drawing/2014/main" id="{0CB0996D-AEB3-BB43-8BEB-BD7474BA2C63}"/>
                    </a:ext>
                  </a:extLst>
                </p:cNvPr>
                <p:cNvGrpSpPr>
                  <a:grpSpLocks/>
                </p:cNvGrpSpPr>
                <p:nvPr/>
              </p:nvGrpSpPr>
              <p:grpSpPr bwMode="auto">
                <a:xfrm>
                  <a:off x="3180" y="1046"/>
                  <a:ext cx="2105" cy="1421"/>
                  <a:chOff x="578" y="2316"/>
                  <a:chExt cx="2105" cy="1421"/>
                </a:xfrm>
              </p:grpSpPr>
              <p:sp>
                <p:nvSpPr>
                  <p:cNvPr id="354" name="Freeform 116" descr="Cork">
                    <a:extLst>
                      <a:ext uri="{FF2B5EF4-FFF2-40B4-BE49-F238E27FC236}">
                        <a16:creationId xmlns:a16="http://schemas.microsoft.com/office/drawing/2014/main" id="{FA2FE994-4DC5-1C49-9448-935B7CE98C23}"/>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55" name="Freeform 117" descr="Cork">
                    <a:extLst>
                      <a:ext uri="{FF2B5EF4-FFF2-40B4-BE49-F238E27FC236}">
                        <a16:creationId xmlns:a16="http://schemas.microsoft.com/office/drawing/2014/main" id="{8580B302-0018-764E-B11F-32095F725C44}"/>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353" name="Picture 118">
                  <a:extLst>
                    <a:ext uri="{FF2B5EF4-FFF2-40B4-BE49-F238E27FC236}">
                      <a16:creationId xmlns:a16="http://schemas.microsoft.com/office/drawing/2014/main" id="{338F2E9B-239B-3340-8945-888FB55F22C8}"/>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47" name="Freeform 119">
                <a:extLst>
                  <a:ext uri="{FF2B5EF4-FFF2-40B4-BE49-F238E27FC236}">
                    <a16:creationId xmlns:a16="http://schemas.microsoft.com/office/drawing/2014/main" id="{A899580F-6B49-F547-81CA-1A54BFFB0541}"/>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8" name="Freeform 120">
                <a:extLst>
                  <a:ext uri="{FF2B5EF4-FFF2-40B4-BE49-F238E27FC236}">
                    <a16:creationId xmlns:a16="http://schemas.microsoft.com/office/drawing/2014/main" id="{62B6120A-EF07-6049-9062-2F1B5E6CAB00}"/>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 name="Freeform 121">
                <a:extLst>
                  <a:ext uri="{FF2B5EF4-FFF2-40B4-BE49-F238E27FC236}">
                    <a16:creationId xmlns:a16="http://schemas.microsoft.com/office/drawing/2014/main" id="{113ADB70-F3FB-8446-8401-7EEEA233F32C}"/>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50" name="Freeform 122">
                <a:extLst>
                  <a:ext uri="{FF2B5EF4-FFF2-40B4-BE49-F238E27FC236}">
                    <a16:creationId xmlns:a16="http://schemas.microsoft.com/office/drawing/2014/main" id="{C5CF3C09-7541-D247-B072-8F6210F754BB}"/>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51" name="Freeform 123">
                <a:extLst>
                  <a:ext uri="{FF2B5EF4-FFF2-40B4-BE49-F238E27FC236}">
                    <a16:creationId xmlns:a16="http://schemas.microsoft.com/office/drawing/2014/main" id="{C1DB1766-1472-034B-8AEA-76D2AFB565FF}"/>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345" name="Rectangle 252">
              <a:extLst>
                <a:ext uri="{FF2B5EF4-FFF2-40B4-BE49-F238E27FC236}">
                  <a16:creationId xmlns:a16="http://schemas.microsoft.com/office/drawing/2014/main" id="{2E50762C-EE51-7543-B084-2725A5C96555}"/>
                </a:ext>
              </a:extLst>
            </p:cNvPr>
            <p:cNvSpPr>
              <a:spLocks noChangeArrowheads="1"/>
            </p:cNvSpPr>
            <p:nvPr/>
          </p:nvSpPr>
          <p:spPr bwMode="auto">
            <a:xfrm>
              <a:off x="5226050" y="5302251"/>
              <a:ext cx="441172"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د</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356" name="Group 324">
            <a:extLst>
              <a:ext uri="{FF2B5EF4-FFF2-40B4-BE49-F238E27FC236}">
                <a16:creationId xmlns:a16="http://schemas.microsoft.com/office/drawing/2014/main" id="{18305085-80DE-DE4E-9016-349930AD967B}"/>
              </a:ext>
            </a:extLst>
          </p:cNvPr>
          <p:cNvGrpSpPr>
            <a:grpSpLocks/>
          </p:cNvGrpSpPr>
          <p:nvPr/>
        </p:nvGrpSpPr>
        <p:grpSpPr bwMode="auto">
          <a:xfrm>
            <a:off x="7437438" y="2486025"/>
            <a:ext cx="703262" cy="820738"/>
            <a:chOff x="5068605" y="5135773"/>
            <a:chExt cx="703817" cy="820376"/>
          </a:xfrm>
        </p:grpSpPr>
        <p:grpSp>
          <p:nvGrpSpPr>
            <p:cNvPr id="357" name="Group 113">
              <a:extLst>
                <a:ext uri="{FF2B5EF4-FFF2-40B4-BE49-F238E27FC236}">
                  <a16:creationId xmlns:a16="http://schemas.microsoft.com/office/drawing/2014/main" id="{B5BF4D94-2F13-0A46-892D-E4CAAFE21B28}"/>
                </a:ext>
              </a:extLst>
            </p:cNvPr>
            <p:cNvGrpSpPr>
              <a:grpSpLocks/>
            </p:cNvGrpSpPr>
            <p:nvPr/>
          </p:nvGrpSpPr>
          <p:grpSpPr bwMode="auto">
            <a:xfrm>
              <a:off x="5068605" y="5135773"/>
              <a:ext cx="703817" cy="820376"/>
              <a:chOff x="1084" y="711"/>
              <a:chExt cx="2950" cy="2769"/>
            </a:xfrm>
          </p:grpSpPr>
          <p:grpSp>
            <p:nvGrpSpPr>
              <p:cNvPr id="359" name="Group 114">
                <a:extLst>
                  <a:ext uri="{FF2B5EF4-FFF2-40B4-BE49-F238E27FC236}">
                    <a16:creationId xmlns:a16="http://schemas.microsoft.com/office/drawing/2014/main" id="{59291E27-DB8B-8948-B701-363E5168F524}"/>
                  </a:ext>
                </a:extLst>
              </p:cNvPr>
              <p:cNvGrpSpPr>
                <a:grpSpLocks/>
              </p:cNvGrpSpPr>
              <p:nvPr/>
            </p:nvGrpSpPr>
            <p:grpSpPr bwMode="auto">
              <a:xfrm>
                <a:off x="1084" y="711"/>
                <a:ext cx="2950" cy="2769"/>
                <a:chOff x="2707" y="548"/>
                <a:chExt cx="2950" cy="2769"/>
              </a:xfrm>
            </p:grpSpPr>
            <p:grpSp>
              <p:nvGrpSpPr>
                <p:cNvPr id="365" name="Group 115">
                  <a:extLst>
                    <a:ext uri="{FF2B5EF4-FFF2-40B4-BE49-F238E27FC236}">
                      <a16:creationId xmlns:a16="http://schemas.microsoft.com/office/drawing/2014/main" id="{E5A9CF03-BBAB-0B49-99AB-59B74FFB8290}"/>
                    </a:ext>
                  </a:extLst>
                </p:cNvPr>
                <p:cNvGrpSpPr>
                  <a:grpSpLocks/>
                </p:cNvGrpSpPr>
                <p:nvPr/>
              </p:nvGrpSpPr>
              <p:grpSpPr bwMode="auto">
                <a:xfrm>
                  <a:off x="3180" y="1046"/>
                  <a:ext cx="2105" cy="1421"/>
                  <a:chOff x="578" y="2316"/>
                  <a:chExt cx="2105" cy="1421"/>
                </a:xfrm>
              </p:grpSpPr>
              <p:sp>
                <p:nvSpPr>
                  <p:cNvPr id="367" name="Freeform 116" descr="Cork">
                    <a:extLst>
                      <a:ext uri="{FF2B5EF4-FFF2-40B4-BE49-F238E27FC236}">
                        <a16:creationId xmlns:a16="http://schemas.microsoft.com/office/drawing/2014/main" id="{45835B65-09FD-9347-9018-1379BE401238}"/>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68" name="Freeform 117" descr="Cork">
                    <a:extLst>
                      <a:ext uri="{FF2B5EF4-FFF2-40B4-BE49-F238E27FC236}">
                        <a16:creationId xmlns:a16="http://schemas.microsoft.com/office/drawing/2014/main" id="{563D96AE-2750-C34F-93C8-C9A7A5137876}"/>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366" name="Picture 118">
                  <a:extLst>
                    <a:ext uri="{FF2B5EF4-FFF2-40B4-BE49-F238E27FC236}">
                      <a16:creationId xmlns:a16="http://schemas.microsoft.com/office/drawing/2014/main" id="{F9892666-4BAA-4148-A142-11EE15A5A75C}"/>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60" name="Freeform 119">
                <a:extLst>
                  <a:ext uri="{FF2B5EF4-FFF2-40B4-BE49-F238E27FC236}">
                    <a16:creationId xmlns:a16="http://schemas.microsoft.com/office/drawing/2014/main" id="{8EA602BA-9626-284F-B554-EC092BE28365}"/>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61" name="Freeform 120">
                <a:extLst>
                  <a:ext uri="{FF2B5EF4-FFF2-40B4-BE49-F238E27FC236}">
                    <a16:creationId xmlns:a16="http://schemas.microsoft.com/office/drawing/2014/main" id="{0CB7D3FF-8E8A-BA48-803C-A26850525F01}"/>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62" name="Freeform 121">
                <a:extLst>
                  <a:ext uri="{FF2B5EF4-FFF2-40B4-BE49-F238E27FC236}">
                    <a16:creationId xmlns:a16="http://schemas.microsoft.com/office/drawing/2014/main" id="{07663F2F-15E3-EF48-A8F5-DDDCE4A03F5D}"/>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63" name="Freeform 122">
                <a:extLst>
                  <a:ext uri="{FF2B5EF4-FFF2-40B4-BE49-F238E27FC236}">
                    <a16:creationId xmlns:a16="http://schemas.microsoft.com/office/drawing/2014/main" id="{5ADC6E20-6565-4E49-9571-BC7A13C54780}"/>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64" name="Freeform 123">
                <a:extLst>
                  <a:ext uri="{FF2B5EF4-FFF2-40B4-BE49-F238E27FC236}">
                    <a16:creationId xmlns:a16="http://schemas.microsoft.com/office/drawing/2014/main" id="{9F5E0E18-E917-6449-804C-BB9EBF1E826C}"/>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358" name="Rectangle 252">
              <a:extLst>
                <a:ext uri="{FF2B5EF4-FFF2-40B4-BE49-F238E27FC236}">
                  <a16:creationId xmlns:a16="http://schemas.microsoft.com/office/drawing/2014/main" id="{AD208683-AC58-2149-ACBF-5D343B361C6F}"/>
                </a:ext>
              </a:extLst>
            </p:cNvPr>
            <p:cNvSpPr>
              <a:spLocks noChangeArrowheads="1"/>
            </p:cNvSpPr>
            <p:nvPr/>
          </p:nvSpPr>
          <p:spPr bwMode="auto">
            <a:xfrm>
              <a:off x="5226050" y="5302251"/>
              <a:ext cx="484488"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ج</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369" name="Group 283">
            <a:extLst>
              <a:ext uri="{FF2B5EF4-FFF2-40B4-BE49-F238E27FC236}">
                <a16:creationId xmlns:a16="http://schemas.microsoft.com/office/drawing/2014/main" id="{C6E89DFA-FBE0-CB47-9869-14405BA8F373}"/>
              </a:ext>
            </a:extLst>
          </p:cNvPr>
          <p:cNvGrpSpPr>
            <a:grpSpLocks/>
          </p:cNvGrpSpPr>
          <p:nvPr/>
        </p:nvGrpSpPr>
        <p:grpSpPr bwMode="auto">
          <a:xfrm>
            <a:off x="5185305" y="2244238"/>
            <a:ext cx="522288" cy="493713"/>
            <a:chOff x="1581" y="1181"/>
            <a:chExt cx="329" cy="311"/>
          </a:xfrm>
        </p:grpSpPr>
        <p:grpSp>
          <p:nvGrpSpPr>
            <p:cNvPr id="370" name="Group 284">
              <a:extLst>
                <a:ext uri="{FF2B5EF4-FFF2-40B4-BE49-F238E27FC236}">
                  <a16:creationId xmlns:a16="http://schemas.microsoft.com/office/drawing/2014/main" id="{625E2C72-EBEA-2842-92A0-69A388AC7D9F}"/>
                </a:ext>
              </a:extLst>
            </p:cNvPr>
            <p:cNvGrpSpPr>
              <a:grpSpLocks/>
            </p:cNvGrpSpPr>
            <p:nvPr/>
          </p:nvGrpSpPr>
          <p:grpSpPr bwMode="auto">
            <a:xfrm>
              <a:off x="1620" y="1232"/>
              <a:ext cx="236" cy="260"/>
              <a:chOff x="1558" y="1007"/>
              <a:chExt cx="2107" cy="1949"/>
            </a:xfrm>
          </p:grpSpPr>
          <p:grpSp>
            <p:nvGrpSpPr>
              <p:cNvPr id="372" name="Group 286">
                <a:extLst>
                  <a:ext uri="{FF2B5EF4-FFF2-40B4-BE49-F238E27FC236}">
                    <a16:creationId xmlns:a16="http://schemas.microsoft.com/office/drawing/2014/main" id="{4077A3CA-89DA-114C-904D-7455C679607E}"/>
                  </a:ext>
                </a:extLst>
              </p:cNvPr>
              <p:cNvGrpSpPr>
                <a:grpSpLocks/>
              </p:cNvGrpSpPr>
              <p:nvPr/>
            </p:nvGrpSpPr>
            <p:grpSpPr bwMode="auto">
              <a:xfrm>
                <a:off x="1558" y="1205"/>
                <a:ext cx="2107" cy="1420"/>
                <a:chOff x="578" y="2316"/>
                <a:chExt cx="2105" cy="1421"/>
              </a:xfrm>
            </p:grpSpPr>
            <p:sp>
              <p:nvSpPr>
                <p:cNvPr id="378" name="Freeform 287" descr="Cork">
                  <a:extLst>
                    <a:ext uri="{FF2B5EF4-FFF2-40B4-BE49-F238E27FC236}">
                      <a16:creationId xmlns:a16="http://schemas.microsoft.com/office/drawing/2014/main" id="{2F89A751-D2B9-C940-A7F2-7FF8F00CDFB4}"/>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79" name="Freeform 288" descr="Cork">
                  <a:extLst>
                    <a:ext uri="{FF2B5EF4-FFF2-40B4-BE49-F238E27FC236}">
                      <a16:creationId xmlns:a16="http://schemas.microsoft.com/office/drawing/2014/main" id="{A83DA21A-687D-D943-B68E-2DCCD9FF5932}"/>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73" name="Freeform 290">
                <a:extLst>
                  <a:ext uri="{FF2B5EF4-FFF2-40B4-BE49-F238E27FC236}">
                    <a16:creationId xmlns:a16="http://schemas.microsoft.com/office/drawing/2014/main" id="{810075BE-51E8-0D46-9066-8EAB15B7BE0C}"/>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74" name="Freeform 291">
                <a:extLst>
                  <a:ext uri="{FF2B5EF4-FFF2-40B4-BE49-F238E27FC236}">
                    <a16:creationId xmlns:a16="http://schemas.microsoft.com/office/drawing/2014/main" id="{59D2DCB0-D4D9-F548-9389-A8D623813DC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75" name="Freeform 292">
                <a:extLst>
                  <a:ext uri="{FF2B5EF4-FFF2-40B4-BE49-F238E27FC236}">
                    <a16:creationId xmlns:a16="http://schemas.microsoft.com/office/drawing/2014/main" id="{CDAA5080-B546-AB48-B4DE-A5B20713591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76" name="Freeform 293">
                <a:extLst>
                  <a:ext uri="{FF2B5EF4-FFF2-40B4-BE49-F238E27FC236}">
                    <a16:creationId xmlns:a16="http://schemas.microsoft.com/office/drawing/2014/main" id="{E3AB5A52-8A47-B247-A473-85B663A40186}"/>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77" name="Freeform 294">
                <a:extLst>
                  <a:ext uri="{FF2B5EF4-FFF2-40B4-BE49-F238E27FC236}">
                    <a16:creationId xmlns:a16="http://schemas.microsoft.com/office/drawing/2014/main" id="{E5D36225-63E8-5C45-87C5-E31BC8A18E6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71" name="Rectangle 295">
              <a:extLst>
                <a:ext uri="{FF2B5EF4-FFF2-40B4-BE49-F238E27FC236}">
                  <a16:creationId xmlns:a16="http://schemas.microsoft.com/office/drawing/2014/main" id="{4CF6946F-381E-C44A-8A83-EDCEED7B0C51}"/>
                </a:ext>
              </a:extLst>
            </p:cNvPr>
            <p:cNvSpPr>
              <a:spLocks noChangeArrowheads="1"/>
            </p:cNvSpPr>
            <p:nvPr/>
          </p:nvSpPr>
          <p:spPr bwMode="auto">
            <a:xfrm>
              <a:off x="1581" y="1181"/>
              <a:ext cx="32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r"/>
              <a:r>
                <a:rPr lang="ar-JO"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rPr>
                <a:t>ب.م</a:t>
              </a:r>
              <a:endParaRPr lang="en-US"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endParaRPr>
            </a:p>
          </p:txBody>
        </p:sp>
      </p:grpSp>
      <p:grpSp>
        <p:nvGrpSpPr>
          <p:cNvPr id="380" name="Group 296">
            <a:extLst>
              <a:ext uri="{FF2B5EF4-FFF2-40B4-BE49-F238E27FC236}">
                <a16:creationId xmlns:a16="http://schemas.microsoft.com/office/drawing/2014/main" id="{C8CCA362-2FE1-7E49-B76F-692B5135ECF4}"/>
              </a:ext>
            </a:extLst>
          </p:cNvPr>
          <p:cNvGrpSpPr>
            <a:grpSpLocks/>
          </p:cNvGrpSpPr>
          <p:nvPr/>
        </p:nvGrpSpPr>
        <p:grpSpPr bwMode="auto">
          <a:xfrm>
            <a:off x="5198002" y="5113338"/>
            <a:ext cx="530225" cy="455613"/>
            <a:chOff x="1586" y="1205"/>
            <a:chExt cx="334" cy="287"/>
          </a:xfrm>
        </p:grpSpPr>
        <p:grpSp>
          <p:nvGrpSpPr>
            <p:cNvPr id="381" name="Group 297">
              <a:extLst>
                <a:ext uri="{FF2B5EF4-FFF2-40B4-BE49-F238E27FC236}">
                  <a16:creationId xmlns:a16="http://schemas.microsoft.com/office/drawing/2014/main" id="{22A5E6E4-15DB-BE40-A1F1-8994BCECA3A6}"/>
                </a:ext>
              </a:extLst>
            </p:cNvPr>
            <p:cNvGrpSpPr>
              <a:grpSpLocks/>
            </p:cNvGrpSpPr>
            <p:nvPr/>
          </p:nvGrpSpPr>
          <p:grpSpPr bwMode="auto">
            <a:xfrm>
              <a:off x="1620" y="1232"/>
              <a:ext cx="236" cy="260"/>
              <a:chOff x="1558" y="1007"/>
              <a:chExt cx="2107" cy="1949"/>
            </a:xfrm>
          </p:grpSpPr>
          <p:grpSp>
            <p:nvGrpSpPr>
              <p:cNvPr id="383" name="Group 299">
                <a:extLst>
                  <a:ext uri="{FF2B5EF4-FFF2-40B4-BE49-F238E27FC236}">
                    <a16:creationId xmlns:a16="http://schemas.microsoft.com/office/drawing/2014/main" id="{1ADD8E49-AF76-1846-BD89-F7317B931D52}"/>
                  </a:ext>
                </a:extLst>
              </p:cNvPr>
              <p:cNvGrpSpPr>
                <a:grpSpLocks/>
              </p:cNvGrpSpPr>
              <p:nvPr/>
            </p:nvGrpSpPr>
            <p:grpSpPr bwMode="auto">
              <a:xfrm>
                <a:off x="1558" y="1205"/>
                <a:ext cx="2107" cy="1420"/>
                <a:chOff x="578" y="2316"/>
                <a:chExt cx="2105" cy="1421"/>
              </a:xfrm>
            </p:grpSpPr>
            <p:sp>
              <p:nvSpPr>
                <p:cNvPr id="389" name="Freeform 300" descr="Cork">
                  <a:extLst>
                    <a:ext uri="{FF2B5EF4-FFF2-40B4-BE49-F238E27FC236}">
                      <a16:creationId xmlns:a16="http://schemas.microsoft.com/office/drawing/2014/main" id="{C0EF8A28-B719-764B-8A7F-BAB4BD3CC27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90" name="Freeform 301" descr="Cork">
                  <a:extLst>
                    <a:ext uri="{FF2B5EF4-FFF2-40B4-BE49-F238E27FC236}">
                      <a16:creationId xmlns:a16="http://schemas.microsoft.com/office/drawing/2014/main" id="{7DF3EB96-5410-D844-B01E-4AFC46434719}"/>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84" name="Freeform 303">
                <a:extLst>
                  <a:ext uri="{FF2B5EF4-FFF2-40B4-BE49-F238E27FC236}">
                    <a16:creationId xmlns:a16="http://schemas.microsoft.com/office/drawing/2014/main" id="{6E36973E-B581-F046-ABE3-3BEF6AB353B6}"/>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85" name="Freeform 304">
                <a:extLst>
                  <a:ext uri="{FF2B5EF4-FFF2-40B4-BE49-F238E27FC236}">
                    <a16:creationId xmlns:a16="http://schemas.microsoft.com/office/drawing/2014/main" id="{54920834-916D-C74B-B978-7117718A171D}"/>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86" name="Freeform 305">
                <a:extLst>
                  <a:ext uri="{FF2B5EF4-FFF2-40B4-BE49-F238E27FC236}">
                    <a16:creationId xmlns:a16="http://schemas.microsoft.com/office/drawing/2014/main" id="{F20C9031-2023-1D48-AF03-FC5CBC5E59A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87" name="Freeform 306">
                <a:extLst>
                  <a:ext uri="{FF2B5EF4-FFF2-40B4-BE49-F238E27FC236}">
                    <a16:creationId xmlns:a16="http://schemas.microsoft.com/office/drawing/2014/main" id="{6832C95A-A25A-A34F-8B90-8F5B3146B59E}"/>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88" name="Freeform 307">
                <a:extLst>
                  <a:ext uri="{FF2B5EF4-FFF2-40B4-BE49-F238E27FC236}">
                    <a16:creationId xmlns:a16="http://schemas.microsoft.com/office/drawing/2014/main" id="{D3A7BF2D-8D51-F442-9F39-B79416CC116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82" name="Rectangle 381">
              <a:extLst>
                <a:ext uri="{FF2B5EF4-FFF2-40B4-BE49-F238E27FC236}">
                  <a16:creationId xmlns:a16="http://schemas.microsoft.com/office/drawing/2014/main" id="{0FD28B59-6697-4E4F-A268-4A0511C57811}"/>
                </a:ext>
              </a:extLst>
            </p:cNvPr>
            <p:cNvSpPr>
              <a:spLocks noChangeArrowheads="1"/>
            </p:cNvSpPr>
            <p:nvPr/>
          </p:nvSpPr>
          <p:spPr bwMode="auto">
            <a:xfrm>
              <a:off x="1586" y="1205"/>
              <a:ext cx="33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ctr">
                <a:defRPr/>
              </a:pP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4437"/>
                                        </p:tgtEl>
                                        <p:attrNameLst>
                                          <p:attrName>style.visibility</p:attrName>
                                        </p:attrNameLst>
                                      </p:cBhvr>
                                      <p:to>
                                        <p:strVal val="visible"/>
                                      </p:to>
                                    </p:set>
                                    <p:anim calcmode="lin" valueType="num">
                                      <p:cBhvr>
                                        <p:cTn id="7" dur="500" fill="hold"/>
                                        <p:tgtEl>
                                          <p:spTgt spid="564437"/>
                                        </p:tgtEl>
                                        <p:attrNameLst>
                                          <p:attrName>ppt_w</p:attrName>
                                        </p:attrNameLst>
                                      </p:cBhvr>
                                      <p:tavLst>
                                        <p:tav tm="0">
                                          <p:val>
                                            <p:fltVal val="0"/>
                                          </p:val>
                                        </p:tav>
                                        <p:tav tm="100000">
                                          <p:val>
                                            <p:strVal val="#ppt_w"/>
                                          </p:val>
                                        </p:tav>
                                      </p:tavLst>
                                    </p:anim>
                                    <p:anim calcmode="lin" valueType="num">
                                      <p:cBhvr>
                                        <p:cTn id="8" dur="500" fill="hold"/>
                                        <p:tgtEl>
                                          <p:spTgt spid="564437"/>
                                        </p:tgtEl>
                                        <p:attrNameLst>
                                          <p:attrName>ppt_h</p:attrName>
                                        </p:attrNameLst>
                                      </p:cBhvr>
                                      <p:tavLst>
                                        <p:tav tm="0">
                                          <p:val>
                                            <p:fltVal val="0"/>
                                          </p:val>
                                        </p:tav>
                                        <p:tav tm="100000">
                                          <p:val>
                                            <p:strVal val="#ppt_h"/>
                                          </p:val>
                                        </p:tav>
                                      </p:tavLst>
                                    </p:anim>
                                    <p:anim calcmode="lin" valueType="num">
                                      <p:cBhvr>
                                        <p:cTn id="9" dur="500" fill="hold"/>
                                        <p:tgtEl>
                                          <p:spTgt spid="564437"/>
                                        </p:tgtEl>
                                        <p:attrNameLst>
                                          <p:attrName>ppt_x</p:attrName>
                                        </p:attrNameLst>
                                      </p:cBhvr>
                                      <p:tavLst>
                                        <p:tav tm="0">
                                          <p:val>
                                            <p:fltVal val="0.5"/>
                                          </p:val>
                                        </p:tav>
                                        <p:tav tm="100000">
                                          <p:val>
                                            <p:strVal val="#ppt_x"/>
                                          </p:val>
                                        </p:tav>
                                      </p:tavLst>
                                    </p:anim>
                                    <p:anim calcmode="lin" valueType="num">
                                      <p:cBhvr>
                                        <p:cTn id="10"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564438"/>
                                        </p:tgtEl>
                                        <p:attrNameLst>
                                          <p:attrName>style.visibility</p:attrName>
                                        </p:attrNameLst>
                                      </p:cBhvr>
                                      <p:to>
                                        <p:strVal val="visible"/>
                                      </p:to>
                                    </p:set>
                                    <p:anim calcmode="lin" valueType="num">
                                      <p:cBhvr>
                                        <p:cTn id="15"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16"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17" dur="500" fill="hold"/>
                                        <p:tgtEl>
                                          <p:spTgt spid="564438"/>
                                        </p:tgtEl>
                                        <p:attrNameLst>
                                          <p:attrName>ppt_x</p:attrName>
                                        </p:attrNameLst>
                                      </p:cBhvr>
                                      <p:tavLst>
                                        <p:tav tm="0">
                                          <p:val>
                                            <p:fltVal val="0.5"/>
                                          </p:val>
                                        </p:tav>
                                        <p:tav tm="100000">
                                          <p:val>
                                            <p:strVal val="#ppt_x"/>
                                          </p:val>
                                        </p:tav>
                                      </p:tavLst>
                                    </p:anim>
                                    <p:anim calcmode="lin" valueType="num">
                                      <p:cBhvr>
                                        <p:cTn id="18"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564439"/>
                                        </p:tgtEl>
                                        <p:attrNameLst>
                                          <p:attrName>style.visibility</p:attrName>
                                        </p:attrNameLst>
                                      </p:cBhvr>
                                      <p:to>
                                        <p:strVal val="visible"/>
                                      </p:to>
                                    </p:set>
                                    <p:anim calcmode="lin" valueType="num">
                                      <p:cBhvr>
                                        <p:cTn id="23"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24"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25" dur="500" fill="hold"/>
                                        <p:tgtEl>
                                          <p:spTgt spid="564439"/>
                                        </p:tgtEl>
                                        <p:attrNameLst>
                                          <p:attrName>ppt_x</p:attrName>
                                        </p:attrNameLst>
                                      </p:cBhvr>
                                      <p:tavLst>
                                        <p:tav tm="0">
                                          <p:val>
                                            <p:fltVal val="0.5"/>
                                          </p:val>
                                        </p:tav>
                                        <p:tav tm="100000">
                                          <p:val>
                                            <p:strVal val="#ppt_x"/>
                                          </p:val>
                                        </p:tav>
                                      </p:tavLst>
                                    </p:anim>
                                    <p:anim calcmode="lin" valueType="num">
                                      <p:cBhvr>
                                        <p:cTn id="26"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3" presetClass="entr" presetSubtype="36" fill="hold" grpId="0" nodeType="afterEffect">
                                  <p:stCondLst>
                                    <p:cond delay="0"/>
                                  </p:stCondLst>
                                  <p:childTnLst>
                                    <p:set>
                                      <p:cBhvr>
                                        <p:cTn id="29" dur="1" fill="hold">
                                          <p:stCondLst>
                                            <p:cond delay="0"/>
                                          </p:stCondLst>
                                        </p:cTn>
                                        <p:tgtEl>
                                          <p:spTgt spid="564440"/>
                                        </p:tgtEl>
                                        <p:attrNameLst>
                                          <p:attrName>style.visibility</p:attrName>
                                        </p:attrNameLst>
                                      </p:cBhvr>
                                      <p:to>
                                        <p:strVal val="visible"/>
                                      </p:to>
                                    </p:set>
                                    <p:anim calcmode="lin" valueType="num">
                                      <p:cBhvr>
                                        <p:cTn id="30"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40"/>
                                        </p:tgtEl>
                                        <p:attrNameLst>
                                          <p:attrName>ppt_x</p:attrName>
                                        </p:attrNameLst>
                                      </p:cBhvr>
                                      <p:tavLst>
                                        <p:tav tm="0">
                                          <p:val>
                                            <p:fltVal val="0.5"/>
                                          </p:val>
                                        </p:tav>
                                        <p:tav tm="100000">
                                          <p:val>
                                            <p:strVal val="#ppt_x"/>
                                          </p:val>
                                        </p:tav>
                                      </p:tavLst>
                                    </p:anim>
                                    <p:anim calcmode="lin" valueType="num">
                                      <p:cBhvr>
                                        <p:cTn id="33"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1000"/>
                            </p:stCondLst>
                            <p:childTnLst>
                              <p:par>
                                <p:cTn id="35" presetID="23" presetClass="entr" presetSubtype="36" fill="hold" grpId="0" nodeType="afterEffect">
                                  <p:stCondLst>
                                    <p:cond delay="0"/>
                                  </p:stCondLst>
                                  <p:childTnLst>
                                    <p:set>
                                      <p:cBhvr>
                                        <p:cTn id="36" dur="1" fill="hold">
                                          <p:stCondLst>
                                            <p:cond delay="0"/>
                                          </p:stCondLst>
                                        </p:cTn>
                                        <p:tgtEl>
                                          <p:spTgt spid="564441"/>
                                        </p:tgtEl>
                                        <p:attrNameLst>
                                          <p:attrName>style.visibility</p:attrName>
                                        </p:attrNameLst>
                                      </p:cBhvr>
                                      <p:to>
                                        <p:strVal val="visible"/>
                                      </p:to>
                                    </p:set>
                                    <p:anim calcmode="lin" valueType="num">
                                      <p:cBhvr>
                                        <p:cTn id="37"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1"/>
                                        </p:tgtEl>
                                        <p:attrNameLst>
                                          <p:attrName>ppt_x</p:attrName>
                                        </p:attrNameLst>
                                      </p:cBhvr>
                                      <p:tavLst>
                                        <p:tav tm="0">
                                          <p:val>
                                            <p:fltVal val="0.5"/>
                                          </p:val>
                                        </p:tav>
                                        <p:tav tm="100000">
                                          <p:val>
                                            <p:strVal val="#ppt_x"/>
                                          </p:val>
                                        </p:tav>
                                      </p:tavLst>
                                    </p:anim>
                                    <p:anim calcmode="lin" valueType="num">
                                      <p:cBhvr>
                                        <p:cTn id="40"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8" grpId="0" animBg="1"/>
      <p:bldP spid="564439" grpId="0" animBg="1"/>
      <p:bldP spid="564437" grpId="0" animBg="1"/>
      <p:bldP spid="564441" grpId="0" animBg="1"/>
      <p:bldP spid="5644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606212" name="Rectangle 4"/>
          <p:cNvSpPr>
            <a:spLocks noChangeArrowheads="1"/>
          </p:cNvSpPr>
          <p:nvPr/>
        </p:nvSpPr>
        <p:spPr bwMode="auto">
          <a:xfrm>
            <a:off x="7597643" y="6542802"/>
            <a:ext cx="651139"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9.7.03d.</a:t>
            </a:r>
          </a:p>
        </p:txBody>
      </p:sp>
      <p:sp>
        <p:nvSpPr>
          <p:cNvPr id="606213" name="Rectangle 5"/>
          <p:cNvSpPr>
            <a:spLocks noChangeArrowheads="1"/>
          </p:cNvSpPr>
          <p:nvPr/>
        </p:nvSpPr>
        <p:spPr bwMode="auto">
          <a:xfrm>
            <a:off x="80921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28</a:t>
            </a:r>
          </a:p>
        </p:txBody>
      </p:sp>
      <p:sp>
        <p:nvSpPr>
          <p:cNvPr id="606214" name="Rectangle 6"/>
          <p:cNvSpPr>
            <a:spLocks noChangeArrowheads="1"/>
          </p:cNvSpPr>
          <p:nvPr/>
        </p:nvSpPr>
        <p:spPr bwMode="auto">
          <a:xfrm>
            <a:off x="8602663" y="6473825"/>
            <a:ext cx="300083" cy="338554"/>
          </a:xfrm>
          <a:prstGeom prst="rect">
            <a:avLst/>
          </a:prstGeom>
          <a:noFill/>
          <a:ln w="12700">
            <a:noFill/>
            <a:miter lim="800000"/>
            <a:headEnd/>
            <a:tailEnd/>
          </a:ln>
          <a:effectLst/>
        </p:spPr>
        <p:txBody>
          <a:bodyPr wrap="none" anchor="ctr">
            <a:spAutoFit/>
          </a:bodyPr>
          <a:lstStyle/>
          <a:p>
            <a:pPr algn="ctr">
              <a:defRPr/>
            </a:pPr>
            <a:r>
              <a:rPr lang="ar-JO" sz="16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a:t>
            </a:r>
            <a:endParaRPr lang="en-US" sz="16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3175" y="2684463"/>
            <a:ext cx="9136063" cy="3232150"/>
            <a:chOff x="2" y="1691"/>
            <a:chExt cx="5755" cy="2036"/>
          </a:xfrm>
        </p:grpSpPr>
        <p:sp>
          <p:nvSpPr>
            <p:cNvPr id="61465"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66"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67"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68"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69"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70"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71"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ليبني الهيكل الأول للرب</a:t>
            </a:r>
            <a:endParaRPr lang="en-US" sz="3200" b="1" dirty="0">
              <a:solidFill>
                <a:schemeClr val="tx1"/>
              </a:solidFill>
              <a:latin typeface="Arial" panose="020B0604020202020204" pitchFamily="34" charset="0"/>
              <a:ea typeface="+mn-ea"/>
              <a:cs typeface="Arial" panose="020B0604020202020204" pitchFamily="34" charset="0"/>
            </a:endParaRP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dirty="0">
                <a:solidFill>
                  <a:schemeClr val="tx1"/>
                </a:solidFill>
                <a:latin typeface="Arial" panose="020B0604020202020204" pitchFamily="34" charset="0"/>
                <a:cs typeface="Arial" panose="020B0604020202020204" pitchFamily="34" charset="0"/>
              </a:rPr>
              <a:t>اشتراها داود</a:t>
            </a:r>
            <a:endParaRPr lang="en-US" sz="3200" b="1" dirty="0">
              <a:solidFill>
                <a:schemeClr val="tx1"/>
              </a:solidFill>
              <a:latin typeface="Arial" panose="020B0604020202020204" pitchFamily="34" charset="0"/>
              <a:cs typeface="Arial" panose="020B0604020202020204" pitchFamily="34" charset="0"/>
            </a:endParaRP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4400" b="1" dirty="0">
                <a:solidFill>
                  <a:srgbClr val="FFEA18"/>
                </a:solidFill>
                <a:latin typeface="Arial" panose="020B0604020202020204" pitchFamily="34" charset="0"/>
                <a:ea typeface="ＭＳ Ｐゴシック" charset="-128"/>
                <a:cs typeface="Arial" panose="020B0604020202020204" pitchFamily="34" charset="0"/>
              </a:rPr>
              <a:t>على جبل المريا</a:t>
            </a:r>
            <a:endParaRPr lang="en-US" sz="4400" b="1" dirty="0">
              <a:solidFill>
                <a:srgbClr val="FFEA18"/>
              </a:solidFill>
              <a:latin typeface="Arial" panose="020B0604020202020204" pitchFamily="34" charset="0"/>
              <a:ea typeface="ＭＳ Ｐゴシック" charset="-128"/>
              <a:cs typeface="Arial" panose="020B0604020202020204" pitchFamily="34" charset="0"/>
            </a:endParaRPr>
          </a:p>
        </p:txBody>
      </p:sp>
      <p:grpSp>
        <p:nvGrpSpPr>
          <p:cNvPr id="3" name="Group 23"/>
          <p:cNvGrpSpPr>
            <a:grpSpLocks/>
          </p:cNvGrpSpPr>
          <p:nvPr/>
        </p:nvGrpSpPr>
        <p:grpSpPr bwMode="auto">
          <a:xfrm>
            <a:off x="5038725" y="1881188"/>
            <a:ext cx="3538538" cy="2419350"/>
            <a:chOff x="1020" y="800"/>
            <a:chExt cx="4056" cy="2875"/>
          </a:xfrm>
        </p:grpSpPr>
        <p:grpSp>
          <p:nvGrpSpPr>
            <p:cNvPr id="61456"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b="1" dirty="0">
                  <a:solidFill>
                    <a:schemeClr val="tx2"/>
                  </a:solidFill>
                  <a:latin typeface="Arial" panose="020B0604020202020204" pitchFamily="34" charset="0"/>
                  <a:ea typeface="+mn-ea"/>
                  <a:cs typeface="Arial" panose="020B0604020202020204" pitchFamily="34" charset="0"/>
                </a:rPr>
                <a:t>أرض بيدر الحنطة القديم</a:t>
              </a:r>
              <a:endParaRPr lang="en-US" b="1" dirty="0">
                <a:solidFill>
                  <a:schemeClr val="tx2"/>
                </a:solidFill>
                <a:latin typeface="Arial" panose="020B0604020202020204" pitchFamily="34" charset="0"/>
                <a:ea typeface="+mn-ea"/>
                <a:cs typeface="Arial" panose="020B0604020202020204" pitchFamily="34" charset="0"/>
              </a:endParaRP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dirty="0">
                <a:solidFill>
                  <a:srgbClr val="FFFFFF"/>
                </a:solidFill>
                <a:latin typeface="Arial" panose="020B0604020202020204" pitchFamily="34" charset="0"/>
                <a:cs typeface="Arial" panose="020B0604020202020204" pitchFamily="34" charset="0"/>
              </a:rPr>
              <a:t>أرض بيدر الحنطة لأرونة  ...</a:t>
            </a:r>
            <a:endParaRPr lang="en-US" sz="3200" b="1" dirty="0">
              <a:solidFill>
                <a:srgbClr val="FFFFFF"/>
              </a:solidFill>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1079500" y="46038"/>
            <a:ext cx="4889500" cy="360362"/>
          </a:xfrm>
          <a:prstGeom prst="rect">
            <a:avLst/>
          </a:prstGeom>
        </p:spPr>
        <p:txBody>
          <a:bodyPr/>
          <a:lstStyle/>
          <a:p>
            <a:pPr algn="ctr">
              <a:defRPr/>
            </a:pPr>
            <a:r>
              <a:rPr lang="ar-JO" sz="1600" b="1" dirty="0">
                <a:solidFill>
                  <a:srgbClr val="FFFF00"/>
                </a:solidFill>
                <a:latin typeface="Arial" panose="020B0604020202020204" pitchFamily="34" charset="0"/>
                <a:cs typeface="Arial" panose="020B0604020202020204" pitchFamily="34" charset="0"/>
              </a:rPr>
              <a:t>2 صموئيل 24: 18- 24؛ 2 أخبار الأيام 3: 1</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63491" name="Group 155"/>
          <p:cNvGrpSpPr>
            <a:grpSpLocks/>
          </p:cNvGrpSpPr>
          <p:nvPr/>
        </p:nvGrpSpPr>
        <p:grpSpPr bwMode="auto">
          <a:xfrm>
            <a:off x="6670675" y="1584325"/>
            <a:ext cx="2178050" cy="1603375"/>
            <a:chOff x="1020" y="800"/>
            <a:chExt cx="4056" cy="2875"/>
          </a:xfrm>
        </p:grpSpPr>
        <p:grpSp>
          <p:nvGrpSpPr>
            <p:cNvPr id="63627"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5: 5</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63493"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3494"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
        <p:nvSpPr>
          <p:cNvPr id="630810" name="Rectangle 26"/>
          <p:cNvSpPr>
            <a:spLocks noChangeArrowheads="1"/>
          </p:cNvSpPr>
          <p:nvPr/>
        </p:nvSpPr>
        <p:spPr bwMode="auto">
          <a:xfrm>
            <a:off x="813976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29</a:t>
            </a:r>
          </a:p>
        </p:txBody>
      </p:sp>
      <p:sp>
        <p:nvSpPr>
          <p:cNvPr id="63496"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0928" name="Text Box 144"/>
          <p:cNvSpPr txBox="1">
            <a:spLocks noChangeArrowheads="1"/>
          </p:cNvSpPr>
          <p:nvPr/>
        </p:nvSpPr>
        <p:spPr bwMode="auto">
          <a:xfrm>
            <a:off x="1123950" y="4919663"/>
            <a:ext cx="6732588"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dirty="0">
                <a:solidFill>
                  <a:srgbClr val="FFEA18"/>
                </a:solidFill>
                <a:latin typeface="Arial" panose="020B0604020202020204" pitchFamily="34" charset="0"/>
                <a:ea typeface="+mn-ea"/>
                <a:cs typeface="Arial" panose="020B0604020202020204" pitchFamily="34" charset="0"/>
              </a:rPr>
              <a:t>لكن... سليمان ابنه من بناه</a:t>
            </a:r>
            <a:endParaRPr lang="en-US" sz="4800" b="1" dirty="0">
              <a:solidFill>
                <a:srgbClr val="FFEA18"/>
              </a:solidFill>
              <a:latin typeface="Arial" panose="020B0604020202020204" pitchFamily="34" charset="0"/>
              <a:ea typeface="+mn-ea"/>
              <a:cs typeface="Arial" panose="020B0604020202020204" pitchFamily="34" charset="0"/>
            </a:endParaRPr>
          </a:p>
        </p:txBody>
      </p:sp>
      <p:grpSp>
        <p:nvGrpSpPr>
          <p:cNvPr id="63500" name="Group 6"/>
          <p:cNvGrpSpPr>
            <a:grpSpLocks/>
          </p:cNvGrpSpPr>
          <p:nvPr/>
        </p:nvGrpSpPr>
        <p:grpSpPr bwMode="auto">
          <a:xfrm>
            <a:off x="8018463" y="3436938"/>
            <a:ext cx="981075" cy="1843087"/>
            <a:chOff x="5051" y="2165"/>
            <a:chExt cx="618" cy="1161"/>
          </a:xfrm>
        </p:grpSpPr>
        <p:grpSp>
          <p:nvGrpSpPr>
            <p:cNvPr id="63608" name="Group 7"/>
            <p:cNvGrpSpPr>
              <a:grpSpLocks/>
            </p:cNvGrpSpPr>
            <p:nvPr/>
          </p:nvGrpSpPr>
          <p:grpSpPr bwMode="auto">
            <a:xfrm>
              <a:off x="5051" y="2165"/>
              <a:ext cx="618" cy="1161"/>
              <a:chOff x="5051" y="2165"/>
              <a:chExt cx="618" cy="1161"/>
            </a:xfrm>
          </p:grpSpPr>
          <p:sp>
            <p:nvSpPr>
              <p:cNvPr id="6361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61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1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1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6" name="Rectangle 2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الملكية</a:t>
                </a:r>
                <a:endParaRPr lang="en-US" sz="900" b="1" dirty="0">
                  <a:solidFill>
                    <a:srgbClr val="000000"/>
                  </a:solidFill>
                  <a:latin typeface="Arial" panose="020B0604020202020204" pitchFamily="34" charset="0"/>
                  <a:cs typeface="Arial" panose="020B0604020202020204" pitchFamily="34" charset="0"/>
                </a:endParaRPr>
              </a:p>
            </p:txBody>
          </p:sp>
        </p:grpSp>
        <p:sp>
          <p:nvSpPr>
            <p:cNvPr id="63609" name="Rectangle 2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3602"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3"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4"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5"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6"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7"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7" name="Group 167"/>
          <p:cNvGrpSpPr>
            <a:grpSpLocks/>
          </p:cNvGrpSpPr>
          <p:nvPr/>
        </p:nvGrpSpPr>
        <p:grpSpPr bwMode="auto">
          <a:xfrm>
            <a:off x="1974850" y="3676650"/>
            <a:ext cx="5214938" cy="923925"/>
            <a:chOff x="1244" y="2316"/>
            <a:chExt cx="3285" cy="582"/>
          </a:xfrm>
        </p:grpSpPr>
        <p:sp>
          <p:nvSpPr>
            <p:cNvPr id="63594"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5"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6"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7"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8"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9"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0"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1"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8" name="Group 207"/>
          <p:cNvGrpSpPr>
            <a:grpSpLocks/>
          </p:cNvGrpSpPr>
          <p:nvPr/>
        </p:nvGrpSpPr>
        <p:grpSpPr bwMode="auto">
          <a:xfrm>
            <a:off x="5095875" y="925513"/>
            <a:ext cx="1077913" cy="2874962"/>
            <a:chOff x="3210" y="583"/>
            <a:chExt cx="679" cy="1811"/>
          </a:xfrm>
        </p:grpSpPr>
        <p:sp>
          <p:nvSpPr>
            <p:cNvPr id="63585"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63586" name="Group 209"/>
            <p:cNvGrpSpPr>
              <a:grpSpLocks/>
            </p:cNvGrpSpPr>
            <p:nvPr/>
          </p:nvGrpSpPr>
          <p:grpSpPr bwMode="auto">
            <a:xfrm>
              <a:off x="3210" y="583"/>
              <a:ext cx="679" cy="1806"/>
              <a:chOff x="3210" y="583"/>
              <a:chExt cx="679" cy="1806"/>
            </a:xfrm>
          </p:grpSpPr>
          <p:sp>
            <p:nvSpPr>
              <p:cNvPr id="63587"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8"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9"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0"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1"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2"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3"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grpSp>
        <p:nvGrpSpPr>
          <p:cNvPr id="10" name="Group 227"/>
          <p:cNvGrpSpPr>
            <a:grpSpLocks/>
          </p:cNvGrpSpPr>
          <p:nvPr/>
        </p:nvGrpSpPr>
        <p:grpSpPr bwMode="auto">
          <a:xfrm>
            <a:off x="2592388" y="725488"/>
            <a:ext cx="2014537" cy="3179762"/>
            <a:chOff x="1633" y="457"/>
            <a:chExt cx="1269" cy="2003"/>
          </a:xfrm>
        </p:grpSpPr>
        <p:sp>
          <p:nvSpPr>
            <p:cNvPr id="63574"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63575" name="Group 217"/>
            <p:cNvGrpSpPr>
              <a:grpSpLocks/>
            </p:cNvGrpSpPr>
            <p:nvPr/>
          </p:nvGrpSpPr>
          <p:grpSpPr bwMode="auto">
            <a:xfrm>
              <a:off x="1633" y="457"/>
              <a:ext cx="1269" cy="2003"/>
              <a:chOff x="1633" y="457"/>
              <a:chExt cx="1269" cy="2003"/>
            </a:xfrm>
          </p:grpSpPr>
          <p:sp>
            <p:nvSpPr>
              <p:cNvPr id="63576"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7"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8"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9"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0"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1"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2"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3"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4"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grpSp>
        <p:nvGrpSpPr>
          <p:cNvPr id="12" name="Group 229"/>
          <p:cNvGrpSpPr>
            <a:grpSpLocks/>
          </p:cNvGrpSpPr>
          <p:nvPr/>
        </p:nvGrpSpPr>
        <p:grpSpPr bwMode="auto">
          <a:xfrm>
            <a:off x="4614863" y="1555750"/>
            <a:ext cx="892175" cy="2225675"/>
            <a:chOff x="2907" y="980"/>
            <a:chExt cx="562" cy="1402"/>
          </a:xfrm>
        </p:grpSpPr>
        <p:sp>
          <p:nvSpPr>
            <p:cNvPr id="63566"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63567" name="Group 231"/>
            <p:cNvGrpSpPr>
              <a:grpSpLocks/>
            </p:cNvGrpSpPr>
            <p:nvPr/>
          </p:nvGrpSpPr>
          <p:grpSpPr bwMode="auto">
            <a:xfrm>
              <a:off x="2907" y="980"/>
              <a:ext cx="562" cy="1402"/>
              <a:chOff x="2907" y="980"/>
              <a:chExt cx="562" cy="1402"/>
            </a:xfrm>
          </p:grpSpPr>
          <p:sp>
            <p:nvSpPr>
              <p:cNvPr id="63568"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69"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0"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1"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2"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3"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sp>
        <p:nvSpPr>
          <p:cNvPr id="2" name="Title 1"/>
          <p:cNvSpPr>
            <a:spLocks noGrp="1"/>
          </p:cNvSpPr>
          <p:nvPr>
            <p:ph type="title" idx="4294967295"/>
          </p:nvPr>
        </p:nvSpPr>
        <p:spPr>
          <a:xfrm>
            <a:off x="392113" y="4032250"/>
            <a:ext cx="8229600" cy="8318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chemeClr val="accent1"/>
                </a:solidFill>
                <a:latin typeface="Arial" panose="020B0604020202020204" pitchFamily="34" charset="0"/>
                <a:ea typeface="+mn-ea"/>
                <a:cs typeface="Arial" panose="020B0604020202020204" pitchFamily="34" charset="0"/>
              </a:rPr>
              <a:t>الملك داود صممه </a:t>
            </a:r>
            <a:endParaRPr lang="en-US" sz="4800" b="1" kern="1200" dirty="0">
              <a:solidFill>
                <a:schemeClr val="accent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5: 5</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65538"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5539"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541" name="Group 6"/>
          <p:cNvGrpSpPr>
            <a:grpSpLocks/>
          </p:cNvGrpSpPr>
          <p:nvPr/>
        </p:nvGrpSpPr>
        <p:grpSpPr bwMode="auto">
          <a:xfrm>
            <a:off x="8018463" y="3436938"/>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604" name="Rectangle 2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65587" name="Rectangle 2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611354" name="Rectangle 26"/>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30</a:t>
            </a:r>
          </a:p>
        </p:txBody>
      </p:sp>
      <p:sp>
        <p:nvSpPr>
          <p:cNvPr id="65543"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rgbClr val="FFEA18"/>
                </a:solidFill>
                <a:latin typeface="Arial" panose="020B0604020202020204" pitchFamily="34" charset="0"/>
                <a:ea typeface="+mn-ea"/>
                <a:cs typeface="Arial" panose="020B0604020202020204" pitchFamily="34" charset="0"/>
              </a:rPr>
              <a:t>هيكل إسرائيل الأول</a:t>
            </a:r>
            <a:endParaRPr lang="en-US" sz="4800" b="1" kern="1200" dirty="0">
              <a:solidFill>
                <a:srgbClr val="FFEA18"/>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6: 14 - 38</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67587"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7588" name="Text Box 7"/>
          <p:cNvSpPr txBox="1">
            <a:spLocks noChangeArrowheads="1"/>
          </p:cNvSpPr>
          <p:nvPr/>
        </p:nvSpPr>
        <p:spPr bwMode="auto">
          <a:xfrm>
            <a:off x="8602663" y="647858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6</a:t>
            </a:r>
            <a:endParaRPr lang="en-US" sz="1600" b="1" dirty="0">
              <a:solidFill>
                <a:srgbClr val="FFA27C"/>
              </a:solidFill>
              <a:latin typeface="Arial" panose="020B0604020202020204" pitchFamily="34" charset="0"/>
              <a:cs typeface="Arial" panose="020B0604020202020204" pitchFamily="34" charset="0"/>
            </a:endParaRPr>
          </a:p>
        </p:txBody>
      </p:sp>
      <p:sp>
        <p:nvSpPr>
          <p:cNvPr id="621576" name="Rectangle 8"/>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31</a:t>
            </a:r>
          </a:p>
        </p:txBody>
      </p:sp>
      <p:sp>
        <p:nvSpPr>
          <p:cNvPr id="67590" name="Text Box 9"/>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67591" name="Text Box 10"/>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621579" name="Text Box 11"/>
          <p:cNvSpPr txBox="1">
            <a:spLocks noChangeArrowheads="1"/>
          </p:cNvSpPr>
          <p:nvPr/>
        </p:nvSpPr>
        <p:spPr bwMode="auto">
          <a:xfrm>
            <a:off x="395288" y="5449888"/>
            <a:ext cx="8331200"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5400" b="1" dirty="0">
                <a:solidFill>
                  <a:srgbClr val="FFFFFF"/>
                </a:solidFill>
                <a:latin typeface="Arial" panose="020B0604020202020204" pitchFamily="34" charset="0"/>
                <a:ea typeface="+mn-ea"/>
                <a:cs typeface="Arial" panose="020B0604020202020204" pitchFamily="34" charset="0"/>
              </a:rPr>
              <a:t>فقط قوة بشرية</a:t>
            </a:r>
            <a:endParaRPr lang="en-US" sz="5400" b="1" dirty="0">
              <a:solidFill>
                <a:srgbClr val="FFFFFF"/>
              </a:solidFill>
              <a:latin typeface="Arial" panose="020B0604020202020204" pitchFamily="34" charset="0"/>
              <a:ea typeface="+mn-ea"/>
              <a:cs typeface="Arial" panose="020B0604020202020204" pitchFamily="34" charset="0"/>
            </a:endParaRPr>
          </a:p>
        </p:txBody>
      </p:sp>
      <p:grpSp>
        <p:nvGrpSpPr>
          <p:cNvPr id="67593" name="Group 12"/>
          <p:cNvGrpSpPr>
            <a:grpSpLocks/>
          </p:cNvGrpSpPr>
          <p:nvPr/>
        </p:nvGrpSpPr>
        <p:grpSpPr bwMode="auto">
          <a:xfrm>
            <a:off x="8018463" y="3436938"/>
            <a:ext cx="981075" cy="1843087"/>
            <a:chOff x="5051" y="2165"/>
            <a:chExt cx="618" cy="1161"/>
          </a:xfrm>
        </p:grpSpPr>
        <p:grpSp>
          <p:nvGrpSpPr>
            <p:cNvPr id="67600" name="Group 13"/>
            <p:cNvGrpSpPr>
              <a:grpSpLocks/>
            </p:cNvGrpSpPr>
            <p:nvPr/>
          </p:nvGrpSpPr>
          <p:grpSpPr bwMode="auto">
            <a:xfrm>
              <a:off x="5051" y="2165"/>
              <a:ext cx="618" cy="1161"/>
              <a:chOff x="5051" y="2165"/>
              <a:chExt cx="618" cy="1161"/>
            </a:xfrm>
          </p:grpSpPr>
          <p:sp>
            <p:nvSpPr>
              <p:cNvPr id="67602"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7603"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7604"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7605"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06"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07"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08"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09"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0"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1"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2"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3"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4"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5"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6"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7"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8" name="Rectangle 30"/>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67601" name="Rectangle 31"/>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621600" name="Text Box 32"/>
          <p:cNvSpPr txBox="1">
            <a:spLocks noChangeArrowheads="1"/>
          </p:cNvSpPr>
          <p:nvPr/>
        </p:nvSpPr>
        <p:spPr bwMode="auto">
          <a:xfrm>
            <a:off x="403225" y="1887538"/>
            <a:ext cx="8266113"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ar-JO" b="1" dirty="0">
                <a:solidFill>
                  <a:srgbClr val="FFFFFF"/>
                </a:solidFill>
                <a:latin typeface="Arial" panose="020B0604020202020204" pitchFamily="34" charset="0"/>
                <a:ea typeface="+mn-ea"/>
                <a:cs typeface="Arial" panose="020B0604020202020204" pitchFamily="34" charset="0"/>
              </a:rPr>
              <a:t>كيف بنى القدماء هذا ؟</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621601" name="Text Box 33"/>
          <p:cNvSpPr txBox="1">
            <a:spLocks noChangeArrowheads="1"/>
          </p:cNvSpPr>
          <p:nvPr/>
        </p:nvSpPr>
        <p:spPr bwMode="auto">
          <a:xfrm>
            <a:off x="438150" y="2674938"/>
            <a:ext cx="5443538"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لا معدات قوية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621602" name="Text Box 34"/>
          <p:cNvSpPr txBox="1">
            <a:spLocks noChangeArrowheads="1"/>
          </p:cNvSpPr>
          <p:nvPr/>
        </p:nvSpPr>
        <p:spPr bwMode="auto">
          <a:xfrm>
            <a:off x="427038" y="3425825"/>
            <a:ext cx="4614862"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لا يوجد أجهزة كمبيوتر</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ولا حتى خشبة قياس</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621604" name="Text Box 36"/>
          <p:cNvSpPr txBox="1">
            <a:spLocks noChangeArrowheads="1"/>
          </p:cNvSpPr>
          <p:nvPr/>
        </p:nvSpPr>
        <p:spPr bwMode="auto">
          <a:xfrm>
            <a:off x="76200" y="1006475"/>
            <a:ext cx="89662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ar-JO" sz="2000" b="1" dirty="0">
                <a:solidFill>
                  <a:srgbClr val="0831AD"/>
                </a:solidFill>
                <a:latin typeface="Arial" panose="020B0604020202020204" pitchFamily="34" charset="0"/>
                <a:ea typeface="ＭＳ Ｐゴシック" charset="-128"/>
                <a:cs typeface="Arial" panose="020B0604020202020204" pitchFamily="34" charset="0"/>
              </a:rPr>
              <a:t>موقع قرب مكان تقديم إبراهيم لإسحاق محرقة ... جبل المريا ... جبل صهيون</a:t>
            </a:r>
            <a:endParaRPr lang="en-US" sz="2000" b="1" dirty="0">
              <a:solidFill>
                <a:srgbClr val="0831AD"/>
              </a:solidFill>
              <a:latin typeface="Arial" panose="020B0604020202020204" pitchFamily="34" charset="0"/>
              <a:ea typeface="ＭＳ Ｐゴシック" charset="-128"/>
              <a:cs typeface="Arial" panose="020B0604020202020204" pitchFamily="34" charset="0"/>
            </a:endParaRPr>
          </a:p>
        </p:txBody>
      </p:sp>
      <p:sp>
        <p:nvSpPr>
          <p:cNvPr id="2" name="Title 1"/>
          <p:cNvSpPr>
            <a:spLocks noGrp="1"/>
          </p:cNvSpPr>
          <p:nvPr>
            <p:ph type="title" idx="4294967295"/>
          </p:nvPr>
        </p:nvSpPr>
        <p:spPr>
          <a:xfrm>
            <a:off x="0" y="277813"/>
            <a:ext cx="9144000" cy="474662"/>
          </a:xfrm>
          <a:prstGeom prst="rect">
            <a:avLst/>
          </a:prstGeom>
          <a:solidFill>
            <a:srgbClr val="790015"/>
          </a:solidFill>
        </p:spPr>
        <p:txBody>
          <a:bodyPr anchor="ctr"/>
          <a:lstStyle/>
          <a:p>
            <a:pPr algn="ctr">
              <a:defRPr/>
            </a:pPr>
            <a:r>
              <a:rPr lang="ar-JO" sz="3200" b="1" kern="1200" dirty="0">
                <a:solidFill>
                  <a:schemeClr val="tx1"/>
                </a:solidFill>
                <a:effectLst/>
                <a:latin typeface="Arial" panose="020B0604020202020204" pitchFamily="34" charset="0"/>
                <a:ea typeface="ＭＳ Ｐゴシック"/>
                <a:cs typeface="Arial" panose="020B0604020202020204" pitchFamily="34" charset="0"/>
              </a:rPr>
              <a:t>جبل الهيكل في أورشليم اليوم</a:t>
            </a:r>
            <a:endParaRPr lang="en-US"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21570"/>
                                        </p:tgtEl>
                                        <p:attrNameLst>
                                          <p:attrName>style.visibility</p:attrName>
                                        </p:attrNameLst>
                                      </p:cBhvr>
                                      <p:to>
                                        <p:strVal val="visible"/>
                                      </p:to>
                                    </p:set>
                                    <p:animEffect transition="in" filter="wipe(up)">
                                      <p:cBhvr>
                                        <p:cTn id="7" dur="500"/>
                                        <p:tgtEl>
                                          <p:spTgt spid="621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1604"/>
                                        </p:tgtEl>
                                        <p:attrNameLst>
                                          <p:attrName>style.visibility</p:attrName>
                                        </p:attrNameLst>
                                      </p:cBhvr>
                                      <p:to>
                                        <p:strVal val="visible"/>
                                      </p:to>
                                    </p:set>
                                    <p:animEffect transition="in" filter="fade">
                                      <p:cBhvr>
                                        <p:cTn id="12" dur="1000"/>
                                        <p:tgtEl>
                                          <p:spTgt spid="621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1600"/>
                                        </p:tgtEl>
                                        <p:attrNameLst>
                                          <p:attrName>style.visibility</p:attrName>
                                        </p:attrNameLst>
                                      </p:cBhvr>
                                      <p:to>
                                        <p:strVal val="visible"/>
                                      </p:to>
                                    </p:set>
                                    <p:animEffect transition="in" filter="wipe(left)">
                                      <p:cBhvr>
                                        <p:cTn id="17" dur="500"/>
                                        <p:tgtEl>
                                          <p:spTgt spid="6216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1601"/>
                                        </p:tgtEl>
                                        <p:attrNameLst>
                                          <p:attrName>style.visibility</p:attrName>
                                        </p:attrNameLst>
                                      </p:cBhvr>
                                      <p:to>
                                        <p:strVal val="visible"/>
                                      </p:to>
                                    </p:set>
                                    <p:animEffect transition="in" filter="wipe(left)">
                                      <p:cBhvr>
                                        <p:cTn id="22" dur="500"/>
                                        <p:tgtEl>
                                          <p:spTgt spid="6216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1602"/>
                                        </p:tgtEl>
                                        <p:attrNameLst>
                                          <p:attrName>style.visibility</p:attrName>
                                        </p:attrNameLst>
                                      </p:cBhvr>
                                      <p:to>
                                        <p:strVal val="visible"/>
                                      </p:to>
                                    </p:set>
                                    <p:animEffect transition="in" filter="wipe(left)">
                                      <p:cBhvr>
                                        <p:cTn id="27" dur="500"/>
                                        <p:tgtEl>
                                          <p:spTgt spid="6216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21603"/>
                                        </p:tgtEl>
                                        <p:attrNameLst>
                                          <p:attrName>style.visibility</p:attrName>
                                        </p:attrNameLst>
                                      </p:cBhvr>
                                      <p:to>
                                        <p:strVal val="visible"/>
                                      </p:to>
                                    </p:set>
                                    <p:animEffect transition="in" filter="wipe(left)">
                                      <p:cBhvr>
                                        <p:cTn id="32" dur="500"/>
                                        <p:tgtEl>
                                          <p:spTgt spid="6216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1579"/>
                                        </p:tgtEl>
                                        <p:attrNameLst>
                                          <p:attrName>style.visibility</p:attrName>
                                        </p:attrNameLst>
                                      </p:cBhvr>
                                      <p:to>
                                        <p:strVal val="visible"/>
                                      </p:to>
                                    </p:set>
                                    <p:animEffect transition="in" filter="wipe(left)">
                                      <p:cBhvr>
                                        <p:cTn id="37"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p:spPr>
        <p:txBody>
          <a:bodyPr>
            <a:spAutoFit/>
          </a:bodyPr>
          <a:lstStyle/>
          <a:p>
            <a:pPr algn="ct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بناء هذه الأساسات المدهشة</a:t>
            </a:r>
            <a:endParaRPr lang="en-US" b="1" dirty="0">
              <a:solidFill>
                <a:srgbClr val="FFFF00"/>
              </a:solidFill>
              <a:latin typeface="Arial" panose="020B0604020202020204" pitchFamily="34" charset="0"/>
              <a:ea typeface="+mn-ea"/>
              <a:cs typeface="Arial" panose="020B0604020202020204" pitchFamily="34" charset="0"/>
            </a:endParaRPr>
          </a:p>
        </p:txBody>
      </p:sp>
      <p:grpSp>
        <p:nvGrpSpPr>
          <p:cNvPr id="2" name="Group 7"/>
          <p:cNvGrpSpPr>
            <a:grpSpLocks/>
          </p:cNvGrpSpPr>
          <p:nvPr/>
        </p:nvGrpSpPr>
        <p:grpSpPr bwMode="auto">
          <a:xfrm>
            <a:off x="2662238" y="4721225"/>
            <a:ext cx="4924425" cy="676275"/>
            <a:chOff x="1677" y="2638"/>
            <a:chExt cx="3102" cy="426"/>
          </a:xfrm>
        </p:grpSpPr>
        <p:grpSp>
          <p:nvGrpSpPr>
            <p:cNvPr id="69660"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69661"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6" y="2593"/>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9657"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9658"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9659"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6"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2613" name="Text Box 21"/>
            <p:cNvSpPr txBox="1">
              <a:spLocks noChangeArrowheads="1"/>
            </p:cNvSpPr>
            <p:nvPr/>
          </p:nvSpPr>
          <p:spPr bwMode="auto">
            <a:xfrm>
              <a:off x="846" y="1952"/>
              <a:ext cx="1525" cy="54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2000" b="1" dirty="0">
                  <a:solidFill>
                    <a:srgbClr val="FFFF00"/>
                  </a:solidFill>
                  <a:latin typeface="Arial" panose="020B0604020202020204" pitchFamily="34" charset="0"/>
                  <a:cs typeface="Arial" panose="020B0604020202020204" pitchFamily="34" charset="0"/>
                </a:rPr>
                <a:t>الحائط الغربي أو </a:t>
              </a:r>
            </a:p>
            <a:p>
              <a:pPr algn="ctr">
                <a:spcBef>
                  <a:spcPct val="50000"/>
                </a:spcBef>
                <a:defRPr/>
              </a:pPr>
              <a:r>
                <a:rPr lang="ar-JO" sz="2000" b="1" dirty="0">
                  <a:solidFill>
                    <a:srgbClr val="FFFF00"/>
                  </a:solidFill>
                  <a:latin typeface="Arial" panose="020B0604020202020204" pitchFamily="34" charset="0"/>
                  <a:cs typeface="Arial" panose="020B0604020202020204" pitchFamily="34" charset="0"/>
                </a:rPr>
                <a:t>حائط المبكى</a:t>
              </a:r>
              <a:endParaRPr lang="en-US" sz="2000" b="1" dirty="0">
                <a:solidFill>
                  <a:srgbClr val="FFFF00"/>
                </a:solidFill>
                <a:latin typeface="Arial" panose="020B0604020202020204" pitchFamily="34" charset="0"/>
                <a:cs typeface="Arial" panose="020B0604020202020204" pitchFamily="34" charset="0"/>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9641"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9642" name="Text Box 25"/>
          <p:cNvSpPr txBox="1">
            <a:spLocks noChangeArrowheads="1"/>
          </p:cNvSpPr>
          <p:nvPr/>
        </p:nvSpPr>
        <p:spPr bwMode="auto">
          <a:xfrm>
            <a:off x="8599488" y="647858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6</a:t>
            </a:r>
            <a:endParaRPr lang="en-US" sz="1600" b="1" dirty="0">
              <a:solidFill>
                <a:srgbClr val="FFA27C"/>
              </a:solidFill>
              <a:latin typeface="Arial" panose="020B0604020202020204" pitchFamily="34" charset="0"/>
              <a:cs typeface="Arial" panose="020B0604020202020204" pitchFamily="34" charset="0"/>
            </a:endParaRPr>
          </a:p>
        </p:txBody>
      </p:sp>
      <p:sp>
        <p:nvSpPr>
          <p:cNvPr id="622618" name="Rectangle 26"/>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32</a:t>
            </a:r>
          </a:p>
        </p:txBody>
      </p:sp>
      <p:sp>
        <p:nvSpPr>
          <p:cNvPr id="69645" name="Text Box 2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pic>
        <p:nvPicPr>
          <p:cNvPr id="622621" name="Picture 2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10156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400" b="1" dirty="0">
                <a:solidFill>
                  <a:srgbClr val="FFFF00"/>
                </a:solidFill>
                <a:latin typeface="Arial" panose="020B0604020202020204" pitchFamily="34" charset="0"/>
                <a:ea typeface="+mn-ea"/>
                <a:cs typeface="Arial" panose="020B0604020202020204" pitchFamily="34" charset="0"/>
              </a:rPr>
              <a:t>الهيكل الأول المبني</a:t>
            </a:r>
          </a:p>
          <a:p>
            <a:pPr algn="ctr">
              <a:spcBef>
                <a:spcPct val="50000"/>
              </a:spcBef>
              <a:defRPr/>
            </a:pPr>
            <a:r>
              <a:rPr lang="ar-JO" sz="2400" b="1" dirty="0">
                <a:solidFill>
                  <a:srgbClr val="FFFF00"/>
                </a:solidFill>
                <a:latin typeface="Arial" panose="020B0604020202020204" pitchFamily="34" charset="0"/>
                <a:ea typeface="+mn-ea"/>
                <a:cs typeface="Arial" panose="020B0604020202020204" pitchFamily="34" charset="0"/>
              </a:rPr>
              <a:t> من سليمان</a:t>
            </a:r>
            <a:endParaRPr lang="en-US" sz="2400" b="1" dirty="0">
              <a:solidFill>
                <a:srgbClr val="FFFF00"/>
              </a:solidFill>
              <a:latin typeface="Arial" panose="020B0604020202020204" pitchFamily="34" charset="0"/>
              <a:ea typeface="+mn-ea"/>
              <a:cs typeface="Arial" panose="020B0604020202020204" pitchFamily="34" charset="0"/>
            </a:endParaRPr>
          </a:p>
        </p:txBody>
      </p:sp>
      <p:pic>
        <p:nvPicPr>
          <p:cNvPr id="622623" name="Picture 31"/>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2805113" y="4325257"/>
            <a:ext cx="4321401"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ctr">
              <a:spcBef>
                <a:spcPct val="50000"/>
              </a:spcBef>
              <a:defRPr/>
            </a:pPr>
            <a:r>
              <a:rPr lang="ar-JO" sz="2400" b="1" dirty="0">
                <a:solidFill>
                  <a:srgbClr val="FFFF00"/>
                </a:solidFill>
                <a:latin typeface="Arial" panose="020B0604020202020204" pitchFamily="34" charset="0"/>
                <a:ea typeface="ＭＳ Ｐゴシック" charset="-128"/>
                <a:cs typeface="Arial" panose="020B0604020202020204" pitchFamily="34" charset="0"/>
              </a:rPr>
              <a:t>هيكل هيرودس زمن يسوع </a:t>
            </a:r>
            <a:endParaRPr lang="en-US" sz="2400" b="1" dirty="0">
              <a:solidFill>
                <a:srgbClr val="FFFF00"/>
              </a:solidFill>
              <a:latin typeface="Arial" panose="020B0604020202020204" pitchFamily="34" charset="0"/>
              <a:ea typeface="ＭＳ Ｐゴシック" charset="-128"/>
              <a:cs typeface="Arial" panose="020B0604020202020204" pitchFamily="34" charset="0"/>
            </a:endParaRPr>
          </a:p>
        </p:txBody>
      </p:sp>
      <p:graphicFrame>
        <p:nvGraphicFramePr>
          <p:cNvPr id="622625" name="Object 2"/>
          <p:cNvGraphicFramePr>
            <a:graphicFrameLocks noChangeAspect="1"/>
          </p:cNvGraphicFramePr>
          <p:nvPr/>
        </p:nvGraphicFramePr>
        <p:xfrm>
          <a:off x="3294742" y="3152774"/>
          <a:ext cx="3209925" cy="2168525"/>
        </p:xfrm>
        <a:graphic>
          <a:graphicData uri="http://schemas.openxmlformats.org/presentationml/2006/ole">
            <mc:AlternateContent xmlns:mc="http://schemas.openxmlformats.org/markup-compatibility/2006">
              <mc:Choice xmlns:v="urn:schemas-microsoft-com:vml" Requires="v">
                <p:oleObj name="Document" r:id="rId7" imgW="5600000" imgH="3428571" progId="">
                  <p:embed/>
                </p:oleObj>
              </mc:Choice>
              <mc:Fallback>
                <p:oleObj name="Document" r:id="rId7" imgW="5600000" imgH="3428571" progId="">
                  <p:embed/>
                  <p:pic>
                    <p:nvPicPr>
                      <p:cNvPr id="0"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4742" y="3152774"/>
                        <a:ext cx="3209925" cy="216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2626" name="Text Box 34"/>
          <p:cNvSpPr txBox="1">
            <a:spLocks noChangeArrowheads="1"/>
          </p:cNvSpPr>
          <p:nvPr/>
        </p:nvSpPr>
        <p:spPr bwMode="auto">
          <a:xfrm>
            <a:off x="3255963" y="3149601"/>
            <a:ext cx="3478212" cy="101566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ar-JO" sz="2400" b="1" dirty="0">
                <a:solidFill>
                  <a:srgbClr val="FFFF00"/>
                </a:solidFill>
                <a:latin typeface="Arial" panose="020B0604020202020204" pitchFamily="34" charset="0"/>
                <a:ea typeface="ＭＳ Ｐゴシック" charset="-128"/>
                <a:cs typeface="Arial" panose="020B0604020202020204" pitchFamily="34" charset="0"/>
              </a:rPr>
              <a:t>اليوم قبة الصخرة </a:t>
            </a:r>
          </a:p>
          <a:p>
            <a:pPr algn="ctr">
              <a:spcBef>
                <a:spcPct val="50000"/>
              </a:spcBef>
              <a:defRPr/>
            </a:pPr>
            <a:r>
              <a:rPr lang="ar-JO" sz="2400" b="1" dirty="0">
                <a:solidFill>
                  <a:srgbClr val="FFFF00"/>
                </a:solidFill>
                <a:latin typeface="Arial" panose="020B0604020202020204" pitchFamily="34" charset="0"/>
                <a:ea typeface="ＭＳ Ｐゴシック" charset="-128"/>
                <a:cs typeface="Arial" panose="020B0604020202020204" pitchFamily="34" charset="0"/>
              </a:rPr>
              <a:t>الإسلامية</a:t>
            </a:r>
            <a:endParaRPr lang="en-US" sz="2400" b="1" dirty="0">
              <a:solidFill>
                <a:srgbClr val="FFFF00"/>
              </a:solidFill>
              <a:latin typeface="Arial" panose="020B0604020202020204" pitchFamily="34" charset="0"/>
              <a:ea typeface="ＭＳ Ｐゴシック" charset="-128"/>
              <a:cs typeface="Arial" panose="020B0604020202020204" pitchFamily="34" charset="0"/>
            </a:endParaRPr>
          </a:p>
        </p:txBody>
      </p:sp>
      <p:sp>
        <p:nvSpPr>
          <p:cNvPr id="622627" name="Text Box 35"/>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ar-JO" sz="2000" b="1" dirty="0">
                <a:solidFill>
                  <a:srgbClr val="0831AD"/>
                </a:solidFill>
                <a:latin typeface="Arial" panose="020B0604020202020204" pitchFamily="34" charset="0"/>
                <a:ea typeface="ＭＳ Ｐゴシック" charset="-128"/>
                <a:cs typeface="Arial" panose="020B0604020202020204" pitchFamily="34" charset="0"/>
              </a:rPr>
              <a:t>موقع قرب مكان تقديم إبراهيم لإسحاق محرقة ... جبل المريا ... جبل صهيون</a:t>
            </a:r>
            <a:endParaRPr lang="en-US" sz="2000" b="1" dirty="0">
              <a:solidFill>
                <a:srgbClr val="0831AD"/>
              </a:solidFill>
              <a:latin typeface="Arial" panose="020B0604020202020204" pitchFamily="34" charset="0"/>
              <a:ea typeface="ＭＳ Ｐゴシック" charset="-128"/>
              <a:cs typeface="Arial" panose="020B0604020202020204" pitchFamily="34" charset="0"/>
            </a:endParaRPr>
          </a:p>
        </p:txBody>
      </p:sp>
      <p:sp>
        <p:nvSpPr>
          <p:cNvPr id="3" name="Title 2"/>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ar-JO" sz="3200" b="1" kern="1200" dirty="0">
                <a:solidFill>
                  <a:schemeClr val="tx1"/>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rPr>
              <a:t>جبل الهيكل في أورشليم اليوم</a:t>
            </a:r>
            <a:endParaRPr lang="en-US" sz="3200" b="1" kern="1200" dirty="0">
              <a:solidFill>
                <a:schemeClr val="tx1"/>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endParaRPr>
          </a:p>
        </p:txBody>
      </p:sp>
      <p:sp>
        <p:nvSpPr>
          <p:cNvPr id="622619" name="Text Box 27"/>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6: 14 - 38</a:t>
            </a:r>
            <a:endParaRPr lang="en-US" sz="1600" b="1"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71682"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71683" name="Text Box 24"/>
          <p:cNvSpPr txBox="1">
            <a:spLocks noChangeArrowheads="1"/>
          </p:cNvSpPr>
          <p:nvPr/>
        </p:nvSpPr>
        <p:spPr bwMode="auto">
          <a:xfrm>
            <a:off x="8599488" y="647858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32a</a:t>
            </a:r>
          </a:p>
        </p:txBody>
      </p:sp>
      <p:sp>
        <p:nvSpPr>
          <p:cNvPr id="71685"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71686"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6182" name="Text Box 38"/>
          <p:cNvSpPr txBox="1">
            <a:spLocks noChangeArrowheads="1"/>
          </p:cNvSpPr>
          <p:nvPr/>
        </p:nvSpPr>
        <p:spPr bwMode="auto">
          <a:xfrm>
            <a:off x="6008688" y="2462213"/>
            <a:ext cx="2935287"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400" b="1" dirty="0">
                <a:solidFill>
                  <a:srgbClr val="FFFF00"/>
                </a:solidFill>
                <a:latin typeface="Arial" panose="020B0604020202020204" pitchFamily="34" charset="0"/>
                <a:ea typeface="+mn-ea"/>
                <a:cs typeface="Arial" panose="020B0604020202020204" pitchFamily="34" charset="0"/>
              </a:rPr>
              <a:t>داخل قبة الصخرة</a:t>
            </a:r>
            <a:endParaRPr lang="en-US" sz="2400" b="1" dirty="0">
              <a:solidFill>
                <a:srgbClr val="FFFF00"/>
              </a:solidFill>
              <a:latin typeface="Arial" panose="020B0604020202020204" pitchFamily="34" charset="0"/>
              <a:ea typeface="+mn-ea"/>
              <a:cs typeface="Arial" panose="020B0604020202020204" pitchFamily="34" charset="0"/>
            </a:endParaRP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400" b="1" dirty="0">
                <a:solidFill>
                  <a:srgbClr val="FFFF00"/>
                </a:solidFill>
                <a:latin typeface="Arial" panose="020B0604020202020204" pitchFamily="34" charset="0"/>
                <a:ea typeface="+mn-ea"/>
                <a:cs typeface="Arial" panose="020B0604020202020204" pitchFamily="34" charset="0"/>
              </a:rPr>
              <a:t>قبة الصخرة على جبل الهيكل </a:t>
            </a:r>
            <a:endParaRPr lang="en-US" sz="2400" b="1" dirty="0">
              <a:solidFill>
                <a:srgbClr val="FFFF00"/>
              </a:solidFill>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457200" y="220663"/>
            <a:ext cx="8229600" cy="538162"/>
          </a:xfrm>
          <a:prstGeom prst="rect">
            <a:avLst/>
          </a:prstGeom>
          <a:solidFill>
            <a:srgbClr val="790015"/>
          </a:solidFill>
        </p:spPr>
        <p:txBody>
          <a:bodyPr anchor="ctr"/>
          <a:lstStyle/>
          <a:p>
            <a:pPr algn="ctr">
              <a:defRPr/>
            </a:pPr>
            <a:r>
              <a:rPr lang="ar-JO" sz="3200" b="1" kern="1200" dirty="0">
                <a:solidFill>
                  <a:schemeClr val="tx1"/>
                </a:solidFill>
                <a:effectLst/>
                <a:latin typeface="Arial" panose="020B0604020202020204" pitchFamily="34" charset="0"/>
                <a:ea typeface="ＭＳ Ｐゴシック"/>
                <a:cs typeface="Arial" panose="020B0604020202020204" pitchFamily="34" charset="0"/>
              </a:rPr>
              <a:t>جبل الهيكل في أورشليم اليوم</a:t>
            </a:r>
            <a:endParaRPr lang="en-US" sz="3200" b="1" kern="1200" dirty="0">
              <a:solidFill>
                <a:schemeClr val="tx1"/>
              </a:solidFill>
              <a:effectLst/>
              <a:latin typeface="Arial" panose="020B0604020202020204" pitchFamily="34" charset="0"/>
              <a:ea typeface="ＭＳ Ｐゴシック"/>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73730"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23620" name="Rectangle 4"/>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6: 14 - 38</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73733" name="Text Box 6"/>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3735" name="Group 8"/>
          <p:cNvGrpSpPr>
            <a:grpSpLocks/>
          </p:cNvGrpSpPr>
          <p:nvPr/>
        </p:nvGrpSpPr>
        <p:grpSpPr bwMode="auto">
          <a:xfrm>
            <a:off x="8018463" y="3436938"/>
            <a:ext cx="981075" cy="1843087"/>
            <a:chOff x="5051" y="2165"/>
            <a:chExt cx="618" cy="1161"/>
          </a:xfrm>
        </p:grpSpPr>
        <p:grpSp>
          <p:nvGrpSpPr>
            <p:cNvPr id="73741" name="Group 9"/>
            <p:cNvGrpSpPr>
              <a:grpSpLocks/>
            </p:cNvGrpSpPr>
            <p:nvPr/>
          </p:nvGrpSpPr>
          <p:grpSpPr bwMode="auto">
            <a:xfrm>
              <a:off x="5051" y="2165"/>
              <a:ext cx="618" cy="1161"/>
              <a:chOff x="5051" y="2165"/>
              <a:chExt cx="618" cy="1161"/>
            </a:xfrm>
          </p:grpSpPr>
          <p:sp>
            <p:nvSpPr>
              <p:cNvPr id="73743"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73744"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3745"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3746"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47"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48"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49"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0"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1"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2"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3"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4"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5"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6"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7"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8"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9" name="Rectangle 2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73742" name="Rectangle 27"/>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73736"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chemeClr val="tx1"/>
              </a:solidFill>
              <a:latin typeface="Arial" panose="020B0604020202020204" pitchFamily="34" charset="0"/>
              <a:cs typeface="Arial" panose="020B0604020202020204" pitchFamily="34" charset="0"/>
            </a:endParaRPr>
          </a:p>
        </p:txBody>
      </p:sp>
      <p:grpSp>
        <p:nvGrpSpPr>
          <p:cNvPr id="4" name="Group 35"/>
          <p:cNvGrpSpPr>
            <a:grpSpLocks/>
          </p:cNvGrpSpPr>
          <p:nvPr/>
        </p:nvGrpSpPr>
        <p:grpSpPr bwMode="auto">
          <a:xfrm>
            <a:off x="828675" y="815975"/>
            <a:ext cx="3921125" cy="2692400"/>
            <a:chOff x="522" y="514"/>
            <a:chExt cx="2470" cy="1696"/>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000" b="1" dirty="0">
                  <a:solidFill>
                    <a:srgbClr val="FFFF00"/>
                  </a:solidFill>
                  <a:latin typeface="Arial" panose="020B0604020202020204" pitchFamily="34" charset="0"/>
                  <a:ea typeface="+mn-ea"/>
                  <a:cs typeface="Arial" panose="020B0604020202020204" pitchFamily="34" charset="0"/>
                </a:rPr>
                <a:t>الصلاة عند الحائط</a:t>
              </a:r>
              <a:endParaRPr lang="en-US" sz="2000" b="1" dirty="0">
                <a:solidFill>
                  <a:srgbClr val="FFFF00"/>
                </a:solidFill>
                <a:latin typeface="Arial" panose="020B0604020202020204" pitchFamily="34" charset="0"/>
                <a:ea typeface="+mn-ea"/>
                <a:cs typeface="Arial" panose="020B0604020202020204" pitchFamily="34" charset="0"/>
              </a:endParaRPr>
            </a:p>
          </p:txBody>
        </p:sp>
      </p:grpSp>
      <p:sp>
        <p:nvSpPr>
          <p:cNvPr id="73738" name="Title 32"/>
          <p:cNvSpPr>
            <a:spLocks noGrp="1"/>
          </p:cNvSpPr>
          <p:nvPr>
            <p:ph type="title" idx="4294967295"/>
          </p:nvPr>
        </p:nvSpPr>
        <p:spPr bwMode="auto">
          <a:xfrm>
            <a:off x="495300" y="5641975"/>
            <a:ext cx="8229600" cy="4587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400" b="1" dirty="0">
                <a:solidFill>
                  <a:srgbClr val="FFF814"/>
                </a:solidFill>
                <a:effectLst/>
                <a:latin typeface="Arial" panose="020B0604020202020204" pitchFamily="34" charset="0"/>
                <a:ea typeface="ＭＳ Ｐゴシック" charset="0"/>
                <a:cs typeface="Arial" panose="020B0604020202020204" pitchFamily="34" charset="0"/>
              </a:rPr>
              <a:t>الحائط الغربي لجبل الهيكل </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779"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24664" name="Rectangle 24"/>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6: 14 – 38؛ متى 21: 12- 17</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75782" name="Text Box 26"/>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75785"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Arial" panose="020B0604020202020204" pitchFamily="34" charset="0"/>
                <a:cs typeface="Arial" panose="020B0604020202020204" pitchFamily="34" charset="0"/>
              </a:rPr>
              <a:t>6</a:t>
            </a:r>
            <a:endParaRPr lang="en-US" sz="1600" b="1" dirty="0">
              <a:solidFill>
                <a:schemeClr val="tx1"/>
              </a:solidFill>
              <a:latin typeface="Arial" panose="020B0604020202020204" pitchFamily="34" charset="0"/>
              <a:cs typeface="Arial" panose="020B0604020202020204" pitchFamily="34" charset="0"/>
            </a:endParaRP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4672" name="Text Box 32"/>
          <p:cNvSpPr txBox="1">
            <a:spLocks noChangeArrowheads="1"/>
          </p:cNvSpPr>
          <p:nvPr/>
        </p:nvSpPr>
        <p:spPr bwMode="auto">
          <a:xfrm>
            <a:off x="2265045" y="1535113"/>
            <a:ext cx="5127625" cy="579437"/>
          </a:xfrm>
          <a:prstGeom prst="rect">
            <a:avLst/>
          </a:prstGeom>
          <a:noFill/>
          <a:ln w="12700">
            <a:noFill/>
            <a:miter lim="800000"/>
            <a:headEnd/>
            <a:tailEnd/>
          </a:ln>
          <a:effectLst/>
        </p:spPr>
        <p:txBody>
          <a:bodyPr>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الروحية </a:t>
            </a:r>
            <a:endParaRPr lang="en-US"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24673" name="Text Box 33"/>
          <p:cNvSpPr txBox="1">
            <a:spLocks noChangeArrowheads="1"/>
          </p:cNvSpPr>
          <p:nvPr/>
        </p:nvSpPr>
        <p:spPr bwMode="auto">
          <a:xfrm>
            <a:off x="1934528" y="2139553"/>
            <a:ext cx="5127625" cy="579438"/>
          </a:xfrm>
          <a:prstGeom prst="rect">
            <a:avLst/>
          </a:prstGeom>
          <a:noFill/>
          <a:ln w="12700">
            <a:noFill/>
            <a:miter lim="800000"/>
            <a:headEnd/>
            <a:tailEnd/>
          </a:ln>
          <a:effectLst/>
        </p:spPr>
        <p:txBody>
          <a:bodyPr>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اللاهوتية</a:t>
            </a:r>
            <a:endParaRPr lang="en-US"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24674" name="Text Box 34"/>
          <p:cNvSpPr txBox="1">
            <a:spLocks noChangeArrowheads="1"/>
          </p:cNvSpPr>
          <p:nvPr/>
        </p:nvSpPr>
        <p:spPr bwMode="auto">
          <a:xfrm>
            <a:off x="1355725" y="2743994"/>
            <a:ext cx="5127625" cy="579437"/>
          </a:xfrm>
          <a:prstGeom prst="rect">
            <a:avLst/>
          </a:prstGeom>
          <a:noFill/>
          <a:ln w="12700">
            <a:noFill/>
            <a:miter lim="800000"/>
            <a:headEnd/>
            <a:tailEnd/>
          </a:ln>
          <a:effectLst/>
        </p:spPr>
        <p:txBody>
          <a:bodyPr>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السياسية</a:t>
            </a:r>
            <a:endParaRPr lang="en-US"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24675" name="Text Box 35"/>
          <p:cNvSpPr txBox="1">
            <a:spLocks noChangeArrowheads="1"/>
          </p:cNvSpPr>
          <p:nvPr/>
        </p:nvSpPr>
        <p:spPr bwMode="auto">
          <a:xfrm>
            <a:off x="1909763" y="3348434"/>
            <a:ext cx="4125277" cy="579437"/>
          </a:xfrm>
          <a:prstGeom prst="rect">
            <a:avLst/>
          </a:prstGeom>
          <a:noFill/>
          <a:ln w="12700">
            <a:noFill/>
            <a:miter lim="800000"/>
            <a:headEnd/>
            <a:tailEnd/>
          </a:ln>
          <a:effectLst/>
        </p:spPr>
        <p:txBody>
          <a:bodyPr wrap="square">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الجغرافية</a:t>
            </a:r>
            <a:endParaRPr lang="en-US"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24676" name="Text Box 36"/>
          <p:cNvSpPr txBox="1">
            <a:spLocks noChangeArrowheads="1"/>
          </p:cNvSpPr>
          <p:nvPr/>
        </p:nvSpPr>
        <p:spPr bwMode="auto">
          <a:xfrm>
            <a:off x="2514600" y="3952875"/>
            <a:ext cx="2910840" cy="579438"/>
          </a:xfrm>
          <a:prstGeom prst="rect">
            <a:avLst/>
          </a:prstGeom>
          <a:noFill/>
          <a:ln w="12700">
            <a:noFill/>
            <a:miter lim="800000"/>
            <a:headEnd/>
            <a:tailEnd/>
          </a:ln>
          <a:effectLst/>
        </p:spPr>
        <p:txBody>
          <a:bodyPr wrap="square">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الأخروية</a:t>
            </a:r>
            <a:endParaRPr lang="en-US"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grpSp>
        <p:nvGrpSpPr>
          <p:cNvPr id="75792" name="Group 4"/>
          <p:cNvGrpSpPr>
            <a:grpSpLocks/>
          </p:cNvGrpSpPr>
          <p:nvPr/>
        </p:nvGrpSpPr>
        <p:grpSpPr bwMode="auto">
          <a:xfrm>
            <a:off x="8018463" y="3436938"/>
            <a:ext cx="981075" cy="1843087"/>
            <a:chOff x="5051" y="2165"/>
            <a:chExt cx="618" cy="1161"/>
          </a:xfrm>
        </p:grpSpPr>
        <p:grpSp>
          <p:nvGrpSpPr>
            <p:cNvPr id="75794" name="Group 5"/>
            <p:cNvGrpSpPr>
              <a:grpSpLocks/>
            </p:cNvGrpSpPr>
            <p:nvPr/>
          </p:nvGrpSpPr>
          <p:grpSpPr bwMode="auto">
            <a:xfrm>
              <a:off x="5051" y="2165"/>
              <a:ext cx="618" cy="1161"/>
              <a:chOff x="5051" y="2165"/>
              <a:chExt cx="618" cy="1161"/>
            </a:xfrm>
          </p:grpSpPr>
          <p:sp>
            <p:nvSpPr>
              <p:cNvPr id="75796"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75797"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5798"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5799"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0"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1"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2"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3"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4"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5"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6"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7"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8"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9"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10"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11"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12" name="Rectangle 2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75795" name="Rectangle 23"/>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ar-JO" sz="3200" b="1" dirty="0">
                <a:solidFill>
                  <a:srgbClr val="37F1FA"/>
                </a:solidFill>
                <a:latin typeface="Arial" panose="020B0604020202020204" pitchFamily="34" charset="0"/>
                <a:ea typeface="ＭＳ Ｐゴシック" charset="0"/>
                <a:cs typeface="Arial" panose="020B0604020202020204" pitchFamily="34" charset="0"/>
              </a:rPr>
              <a:t>الأهمية العظمى لجبل الهيكل</a:t>
            </a:r>
            <a:endParaRPr lang="en-US" sz="3200" b="1" dirty="0">
              <a:solidFill>
                <a:srgbClr val="37F1FA"/>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righ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righ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righ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righ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righ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77826"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9979" name="Rectangle 91"/>
          <p:cNvSpPr>
            <a:spLocks noChangeArrowheads="1"/>
          </p:cNvSpPr>
          <p:nvPr/>
        </p:nvSpPr>
        <p:spPr bwMode="auto">
          <a:xfrm>
            <a:off x="812706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35</a:t>
            </a:r>
          </a:p>
        </p:txBody>
      </p:sp>
      <p:sp>
        <p:nvSpPr>
          <p:cNvPr id="77830" name="Text Box 9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6: 14 – 38 ؛ متى 21: 12 - 17</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ar-JO" altLang="ja-JP" sz="2800" b="1" dirty="0">
                <a:solidFill>
                  <a:srgbClr val="0831AD"/>
                </a:solidFill>
                <a:latin typeface="Arial" panose="020B0604020202020204" pitchFamily="34" charset="0"/>
                <a:ea typeface="ＭＳ Ｐゴシック" charset="0"/>
                <a:cs typeface="Arial" panose="020B0604020202020204" pitchFamily="34" charset="0"/>
              </a:rPr>
              <a:t>جبل الهيكل في أورشليم الحالية</a:t>
            </a:r>
            <a:r>
              <a:rPr lang="en-US" altLang="ja-JP" sz="2800" b="1" dirty="0">
                <a:solidFill>
                  <a:srgbClr val="0831AD"/>
                </a:solidFill>
                <a:latin typeface="Arial" panose="020B0604020202020204" pitchFamily="34" charset="0"/>
                <a:ea typeface="ＭＳ Ｐゴシック" charset="0"/>
                <a:cs typeface="Arial" panose="020B0604020202020204" pitchFamily="34" charset="0"/>
              </a:rPr>
              <a:t> </a:t>
            </a:r>
            <a:br>
              <a:rPr lang="en-US" altLang="ja-JP" sz="2800" b="1" dirty="0">
                <a:solidFill>
                  <a:srgbClr val="0831AD"/>
                </a:solidFill>
                <a:latin typeface="Arial" panose="020B0604020202020204" pitchFamily="34" charset="0"/>
                <a:ea typeface="ＭＳ Ｐゴシック" charset="0"/>
                <a:cs typeface="Arial" panose="020B0604020202020204" pitchFamily="34" charset="0"/>
              </a:rPr>
            </a:br>
            <a:r>
              <a:rPr lang="ar-JO" altLang="ja-JP" sz="2800" b="1" dirty="0">
                <a:solidFill>
                  <a:srgbClr val="0831AD"/>
                </a:solidFill>
                <a:latin typeface="Arial" panose="020B0604020202020204" pitchFamily="34" charset="0"/>
                <a:ea typeface="ＭＳ Ｐゴシック" charset="0"/>
                <a:cs typeface="Arial" panose="020B0604020202020204" pitchFamily="34" charset="0"/>
              </a:rPr>
              <a:t>موقع رئيسي محوري لكوكب الأرض</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39"/>
          <p:cNvGrpSpPr>
            <a:grpSpLocks/>
          </p:cNvGrpSpPr>
          <p:nvPr/>
        </p:nvGrpSpPr>
        <p:grpSpPr bwMode="auto">
          <a:xfrm>
            <a:off x="6334125" y="3360738"/>
            <a:ext cx="920750" cy="1009650"/>
            <a:chOff x="6289985" y="1029339"/>
            <a:chExt cx="919814" cy="1010116"/>
          </a:xfrm>
        </p:grpSpPr>
        <p:grpSp>
          <p:nvGrpSpPr>
            <p:cNvPr id="79951" name="Group 75"/>
            <p:cNvGrpSpPr>
              <a:grpSpLocks/>
            </p:cNvGrpSpPr>
            <p:nvPr/>
          </p:nvGrpSpPr>
          <p:grpSpPr bwMode="auto">
            <a:xfrm>
              <a:off x="6289985" y="1134030"/>
              <a:ext cx="919814" cy="736467"/>
              <a:chOff x="578" y="2316"/>
              <a:chExt cx="2105" cy="1421"/>
            </a:xfrm>
          </p:grpSpPr>
          <p:sp>
            <p:nvSpPr>
              <p:cNvPr id="79957"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8"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79952"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3"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4"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5"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6"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79874" name="Group 148"/>
          <p:cNvGrpSpPr>
            <a:grpSpLocks/>
          </p:cNvGrpSpPr>
          <p:nvPr/>
        </p:nvGrpSpPr>
        <p:grpSpPr bwMode="auto">
          <a:xfrm>
            <a:off x="6330950" y="1331913"/>
            <a:ext cx="920750" cy="1009650"/>
            <a:chOff x="6289985" y="1029339"/>
            <a:chExt cx="919814" cy="1010116"/>
          </a:xfrm>
        </p:grpSpPr>
        <p:grpSp>
          <p:nvGrpSpPr>
            <p:cNvPr id="79943" name="Group 75"/>
            <p:cNvGrpSpPr>
              <a:grpSpLocks/>
            </p:cNvGrpSpPr>
            <p:nvPr/>
          </p:nvGrpSpPr>
          <p:grpSpPr bwMode="auto">
            <a:xfrm>
              <a:off x="6289985" y="1134030"/>
              <a:ext cx="919814" cy="736467"/>
              <a:chOff x="578" y="2316"/>
              <a:chExt cx="2105" cy="1421"/>
            </a:xfrm>
          </p:grpSpPr>
          <p:sp>
            <p:nvSpPr>
              <p:cNvPr id="79949"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0"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79944"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45"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46"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47"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48"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7987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987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9878" name="Rectangle 5"/>
          <p:cNvSpPr>
            <a:spLocks noChangeArrowheads="1"/>
          </p:cNvSpPr>
          <p:nvPr/>
        </p:nvSpPr>
        <p:spPr bwMode="auto">
          <a:xfrm>
            <a:off x="3059113" y="879475"/>
            <a:ext cx="120064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الملكية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798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8631"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7988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82" name="Rectangle 10"/>
          <p:cNvSpPr>
            <a:spLocks noChangeArrowheads="1"/>
          </p:cNvSpPr>
          <p:nvPr/>
        </p:nvSpPr>
        <p:spPr bwMode="auto">
          <a:xfrm>
            <a:off x="3846513" y="1387475"/>
            <a:ext cx="155811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79884" name="Group 13"/>
          <p:cNvGrpSpPr>
            <a:grpSpLocks/>
          </p:cNvGrpSpPr>
          <p:nvPr/>
        </p:nvGrpSpPr>
        <p:grpSpPr bwMode="auto">
          <a:xfrm>
            <a:off x="901700" y="2603500"/>
            <a:ext cx="2201863" cy="1765300"/>
            <a:chOff x="568" y="1640"/>
            <a:chExt cx="1387" cy="1112"/>
          </a:xfrm>
        </p:grpSpPr>
        <p:grpSp>
          <p:nvGrpSpPr>
            <p:cNvPr id="79938"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79941"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79942"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79885"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86"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87"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88"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89"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0"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1"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2"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3"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4"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5"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6"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7"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9"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00"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01"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79905" name="Group 108"/>
          <p:cNvGrpSpPr>
            <a:grpSpLocks/>
          </p:cNvGrpSpPr>
          <p:nvPr/>
        </p:nvGrpSpPr>
        <p:grpSpPr bwMode="auto">
          <a:xfrm>
            <a:off x="8018463" y="3436938"/>
            <a:ext cx="981075" cy="1843087"/>
            <a:chOff x="5051" y="2165"/>
            <a:chExt cx="618" cy="1161"/>
          </a:xfrm>
        </p:grpSpPr>
        <p:grpSp>
          <p:nvGrpSpPr>
            <p:cNvPr id="79919" name="Group 109"/>
            <p:cNvGrpSpPr>
              <a:grpSpLocks/>
            </p:cNvGrpSpPr>
            <p:nvPr/>
          </p:nvGrpSpPr>
          <p:grpSpPr bwMode="auto">
            <a:xfrm>
              <a:off x="5051" y="2165"/>
              <a:ext cx="618" cy="1161"/>
              <a:chOff x="5051" y="2165"/>
              <a:chExt cx="618" cy="1161"/>
            </a:xfrm>
          </p:grpSpPr>
          <p:sp>
            <p:nvSpPr>
              <p:cNvPr id="79921"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79922"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9923"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9924"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25"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26"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27"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28"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29"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0"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1"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2"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3"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4"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5"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6"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7" name="Rectangle 12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79920" name="Rectangle 127"/>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79906"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pic>
        <p:nvPicPr>
          <p:cNvPr id="538754" name="Picture 1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38756" name="Rectangle 132"/>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36</a:t>
            </a:r>
          </a:p>
        </p:txBody>
      </p:sp>
      <p:sp>
        <p:nvSpPr>
          <p:cNvPr id="79909" name="Text Box 13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538781" name="Rectangle 157"/>
          <p:cNvSpPr>
            <a:spLocks noChangeArrowheads="1"/>
          </p:cNvSpPr>
          <p:nvPr/>
        </p:nvSpPr>
        <p:spPr bwMode="auto">
          <a:xfrm>
            <a:off x="6213475" y="2197100"/>
            <a:ext cx="3460883"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cs typeface="Arial" panose="020B0604020202020204" pitchFamily="34" charset="0"/>
              </a:rPr>
              <a:t>2 صموئيل 7: 4 - 16 </a:t>
            </a:r>
            <a:endParaRPr lang="en-US" b="1" dirty="0">
              <a:solidFill>
                <a:schemeClr val="tx1"/>
              </a:solidFill>
              <a:latin typeface="Arial" panose="020B0604020202020204" pitchFamily="34" charset="0"/>
              <a:cs typeface="Arial" panose="020B0604020202020204" pitchFamily="34" charset="0"/>
            </a:endParaRPr>
          </a:p>
          <a:p>
            <a:pPr>
              <a:defRPr/>
            </a:pPr>
            <a:r>
              <a:rPr lang="ar-JO" b="1" dirty="0">
                <a:solidFill>
                  <a:schemeClr val="tx1"/>
                </a:solidFill>
                <a:latin typeface="Arial" panose="020B0604020202020204" pitchFamily="34" charset="0"/>
                <a:cs typeface="Arial" panose="020B0604020202020204" pitchFamily="34" charset="0"/>
              </a:rPr>
              <a:t>1 أخبار الأيام 17: 3- 15 </a:t>
            </a:r>
            <a:endParaRPr lang="en-US" b="1" dirty="0">
              <a:solidFill>
                <a:schemeClr val="tx1"/>
              </a:solidFill>
              <a:latin typeface="Arial" panose="020B0604020202020204" pitchFamily="34" charset="0"/>
              <a:cs typeface="Arial" panose="020B0604020202020204" pitchFamily="34" charset="0"/>
            </a:endParaRPr>
          </a:p>
        </p:txBody>
      </p:sp>
      <p:sp>
        <p:nvSpPr>
          <p:cNvPr id="538793" name="Text Box 169"/>
          <p:cNvSpPr txBox="1">
            <a:spLocks noChangeArrowheads="1"/>
          </p:cNvSpPr>
          <p:nvPr/>
        </p:nvSpPr>
        <p:spPr bwMode="auto">
          <a:xfrm>
            <a:off x="6307138" y="1427163"/>
            <a:ext cx="863600" cy="6413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ar-JO" sz="3600" b="1" dirty="0">
                <a:solidFill>
                  <a:schemeClr val="tx1"/>
                </a:solidFill>
                <a:latin typeface="Arial" panose="020B0604020202020204" pitchFamily="34" charset="0"/>
                <a:ea typeface="+mn-ea"/>
                <a:cs typeface="Arial" panose="020B0604020202020204" pitchFamily="34" charset="0"/>
              </a:rPr>
              <a:t>ع. د</a:t>
            </a:r>
            <a:endParaRPr lang="en-US" sz="3600" b="1" dirty="0">
              <a:solidFill>
                <a:schemeClr val="tx1"/>
              </a:solidFill>
              <a:latin typeface="Arial" panose="020B0604020202020204" pitchFamily="34" charset="0"/>
              <a:ea typeface="+mn-ea"/>
              <a:cs typeface="Arial" panose="020B0604020202020204" pitchFamily="34" charset="0"/>
            </a:endParaRPr>
          </a:p>
        </p:txBody>
      </p:sp>
      <p:sp>
        <p:nvSpPr>
          <p:cNvPr id="79912" name="Text Box 171"/>
          <p:cNvSpPr txBox="1">
            <a:spLocks noChangeArrowheads="1"/>
          </p:cNvSpPr>
          <p:nvPr/>
        </p:nvSpPr>
        <p:spPr bwMode="auto">
          <a:xfrm>
            <a:off x="8602663" y="6477000"/>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6</a:t>
            </a:r>
            <a:endParaRPr lang="en-US" sz="1600" b="1" dirty="0">
              <a:solidFill>
                <a:srgbClr val="FFA27C"/>
              </a:solidFill>
              <a:latin typeface="Arial" panose="020B0604020202020204" pitchFamily="34" charset="0"/>
              <a:cs typeface="Arial" panose="020B0604020202020204" pitchFamily="34" charset="0"/>
            </a:endParaRPr>
          </a:p>
        </p:txBody>
      </p:sp>
      <p:sp>
        <p:nvSpPr>
          <p:cNvPr id="538799" name="Text Box 175"/>
          <p:cNvSpPr txBox="1">
            <a:spLocks noChangeArrowheads="1"/>
          </p:cNvSpPr>
          <p:nvPr/>
        </p:nvSpPr>
        <p:spPr bwMode="auto">
          <a:xfrm>
            <a:off x="465138" y="5502275"/>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ar-JO" sz="36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القضية الكبيرة : الفواتير استحق وقتها </a:t>
            </a:r>
            <a:endParaRPr lang="en-US" sz="36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79914" name="Group 90"/>
          <p:cNvGrpSpPr>
            <a:grpSpLocks/>
          </p:cNvGrpSpPr>
          <p:nvPr/>
        </p:nvGrpSpPr>
        <p:grpSpPr bwMode="auto">
          <a:xfrm>
            <a:off x="519113" y="117475"/>
            <a:ext cx="854075" cy="1720984"/>
            <a:chOff x="519113" y="312738"/>
            <a:chExt cx="854075" cy="1910918"/>
          </a:xfrm>
        </p:grpSpPr>
        <p:sp>
          <p:nvSpPr>
            <p:cNvPr id="92" name="Rectangle 9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137" name="Title 136"/>
          <p:cNvSpPr>
            <a:spLocks noGrp="1"/>
          </p:cNvSpPr>
          <p:nvPr>
            <p:ph type="title" idx="4294967295"/>
          </p:nvPr>
        </p:nvSpPr>
        <p:spPr>
          <a:xfrm>
            <a:off x="423863" y="4891088"/>
            <a:ext cx="8229600" cy="64611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3600" b="1" dirty="0">
                <a:solidFill>
                  <a:schemeClr val="tx1"/>
                </a:solidFill>
                <a:latin typeface="Arial" panose="020B0604020202020204" pitchFamily="34" charset="0"/>
                <a:ea typeface="ＭＳ Ｐゴシック" charset="0"/>
                <a:cs typeface="Arial" panose="020B0604020202020204" pitchFamily="34" charset="0"/>
              </a:rPr>
              <a:t>سليمان : أفكار كبيرة حقيقية !</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79916"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Group 228"/>
          <p:cNvGrpSpPr>
            <a:grpSpLocks/>
          </p:cNvGrpSpPr>
          <p:nvPr/>
        </p:nvGrpSpPr>
        <p:grpSpPr bwMode="auto">
          <a:xfrm>
            <a:off x="519113" y="312738"/>
            <a:ext cx="939800" cy="1720850"/>
            <a:chOff x="327" y="161"/>
            <a:chExt cx="592" cy="1084"/>
          </a:xfrm>
        </p:grpSpPr>
        <p:sp>
          <p:nvSpPr>
            <p:cNvPr id="521445" name="Rectangle 229"/>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8194" name="Line 53"/>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5" name="Rectangle 55"/>
          <p:cNvSpPr>
            <a:spLocks noChangeArrowheads="1"/>
          </p:cNvSpPr>
          <p:nvPr/>
        </p:nvSpPr>
        <p:spPr bwMode="auto">
          <a:xfrm>
            <a:off x="3038475" y="434975"/>
            <a:ext cx="226023"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8196"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8199" name="Text Box 224"/>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8200" name="Text Box 225"/>
          <p:cNvSpPr txBox="1">
            <a:spLocks noChangeArrowheads="1"/>
          </p:cNvSpPr>
          <p:nvPr/>
        </p:nvSpPr>
        <p:spPr bwMode="auto">
          <a:xfrm>
            <a:off x="8589963"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4</a:t>
            </a:r>
            <a:endParaRPr lang="en-US" sz="1600" b="1" dirty="0">
              <a:solidFill>
                <a:srgbClr val="FFA27C"/>
              </a:solidFill>
              <a:latin typeface="Arial" panose="020B0604020202020204" pitchFamily="34" charset="0"/>
              <a:cs typeface="Arial" panose="020B0604020202020204" pitchFamily="34" charset="0"/>
            </a:endParaRPr>
          </a:p>
        </p:txBody>
      </p:sp>
      <p:sp>
        <p:nvSpPr>
          <p:cNvPr id="521442" name="Rectangle 226"/>
          <p:cNvSpPr>
            <a:spLocks noChangeArrowheads="1"/>
          </p:cNvSpPr>
          <p:nvPr/>
        </p:nvSpPr>
        <p:spPr bwMode="auto">
          <a:xfrm>
            <a:off x="8120710"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44500" y="1925638"/>
            <a:ext cx="8191500" cy="4119562"/>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rPr>
              <a:t>الأرض تم إخضاعها.</a:t>
            </a:r>
            <a:endParaRPr lang="en-US"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endParaRPr>
          </a:p>
          <a:p>
            <a:pPr algn="ctr">
              <a:spcBef>
                <a:spcPct val="50000"/>
              </a:spcBef>
              <a:defRPr/>
            </a:pPr>
            <a:r>
              <a:rPr lang="ar-JO"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rPr>
              <a:t>الأرض تم تقسيمها.</a:t>
            </a:r>
            <a:endParaRPr lang="en-US"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endParaRPr>
          </a:p>
          <a:p>
            <a:pPr algn="ctr">
              <a:spcBef>
                <a:spcPct val="50000"/>
              </a:spcBef>
              <a:defRPr/>
            </a:pPr>
            <a:r>
              <a:rPr lang="ar-JO"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rPr>
              <a:t>يموت يشوع</a:t>
            </a:r>
            <a:endParaRPr lang="en-US"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endParaRPr>
          </a:p>
          <a:p>
            <a:pPr algn="ctr">
              <a:spcBef>
                <a:spcPct val="50000"/>
              </a:spcBef>
              <a:defRPr/>
            </a:pPr>
            <a:r>
              <a:rPr lang="ar-JO" sz="4800" b="1" u="sng" dirty="0">
                <a:solidFill>
                  <a:schemeClr val="tx1"/>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rPr>
              <a:t>لا يوجد قائد وطني عظيم !</a:t>
            </a:r>
            <a:endParaRPr lang="en-US" sz="4800" b="1" dirty="0">
              <a:solidFill>
                <a:schemeClr val="tx1"/>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endParaRPr>
          </a:p>
        </p:txBody>
      </p:sp>
      <p:sp>
        <p:nvSpPr>
          <p:cNvPr id="521435" name="Text Box 219"/>
          <p:cNvSpPr txBox="1">
            <a:spLocks noChangeArrowheads="1"/>
          </p:cNvSpPr>
          <p:nvPr/>
        </p:nvSpPr>
        <p:spPr bwMode="auto">
          <a:xfrm>
            <a:off x="2209800" y="763588"/>
            <a:ext cx="5573713" cy="823912"/>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4800" b="1" dirty="0">
                <a:solidFill>
                  <a:srgbClr val="0831AD"/>
                </a:solidFill>
                <a:latin typeface="Arial" panose="020B0604020202020204" pitchFamily="34" charset="0"/>
                <a:cs typeface="Arial" panose="020B0604020202020204" pitchFamily="34" charset="0"/>
              </a:rPr>
              <a:t>مشهد يتغير ...</a:t>
            </a:r>
            <a:endParaRPr lang="en-US" sz="4800" b="1" dirty="0">
              <a:solidFill>
                <a:srgbClr val="FFFF00"/>
              </a:solidFill>
              <a:latin typeface="Arial" panose="020B0604020202020204" pitchFamily="34" charset="0"/>
              <a:cs typeface="Arial" panose="020B0604020202020204" pitchFamily="34" charset="0"/>
            </a:endParaRPr>
          </a:p>
        </p:txBody>
      </p:sp>
      <p:sp>
        <p:nvSpPr>
          <p:cNvPr id="16" name="Text Box 222">
            <a:extLst>
              <a:ext uri="{FF2B5EF4-FFF2-40B4-BE49-F238E27FC236}">
                <a16:creationId xmlns:a16="http://schemas.microsoft.com/office/drawing/2014/main" id="{016AE200-13D1-A54F-BAF7-287C3217BE50}"/>
              </a:ext>
            </a:extLst>
          </p:cNvPr>
          <p:cNvSpPr txBox="1">
            <a:spLocks noChangeArrowheads="1"/>
          </p:cNvSpPr>
          <p:nvPr/>
        </p:nvSpPr>
        <p:spPr bwMode="auto">
          <a:xfrm>
            <a:off x="1956594" y="7938"/>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l" rtl="1">
              <a:spcBef>
                <a:spcPct val="50000"/>
              </a:spcBef>
              <a:defRPr/>
            </a:pPr>
            <a:r>
              <a:rPr lang="ar-SA" sz="1400" b="1" dirty="0">
                <a:solidFill>
                  <a:schemeClr val="tx1"/>
                </a:solidFill>
                <a:latin typeface="Arial" panose="020B0604020202020204" pitchFamily="34" charset="0"/>
                <a:cs typeface="Arial" panose="020B0604020202020204" pitchFamily="34" charset="0"/>
              </a:rPr>
              <a:t>جوش 14: 5 ؛ </a:t>
            </a:r>
            <a:r>
              <a:rPr lang="en-US" sz="1400" b="1" dirty="0">
                <a:solidFill>
                  <a:schemeClr val="tx1"/>
                </a:solidFill>
                <a:latin typeface="Arial" panose="020B0604020202020204" pitchFamily="34" charset="0"/>
                <a:cs typeface="Arial" panose="020B0604020202020204" pitchFamily="34" charset="0"/>
              </a:rPr>
              <a:t>29:24</a:t>
            </a:r>
            <a:r>
              <a:rPr lang="ar-SA" sz="1400" b="1" dirty="0">
                <a:solidFill>
                  <a:schemeClr val="tx1"/>
                </a:solidFill>
                <a:latin typeface="Arial" panose="020B0604020202020204" pitchFamily="34" charset="0"/>
                <a:cs typeface="Arial" panose="020B0604020202020204" pitchFamily="34" charset="0"/>
              </a:rPr>
              <a:t> ؛ القاضي 17: 6</a:t>
            </a:r>
            <a:endParaRPr lang="en-US" sz="1400" b="1" u="sng"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39"/>
          <p:cNvGrpSpPr>
            <a:grpSpLocks/>
          </p:cNvGrpSpPr>
          <p:nvPr/>
        </p:nvGrpSpPr>
        <p:grpSpPr bwMode="auto">
          <a:xfrm>
            <a:off x="6334125" y="3360738"/>
            <a:ext cx="920750" cy="1009650"/>
            <a:chOff x="6289985" y="1029339"/>
            <a:chExt cx="919814" cy="1010116"/>
          </a:xfrm>
        </p:grpSpPr>
        <p:grpSp>
          <p:nvGrpSpPr>
            <p:cNvPr id="81996" name="Group 75"/>
            <p:cNvGrpSpPr>
              <a:grpSpLocks/>
            </p:cNvGrpSpPr>
            <p:nvPr/>
          </p:nvGrpSpPr>
          <p:grpSpPr bwMode="auto">
            <a:xfrm>
              <a:off x="6289985" y="1134030"/>
              <a:ext cx="919814" cy="736467"/>
              <a:chOff x="578" y="2316"/>
              <a:chExt cx="2105" cy="1421"/>
            </a:xfrm>
          </p:grpSpPr>
          <p:sp>
            <p:nvSpPr>
              <p:cNvPr id="82002"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2003"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81997"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8"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9"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2000"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2001"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81922" name="Group 148"/>
          <p:cNvGrpSpPr>
            <a:grpSpLocks/>
          </p:cNvGrpSpPr>
          <p:nvPr/>
        </p:nvGrpSpPr>
        <p:grpSpPr bwMode="auto">
          <a:xfrm>
            <a:off x="6330950" y="1331913"/>
            <a:ext cx="920750" cy="1009650"/>
            <a:chOff x="6289985" y="1029339"/>
            <a:chExt cx="919814" cy="1010116"/>
          </a:xfrm>
        </p:grpSpPr>
        <p:grpSp>
          <p:nvGrpSpPr>
            <p:cNvPr id="81988" name="Group 75"/>
            <p:cNvGrpSpPr>
              <a:grpSpLocks/>
            </p:cNvGrpSpPr>
            <p:nvPr/>
          </p:nvGrpSpPr>
          <p:grpSpPr bwMode="auto">
            <a:xfrm>
              <a:off x="6289985" y="1134030"/>
              <a:ext cx="919814" cy="736467"/>
              <a:chOff x="578" y="2316"/>
              <a:chExt cx="2105" cy="1421"/>
            </a:xfrm>
          </p:grpSpPr>
          <p:sp>
            <p:nvSpPr>
              <p:cNvPr id="8199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8198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192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2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26" name="Rectangle 5"/>
          <p:cNvSpPr>
            <a:spLocks noChangeArrowheads="1"/>
          </p:cNvSpPr>
          <p:nvPr/>
        </p:nvSpPr>
        <p:spPr bwMode="auto">
          <a:xfrm>
            <a:off x="3059113" y="879475"/>
            <a:ext cx="103073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 </a:t>
            </a:r>
            <a:r>
              <a:rPr lang="ar-JO" sz="2400" b="1" dirty="0">
                <a:solidFill>
                  <a:schemeClr val="accent1"/>
                </a:solidFill>
                <a:latin typeface="Arial" panose="020B0604020202020204" pitchFamily="34" charset="0"/>
                <a:cs typeface="Arial" panose="020B0604020202020204" pitchFamily="34" charset="0"/>
              </a:rPr>
              <a:t>الملكية </a:t>
            </a:r>
            <a:endParaRPr lang="en-US" sz="2400" b="1" dirty="0">
              <a:solidFill>
                <a:schemeClr val="accent1"/>
              </a:solidFill>
              <a:latin typeface="Arial" panose="020B0604020202020204" pitchFamily="34" charset="0"/>
              <a:cs typeface="Arial" panose="020B0604020202020204" pitchFamily="34" charset="0"/>
            </a:endParaRPr>
          </a:p>
        </p:txBody>
      </p:sp>
      <p:sp>
        <p:nvSpPr>
          <p:cNvPr id="8192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4663"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ar-JO" sz="2000" b="1" dirty="0">
                <a:solidFill>
                  <a:srgbClr val="003399"/>
                </a:solidFill>
                <a:latin typeface="Arial" panose="020B0604020202020204" pitchFamily="34" charset="0"/>
                <a:ea typeface="+mn-ea"/>
                <a:cs typeface="Arial" panose="020B0604020202020204" pitchFamily="34" charset="0"/>
              </a:rPr>
              <a:t>1000 ق. م تقريبا</a:t>
            </a:r>
            <a:endParaRPr lang="en-US" sz="2000" b="1" dirty="0">
              <a:solidFill>
                <a:srgbClr val="003399"/>
              </a:solidFill>
              <a:latin typeface="Arial" panose="020B0604020202020204" pitchFamily="34" charset="0"/>
              <a:ea typeface="+mn-ea"/>
              <a:cs typeface="Arial" panose="020B0604020202020204" pitchFamily="34" charset="0"/>
            </a:endParaRPr>
          </a:p>
        </p:txBody>
      </p:sp>
      <p:sp>
        <p:nvSpPr>
          <p:cNvPr id="8192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1930" name="Rectangle 10"/>
          <p:cNvSpPr>
            <a:spLocks noChangeArrowheads="1"/>
          </p:cNvSpPr>
          <p:nvPr/>
        </p:nvSpPr>
        <p:spPr bwMode="auto">
          <a:xfrm>
            <a:off x="3846513" y="1387475"/>
            <a:ext cx="155811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1932"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b="1" dirty="0">
              <a:latin typeface="Arial" panose="020B0604020202020204" pitchFamily="34" charset="0"/>
              <a:cs typeface="Arial" panose="020B0604020202020204" pitchFamily="34" charset="0"/>
            </a:endParaRPr>
          </a:p>
        </p:txBody>
      </p:sp>
      <p:grpSp>
        <p:nvGrpSpPr>
          <p:cNvPr id="81933"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4674" name="Freeform 18"/>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b="1" dirty="0">
                <a:solidFill>
                  <a:schemeClr val="accent1"/>
                </a:solidFill>
                <a:latin typeface="Arial" panose="020B0604020202020204" pitchFamily="34" charset="0"/>
                <a:ea typeface="+mn-ea"/>
                <a:cs typeface="Arial" panose="020B0604020202020204" pitchFamily="34" charset="0"/>
              </a:rPr>
              <a:t>A </a:t>
            </a:r>
            <a:r>
              <a:rPr lang="en-US" sz="6000" b="1" dirty="0">
                <a:solidFill>
                  <a:schemeClr val="accent1"/>
                </a:solidFill>
                <a:latin typeface="Arial" panose="020B0604020202020204" pitchFamily="34" charset="0"/>
                <a:ea typeface="+mn-ea"/>
                <a:cs typeface="Arial" panose="020B0604020202020204" pitchFamily="34" charset="0"/>
              </a:rPr>
              <a:t>R</a:t>
            </a:r>
            <a:r>
              <a:rPr lang="en-US" sz="3600" b="1" dirty="0">
                <a:solidFill>
                  <a:schemeClr val="accent1"/>
                </a:solidFill>
                <a:latin typeface="Arial" panose="020B0604020202020204" pitchFamily="34" charset="0"/>
                <a:ea typeface="+mn-ea"/>
                <a:cs typeface="Arial" panose="020B0604020202020204" pitchFamily="34" charset="0"/>
              </a:rPr>
              <a:t> C</a:t>
            </a:r>
          </a:p>
        </p:txBody>
      </p:sp>
      <p:sp>
        <p:nvSpPr>
          <p:cNvPr id="8193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3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3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3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3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6"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7"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9، 10، 11</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81949" name="Group 116"/>
          <p:cNvGrpSpPr>
            <a:grpSpLocks/>
          </p:cNvGrpSpPr>
          <p:nvPr/>
        </p:nvGrpSpPr>
        <p:grpSpPr bwMode="auto">
          <a:xfrm>
            <a:off x="8018463" y="3436938"/>
            <a:ext cx="981075" cy="1843087"/>
            <a:chOff x="5051" y="2165"/>
            <a:chExt cx="618" cy="1161"/>
          </a:xfrm>
        </p:grpSpPr>
        <p:grpSp>
          <p:nvGrpSpPr>
            <p:cNvPr id="81967" name="Group 117"/>
            <p:cNvGrpSpPr>
              <a:grpSpLocks/>
            </p:cNvGrpSpPr>
            <p:nvPr/>
          </p:nvGrpSpPr>
          <p:grpSpPr bwMode="auto">
            <a:xfrm>
              <a:off x="5051" y="2165"/>
              <a:ext cx="618" cy="1161"/>
              <a:chOff x="5051" y="2165"/>
              <a:chExt cx="618" cy="1161"/>
            </a:xfrm>
          </p:grpSpPr>
          <p:sp>
            <p:nvSpPr>
              <p:cNvPr id="81969"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1970"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1971"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1972"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3"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4"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5"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6"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7"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8"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9"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0"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1"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2"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3"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4"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5" name="Rectangle 13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81968" name="Rectangle 13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81950"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54794" name="Rectangle 138"/>
          <p:cNvSpPr>
            <a:spLocks noChangeArrowheads="1"/>
          </p:cNvSpPr>
          <p:nvPr/>
        </p:nvSpPr>
        <p:spPr bwMode="auto">
          <a:xfrm>
            <a:off x="812706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37</a:t>
            </a:r>
          </a:p>
        </p:txBody>
      </p:sp>
      <p:sp>
        <p:nvSpPr>
          <p:cNvPr id="81952" name="Text Box 139"/>
          <p:cNvSpPr txBox="1">
            <a:spLocks noChangeArrowheads="1"/>
          </p:cNvSpPr>
          <p:nvPr/>
        </p:nvSpPr>
        <p:spPr bwMode="auto">
          <a:xfrm>
            <a:off x="8599488" y="6477000"/>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4</a:t>
            </a:r>
            <a:endParaRPr lang="en-US" sz="1600" b="1" dirty="0">
              <a:solidFill>
                <a:srgbClr val="FFA27C"/>
              </a:solidFill>
              <a:latin typeface="Arial" panose="020B0604020202020204" pitchFamily="34" charset="0"/>
              <a:cs typeface="Arial" panose="020B0604020202020204" pitchFamily="34" charset="0"/>
            </a:endParaRPr>
          </a:p>
        </p:txBody>
      </p:sp>
      <p:sp>
        <p:nvSpPr>
          <p:cNvPr id="81953" name="Text Box 140"/>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81954"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en-US" b="1" dirty="0">
              <a:latin typeface="Arial" panose="020B0604020202020204" pitchFamily="34" charset="0"/>
              <a:cs typeface="Arial" panose="020B0604020202020204" pitchFamily="34" charset="0"/>
            </a:endParaRPr>
          </a:p>
        </p:txBody>
      </p:sp>
      <p:sp>
        <p:nvSpPr>
          <p:cNvPr id="81955"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56"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57"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58"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59"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81960" name="Group 81"/>
          <p:cNvGrpSpPr>
            <a:grpSpLocks/>
          </p:cNvGrpSpPr>
          <p:nvPr/>
        </p:nvGrpSpPr>
        <p:grpSpPr bwMode="auto">
          <a:xfrm>
            <a:off x="519113" y="117475"/>
            <a:ext cx="854075" cy="1720984"/>
            <a:chOff x="519113" y="312738"/>
            <a:chExt cx="854075" cy="1910918"/>
          </a:xfrm>
        </p:grpSpPr>
        <p:sp>
          <p:nvSpPr>
            <p:cNvPr id="83" name="Rectangle 8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106" name="Text Box 169"/>
          <p:cNvSpPr txBox="1">
            <a:spLocks noChangeArrowheads="1"/>
          </p:cNvSpPr>
          <p:nvPr/>
        </p:nvSpPr>
        <p:spPr bwMode="auto">
          <a:xfrm>
            <a:off x="6307138" y="1427163"/>
            <a:ext cx="863600" cy="6413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b="1" dirty="0">
                <a:solidFill>
                  <a:schemeClr val="bg1">
                    <a:lumMod val="40000"/>
                    <a:lumOff val="60000"/>
                  </a:schemeClr>
                </a:solidFill>
                <a:latin typeface="Arial" panose="020B0604020202020204" pitchFamily="34" charset="0"/>
                <a:ea typeface="+mn-ea"/>
                <a:cs typeface="Arial" panose="020B0604020202020204" pitchFamily="34" charset="0"/>
              </a:rPr>
              <a:t>DC</a:t>
            </a:r>
          </a:p>
        </p:txBody>
      </p:sp>
      <p:sp>
        <p:nvSpPr>
          <p:cNvPr id="454810" name="Rectangle 154"/>
          <p:cNvSpPr>
            <a:spLocks noChangeArrowheads="1"/>
          </p:cNvSpPr>
          <p:nvPr/>
        </p:nvSpPr>
        <p:spPr bwMode="auto">
          <a:xfrm>
            <a:off x="6213475" y="2197100"/>
            <a:ext cx="3650037" cy="951543"/>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ar-JO" b="1" dirty="0">
                <a:solidFill>
                  <a:schemeClr val="accent1"/>
                </a:solidFill>
                <a:latin typeface="Arial" panose="020B0604020202020204" pitchFamily="34" charset="0"/>
                <a:ea typeface="+mn-ea"/>
                <a:cs typeface="Arial" panose="020B0604020202020204" pitchFamily="34" charset="0"/>
              </a:rPr>
              <a:t>2 صموئيل 7: 4- 16</a:t>
            </a:r>
            <a:endParaRPr lang="en-US" b="1" dirty="0">
              <a:solidFill>
                <a:schemeClr val="accent1"/>
              </a:solidFill>
              <a:latin typeface="Arial" panose="020B0604020202020204" pitchFamily="34" charset="0"/>
              <a:ea typeface="+mn-ea"/>
              <a:cs typeface="Arial" panose="020B0604020202020204" pitchFamily="34" charset="0"/>
            </a:endParaRPr>
          </a:p>
          <a:p>
            <a:pPr>
              <a:defRPr/>
            </a:pPr>
            <a:r>
              <a:rPr lang="en-US" b="1" dirty="0">
                <a:solidFill>
                  <a:schemeClr val="accent1"/>
                </a:solidFill>
                <a:latin typeface="Arial" panose="020B0604020202020204" pitchFamily="34" charset="0"/>
                <a:ea typeface="+mn-ea"/>
                <a:cs typeface="Arial" panose="020B0604020202020204" pitchFamily="34" charset="0"/>
              </a:rPr>
              <a:t>1</a:t>
            </a:r>
            <a:r>
              <a:rPr lang="ar-JO" b="1" dirty="0">
                <a:solidFill>
                  <a:schemeClr val="accent1"/>
                </a:solidFill>
                <a:latin typeface="Arial" panose="020B0604020202020204" pitchFamily="34" charset="0"/>
                <a:ea typeface="+mn-ea"/>
                <a:cs typeface="Arial" panose="020B0604020202020204" pitchFamily="34" charset="0"/>
              </a:rPr>
              <a:t>1 أخبار الأيام 17: 3 - 15</a:t>
            </a:r>
            <a:endParaRPr lang="en-US" b="1" dirty="0">
              <a:solidFill>
                <a:schemeClr val="accent1"/>
              </a:solidFill>
              <a:latin typeface="Arial" panose="020B0604020202020204" pitchFamily="34" charset="0"/>
              <a:ea typeface="+mn-ea"/>
              <a:cs typeface="Arial" panose="020B0604020202020204" pitchFamily="34" charset="0"/>
            </a:endParaRPr>
          </a:p>
        </p:txBody>
      </p:sp>
      <p:sp>
        <p:nvSpPr>
          <p:cNvPr id="107" name="Title 106"/>
          <p:cNvSpPr>
            <a:spLocks noGrp="1"/>
          </p:cNvSpPr>
          <p:nvPr>
            <p:ph type="title" idx="4294967295"/>
          </p:nvPr>
        </p:nvSpPr>
        <p:spPr>
          <a:xfrm>
            <a:off x="352425" y="5856288"/>
            <a:ext cx="8477250" cy="642937"/>
          </a:xfrm>
          <a:prstGeom prst="rect">
            <a:avLst/>
          </a:prstGeom>
        </p:spPr>
        <p:txBody>
          <a:bodyPr/>
          <a:lstStyle/>
          <a:p>
            <a:pPr algn="ctr">
              <a:defRPr/>
            </a:pPr>
            <a:r>
              <a:rPr lang="ar-JO" sz="3600" b="1" dirty="0">
                <a:latin typeface="Arial" panose="020B0604020202020204" pitchFamily="34" charset="0"/>
                <a:ea typeface="ＭＳ Ｐゴシック" charset="0"/>
                <a:cs typeface="Arial" panose="020B0604020202020204" pitchFamily="34" charset="0"/>
              </a:rPr>
              <a:t>مشاكل سليمان</a:t>
            </a:r>
            <a:endParaRPr lang="en-US" sz="3600" b="1" dirty="0">
              <a:latin typeface="Arial" panose="020B0604020202020204" pitchFamily="34" charset="0"/>
              <a:ea typeface="ＭＳ Ｐゴシック" charset="0"/>
              <a:cs typeface="Arial" panose="020B0604020202020204" pitchFamily="34" charset="0"/>
            </a:endParaRPr>
          </a:p>
        </p:txBody>
      </p:sp>
      <p:sp>
        <p:nvSpPr>
          <p:cNvPr id="454797" name="Text Box 141"/>
          <p:cNvSpPr txBox="1">
            <a:spLocks noChangeArrowheads="1"/>
          </p:cNvSpPr>
          <p:nvPr/>
        </p:nvSpPr>
        <p:spPr bwMode="auto">
          <a:xfrm>
            <a:off x="1868488" y="1470025"/>
            <a:ext cx="5659437" cy="4025900"/>
          </a:xfrm>
          <a:prstGeom prst="rect">
            <a:avLst/>
          </a:prstGeom>
          <a:noFill/>
          <a:ln w="12700">
            <a:noFill/>
            <a:miter lim="800000"/>
            <a:headEnd/>
            <a:tailEnd/>
          </a:ln>
          <a:effectLst/>
        </p:spPr>
        <p:txBody>
          <a:bodyPr>
            <a:spAutoFit/>
          </a:bodyPr>
          <a:lstStyle/>
          <a:p>
            <a:pPr algn="ctr">
              <a:lnSpc>
                <a:spcPct val="80000"/>
              </a:lnSpc>
              <a:spcBef>
                <a:spcPct val="50000"/>
              </a:spcBef>
              <a:defRPr/>
            </a:pPr>
            <a:r>
              <a:rPr lang="ar-JO"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بناء !</a:t>
            </a:r>
            <a:endParaRPr lang="en-US"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a:p>
            <a:pPr algn="ctr">
              <a:lnSpc>
                <a:spcPct val="80000"/>
              </a:lnSpc>
              <a:spcBef>
                <a:spcPct val="50000"/>
              </a:spcBef>
              <a:defRPr/>
            </a:pPr>
            <a:r>
              <a:rPr lang="ar-JO"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ضرائب باهظة</a:t>
            </a:r>
            <a:endParaRPr lang="en-US"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a:p>
            <a:pPr algn="ctr">
              <a:lnSpc>
                <a:spcPct val="80000"/>
              </a:lnSpc>
              <a:spcBef>
                <a:spcPct val="50000"/>
              </a:spcBef>
              <a:defRPr/>
            </a:pPr>
            <a:r>
              <a:rPr lang="ar-JO"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إفلاس</a:t>
            </a:r>
            <a:endParaRPr lang="en-US"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a:p>
            <a:pPr algn="ctr">
              <a:lnSpc>
                <a:spcPct val="80000"/>
              </a:lnSpc>
              <a:spcBef>
                <a:spcPct val="50000"/>
              </a:spcBef>
              <a:defRPr/>
            </a:pPr>
            <a:r>
              <a:rPr lang="ar-JO"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وثنية !</a:t>
            </a:r>
            <a:endParaRPr lang="en-US"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13"/>
          <p:cNvGrpSpPr>
            <a:grpSpLocks/>
          </p:cNvGrpSpPr>
          <p:nvPr/>
        </p:nvGrpSpPr>
        <p:grpSpPr bwMode="auto">
          <a:xfrm>
            <a:off x="6083300" y="1136650"/>
            <a:ext cx="1289050" cy="1435100"/>
            <a:chOff x="1084" y="711"/>
            <a:chExt cx="2950" cy="2769"/>
          </a:xfrm>
        </p:grpSpPr>
        <p:grpSp>
          <p:nvGrpSpPr>
            <p:cNvPr id="84047" name="Group 114"/>
            <p:cNvGrpSpPr>
              <a:grpSpLocks/>
            </p:cNvGrpSpPr>
            <p:nvPr/>
          </p:nvGrpSpPr>
          <p:grpSpPr bwMode="auto">
            <a:xfrm>
              <a:off x="1084" y="711"/>
              <a:ext cx="2950" cy="2769"/>
              <a:chOff x="2707" y="548"/>
              <a:chExt cx="2950" cy="2769"/>
            </a:xfrm>
          </p:grpSpPr>
          <p:grpSp>
            <p:nvGrpSpPr>
              <p:cNvPr id="84053" name="Group 115"/>
              <p:cNvGrpSpPr>
                <a:grpSpLocks/>
              </p:cNvGrpSpPr>
              <p:nvPr/>
            </p:nvGrpSpPr>
            <p:grpSpPr bwMode="auto">
              <a:xfrm>
                <a:off x="3180" y="1046"/>
                <a:ext cx="2105" cy="1421"/>
                <a:chOff x="578" y="2316"/>
                <a:chExt cx="2105" cy="1421"/>
              </a:xfrm>
            </p:grpSpPr>
            <p:sp>
              <p:nvSpPr>
                <p:cNvPr id="8405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5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8405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404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4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5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5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5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83970" name="Group 113"/>
          <p:cNvGrpSpPr>
            <a:grpSpLocks/>
          </p:cNvGrpSpPr>
          <p:nvPr/>
        </p:nvGrpSpPr>
        <p:grpSpPr bwMode="auto">
          <a:xfrm>
            <a:off x="6083300" y="3154363"/>
            <a:ext cx="1289050" cy="1435100"/>
            <a:chOff x="1084" y="711"/>
            <a:chExt cx="2950" cy="2769"/>
          </a:xfrm>
        </p:grpSpPr>
        <p:grpSp>
          <p:nvGrpSpPr>
            <p:cNvPr id="84037" name="Group 114"/>
            <p:cNvGrpSpPr>
              <a:grpSpLocks/>
            </p:cNvGrpSpPr>
            <p:nvPr/>
          </p:nvGrpSpPr>
          <p:grpSpPr bwMode="auto">
            <a:xfrm>
              <a:off x="1084" y="711"/>
              <a:ext cx="2950" cy="2769"/>
              <a:chOff x="2707" y="548"/>
              <a:chExt cx="2950" cy="2769"/>
            </a:xfrm>
          </p:grpSpPr>
          <p:grpSp>
            <p:nvGrpSpPr>
              <p:cNvPr id="84043" name="Group 115"/>
              <p:cNvGrpSpPr>
                <a:grpSpLocks/>
              </p:cNvGrpSpPr>
              <p:nvPr/>
            </p:nvGrpSpPr>
            <p:grpSpPr bwMode="auto">
              <a:xfrm>
                <a:off x="3180" y="1046"/>
                <a:ext cx="2105" cy="1421"/>
                <a:chOff x="578" y="2316"/>
                <a:chExt cx="2105" cy="1421"/>
              </a:xfrm>
            </p:grpSpPr>
            <p:sp>
              <p:nvSpPr>
                <p:cNvPr id="8404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4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8404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403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3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4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4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4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3972"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73"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74" name="Rectangle 5"/>
          <p:cNvSpPr>
            <a:spLocks noChangeArrowheads="1"/>
          </p:cNvSpPr>
          <p:nvPr/>
        </p:nvSpPr>
        <p:spPr bwMode="auto">
          <a:xfrm>
            <a:off x="3059113" y="879475"/>
            <a:ext cx="170097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 </a:t>
            </a:r>
            <a:r>
              <a:rPr lang="en-US" sz="2400" b="1" dirty="0">
                <a:solidFill>
                  <a:schemeClr val="accent1"/>
                </a:solidFill>
                <a:latin typeface="Arial" panose="020B0604020202020204" pitchFamily="34" charset="0"/>
                <a:cs typeface="Arial" panose="020B0604020202020204" pitchFamily="34" charset="0"/>
              </a:rPr>
              <a:t>ROYALTY</a:t>
            </a:r>
          </a:p>
        </p:txBody>
      </p:sp>
      <p:sp>
        <p:nvSpPr>
          <p:cNvPr id="8397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0679" name="Rectangle 7"/>
          <p:cNvSpPr>
            <a:spLocks noChangeArrowheads="1"/>
          </p:cNvSpPr>
          <p:nvPr/>
        </p:nvSpPr>
        <p:spPr bwMode="auto">
          <a:xfrm>
            <a:off x="4786313" y="928688"/>
            <a:ext cx="1763302" cy="39754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a:solidFill>
                  <a:srgbClr val="003399"/>
                </a:solidFill>
                <a:latin typeface="Arial" panose="020B0604020202020204" pitchFamily="34" charset="0"/>
                <a:ea typeface="+mn-ea"/>
                <a:cs typeface="Arial" panose="020B0604020202020204" pitchFamily="34" charset="0"/>
              </a:rPr>
              <a:t>ca. 1000 B.C.</a:t>
            </a:r>
          </a:p>
        </p:txBody>
      </p:sp>
      <p:sp>
        <p:nvSpPr>
          <p:cNvPr id="83977"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3978" name="Rectangle 10"/>
          <p:cNvSpPr>
            <a:spLocks noChangeArrowheads="1"/>
          </p:cNvSpPr>
          <p:nvPr/>
        </p:nvSpPr>
        <p:spPr bwMode="auto">
          <a:xfrm>
            <a:off x="3846513" y="1387475"/>
            <a:ext cx="155811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3981"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83982"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accent1"/>
                </a:solidFill>
                <a:latin typeface="Arial" panose="020B0604020202020204" pitchFamily="34" charset="0"/>
                <a:ea typeface="+mn-ea"/>
                <a:cs typeface="Arial" panose="020B0604020202020204" pitchFamily="34" charset="0"/>
              </a:rPr>
              <a:t>A </a:t>
            </a:r>
            <a:r>
              <a:rPr lang="en-US" sz="6000" b="1" dirty="0">
                <a:solidFill>
                  <a:schemeClr val="accent1"/>
                </a:solidFill>
                <a:latin typeface="Arial" panose="020B0604020202020204" pitchFamily="34" charset="0"/>
                <a:ea typeface="+mn-ea"/>
                <a:cs typeface="Arial" panose="020B0604020202020204" pitchFamily="34" charset="0"/>
              </a:rPr>
              <a:t>R</a:t>
            </a:r>
            <a:r>
              <a:rPr lang="en-US" sz="3600" b="1" dirty="0">
                <a:solidFill>
                  <a:schemeClr val="accent1"/>
                </a:solidFill>
                <a:latin typeface="Arial" panose="020B0604020202020204" pitchFamily="34" charset="0"/>
                <a:ea typeface="+mn-ea"/>
                <a:cs typeface="Arial" panose="020B0604020202020204" pitchFamily="34" charset="0"/>
              </a:rPr>
              <a:t> C</a:t>
            </a:r>
          </a:p>
        </p:txBody>
      </p:sp>
      <p:sp>
        <p:nvSpPr>
          <p:cNvPr id="83984"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85"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86"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87"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88"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89"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0"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1"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2"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3"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4"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5"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6"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0705" name="Rectangle 33"/>
          <p:cNvSpPr>
            <a:spLocks noChangeArrowheads="1"/>
          </p:cNvSpPr>
          <p:nvPr/>
        </p:nvSpPr>
        <p:spPr bwMode="auto">
          <a:xfrm>
            <a:off x="6488113" y="1319213"/>
            <a:ext cx="849591" cy="64376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dirty="0">
                <a:solidFill>
                  <a:schemeClr val="accent1"/>
                </a:solidFill>
                <a:latin typeface="Arial" panose="020B0604020202020204" pitchFamily="34" charset="0"/>
                <a:cs typeface="Arial" panose="020B0604020202020204" pitchFamily="34" charset="0"/>
              </a:rPr>
              <a:t>DC</a:t>
            </a:r>
            <a:endParaRPr lang="en-US" b="1" dirty="0">
              <a:solidFill>
                <a:schemeClr val="accent1"/>
              </a:solidFill>
              <a:latin typeface="Arial" panose="020B0604020202020204" pitchFamily="34" charset="0"/>
              <a:cs typeface="Arial" panose="020B0604020202020204" pitchFamily="34" charset="0"/>
            </a:endParaRPr>
          </a:p>
        </p:txBody>
      </p:sp>
      <p:sp>
        <p:nvSpPr>
          <p:cNvPr id="540706" name="Rectangle 34"/>
          <p:cNvSpPr>
            <a:spLocks noChangeArrowheads="1"/>
          </p:cNvSpPr>
          <p:nvPr/>
        </p:nvSpPr>
        <p:spPr bwMode="auto">
          <a:xfrm>
            <a:off x="6315075" y="2159000"/>
            <a:ext cx="3052763" cy="95091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b="1" dirty="0">
                <a:solidFill>
                  <a:schemeClr val="accent1"/>
                </a:solidFill>
                <a:latin typeface="Arial" panose="020B0604020202020204" pitchFamily="34" charset="0"/>
                <a:ea typeface="+mn-ea"/>
                <a:cs typeface="Arial" panose="020B0604020202020204" pitchFamily="34" charset="0"/>
              </a:rPr>
              <a:t>2 Sam. 7: 4-16</a:t>
            </a:r>
          </a:p>
          <a:p>
            <a:pPr>
              <a:defRPr/>
            </a:pPr>
            <a:r>
              <a:rPr lang="en-US" b="1" dirty="0">
                <a:solidFill>
                  <a:schemeClr val="accent1"/>
                </a:solidFill>
                <a:latin typeface="Arial" panose="020B0604020202020204" pitchFamily="34" charset="0"/>
                <a:ea typeface="+mn-ea"/>
                <a:cs typeface="Arial" panose="020B0604020202020204" pitchFamily="34" charset="0"/>
              </a:rPr>
              <a:t>1 Chron. 17:3-15</a:t>
            </a: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200" y="984250"/>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2160954"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11: 4 - 13</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جبل الزيتون</a:t>
              </a:r>
              <a:endParaRPr lang="en-US" b="1" dirty="0">
                <a:solidFill>
                  <a:srgbClr val="FFFF00"/>
                </a:solidFill>
                <a:latin typeface="Arial" panose="020B0604020202020204" pitchFamily="34" charset="0"/>
                <a:ea typeface="+mn-ea"/>
                <a:cs typeface="Arial" panose="020B0604020202020204" pitchFamily="34" charset="0"/>
              </a:endParaRP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4003"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40817" name="Rectangle 145"/>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38</a:t>
            </a:r>
          </a:p>
        </p:txBody>
      </p:sp>
      <p:sp>
        <p:nvSpPr>
          <p:cNvPr id="84005" name="Text Box 146"/>
          <p:cNvSpPr txBox="1">
            <a:spLocks noChangeArrowheads="1"/>
          </p:cNvSpPr>
          <p:nvPr/>
        </p:nvSpPr>
        <p:spPr bwMode="auto">
          <a:xfrm>
            <a:off x="8602663" y="6467475"/>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4</a:t>
            </a:r>
            <a:endParaRPr lang="en-US" sz="1600" b="1" dirty="0">
              <a:solidFill>
                <a:srgbClr val="FFA27C"/>
              </a:solidFill>
              <a:latin typeface="Arial" panose="020B0604020202020204" pitchFamily="34" charset="0"/>
              <a:cs typeface="Arial" panose="020B0604020202020204" pitchFamily="34" charset="0"/>
            </a:endParaRPr>
          </a:p>
        </p:txBody>
      </p:sp>
      <p:sp>
        <p:nvSpPr>
          <p:cNvPr id="84006" name="Text Box 14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84007" name="Group 115"/>
          <p:cNvGrpSpPr>
            <a:grpSpLocks/>
          </p:cNvGrpSpPr>
          <p:nvPr/>
        </p:nvGrpSpPr>
        <p:grpSpPr bwMode="auto">
          <a:xfrm>
            <a:off x="8018463" y="3436938"/>
            <a:ext cx="981075" cy="1843087"/>
            <a:chOff x="5051" y="2165"/>
            <a:chExt cx="618" cy="1161"/>
          </a:xfrm>
        </p:grpSpPr>
        <p:grpSp>
          <p:nvGrpSpPr>
            <p:cNvPr id="84014" name="Group 116"/>
            <p:cNvGrpSpPr>
              <a:grpSpLocks/>
            </p:cNvGrpSpPr>
            <p:nvPr/>
          </p:nvGrpSpPr>
          <p:grpSpPr bwMode="auto">
            <a:xfrm>
              <a:off x="5051" y="2165"/>
              <a:ext cx="618" cy="1161"/>
              <a:chOff x="5051" y="2165"/>
              <a:chExt cx="618" cy="1161"/>
            </a:xfrm>
          </p:grpSpPr>
          <p:sp>
            <p:nvSpPr>
              <p:cNvPr id="84016"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4017"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4018"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4019"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0"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1"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2"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3"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4"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5"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6"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7"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8"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9"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30"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31"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32" name="Rectangle 133"/>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84015" name="Rectangle 134"/>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4010"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chemeClr val="tx1"/>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جبل الهيكل</a:t>
              </a:r>
              <a:endParaRPr lang="en-US" b="1" dirty="0">
                <a:solidFill>
                  <a:schemeClr val="tx1"/>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4800" b="1">
                <a:solidFill>
                  <a:srgbClr val="FFFF00"/>
                </a:solidFill>
                <a:latin typeface="Arial" panose="020B0604020202020204" pitchFamily="34" charset="0"/>
                <a:ea typeface="ＭＳ Ｐゴシック" charset="0"/>
                <a:cs typeface="Arial" panose="020B0604020202020204" pitchFamily="34" charset="0"/>
              </a:rPr>
              <a:t>عبادة وثنية!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601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601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6020" name="Rectangle 5"/>
          <p:cNvSpPr>
            <a:spLocks noChangeArrowheads="1"/>
          </p:cNvSpPr>
          <p:nvPr/>
        </p:nvSpPr>
        <p:spPr bwMode="auto">
          <a:xfrm>
            <a:off x="3059113" y="879475"/>
            <a:ext cx="114614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8602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6583"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 </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8602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24" name="Rectangle 10"/>
          <p:cNvSpPr>
            <a:spLocks noChangeArrowheads="1"/>
          </p:cNvSpPr>
          <p:nvPr/>
        </p:nvSpPr>
        <p:spPr bwMode="auto">
          <a:xfrm>
            <a:off x="3846513" y="1387475"/>
            <a:ext cx="155811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S - D - S</a:t>
            </a:r>
          </a:p>
        </p:txBody>
      </p:sp>
      <p:sp>
        <p:nvSpPr>
          <p:cNvPr id="536587"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10</a:t>
            </a:r>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2</a:t>
            </a:r>
            <a:endParaRPr lang="en-US" b="1" dirty="0">
              <a:solidFill>
                <a:schemeClr val="accent2"/>
              </a:solidFill>
              <a:latin typeface="Arial" panose="020B0604020202020204" pitchFamily="34" charset="0"/>
              <a:cs typeface="Arial" panose="020B0604020202020204" pitchFamily="34" charset="0"/>
            </a:endParaRP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86027" name="Group 14"/>
          <p:cNvGrpSpPr>
            <a:grpSpLocks/>
          </p:cNvGrpSpPr>
          <p:nvPr/>
        </p:nvGrpSpPr>
        <p:grpSpPr bwMode="auto">
          <a:xfrm>
            <a:off x="901700" y="2603500"/>
            <a:ext cx="2201863" cy="1765300"/>
            <a:chOff x="568" y="1640"/>
            <a:chExt cx="1387" cy="1112"/>
          </a:xfrm>
        </p:grpSpPr>
        <p:grpSp>
          <p:nvGrpSpPr>
            <p:cNvPr id="86109"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6112"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86113"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الشمال     </a:t>
            </a:r>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الجنوب </a:t>
            </a:r>
            <a:endParaRPr lang="en-US" b="1" dirty="0">
              <a:solidFill>
                <a:schemeClr val="accent2"/>
              </a:solidFill>
              <a:latin typeface="Arial" panose="020B0604020202020204" pitchFamily="34" charset="0"/>
              <a:cs typeface="Arial" panose="020B0604020202020204" pitchFamily="34" charset="0"/>
            </a:endParaRPr>
          </a:p>
        </p:txBody>
      </p:sp>
      <p:sp>
        <p:nvSpPr>
          <p:cNvPr id="536597" name="Rectangle 21"/>
          <p:cNvSpPr>
            <a:spLocks noChangeArrowheads="1"/>
          </p:cNvSpPr>
          <p:nvPr/>
        </p:nvSpPr>
        <p:spPr bwMode="auto">
          <a:xfrm>
            <a:off x="3143250" y="2746375"/>
            <a:ext cx="24958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إسرائيل    </a:t>
            </a:r>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يهوذا  </a:t>
            </a:r>
            <a:endParaRPr lang="en-US" b="1" dirty="0">
              <a:solidFill>
                <a:schemeClr val="accent2"/>
              </a:solidFill>
              <a:latin typeface="Arial" panose="020B0604020202020204" pitchFamily="34" charset="0"/>
              <a:cs typeface="Arial" panose="020B0604020202020204" pitchFamily="34" charset="0"/>
            </a:endParaRPr>
          </a:p>
        </p:txBody>
      </p:sp>
      <p:sp>
        <p:nvSpPr>
          <p:cNvPr id="86030"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1"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2"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3"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4"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5"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6"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7"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8"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9"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40"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41"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42"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43"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6614" name="Rectangle 38"/>
          <p:cNvSpPr>
            <a:spLocks noChangeArrowheads="1"/>
          </p:cNvSpPr>
          <p:nvPr/>
        </p:nvSpPr>
        <p:spPr bwMode="auto">
          <a:xfrm>
            <a:off x="6176371" y="21590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2 صموئيل 7: 4 – 16</a:t>
            </a:r>
            <a:endParaRPr lang="en-US" b="1" dirty="0">
              <a:solidFill>
                <a:schemeClr val="tx1"/>
              </a:solidFill>
              <a:latin typeface="Arial" panose="020B0604020202020204" pitchFamily="34" charset="0"/>
              <a:ea typeface="+mn-ea"/>
              <a:cs typeface="Arial" panose="020B0604020202020204" pitchFamily="34" charset="0"/>
            </a:endParaRPr>
          </a:p>
          <a:p>
            <a:pPr>
              <a:defRPr/>
            </a:pPr>
            <a:r>
              <a:rPr lang="ar-JO" b="1" dirty="0">
                <a:solidFill>
                  <a:schemeClr val="tx1"/>
                </a:solidFill>
                <a:latin typeface="Arial" panose="020B0604020202020204" pitchFamily="34" charset="0"/>
                <a:ea typeface="+mn-ea"/>
                <a:cs typeface="Arial" panose="020B0604020202020204" pitchFamily="34" charset="0"/>
              </a:rPr>
              <a:t>1 أخبار الأيام 17: 3- 15</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536615" name="Rectangle 39"/>
          <p:cNvSpPr>
            <a:spLocks noChangeArrowheads="1"/>
          </p:cNvSpPr>
          <p:nvPr/>
        </p:nvSpPr>
        <p:spPr bwMode="auto">
          <a:xfrm>
            <a:off x="3173413" y="1781175"/>
            <a:ext cx="2899832"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انقسام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86046"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12: 25 إلى 14: 31</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86051" name="Group 116"/>
          <p:cNvGrpSpPr>
            <a:grpSpLocks/>
          </p:cNvGrpSpPr>
          <p:nvPr/>
        </p:nvGrpSpPr>
        <p:grpSpPr bwMode="auto">
          <a:xfrm>
            <a:off x="8018463" y="3436938"/>
            <a:ext cx="981075" cy="1843087"/>
            <a:chOff x="5051" y="2165"/>
            <a:chExt cx="618" cy="1161"/>
          </a:xfrm>
        </p:grpSpPr>
        <p:grpSp>
          <p:nvGrpSpPr>
            <p:cNvPr id="86090" name="Group 117"/>
            <p:cNvGrpSpPr>
              <a:grpSpLocks/>
            </p:cNvGrpSpPr>
            <p:nvPr/>
          </p:nvGrpSpPr>
          <p:grpSpPr bwMode="auto">
            <a:xfrm>
              <a:off x="5051" y="2165"/>
              <a:ext cx="618" cy="1161"/>
              <a:chOff x="5051" y="2165"/>
              <a:chExt cx="618" cy="1161"/>
            </a:xfrm>
          </p:grpSpPr>
          <p:sp>
            <p:nvSpPr>
              <p:cNvPr id="86092"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6093"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6094"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6095"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96"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97"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98"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99"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0"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1"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2"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3"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4"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5"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6"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7"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8" name="Rectangle 13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86091" name="Rectangle 13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36712" name="Rectangle 136"/>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86053" name="Rectangle 138"/>
          <p:cNvSpPr>
            <a:spLocks noChangeArrowheads="1"/>
          </p:cNvSpPr>
          <p:nvPr/>
        </p:nvSpPr>
        <p:spPr bwMode="auto">
          <a:xfrm>
            <a:off x="8032750" y="3973513"/>
            <a:ext cx="99546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grpSp>
        <p:nvGrpSpPr>
          <p:cNvPr id="86054" name="Group 143"/>
          <p:cNvGrpSpPr>
            <a:grpSpLocks/>
          </p:cNvGrpSpPr>
          <p:nvPr/>
        </p:nvGrpSpPr>
        <p:grpSpPr bwMode="auto">
          <a:xfrm>
            <a:off x="8061325" y="4151318"/>
            <a:ext cx="931863" cy="379413"/>
            <a:chOff x="5078" y="2615"/>
            <a:chExt cx="587" cy="239"/>
          </a:xfrm>
        </p:grpSpPr>
        <p:sp>
          <p:nvSpPr>
            <p:cNvPr id="86087" name="Rectangle 137"/>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86088" name="Rectangle 139"/>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86089" name="Rectangle 140"/>
            <p:cNvSpPr>
              <a:spLocks noChangeArrowheads="1"/>
            </p:cNvSpPr>
            <p:nvPr/>
          </p:nvSpPr>
          <p:spPr bwMode="auto">
            <a:xfrm>
              <a:off x="5105" y="2720"/>
              <a:ext cx="49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86055"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86056" name="Text Box 142"/>
          <p:cNvSpPr txBox="1">
            <a:spLocks noChangeArrowheads="1"/>
          </p:cNvSpPr>
          <p:nvPr/>
        </p:nvSpPr>
        <p:spPr bwMode="auto">
          <a:xfrm>
            <a:off x="8602663" y="6473825"/>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sp>
        <p:nvSpPr>
          <p:cNvPr id="536720" name="Rectangle 144"/>
          <p:cNvSpPr>
            <a:spLocks noChangeArrowheads="1"/>
          </p:cNvSpPr>
          <p:nvPr/>
        </p:nvSpPr>
        <p:spPr bwMode="auto">
          <a:xfrm>
            <a:off x="8123885" y="654597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39</a:t>
            </a:r>
          </a:p>
        </p:txBody>
      </p:sp>
      <p:sp>
        <p:nvSpPr>
          <p:cNvPr id="86058" name="Text Box 14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86060" name="Group 97"/>
          <p:cNvGrpSpPr>
            <a:grpSpLocks/>
          </p:cNvGrpSpPr>
          <p:nvPr/>
        </p:nvGrpSpPr>
        <p:grpSpPr bwMode="auto">
          <a:xfrm>
            <a:off x="519113" y="117475"/>
            <a:ext cx="854075" cy="1720984"/>
            <a:chOff x="519113" y="312738"/>
            <a:chExt cx="854075" cy="1910918"/>
          </a:xfrm>
        </p:grpSpPr>
        <p:sp>
          <p:nvSpPr>
            <p:cNvPr id="99" name="Rectangle 9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0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123" name="Title 122"/>
          <p:cNvSpPr>
            <a:spLocks noGrp="1"/>
          </p:cNvSpPr>
          <p:nvPr>
            <p:ph type="title" idx="4294967295"/>
          </p:nvPr>
        </p:nvSpPr>
        <p:spPr>
          <a:xfrm>
            <a:off x="1862138" y="341313"/>
            <a:ext cx="5846762" cy="755650"/>
          </a:xfrm>
          <a:prstGeom prst="rect">
            <a:avLst/>
          </a:prstGeom>
        </p:spPr>
        <p:txBody>
          <a:bodyPr/>
          <a:lstStyle/>
          <a:p>
            <a:pPr>
              <a:defRPr/>
            </a:pPr>
            <a:r>
              <a:rPr lang="ar-JO" sz="3600" b="1" dirty="0">
                <a:latin typeface="Arial" panose="020B0604020202020204" pitchFamily="34" charset="0"/>
                <a:ea typeface="ＭＳ Ｐゴシック" charset="0"/>
                <a:cs typeface="Arial" panose="020B0604020202020204" pitchFamily="34" charset="0"/>
              </a:rPr>
              <a:t>بعد سليمان    </a:t>
            </a:r>
            <a:endParaRPr lang="en-US" sz="3600" b="1" dirty="0">
              <a:latin typeface="Arial" panose="020B0604020202020204" pitchFamily="34" charset="0"/>
              <a:ea typeface="ＭＳ Ｐゴシック" charset="0"/>
              <a:cs typeface="Arial" panose="020B0604020202020204" pitchFamily="34" charset="0"/>
            </a:endParaRPr>
          </a:p>
        </p:txBody>
      </p:sp>
      <p:grpSp>
        <p:nvGrpSpPr>
          <p:cNvPr id="86062" name="Group 113"/>
          <p:cNvGrpSpPr>
            <a:grpSpLocks/>
          </p:cNvGrpSpPr>
          <p:nvPr/>
        </p:nvGrpSpPr>
        <p:grpSpPr bwMode="auto">
          <a:xfrm>
            <a:off x="6097368" y="1136650"/>
            <a:ext cx="1289050" cy="1435100"/>
            <a:chOff x="1084" y="711"/>
            <a:chExt cx="2950" cy="2769"/>
          </a:xfrm>
        </p:grpSpPr>
        <p:grpSp>
          <p:nvGrpSpPr>
            <p:cNvPr id="86075" name="Group 114"/>
            <p:cNvGrpSpPr>
              <a:grpSpLocks/>
            </p:cNvGrpSpPr>
            <p:nvPr/>
          </p:nvGrpSpPr>
          <p:grpSpPr bwMode="auto">
            <a:xfrm>
              <a:off x="1084" y="711"/>
              <a:ext cx="2950" cy="2769"/>
              <a:chOff x="2707" y="548"/>
              <a:chExt cx="2950" cy="2769"/>
            </a:xfrm>
          </p:grpSpPr>
          <p:grpSp>
            <p:nvGrpSpPr>
              <p:cNvPr id="86081" name="Group 115"/>
              <p:cNvGrpSpPr>
                <a:grpSpLocks/>
              </p:cNvGrpSpPr>
              <p:nvPr/>
            </p:nvGrpSpPr>
            <p:grpSpPr bwMode="auto">
              <a:xfrm>
                <a:off x="3180" y="1046"/>
                <a:ext cx="2105" cy="1421"/>
                <a:chOff x="578" y="2316"/>
                <a:chExt cx="2105" cy="1421"/>
              </a:xfrm>
            </p:grpSpPr>
            <p:sp>
              <p:nvSpPr>
                <p:cNvPr id="8608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8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8608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607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7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7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7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8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86063" name="Group 113"/>
          <p:cNvGrpSpPr>
            <a:grpSpLocks/>
          </p:cNvGrpSpPr>
          <p:nvPr/>
        </p:nvGrpSpPr>
        <p:grpSpPr bwMode="auto">
          <a:xfrm>
            <a:off x="6083300" y="3154363"/>
            <a:ext cx="1289050" cy="1435100"/>
            <a:chOff x="1084" y="711"/>
            <a:chExt cx="2950" cy="2769"/>
          </a:xfrm>
        </p:grpSpPr>
        <p:grpSp>
          <p:nvGrpSpPr>
            <p:cNvPr id="86065" name="Group 114"/>
            <p:cNvGrpSpPr>
              <a:grpSpLocks/>
            </p:cNvGrpSpPr>
            <p:nvPr/>
          </p:nvGrpSpPr>
          <p:grpSpPr bwMode="auto">
            <a:xfrm>
              <a:off x="1084" y="711"/>
              <a:ext cx="2950" cy="2769"/>
              <a:chOff x="2707" y="548"/>
              <a:chExt cx="2950" cy="2769"/>
            </a:xfrm>
          </p:grpSpPr>
          <p:grpSp>
            <p:nvGrpSpPr>
              <p:cNvPr id="86071" name="Group 115"/>
              <p:cNvGrpSpPr>
                <a:grpSpLocks/>
              </p:cNvGrpSpPr>
              <p:nvPr/>
            </p:nvGrpSpPr>
            <p:grpSpPr bwMode="auto">
              <a:xfrm>
                <a:off x="3180" y="1046"/>
                <a:ext cx="2105" cy="1421"/>
                <a:chOff x="578" y="2316"/>
                <a:chExt cx="2105" cy="1421"/>
              </a:xfrm>
            </p:grpSpPr>
            <p:sp>
              <p:nvSpPr>
                <p:cNvPr id="8607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7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8607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606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6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6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6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7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22" name="Text Box 95"/>
          <p:cNvSpPr txBox="1">
            <a:spLocks noChangeArrowheads="1"/>
          </p:cNvSpPr>
          <p:nvPr/>
        </p:nvSpPr>
        <p:spPr bwMode="auto">
          <a:xfrm>
            <a:off x="6248400" y="1376363"/>
            <a:ext cx="863600"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b="1" dirty="0">
                <a:solidFill>
                  <a:schemeClr val="tx1"/>
                </a:solidFill>
                <a:latin typeface="Arial" panose="020B0604020202020204" pitchFamily="34" charset="0"/>
                <a:ea typeface="Times New Roman" pitchFamily="-105" charset="0"/>
                <a:cs typeface="Arial" panose="020B0604020202020204" pitchFamily="34" charset="0"/>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الملوك الأول 12: 25 إلى  14: 31 </a:t>
            </a:r>
            <a:endParaRPr lang="en-US" sz="1600" b="1" dirty="0">
              <a:solidFill>
                <a:schemeClr val="tx1"/>
              </a:solidFill>
              <a:latin typeface="Arial" panose="020B0604020202020204" pitchFamily="34" charset="0"/>
              <a:ea typeface="+mn-ea"/>
              <a:cs typeface="Arial" panose="020B0604020202020204" pitchFamily="34" charset="0"/>
            </a:endParaRPr>
          </a:p>
        </p:txBody>
      </p:sp>
      <p:pic>
        <p:nvPicPr>
          <p:cNvPr id="88066"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0" y="717550"/>
            <a:ext cx="3695700" cy="542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8067"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8069"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8070"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8119"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20"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455694" name="Rectangle 14"/>
          <p:cNvSpPr>
            <a:spLocks noChangeArrowheads="1"/>
          </p:cNvSpPr>
          <p:nvPr/>
        </p:nvSpPr>
        <p:spPr bwMode="auto">
          <a:xfrm>
            <a:off x="1608138" y="1677988"/>
            <a:ext cx="196528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3200" b="1" dirty="0">
                <a:solidFill>
                  <a:srgbClr val="FAFD00"/>
                </a:solidFill>
                <a:latin typeface="Arial" panose="020B0604020202020204" pitchFamily="34" charset="0"/>
                <a:ea typeface="+mn-ea"/>
                <a:cs typeface="Arial" panose="020B0604020202020204" pitchFamily="34" charset="0"/>
              </a:rPr>
              <a:t>عشرة أسباط </a:t>
            </a:r>
            <a:endParaRPr lang="en-US" sz="3200" b="1" dirty="0">
              <a:solidFill>
                <a:srgbClr val="FAFD00"/>
              </a:solidFill>
              <a:latin typeface="Arial" panose="020B0604020202020204" pitchFamily="34" charset="0"/>
              <a:ea typeface="+mn-ea"/>
              <a:cs typeface="Arial" panose="020B0604020202020204" pitchFamily="34" charset="0"/>
            </a:endParaRPr>
          </a:p>
        </p:txBody>
      </p:sp>
      <p:grpSp>
        <p:nvGrpSpPr>
          <p:cNvPr id="3" name="Group 15"/>
          <p:cNvGrpSpPr>
            <a:grpSpLocks/>
          </p:cNvGrpSpPr>
          <p:nvPr/>
        </p:nvGrpSpPr>
        <p:grpSpPr bwMode="auto">
          <a:xfrm>
            <a:off x="1574800" y="3175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00FFFF"/>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5697" name="Rectangle 17"/>
            <p:cNvSpPr>
              <a:spLocks noChangeArrowheads="1"/>
            </p:cNvSpPr>
            <p:nvPr/>
          </p:nvSpPr>
          <p:spPr bwMode="auto">
            <a:xfrm>
              <a:off x="1261" y="149"/>
              <a:ext cx="4403" cy="754"/>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ar-JO" sz="3600" b="1" dirty="0">
                  <a:solidFill>
                    <a:srgbClr val="FF5008"/>
                  </a:solidFill>
                  <a:latin typeface="Arial" panose="020B0604020202020204" pitchFamily="34" charset="0"/>
                  <a:ea typeface="ＭＳ Ｐゴシック" charset="-128"/>
                  <a:cs typeface="Arial" panose="020B0604020202020204" pitchFamily="34" charset="0"/>
                </a:rPr>
                <a:t>المملكة الشمالية :            </a:t>
              </a:r>
              <a:endParaRPr lang="en-US" sz="3600" b="1" dirty="0">
                <a:solidFill>
                  <a:srgbClr val="FF5008"/>
                </a:solidFill>
                <a:latin typeface="Arial" panose="020B0604020202020204" pitchFamily="34" charset="0"/>
                <a:ea typeface="ＭＳ Ｐゴシック" charset="-128"/>
                <a:cs typeface="Arial" panose="020B0604020202020204" pitchFamily="34" charset="0"/>
              </a:endParaRPr>
            </a:p>
            <a:p>
              <a:pPr>
                <a:defRPr/>
              </a:pPr>
              <a:r>
                <a:rPr lang="en-US" sz="3600" b="1" dirty="0">
                  <a:solidFill>
                    <a:srgbClr val="FF5008"/>
                  </a:solidFill>
                  <a:latin typeface="Arial" panose="020B0604020202020204" pitchFamily="34" charset="0"/>
                  <a:ea typeface="ＭＳ Ｐゴシック" charset="-128"/>
                  <a:cs typeface="Arial" panose="020B0604020202020204" pitchFamily="34" charset="0"/>
                </a:rPr>
                <a:t>                  </a:t>
              </a:r>
              <a:r>
                <a:rPr lang="ar-JO" sz="3600" b="1" dirty="0">
                  <a:solidFill>
                    <a:srgbClr val="1A0004"/>
                  </a:solidFill>
                  <a:latin typeface="Arial" panose="020B0604020202020204" pitchFamily="34" charset="0"/>
                  <a:ea typeface="ＭＳ Ｐゴシック" charset="-128"/>
                  <a:cs typeface="Arial" panose="020B0604020202020204" pitchFamily="34" charset="0"/>
                </a:rPr>
                <a:t>إسرائيل</a:t>
              </a:r>
              <a:endParaRPr lang="en-US" sz="3600" b="1" dirty="0">
                <a:solidFill>
                  <a:srgbClr val="1A0004"/>
                </a:solidFill>
                <a:latin typeface="Arial" panose="020B0604020202020204" pitchFamily="34" charset="0"/>
                <a:ea typeface="ＭＳ Ｐゴシック" charset="-128"/>
                <a:cs typeface="Arial" panose="020B0604020202020204" pitchFamily="34" charset="0"/>
              </a:endParaRPr>
            </a:p>
          </p:txBody>
        </p:sp>
      </p:grpSp>
      <p:sp>
        <p:nvSpPr>
          <p:cNvPr id="455699" name="Rectangle 19"/>
          <p:cNvSpPr>
            <a:spLocks noChangeArrowheads="1"/>
          </p:cNvSpPr>
          <p:nvPr/>
        </p:nvSpPr>
        <p:spPr bwMode="auto">
          <a:xfrm>
            <a:off x="555625" y="4275138"/>
            <a:ext cx="1647886"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3200" b="1" dirty="0">
                <a:solidFill>
                  <a:srgbClr val="FAFD00"/>
                </a:solidFill>
                <a:latin typeface="Arial" panose="020B0604020202020204" pitchFamily="34" charset="0"/>
                <a:ea typeface="+mn-ea"/>
                <a:cs typeface="Arial" panose="020B0604020202020204" pitchFamily="34" charset="0"/>
              </a:rPr>
              <a:t>سبطان     </a:t>
            </a:r>
            <a:endParaRPr lang="en-US" sz="3200" b="1" dirty="0">
              <a:solidFill>
                <a:srgbClr val="FAFD00"/>
              </a:solidFill>
              <a:latin typeface="Arial" panose="020B0604020202020204" pitchFamily="34" charset="0"/>
              <a:ea typeface="+mn-ea"/>
              <a:cs typeface="Arial" panose="020B0604020202020204" pitchFamily="34" charset="0"/>
            </a:endParaRP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00FFFF"/>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5702" name="Rectangle 22"/>
            <p:cNvSpPr>
              <a:spLocks noChangeArrowheads="1"/>
            </p:cNvSpPr>
            <p:nvPr/>
          </p:nvSpPr>
          <p:spPr bwMode="auto">
            <a:xfrm>
              <a:off x="437" y="3413"/>
              <a:ext cx="4403" cy="75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ar-JO" sz="3600" b="1" dirty="0">
                  <a:solidFill>
                    <a:srgbClr val="FF5008"/>
                  </a:solidFill>
                  <a:latin typeface="Arial" panose="020B0604020202020204" pitchFamily="34" charset="0"/>
                  <a:ea typeface="ＭＳ Ｐゴシック" charset="-128"/>
                  <a:cs typeface="Arial" panose="020B0604020202020204" pitchFamily="34" charset="0"/>
                </a:rPr>
                <a:t>المملكة الجنوبية               </a:t>
              </a:r>
              <a:endParaRPr lang="en-US" sz="3600" b="1" dirty="0">
                <a:solidFill>
                  <a:srgbClr val="FF5008"/>
                </a:solidFill>
                <a:latin typeface="Arial" panose="020B0604020202020204" pitchFamily="34" charset="0"/>
                <a:ea typeface="ＭＳ Ｐゴシック" charset="-128"/>
                <a:cs typeface="Arial" panose="020B0604020202020204" pitchFamily="34" charset="0"/>
              </a:endParaRPr>
            </a:p>
            <a:p>
              <a:pPr>
                <a:defRPr/>
              </a:pPr>
              <a:r>
                <a:rPr lang="en-US" sz="3600" b="1" dirty="0">
                  <a:solidFill>
                    <a:srgbClr val="FF5008"/>
                  </a:solidFill>
                  <a:latin typeface="Arial" panose="020B0604020202020204" pitchFamily="34" charset="0"/>
                  <a:ea typeface="ＭＳ Ｐゴシック" charset="-128"/>
                  <a:cs typeface="Arial" panose="020B0604020202020204" pitchFamily="34" charset="0"/>
                </a:rPr>
                <a:t>                    </a:t>
              </a:r>
              <a:r>
                <a:rPr lang="ar-JO" sz="3600" b="1" dirty="0">
                  <a:solidFill>
                    <a:srgbClr val="1A0004"/>
                  </a:solidFill>
                  <a:latin typeface="Arial" panose="020B0604020202020204" pitchFamily="34" charset="0"/>
                  <a:ea typeface="ＭＳ Ｐゴシック" charset="-128"/>
                  <a:cs typeface="Arial" panose="020B0604020202020204" pitchFamily="34" charset="0"/>
                </a:rPr>
                <a:t>يهوذا  </a:t>
              </a:r>
              <a:endParaRPr lang="en-US" sz="3600" b="1" dirty="0">
                <a:solidFill>
                  <a:srgbClr val="1A0004"/>
                </a:solidFill>
                <a:latin typeface="Arial" panose="020B0604020202020204" pitchFamily="34" charset="0"/>
                <a:ea typeface="ＭＳ Ｐゴシック" charset="-128"/>
                <a:cs typeface="Arial" panose="020B0604020202020204" pitchFamily="34" charset="0"/>
              </a:endParaRP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4000" b="1" dirty="0">
                <a:solidFill>
                  <a:srgbClr val="FFFFFF"/>
                </a:solidFill>
                <a:latin typeface="Arial" panose="020B0604020202020204" pitchFamily="34" charset="0"/>
                <a:ea typeface="+mn-ea"/>
                <a:cs typeface="Arial" panose="020B0604020202020204" pitchFamily="34" charset="0"/>
              </a:rPr>
              <a:t>السامرة       </a:t>
            </a:r>
            <a:endParaRPr lang="en-US" sz="4000" b="1" dirty="0">
              <a:solidFill>
                <a:srgbClr val="FFFFFF"/>
              </a:solidFill>
              <a:latin typeface="Arial" panose="020B0604020202020204" pitchFamily="34" charset="0"/>
              <a:ea typeface="+mn-ea"/>
              <a:cs typeface="Arial" panose="020B0604020202020204" pitchFamily="34" charset="0"/>
            </a:endParaRPr>
          </a:p>
        </p:txBody>
      </p:sp>
      <p:sp>
        <p:nvSpPr>
          <p:cNvPr id="455734" name="Text Box 54"/>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4000" b="1" dirty="0">
                <a:solidFill>
                  <a:srgbClr val="FFFFFF"/>
                </a:solidFill>
                <a:latin typeface="Arial" panose="020B0604020202020204" pitchFamily="34" charset="0"/>
                <a:ea typeface="+mn-ea"/>
                <a:cs typeface="Arial" panose="020B0604020202020204" pitchFamily="34" charset="0"/>
              </a:rPr>
              <a:t>أورشليم   </a:t>
            </a:r>
            <a:endParaRPr lang="en-US" sz="4000" b="1" dirty="0">
              <a:solidFill>
                <a:srgbClr val="FFFFFF"/>
              </a:solidFill>
              <a:latin typeface="Arial" panose="020B0604020202020204" pitchFamily="34" charset="0"/>
              <a:ea typeface="+mn-ea"/>
              <a:cs typeface="Arial" panose="020B0604020202020204" pitchFamily="34" charset="0"/>
            </a:endParaRP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88080" name="Group 120"/>
          <p:cNvGrpSpPr>
            <a:grpSpLocks/>
          </p:cNvGrpSpPr>
          <p:nvPr/>
        </p:nvGrpSpPr>
        <p:grpSpPr bwMode="auto">
          <a:xfrm>
            <a:off x="8018463" y="3436938"/>
            <a:ext cx="981075" cy="1843087"/>
            <a:chOff x="5051" y="2165"/>
            <a:chExt cx="618" cy="1161"/>
          </a:xfrm>
        </p:grpSpPr>
        <p:grpSp>
          <p:nvGrpSpPr>
            <p:cNvPr id="88095" name="Group 121"/>
            <p:cNvGrpSpPr>
              <a:grpSpLocks/>
            </p:cNvGrpSpPr>
            <p:nvPr/>
          </p:nvGrpSpPr>
          <p:grpSpPr bwMode="auto">
            <a:xfrm>
              <a:off x="5051" y="2165"/>
              <a:ext cx="618" cy="1161"/>
              <a:chOff x="5051" y="2165"/>
              <a:chExt cx="618" cy="1161"/>
            </a:xfrm>
          </p:grpSpPr>
          <p:sp>
            <p:nvSpPr>
              <p:cNvPr id="88097"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8098"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8099"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8100"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1"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2"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3"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4"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5"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6"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7"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8"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9"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10"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11"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12"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13" name="Rectangle 138"/>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88096" name="Rectangle 139"/>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55820" name="Rectangle 140"/>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88082" name="Rectangle 142"/>
          <p:cNvSpPr>
            <a:spLocks noChangeArrowheads="1"/>
          </p:cNvSpPr>
          <p:nvPr/>
        </p:nvSpPr>
        <p:spPr bwMode="auto">
          <a:xfrm>
            <a:off x="8032750" y="3973513"/>
            <a:ext cx="99546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88083"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88084" name="Text Box 146"/>
          <p:cNvSpPr txBox="1">
            <a:spLocks noChangeArrowheads="1"/>
          </p:cNvSpPr>
          <p:nvPr/>
        </p:nvSpPr>
        <p:spPr bwMode="auto">
          <a:xfrm>
            <a:off x="8591550" y="6457950"/>
            <a:ext cx="314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chemeClr val="tx1"/>
                </a:solidFill>
                <a:latin typeface="Arial" panose="020B0604020202020204" pitchFamily="34" charset="0"/>
                <a:cs typeface="Arial" panose="020B0604020202020204" pitchFamily="34" charset="0"/>
              </a:rPr>
              <a:t>1</a:t>
            </a:r>
            <a:endParaRPr lang="en-US" sz="1800" b="1" dirty="0">
              <a:solidFill>
                <a:schemeClr val="tx1"/>
              </a:solidFill>
              <a:latin typeface="Arial" panose="020B0604020202020204" pitchFamily="34" charset="0"/>
              <a:cs typeface="Arial" panose="020B0604020202020204" pitchFamily="34" charset="0"/>
            </a:endParaRPr>
          </a:p>
        </p:txBody>
      </p:sp>
      <p:grpSp>
        <p:nvGrpSpPr>
          <p:cNvPr id="88085" name="Group 147"/>
          <p:cNvGrpSpPr>
            <a:grpSpLocks/>
          </p:cNvGrpSpPr>
          <p:nvPr/>
        </p:nvGrpSpPr>
        <p:grpSpPr bwMode="auto">
          <a:xfrm>
            <a:off x="8061325" y="4151318"/>
            <a:ext cx="931863" cy="379413"/>
            <a:chOff x="5078" y="2615"/>
            <a:chExt cx="587" cy="239"/>
          </a:xfrm>
        </p:grpSpPr>
        <p:sp>
          <p:nvSpPr>
            <p:cNvPr id="88092" name="Rectangle 148"/>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88093" name="Rectangle 149"/>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88094" name="Rectangle 150"/>
            <p:cNvSpPr>
              <a:spLocks noChangeArrowheads="1"/>
            </p:cNvSpPr>
            <p:nvPr/>
          </p:nvSpPr>
          <p:spPr bwMode="auto">
            <a:xfrm>
              <a:off x="5105" y="2720"/>
              <a:ext cx="49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55831" name="Rectangle 151"/>
          <p:cNvSpPr>
            <a:spLocks noChangeArrowheads="1"/>
          </p:cNvSpPr>
          <p:nvPr/>
        </p:nvSpPr>
        <p:spPr bwMode="auto">
          <a:xfrm>
            <a:off x="8120710"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40</a:t>
            </a:r>
          </a:p>
        </p:txBody>
      </p:sp>
      <p:sp>
        <p:nvSpPr>
          <p:cNvPr id="88087" name="Text Box 15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88088" name="Group 56"/>
          <p:cNvGrpSpPr>
            <a:grpSpLocks/>
          </p:cNvGrpSpPr>
          <p:nvPr/>
        </p:nvGrpSpPr>
        <p:grpSpPr bwMode="auto">
          <a:xfrm>
            <a:off x="519113" y="117475"/>
            <a:ext cx="854075" cy="1720984"/>
            <a:chOff x="519113" y="312738"/>
            <a:chExt cx="854075" cy="1910918"/>
          </a:xfrm>
        </p:grpSpPr>
        <p:sp>
          <p:nvSpPr>
            <p:cNvPr id="58" name="Rectangle 5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5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7" name="Title 56"/>
          <p:cNvSpPr>
            <a:spLocks noGrp="1"/>
          </p:cNvSpPr>
          <p:nvPr>
            <p:ph type="title" idx="4294967295"/>
          </p:nvPr>
        </p:nvSpPr>
        <p:spPr>
          <a:xfrm>
            <a:off x="644525" y="-111125"/>
            <a:ext cx="8145463" cy="334963"/>
          </a:xfrm>
          <a:prstGeom prst="rect">
            <a:avLst/>
          </a:prstGeom>
        </p:spPr>
        <p:txBody>
          <a:bodyPr/>
          <a:lstStyle/>
          <a:p>
            <a:pPr algn="r">
              <a:defRPr/>
            </a:pPr>
            <a:r>
              <a:rPr lang="ar-JO" sz="2400" b="1" dirty="0">
                <a:latin typeface="Arial" panose="020B0604020202020204" pitchFamily="34" charset="0"/>
                <a:ea typeface="ＭＳ Ｐゴシック" charset="0"/>
                <a:cs typeface="Arial" panose="020B0604020202020204" pitchFamily="34" charset="0"/>
              </a:rPr>
              <a:t>مملكة تنقسم </a:t>
            </a:r>
            <a:endParaRPr lang="en-US" sz="24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011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011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0116" name="Rectangle 5"/>
          <p:cNvSpPr>
            <a:spLocks noChangeArrowheads="1"/>
          </p:cNvSpPr>
          <p:nvPr/>
        </p:nvSpPr>
        <p:spPr bwMode="auto">
          <a:xfrm>
            <a:off x="3059113" y="879475"/>
            <a:ext cx="114614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901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6711"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 </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9011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20"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س</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د</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ش</a:t>
            </a:r>
            <a:endParaRPr lang="en-US" b="1" dirty="0">
              <a:solidFill>
                <a:schemeClr val="bg2"/>
              </a:solidFill>
              <a:latin typeface="Arial" panose="020B0604020202020204" pitchFamily="34" charset="0"/>
              <a:cs typeface="Arial" panose="020B0604020202020204" pitchFamily="34" charset="0"/>
            </a:endParaRPr>
          </a:p>
        </p:txBody>
      </p:sp>
      <p:sp>
        <p:nvSpPr>
          <p:cNvPr id="90121"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10</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a:t>
            </a:r>
            <a:endParaRPr lang="en-US" b="1" dirty="0">
              <a:solidFill>
                <a:schemeClr val="bg2"/>
              </a:solidFill>
              <a:latin typeface="Arial" panose="020B0604020202020204" pitchFamily="34" charset="0"/>
              <a:cs typeface="Arial" panose="020B0604020202020204" pitchFamily="34" charset="0"/>
            </a:endParaRP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90123" name="Group 14"/>
          <p:cNvGrpSpPr>
            <a:grpSpLocks/>
          </p:cNvGrpSpPr>
          <p:nvPr/>
        </p:nvGrpSpPr>
        <p:grpSpPr bwMode="auto">
          <a:xfrm>
            <a:off x="901700" y="2603500"/>
            <a:ext cx="2201863" cy="1765300"/>
            <a:chOff x="568" y="1640"/>
            <a:chExt cx="1387" cy="1112"/>
          </a:xfrm>
        </p:grpSpPr>
        <p:grpSp>
          <p:nvGrpSpPr>
            <p:cNvPr id="90203"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0206"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90207"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90124"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الشمال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الجنوب  </a:t>
            </a:r>
            <a:endParaRPr lang="en-US" b="1" dirty="0">
              <a:solidFill>
                <a:schemeClr val="bg2"/>
              </a:solidFill>
              <a:latin typeface="Arial" panose="020B0604020202020204" pitchFamily="34" charset="0"/>
              <a:cs typeface="Arial" panose="020B0604020202020204" pitchFamily="34" charset="0"/>
            </a:endParaRPr>
          </a:p>
        </p:txBody>
      </p:sp>
      <p:sp>
        <p:nvSpPr>
          <p:cNvPr id="90125" name="Rectangle 21"/>
          <p:cNvSpPr>
            <a:spLocks noChangeArrowheads="1"/>
          </p:cNvSpPr>
          <p:nvPr/>
        </p:nvSpPr>
        <p:spPr bwMode="auto">
          <a:xfrm>
            <a:off x="3143250" y="2746375"/>
            <a:ext cx="259526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إسرائيل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يهوذا   </a:t>
            </a:r>
            <a:endParaRPr lang="en-US" b="1" dirty="0">
              <a:solidFill>
                <a:schemeClr val="bg2"/>
              </a:solidFill>
              <a:latin typeface="Arial" panose="020B0604020202020204" pitchFamily="34" charset="0"/>
              <a:cs typeface="Arial" panose="020B0604020202020204" pitchFamily="34" charset="0"/>
            </a:endParaRPr>
          </a:p>
        </p:txBody>
      </p:sp>
      <p:sp>
        <p:nvSpPr>
          <p:cNvPr id="90126"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2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2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2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8"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9"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6745" name="Rectangle 41"/>
          <p:cNvSpPr>
            <a:spLocks noChangeArrowheads="1"/>
          </p:cNvSpPr>
          <p:nvPr/>
        </p:nvSpPr>
        <p:spPr bwMode="auto">
          <a:xfrm>
            <a:off x="6188075" y="22479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2 صموئيل 7: 4 – 16 </a:t>
            </a:r>
            <a:endParaRPr lang="en-US" b="1" dirty="0">
              <a:solidFill>
                <a:schemeClr val="tx1"/>
              </a:solidFill>
              <a:latin typeface="Arial" panose="020B0604020202020204" pitchFamily="34" charset="0"/>
              <a:ea typeface="+mn-ea"/>
              <a:cs typeface="Arial" panose="020B0604020202020204" pitchFamily="34" charset="0"/>
            </a:endParaRPr>
          </a:p>
          <a:p>
            <a:pPr>
              <a:defRPr/>
            </a:pPr>
            <a:r>
              <a:rPr lang="ar-JO" b="1" dirty="0">
                <a:solidFill>
                  <a:schemeClr val="tx1"/>
                </a:solidFill>
                <a:latin typeface="Arial" panose="020B0604020202020204" pitchFamily="34" charset="0"/>
                <a:ea typeface="+mn-ea"/>
                <a:cs typeface="Arial" panose="020B0604020202020204" pitchFamily="34" charset="0"/>
              </a:rPr>
              <a:t>1 أخبار الأيام 17: 3- 15</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456746" name="Rectangle 42"/>
          <p:cNvSpPr>
            <a:spLocks noChangeArrowheads="1"/>
          </p:cNvSpPr>
          <p:nvPr/>
        </p:nvSpPr>
        <p:spPr bwMode="auto">
          <a:xfrm>
            <a:off x="3173413" y="1781175"/>
            <a:ext cx="2888610"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انقسام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90142"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43"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17 – 22 : من إشعياء إلى ملاخي </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90145" name="Group 105"/>
          <p:cNvGrpSpPr>
            <a:grpSpLocks/>
          </p:cNvGrpSpPr>
          <p:nvPr/>
        </p:nvGrpSpPr>
        <p:grpSpPr bwMode="auto">
          <a:xfrm>
            <a:off x="8018463" y="3436938"/>
            <a:ext cx="981075" cy="1843087"/>
            <a:chOff x="5051" y="2165"/>
            <a:chExt cx="618" cy="1161"/>
          </a:xfrm>
        </p:grpSpPr>
        <p:sp>
          <p:nvSpPr>
            <p:cNvPr id="90186"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90187"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0188"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0189"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0"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1"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2"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3"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4"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5"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6"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7"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8"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9"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200"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201"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202" name="Rectangle 12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90146" name="Rectangle 123"/>
          <p:cNvSpPr>
            <a:spLocks noChangeArrowheads="1"/>
          </p:cNvSpPr>
          <p:nvPr/>
        </p:nvSpPr>
        <p:spPr bwMode="auto">
          <a:xfrm>
            <a:off x="8158163" y="3598863"/>
            <a:ext cx="62517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sp>
        <p:nvSpPr>
          <p:cNvPr id="456828" name="Rectangle 124"/>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90148" name="Rectangle 126"/>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56833" name="Rectangle 129"/>
          <p:cNvSpPr>
            <a:spLocks noChangeArrowheads="1"/>
          </p:cNvSpPr>
          <p:nvPr/>
        </p:nvSpPr>
        <p:spPr bwMode="auto">
          <a:xfrm>
            <a:off x="8002588" y="4483100"/>
            <a:ext cx="702114"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90150" name="Text Box 13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90151"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1800" b="1" dirty="0">
              <a:solidFill>
                <a:schemeClr val="tx1"/>
              </a:solidFill>
              <a:latin typeface="Arial" panose="020B0604020202020204" pitchFamily="34" charset="0"/>
              <a:cs typeface="Arial" panose="020B0604020202020204" pitchFamily="34" charset="0"/>
            </a:endParaRPr>
          </a:p>
        </p:txBody>
      </p:sp>
      <p:grpSp>
        <p:nvGrpSpPr>
          <p:cNvPr id="90152" name="Group 133"/>
          <p:cNvGrpSpPr>
            <a:grpSpLocks/>
          </p:cNvGrpSpPr>
          <p:nvPr/>
        </p:nvGrpSpPr>
        <p:grpSpPr bwMode="auto">
          <a:xfrm>
            <a:off x="8061325" y="4151318"/>
            <a:ext cx="931863" cy="379413"/>
            <a:chOff x="5078" y="2615"/>
            <a:chExt cx="587" cy="239"/>
          </a:xfrm>
        </p:grpSpPr>
        <p:sp>
          <p:nvSpPr>
            <p:cNvPr id="90183" name="Rectangle 134"/>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90184" name="Rectangle 135"/>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90185" name="Rectangle 136"/>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56841" name="Rectangle 137"/>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41</a:t>
            </a:r>
          </a:p>
        </p:txBody>
      </p:sp>
      <p:sp>
        <p:nvSpPr>
          <p:cNvPr id="90154" name="Text Box 13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90156" name="Group 96"/>
          <p:cNvGrpSpPr>
            <a:grpSpLocks/>
          </p:cNvGrpSpPr>
          <p:nvPr/>
        </p:nvGrpSpPr>
        <p:grpSpPr bwMode="auto">
          <a:xfrm>
            <a:off x="519113" y="117475"/>
            <a:ext cx="854075" cy="1720984"/>
            <a:chOff x="519113" y="312738"/>
            <a:chExt cx="854075" cy="1910918"/>
          </a:xfrm>
        </p:grpSpPr>
        <p:sp>
          <p:nvSpPr>
            <p:cNvPr id="98" name="Rectangle 9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9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117" name="Title 116"/>
          <p:cNvSpPr>
            <a:spLocks noGrp="1"/>
          </p:cNvSpPr>
          <p:nvPr>
            <p:ph type="title" idx="4294967295"/>
          </p:nvPr>
        </p:nvSpPr>
        <p:spPr>
          <a:xfrm>
            <a:off x="3190875" y="3636963"/>
            <a:ext cx="2949575" cy="546100"/>
          </a:xfrm>
          <a:prstGeom prst="rect">
            <a:avLst/>
          </a:prstGeom>
        </p:spPr>
        <p:txBody>
          <a:bodyPr/>
          <a:lstStyle/>
          <a:p>
            <a:pPr>
              <a:defRPr/>
            </a:pPr>
            <a:r>
              <a:rPr lang="ar-JO" sz="2800" b="1" dirty="0">
                <a:solidFill>
                  <a:schemeClr val="accent1"/>
                </a:solidFill>
                <a:latin typeface="Arial" panose="020B0604020202020204" pitchFamily="34" charset="0"/>
                <a:ea typeface="ＭＳ Ｐゴシック" charset="0"/>
                <a:cs typeface="Arial" panose="020B0604020202020204" pitchFamily="34" charset="0"/>
              </a:rPr>
              <a:t>الأنبياء          </a:t>
            </a:r>
            <a:endParaRPr lang="en-US" b="1" dirty="0">
              <a:latin typeface="Arial" panose="020B0604020202020204" pitchFamily="34" charset="0"/>
              <a:ea typeface="ＭＳ Ｐゴシック" charset="0"/>
              <a:cs typeface="Arial" panose="020B0604020202020204" pitchFamily="34" charset="0"/>
            </a:endParaRPr>
          </a:p>
        </p:txBody>
      </p:sp>
      <p:grpSp>
        <p:nvGrpSpPr>
          <p:cNvPr id="90158" name="Group 113"/>
          <p:cNvGrpSpPr>
            <a:grpSpLocks/>
          </p:cNvGrpSpPr>
          <p:nvPr/>
        </p:nvGrpSpPr>
        <p:grpSpPr bwMode="auto">
          <a:xfrm>
            <a:off x="6083300" y="1136650"/>
            <a:ext cx="1289050" cy="1435100"/>
            <a:chOff x="1084" y="711"/>
            <a:chExt cx="2950" cy="2769"/>
          </a:xfrm>
        </p:grpSpPr>
        <p:grpSp>
          <p:nvGrpSpPr>
            <p:cNvPr id="90171" name="Group 114"/>
            <p:cNvGrpSpPr>
              <a:grpSpLocks/>
            </p:cNvGrpSpPr>
            <p:nvPr/>
          </p:nvGrpSpPr>
          <p:grpSpPr bwMode="auto">
            <a:xfrm>
              <a:off x="1084" y="711"/>
              <a:ext cx="2950" cy="2769"/>
              <a:chOff x="2707" y="548"/>
              <a:chExt cx="2950" cy="2769"/>
            </a:xfrm>
          </p:grpSpPr>
          <p:grpSp>
            <p:nvGrpSpPr>
              <p:cNvPr id="90177" name="Group 115"/>
              <p:cNvGrpSpPr>
                <a:grpSpLocks/>
              </p:cNvGrpSpPr>
              <p:nvPr/>
            </p:nvGrpSpPr>
            <p:grpSpPr bwMode="auto">
              <a:xfrm>
                <a:off x="3180" y="1046"/>
                <a:ext cx="2105" cy="1421"/>
                <a:chOff x="578" y="2316"/>
                <a:chExt cx="2105" cy="1421"/>
              </a:xfrm>
            </p:grpSpPr>
            <p:sp>
              <p:nvSpPr>
                <p:cNvPr id="9017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8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90178"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0172"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73"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74"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75"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76"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90159" name="Group 113"/>
          <p:cNvGrpSpPr>
            <a:grpSpLocks/>
          </p:cNvGrpSpPr>
          <p:nvPr/>
        </p:nvGrpSpPr>
        <p:grpSpPr bwMode="auto">
          <a:xfrm>
            <a:off x="6083300" y="3154363"/>
            <a:ext cx="1289050" cy="1435100"/>
            <a:chOff x="1084" y="711"/>
            <a:chExt cx="2950" cy="2769"/>
          </a:xfrm>
        </p:grpSpPr>
        <p:grpSp>
          <p:nvGrpSpPr>
            <p:cNvPr id="90161" name="Group 114"/>
            <p:cNvGrpSpPr>
              <a:grpSpLocks/>
            </p:cNvGrpSpPr>
            <p:nvPr/>
          </p:nvGrpSpPr>
          <p:grpSpPr bwMode="auto">
            <a:xfrm>
              <a:off x="1084" y="711"/>
              <a:ext cx="2950" cy="2769"/>
              <a:chOff x="2707" y="548"/>
              <a:chExt cx="2950" cy="2769"/>
            </a:xfrm>
          </p:grpSpPr>
          <p:grpSp>
            <p:nvGrpSpPr>
              <p:cNvPr id="90167" name="Group 115"/>
              <p:cNvGrpSpPr>
                <a:grpSpLocks/>
              </p:cNvGrpSpPr>
              <p:nvPr/>
            </p:nvGrpSpPr>
            <p:grpSpPr bwMode="auto">
              <a:xfrm>
                <a:off x="3180" y="1046"/>
                <a:ext cx="2105" cy="1421"/>
                <a:chOff x="578" y="2316"/>
                <a:chExt cx="2105" cy="1421"/>
              </a:xfrm>
            </p:grpSpPr>
            <p:sp>
              <p:nvSpPr>
                <p:cNvPr id="9016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7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90168"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0162"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63"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64"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65"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66"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18" name="Text Box 95"/>
          <p:cNvSpPr txBox="1">
            <a:spLocks noChangeArrowheads="1"/>
          </p:cNvSpPr>
          <p:nvPr/>
        </p:nvSpPr>
        <p:spPr bwMode="auto">
          <a:xfrm>
            <a:off x="6248400" y="1376363"/>
            <a:ext cx="863600"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b="1" dirty="0">
                <a:solidFill>
                  <a:schemeClr val="tx1"/>
                </a:solidFill>
                <a:latin typeface="Arial" panose="020B0604020202020204" pitchFamily="34" charset="0"/>
                <a:ea typeface="Times New Roman" pitchFamily="-105" charset="0"/>
                <a:cs typeface="Arial" panose="020B0604020202020204" pitchFamily="34" charset="0"/>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84" grpId="0" animBg="1"/>
      <p:bldP spid="1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2162"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63"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1600" b="1" dirty="0">
              <a:solidFill>
                <a:srgbClr val="003399"/>
              </a:solidFill>
              <a:latin typeface="Arial" panose="020B0604020202020204" pitchFamily="34" charset="0"/>
              <a:cs typeface="Arial" panose="020B0604020202020204" pitchFamily="34" charset="0"/>
            </a:endParaRPr>
          </a:p>
        </p:txBody>
      </p:sp>
      <p:sp>
        <p:nvSpPr>
          <p:cNvPr id="92164" name="Rectangle 5"/>
          <p:cNvSpPr>
            <a:spLocks noChangeArrowheads="1"/>
          </p:cNvSpPr>
          <p:nvPr/>
        </p:nvSpPr>
        <p:spPr bwMode="auto">
          <a:xfrm>
            <a:off x="3059113" y="879475"/>
            <a:ext cx="12311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rgbClr val="0066FF"/>
                </a:solidFill>
                <a:latin typeface="Arial" panose="020B0604020202020204" pitchFamily="34" charset="0"/>
                <a:cs typeface="Arial" panose="020B0604020202020204" pitchFamily="34" charset="0"/>
              </a:rPr>
              <a:t> </a:t>
            </a:r>
            <a:r>
              <a:rPr lang="ar-JO" sz="2400" b="1" dirty="0">
                <a:solidFill>
                  <a:srgbClr val="0066FF"/>
                </a:solidFill>
                <a:latin typeface="Arial" panose="020B0604020202020204" pitchFamily="34" charset="0"/>
                <a:cs typeface="Arial" panose="020B0604020202020204" pitchFamily="34" charset="0"/>
              </a:rPr>
              <a:t>ملكية     </a:t>
            </a:r>
            <a:endParaRPr lang="en-US" sz="2400" b="1" dirty="0">
              <a:solidFill>
                <a:srgbClr val="0066FF"/>
              </a:solidFill>
              <a:latin typeface="Arial" panose="020B0604020202020204" pitchFamily="34" charset="0"/>
              <a:cs typeface="Arial" panose="020B0604020202020204" pitchFamily="34" charset="0"/>
            </a:endParaRPr>
          </a:p>
        </p:txBody>
      </p:sp>
      <p:sp>
        <p:nvSpPr>
          <p:cNvPr id="9216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2183"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0066FF"/>
                </a:solidFill>
                <a:latin typeface="Arial" panose="020B0604020202020204" pitchFamily="34" charset="0"/>
                <a:ea typeface="+mn-ea"/>
                <a:cs typeface="Arial" panose="020B0604020202020204" pitchFamily="34" charset="0"/>
              </a:rPr>
              <a:t>1000 ق. م تقريبا </a:t>
            </a:r>
            <a:endParaRPr lang="en-US" sz="2000" b="1" dirty="0">
              <a:solidFill>
                <a:srgbClr val="0066FF"/>
              </a:solidFill>
              <a:latin typeface="Arial" panose="020B0604020202020204" pitchFamily="34" charset="0"/>
              <a:ea typeface="+mn-ea"/>
              <a:cs typeface="Arial" panose="020B0604020202020204" pitchFamily="34" charset="0"/>
            </a:endParaRPr>
          </a:p>
        </p:txBody>
      </p:sp>
      <p:sp>
        <p:nvSpPr>
          <p:cNvPr id="92167"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2168" name="Rectangle 9"/>
          <p:cNvSpPr>
            <a:spLocks noChangeArrowheads="1"/>
          </p:cNvSpPr>
          <p:nvPr/>
        </p:nvSpPr>
        <p:spPr bwMode="auto">
          <a:xfrm>
            <a:off x="3846513" y="1387475"/>
            <a:ext cx="155811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S - D - S</a:t>
            </a:r>
          </a:p>
        </p:txBody>
      </p:sp>
      <p:sp>
        <p:nvSpPr>
          <p:cNvPr id="92169" name="Rectangle 10"/>
          <p:cNvSpPr>
            <a:spLocks noChangeArrowheads="1"/>
          </p:cNvSpPr>
          <p:nvPr/>
        </p:nvSpPr>
        <p:spPr bwMode="auto">
          <a:xfrm>
            <a:off x="3643313" y="3216275"/>
            <a:ext cx="21913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1"/>
                </a:solidFill>
                <a:latin typeface="Arial" panose="020B0604020202020204" pitchFamily="34" charset="0"/>
                <a:cs typeface="Arial" panose="020B0604020202020204" pitchFamily="34" charset="0"/>
              </a:rPr>
              <a:t>10 </a:t>
            </a:r>
            <a:r>
              <a:rPr lang="en-US" b="1" dirty="0">
                <a:solidFill>
                  <a:schemeClr val="accent1"/>
                </a:solidFill>
                <a:latin typeface="Arial" panose="020B0604020202020204" pitchFamily="34" charset="0"/>
                <a:cs typeface="Arial" panose="020B0604020202020204" pitchFamily="34" charset="0"/>
              </a:rPr>
              <a:t>             </a:t>
            </a:r>
            <a:r>
              <a:rPr lang="ar-JO" b="1" dirty="0">
                <a:solidFill>
                  <a:schemeClr val="accent1"/>
                </a:solidFill>
                <a:latin typeface="Arial" panose="020B0604020202020204" pitchFamily="34" charset="0"/>
                <a:cs typeface="Arial" panose="020B0604020202020204" pitchFamily="34" charset="0"/>
              </a:rPr>
              <a:t>2</a:t>
            </a:r>
            <a:endParaRPr lang="en-US" b="1" dirty="0">
              <a:solidFill>
                <a:schemeClr val="accent1"/>
              </a:solidFill>
              <a:latin typeface="Arial" panose="020B0604020202020204" pitchFamily="34" charset="0"/>
              <a:cs typeface="Arial" panose="020B0604020202020204" pitchFamily="34" charset="0"/>
            </a:endParaRP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2171" name="Rectangle 12"/>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 </a:t>
            </a:r>
            <a:r>
              <a:rPr lang="ar-JO" b="1" dirty="0">
                <a:solidFill>
                  <a:schemeClr val="accent1"/>
                </a:solidFill>
                <a:latin typeface="Arial" panose="020B0604020202020204" pitchFamily="34" charset="0"/>
                <a:cs typeface="Arial" panose="020B0604020202020204" pitchFamily="34" charset="0"/>
              </a:rPr>
              <a:t>الشمال    </a:t>
            </a:r>
            <a:r>
              <a:rPr lang="en-US" b="1" dirty="0">
                <a:solidFill>
                  <a:schemeClr val="accent1"/>
                </a:solidFill>
                <a:latin typeface="Arial" panose="020B0604020202020204" pitchFamily="34" charset="0"/>
                <a:cs typeface="Arial" panose="020B0604020202020204" pitchFamily="34" charset="0"/>
              </a:rPr>
              <a:t>  </a:t>
            </a:r>
            <a:r>
              <a:rPr lang="ar-JO" b="1" dirty="0">
                <a:solidFill>
                  <a:schemeClr val="accent1"/>
                </a:solidFill>
                <a:latin typeface="Arial" panose="020B0604020202020204" pitchFamily="34" charset="0"/>
                <a:cs typeface="Arial" panose="020B0604020202020204" pitchFamily="34" charset="0"/>
              </a:rPr>
              <a:t>الجنوب </a:t>
            </a:r>
            <a:endParaRPr lang="en-US" b="1" dirty="0">
              <a:solidFill>
                <a:schemeClr val="accent1"/>
              </a:solidFill>
              <a:latin typeface="Arial" panose="020B0604020202020204" pitchFamily="34" charset="0"/>
              <a:cs typeface="Arial" panose="020B0604020202020204" pitchFamily="34" charset="0"/>
            </a:endParaRPr>
          </a:p>
        </p:txBody>
      </p:sp>
      <p:sp>
        <p:nvSpPr>
          <p:cNvPr id="92172" name="Rectangle 13"/>
          <p:cNvSpPr>
            <a:spLocks noChangeArrowheads="1"/>
          </p:cNvSpPr>
          <p:nvPr/>
        </p:nvSpPr>
        <p:spPr bwMode="auto">
          <a:xfrm>
            <a:off x="3143250" y="2746375"/>
            <a:ext cx="239648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1"/>
                </a:solidFill>
                <a:latin typeface="Arial" panose="020B0604020202020204" pitchFamily="34" charset="0"/>
                <a:cs typeface="Arial" panose="020B0604020202020204" pitchFamily="34" charset="0"/>
              </a:rPr>
              <a:t>إسرائيل     </a:t>
            </a:r>
            <a:r>
              <a:rPr lang="en-US" b="1" dirty="0">
                <a:solidFill>
                  <a:schemeClr val="accent1"/>
                </a:solidFill>
                <a:latin typeface="Arial" panose="020B0604020202020204" pitchFamily="34" charset="0"/>
                <a:cs typeface="Arial" panose="020B0604020202020204" pitchFamily="34" charset="0"/>
              </a:rPr>
              <a:t>  </a:t>
            </a:r>
            <a:r>
              <a:rPr lang="ar-JO" b="1" dirty="0">
                <a:solidFill>
                  <a:schemeClr val="accent1"/>
                </a:solidFill>
                <a:latin typeface="Arial" panose="020B0604020202020204" pitchFamily="34" charset="0"/>
                <a:cs typeface="Arial" panose="020B0604020202020204" pitchFamily="34" charset="0"/>
              </a:rPr>
              <a:t>يهوذا</a:t>
            </a:r>
            <a:endParaRPr lang="en-US" b="1" dirty="0">
              <a:solidFill>
                <a:schemeClr val="accent1"/>
              </a:solidFill>
              <a:latin typeface="Arial" panose="020B0604020202020204" pitchFamily="34" charset="0"/>
              <a:cs typeface="Arial" panose="020B0604020202020204" pitchFamily="34" charset="0"/>
            </a:endParaRPr>
          </a:p>
        </p:txBody>
      </p:sp>
      <p:sp>
        <p:nvSpPr>
          <p:cNvPr id="92173"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4"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5"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6"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7"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8"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9"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0"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1"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2"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3"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4"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5"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2203" name="Rectangle 27"/>
          <p:cNvSpPr>
            <a:spLocks noChangeArrowheads="1"/>
          </p:cNvSpPr>
          <p:nvPr/>
        </p:nvSpPr>
        <p:spPr bwMode="auto">
          <a:xfrm>
            <a:off x="3173413" y="1781175"/>
            <a:ext cx="2979982"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انفصال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92187"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8"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إشعياء</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0" name="Text Box 34"/>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إرميا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1" name="Text Box 35"/>
          <p:cNvSpPr txBox="1">
            <a:spLocks noChangeArrowheads="1"/>
          </p:cNvSpPr>
          <p:nvPr/>
        </p:nvSpPr>
        <p:spPr bwMode="auto">
          <a:xfrm>
            <a:off x="3670300" y="14573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دانيال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2" name="Text Box 36"/>
          <p:cNvSpPr txBox="1">
            <a:spLocks noChangeArrowheads="1"/>
          </p:cNvSpPr>
          <p:nvPr/>
        </p:nvSpPr>
        <p:spPr bwMode="auto">
          <a:xfrm>
            <a:off x="5916613" y="1069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حزقيال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3" name="Text Box 37"/>
          <p:cNvSpPr txBox="1">
            <a:spLocks noChangeArrowheads="1"/>
          </p:cNvSpPr>
          <p:nvPr/>
        </p:nvSpPr>
        <p:spPr bwMode="auto">
          <a:xfrm>
            <a:off x="4856163" y="526415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هوشع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4" name="Text Box 38"/>
          <p:cNvSpPr txBox="1">
            <a:spLocks noChangeArrowheads="1"/>
          </p:cNvSpPr>
          <p:nvPr/>
        </p:nvSpPr>
        <p:spPr bwMode="auto">
          <a:xfrm>
            <a:off x="1206499" y="3135313"/>
            <a:ext cx="4955149"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حبقوق                    يوئيل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5" name="Text Box 39"/>
          <p:cNvSpPr txBox="1">
            <a:spLocks noChangeArrowheads="1"/>
          </p:cNvSpPr>
          <p:nvPr/>
        </p:nvSpPr>
        <p:spPr bwMode="auto">
          <a:xfrm>
            <a:off x="6883400" y="28416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عاموس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عوبديا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7" name="Text Box 41"/>
          <p:cNvSpPr txBox="1">
            <a:spLocks noChangeArrowheads="1"/>
          </p:cNvSpPr>
          <p:nvPr/>
        </p:nvSpPr>
        <p:spPr bwMode="auto">
          <a:xfrm>
            <a:off x="6313488" y="57404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ar-JO" b="1" dirty="0">
                <a:solidFill>
                  <a:srgbClr val="FFFF00"/>
                </a:solidFill>
                <a:latin typeface="Arial" panose="020B0604020202020204" pitchFamily="34" charset="0"/>
                <a:cs typeface="Arial" panose="020B0604020202020204" pitchFamily="34" charset="0"/>
              </a:rPr>
              <a:t>يونان      </a:t>
            </a:r>
            <a:endParaRPr lang="en-US" b="1" dirty="0">
              <a:solidFill>
                <a:srgbClr val="FFFF00"/>
              </a:solidFill>
              <a:latin typeface="Arial" panose="020B0604020202020204" pitchFamily="34" charset="0"/>
              <a:cs typeface="Arial" panose="020B0604020202020204" pitchFamily="34" charset="0"/>
            </a:endParaRPr>
          </a:p>
        </p:txBody>
      </p:sp>
      <p:sp>
        <p:nvSpPr>
          <p:cNvPr id="562218" name="Text Box 42"/>
          <p:cNvSpPr txBox="1">
            <a:spLocks noChangeArrowheads="1"/>
          </p:cNvSpPr>
          <p:nvPr/>
        </p:nvSpPr>
        <p:spPr bwMode="auto">
          <a:xfrm>
            <a:off x="1847850" y="7334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ميخا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9" name="Text Box 43"/>
          <p:cNvSpPr txBox="1">
            <a:spLocks noChangeArrowheads="1"/>
          </p:cNvSpPr>
          <p:nvPr/>
        </p:nvSpPr>
        <p:spPr bwMode="auto">
          <a:xfrm>
            <a:off x="2976563" y="56229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ناحوم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1" name="Text Box 45"/>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صفنيا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حجي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زكريا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4" name="Text Box 48"/>
          <p:cNvSpPr txBox="1">
            <a:spLocks noChangeArrowheads="1"/>
          </p:cNvSpPr>
          <p:nvPr/>
        </p:nvSpPr>
        <p:spPr bwMode="auto">
          <a:xfrm>
            <a:off x="4440238" y="37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ملاخي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5" name="Text Box 49"/>
          <p:cNvSpPr txBox="1">
            <a:spLocks noChangeArrowheads="1"/>
          </p:cNvSpPr>
          <p:nvPr/>
        </p:nvSpPr>
        <p:spPr bwMode="auto">
          <a:xfrm>
            <a:off x="6130925" y="4752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إيليا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6" name="Text Box 50"/>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أليشع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7" name="Text Box 51"/>
          <p:cNvSpPr txBox="1">
            <a:spLocks noChangeArrowheads="1"/>
          </p:cNvSpPr>
          <p:nvPr/>
        </p:nvSpPr>
        <p:spPr bwMode="auto">
          <a:xfrm>
            <a:off x="1778000" y="-12700"/>
            <a:ext cx="37417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إشعياء إلى ملاخي </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92208" name="Group 54"/>
          <p:cNvGrpSpPr>
            <a:grpSpLocks/>
          </p:cNvGrpSpPr>
          <p:nvPr/>
        </p:nvGrpSpPr>
        <p:grpSpPr bwMode="auto">
          <a:xfrm>
            <a:off x="8002588" y="3436938"/>
            <a:ext cx="996950" cy="1843087"/>
            <a:chOff x="5041" y="2165"/>
            <a:chExt cx="628" cy="1161"/>
          </a:xfrm>
        </p:grpSpPr>
        <p:grpSp>
          <p:nvGrpSpPr>
            <p:cNvPr id="92215" name="Group 55"/>
            <p:cNvGrpSpPr>
              <a:grpSpLocks/>
            </p:cNvGrpSpPr>
            <p:nvPr/>
          </p:nvGrpSpPr>
          <p:grpSpPr bwMode="auto">
            <a:xfrm>
              <a:off x="5041" y="2165"/>
              <a:ext cx="628" cy="1161"/>
              <a:chOff x="5041" y="2165"/>
              <a:chExt cx="628" cy="1161"/>
            </a:xfrm>
          </p:grpSpPr>
          <p:grpSp>
            <p:nvGrpSpPr>
              <p:cNvPr id="92218" name="Group 56"/>
              <p:cNvGrpSpPr>
                <a:grpSpLocks/>
              </p:cNvGrpSpPr>
              <p:nvPr/>
            </p:nvGrpSpPr>
            <p:grpSpPr bwMode="auto">
              <a:xfrm>
                <a:off x="5041" y="2165"/>
                <a:ext cx="628" cy="1161"/>
                <a:chOff x="5041" y="2165"/>
                <a:chExt cx="628" cy="1161"/>
              </a:xfrm>
            </p:grpSpPr>
            <p:grpSp>
              <p:nvGrpSpPr>
                <p:cNvPr id="92222" name="Group 57"/>
                <p:cNvGrpSpPr>
                  <a:grpSpLocks/>
                </p:cNvGrpSpPr>
                <p:nvPr/>
              </p:nvGrpSpPr>
              <p:grpSpPr bwMode="auto">
                <a:xfrm>
                  <a:off x="5042" y="2165"/>
                  <a:ext cx="627" cy="1161"/>
                  <a:chOff x="5042" y="2165"/>
                  <a:chExt cx="627" cy="1161"/>
                </a:xfrm>
              </p:grpSpPr>
              <p:grpSp>
                <p:nvGrpSpPr>
                  <p:cNvPr id="92224" name="Group 58"/>
                  <p:cNvGrpSpPr>
                    <a:grpSpLocks/>
                  </p:cNvGrpSpPr>
                  <p:nvPr/>
                </p:nvGrpSpPr>
                <p:grpSpPr bwMode="auto">
                  <a:xfrm>
                    <a:off x="5051" y="2165"/>
                    <a:ext cx="618" cy="1161"/>
                    <a:chOff x="5051" y="2165"/>
                    <a:chExt cx="618" cy="1161"/>
                  </a:xfrm>
                </p:grpSpPr>
                <p:grpSp>
                  <p:nvGrpSpPr>
                    <p:cNvPr id="92230" name="Group 59"/>
                    <p:cNvGrpSpPr>
                      <a:grpSpLocks/>
                    </p:cNvGrpSpPr>
                    <p:nvPr/>
                  </p:nvGrpSpPr>
                  <p:grpSpPr bwMode="auto">
                    <a:xfrm>
                      <a:off x="5051" y="2165"/>
                      <a:ext cx="618" cy="1161"/>
                      <a:chOff x="5051" y="2165"/>
                      <a:chExt cx="618" cy="1161"/>
                    </a:xfrm>
                  </p:grpSpPr>
                  <p:sp>
                    <p:nvSpPr>
                      <p:cNvPr id="92232"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92233"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2234"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2235"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36"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37"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38"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39"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0"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1"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2"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3"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4"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5"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6"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7"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8" name="Rectangle 7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92231" name="Rectangle 77"/>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62254" name="Rectangle 78"/>
                  <p:cNvSpPr>
                    <a:spLocks noChangeArrowheads="1"/>
                  </p:cNvSpPr>
                  <p:nvPr/>
                </p:nvSpPr>
                <p:spPr bwMode="auto">
                  <a:xfrm>
                    <a:off x="5072" y="2387"/>
                    <a:ext cx="49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a:t>
                    </a:r>
                  </a:p>
                </p:txBody>
              </p:sp>
              <p:sp>
                <p:nvSpPr>
                  <p:cNvPr id="92226" name="Rectangle 79"/>
                  <p:cNvSpPr>
                    <a:spLocks noChangeArrowheads="1"/>
                  </p:cNvSpPr>
                  <p:nvPr/>
                </p:nvSpPr>
                <p:spPr bwMode="auto">
                  <a:xfrm>
                    <a:off x="5042"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92227" name="Rectangle 80"/>
                  <p:cNvSpPr>
                    <a:spLocks noChangeArrowheads="1"/>
                  </p:cNvSpPr>
                  <p:nvPr/>
                </p:nvSpPr>
                <p:spPr bwMode="auto">
                  <a:xfrm>
                    <a:off x="5060" y="2503"/>
                    <a:ext cx="59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92228" name="Rectangle 81"/>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92229" name="Rectangle 82"/>
                  <p:cNvSpPr>
                    <a:spLocks noChangeArrowheads="1"/>
                  </p:cNvSpPr>
                  <p:nvPr/>
                </p:nvSpPr>
                <p:spPr bwMode="auto">
                  <a:xfrm>
                    <a:off x="5096"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562259" name="Rectangle 83"/>
                <p:cNvSpPr>
                  <a:spLocks noChangeArrowheads="1"/>
                </p:cNvSpPr>
                <p:nvPr/>
              </p:nvSpPr>
              <p:spPr bwMode="auto">
                <a:xfrm>
                  <a:off x="5041" y="2824"/>
                  <a:ext cx="442"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grpSp>
          <p:sp>
            <p:nvSpPr>
              <p:cNvPr id="92219" name="Rectangle 84"/>
              <p:cNvSpPr>
                <a:spLocks noChangeArrowheads="1"/>
              </p:cNvSpPr>
              <p:nvPr/>
            </p:nvSpPr>
            <p:spPr bwMode="auto">
              <a:xfrm>
                <a:off x="5107" y="3048"/>
                <a:ext cx="2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p>
            </p:txBody>
          </p:sp>
          <p:sp>
            <p:nvSpPr>
              <p:cNvPr id="92220" name="Rectangle 85"/>
              <p:cNvSpPr>
                <a:spLocks noChangeArrowheads="1"/>
              </p:cNvSpPr>
              <p:nvPr/>
            </p:nvSpPr>
            <p:spPr bwMode="auto">
              <a:xfrm>
                <a:off x="5059" y="3152"/>
                <a:ext cx="15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p>
            </p:txBody>
          </p:sp>
          <p:sp>
            <p:nvSpPr>
              <p:cNvPr id="92221" name="Rectangle 86"/>
              <p:cNvSpPr>
                <a:spLocks noChangeArrowheads="1"/>
              </p:cNvSpPr>
              <p:nvPr/>
            </p:nvSpPr>
            <p:spPr bwMode="auto">
              <a:xfrm>
                <a:off x="5056" y="2943"/>
                <a:ext cx="11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92216" name="Rectangle 87"/>
            <p:cNvSpPr>
              <a:spLocks noChangeArrowheads="1"/>
            </p:cNvSpPr>
            <p:nvPr/>
          </p:nvSpPr>
          <p:spPr bwMode="auto">
            <a:xfrm>
              <a:off x="5304" y="3146"/>
              <a:ext cx="11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92217" name="Rectangle 88"/>
            <p:cNvSpPr>
              <a:spLocks noChangeArrowheads="1"/>
            </p:cNvSpPr>
            <p:nvPr/>
          </p:nvSpPr>
          <p:spPr bwMode="auto">
            <a:xfrm>
              <a:off x="5378" y="3047"/>
              <a:ext cx="11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562266" name="Rectangle 90"/>
          <p:cNvSpPr>
            <a:spLocks noChangeArrowheads="1"/>
          </p:cNvSpPr>
          <p:nvPr/>
        </p:nvSpPr>
        <p:spPr bwMode="auto">
          <a:xfrm>
            <a:off x="8120710"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42</a:t>
            </a:r>
          </a:p>
        </p:txBody>
      </p:sp>
      <p:sp>
        <p:nvSpPr>
          <p:cNvPr id="92210" name="Text Box 9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92211" name="Group 89"/>
          <p:cNvGrpSpPr>
            <a:grpSpLocks/>
          </p:cNvGrpSpPr>
          <p:nvPr/>
        </p:nvGrpSpPr>
        <p:grpSpPr bwMode="auto">
          <a:xfrm>
            <a:off x="519113" y="117475"/>
            <a:ext cx="854075" cy="1720984"/>
            <a:chOff x="519113" y="312738"/>
            <a:chExt cx="854075" cy="1910918"/>
          </a:xfrm>
        </p:grpSpPr>
        <p:sp>
          <p:nvSpPr>
            <p:cNvPr id="91" name="Rectangle 90"/>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9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2" name="Title 1"/>
          <p:cNvSpPr>
            <a:spLocks noGrp="1"/>
          </p:cNvSpPr>
          <p:nvPr>
            <p:ph type="title" idx="4294967295"/>
          </p:nvPr>
        </p:nvSpPr>
        <p:spPr>
          <a:xfrm>
            <a:off x="2192338" y="3460970"/>
            <a:ext cx="3271728" cy="828432"/>
          </a:xfrm>
          <a:prstGeom prst="rect">
            <a:avLst/>
          </a:prstGeom>
          <a:ln w="12700">
            <a:miter lim="800000"/>
            <a:headEnd/>
            <a:tailEnd/>
          </a:ln>
        </p:spPr>
        <p:txBody>
          <a:bodyPr wrap="none" lIns="90487" tIns="44450" rIns="90487" bIns="44450">
            <a:spAutoFit/>
          </a:bodyPr>
          <a:lstStyle/>
          <a:p>
            <a:pPr>
              <a:defRPr/>
            </a:pPr>
            <a:r>
              <a:rPr lang="ar-JO" sz="4800" b="1" kern="1200" dirty="0">
                <a:solidFill>
                  <a:srgbClr val="20E8FA"/>
                </a:solidFill>
                <a:latin typeface="Arial" panose="020B0604020202020204" pitchFamily="34" charset="0"/>
                <a:ea typeface="ＭＳ Ｐゴシック" charset="0"/>
                <a:cs typeface="Arial" panose="020B0604020202020204" pitchFamily="34" charset="0"/>
              </a:rPr>
              <a:t>الأنبياء          </a:t>
            </a:r>
            <a:endParaRPr lang="en-US" sz="4800" b="1" kern="1200" dirty="0">
              <a:solidFill>
                <a:srgbClr val="20E8FA"/>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3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9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5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1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7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3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900"/>
                            </p:stCondLst>
                            <p:childTnLst>
                              <p:par>
                                <p:cTn id="75" presetID="23" presetClass="entr" presetSubtype="528" fill="hold" grpId="0" nodeType="afterEffect">
                                  <p:stCondLst>
                                    <p:cond delay="100"/>
                                  </p:stCondLst>
                                  <p:childTnLst>
                                    <p:set>
                                      <p:cBhvr>
                                        <p:cTn id="76" dur="1" fill="hold">
                                          <p:stCondLst>
                                            <p:cond delay="0"/>
                                          </p:stCondLst>
                                        </p:cTn>
                                        <p:tgtEl>
                                          <p:spTgt spid="562221"/>
                                        </p:tgtEl>
                                        <p:attrNameLst>
                                          <p:attrName>style.visibility</p:attrName>
                                        </p:attrNameLst>
                                      </p:cBhvr>
                                      <p:to>
                                        <p:strVal val="visible"/>
                                      </p:to>
                                    </p:set>
                                    <p:anim calcmode="lin" valueType="num">
                                      <p:cBhvr>
                                        <p:cTn id="77" dur="500" fill="hold"/>
                                        <p:tgtEl>
                                          <p:spTgt spid="562221"/>
                                        </p:tgtEl>
                                        <p:attrNameLst>
                                          <p:attrName>ppt_w</p:attrName>
                                        </p:attrNameLst>
                                      </p:cBhvr>
                                      <p:tavLst>
                                        <p:tav tm="0">
                                          <p:val>
                                            <p:fltVal val="0"/>
                                          </p:val>
                                        </p:tav>
                                        <p:tav tm="100000">
                                          <p:val>
                                            <p:strVal val="#ppt_w"/>
                                          </p:val>
                                        </p:tav>
                                      </p:tavLst>
                                    </p:anim>
                                    <p:anim calcmode="lin" valueType="num">
                                      <p:cBhvr>
                                        <p:cTn id="78" dur="500" fill="hold"/>
                                        <p:tgtEl>
                                          <p:spTgt spid="562221"/>
                                        </p:tgtEl>
                                        <p:attrNameLst>
                                          <p:attrName>ppt_h</p:attrName>
                                        </p:attrNameLst>
                                      </p:cBhvr>
                                      <p:tavLst>
                                        <p:tav tm="0">
                                          <p:val>
                                            <p:fltVal val="0"/>
                                          </p:val>
                                        </p:tav>
                                        <p:tav tm="100000">
                                          <p:val>
                                            <p:strVal val="#ppt_h"/>
                                          </p:val>
                                        </p:tav>
                                      </p:tavLst>
                                    </p:anim>
                                    <p:anim calcmode="lin" valueType="num">
                                      <p:cBhvr>
                                        <p:cTn id="79" dur="500" fill="hold"/>
                                        <p:tgtEl>
                                          <p:spTgt spid="562221"/>
                                        </p:tgtEl>
                                        <p:attrNameLst>
                                          <p:attrName>ppt_x</p:attrName>
                                        </p:attrNameLst>
                                      </p:cBhvr>
                                      <p:tavLst>
                                        <p:tav tm="0">
                                          <p:val>
                                            <p:fltVal val="0.5"/>
                                          </p:val>
                                        </p:tav>
                                        <p:tav tm="100000">
                                          <p:val>
                                            <p:strVal val="#ppt_x"/>
                                          </p:val>
                                        </p:tav>
                                      </p:tavLst>
                                    </p:anim>
                                    <p:anim calcmode="lin" valueType="num">
                                      <p:cBhvr>
                                        <p:cTn id="80" dur="500" fill="hold"/>
                                        <p:tgtEl>
                                          <p:spTgt spid="562221"/>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500"/>
                            </p:stCondLst>
                            <p:childTnLst>
                              <p:par>
                                <p:cTn id="82" presetID="23" presetClass="entr" presetSubtype="528" fill="hold" grpId="0" nodeType="afterEffect">
                                  <p:stCondLst>
                                    <p:cond delay="100"/>
                                  </p:stCondLst>
                                  <p:childTnLst>
                                    <p:set>
                                      <p:cBhvr>
                                        <p:cTn id="83" dur="1" fill="hold">
                                          <p:stCondLst>
                                            <p:cond delay="0"/>
                                          </p:stCondLst>
                                        </p:cTn>
                                        <p:tgtEl>
                                          <p:spTgt spid="562222"/>
                                        </p:tgtEl>
                                        <p:attrNameLst>
                                          <p:attrName>style.visibility</p:attrName>
                                        </p:attrNameLst>
                                      </p:cBhvr>
                                      <p:to>
                                        <p:strVal val="visible"/>
                                      </p:to>
                                    </p:set>
                                    <p:anim calcmode="lin" valueType="num">
                                      <p:cBhvr>
                                        <p:cTn id="84" dur="500" fill="hold"/>
                                        <p:tgtEl>
                                          <p:spTgt spid="562222"/>
                                        </p:tgtEl>
                                        <p:attrNameLst>
                                          <p:attrName>ppt_w</p:attrName>
                                        </p:attrNameLst>
                                      </p:cBhvr>
                                      <p:tavLst>
                                        <p:tav tm="0">
                                          <p:val>
                                            <p:fltVal val="0"/>
                                          </p:val>
                                        </p:tav>
                                        <p:tav tm="100000">
                                          <p:val>
                                            <p:strVal val="#ppt_w"/>
                                          </p:val>
                                        </p:tav>
                                      </p:tavLst>
                                    </p:anim>
                                    <p:anim calcmode="lin" valueType="num">
                                      <p:cBhvr>
                                        <p:cTn id="85" dur="500" fill="hold"/>
                                        <p:tgtEl>
                                          <p:spTgt spid="562222"/>
                                        </p:tgtEl>
                                        <p:attrNameLst>
                                          <p:attrName>ppt_h</p:attrName>
                                        </p:attrNameLst>
                                      </p:cBhvr>
                                      <p:tavLst>
                                        <p:tav tm="0">
                                          <p:val>
                                            <p:fltVal val="0"/>
                                          </p:val>
                                        </p:tav>
                                        <p:tav tm="100000">
                                          <p:val>
                                            <p:strVal val="#ppt_h"/>
                                          </p:val>
                                        </p:tav>
                                      </p:tavLst>
                                    </p:anim>
                                    <p:anim calcmode="lin" valueType="num">
                                      <p:cBhvr>
                                        <p:cTn id="86" dur="500" fill="hold"/>
                                        <p:tgtEl>
                                          <p:spTgt spid="562222"/>
                                        </p:tgtEl>
                                        <p:attrNameLst>
                                          <p:attrName>ppt_x</p:attrName>
                                        </p:attrNameLst>
                                      </p:cBhvr>
                                      <p:tavLst>
                                        <p:tav tm="0">
                                          <p:val>
                                            <p:fltVal val="0.5"/>
                                          </p:val>
                                        </p:tav>
                                        <p:tav tm="100000">
                                          <p:val>
                                            <p:strVal val="#ppt_x"/>
                                          </p:val>
                                        </p:tav>
                                      </p:tavLst>
                                    </p:anim>
                                    <p:anim calcmode="lin" valueType="num">
                                      <p:cBhvr>
                                        <p:cTn id="87" dur="500" fill="hold"/>
                                        <p:tgtEl>
                                          <p:spTgt spid="562222"/>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100"/>
                            </p:stCondLst>
                            <p:childTnLst>
                              <p:par>
                                <p:cTn id="89" presetID="23" presetClass="entr" presetSubtype="528" fill="hold" grpId="0" nodeType="afterEffect">
                                  <p:stCondLst>
                                    <p:cond delay="100"/>
                                  </p:stCondLst>
                                  <p:childTnLst>
                                    <p:set>
                                      <p:cBhvr>
                                        <p:cTn id="90" dur="1" fill="hold">
                                          <p:stCondLst>
                                            <p:cond delay="0"/>
                                          </p:stCondLst>
                                        </p:cTn>
                                        <p:tgtEl>
                                          <p:spTgt spid="562223"/>
                                        </p:tgtEl>
                                        <p:attrNameLst>
                                          <p:attrName>style.visibility</p:attrName>
                                        </p:attrNameLst>
                                      </p:cBhvr>
                                      <p:to>
                                        <p:strVal val="visible"/>
                                      </p:to>
                                    </p:set>
                                    <p:anim calcmode="lin" valueType="num">
                                      <p:cBhvr>
                                        <p:cTn id="91" dur="500" fill="hold"/>
                                        <p:tgtEl>
                                          <p:spTgt spid="562223"/>
                                        </p:tgtEl>
                                        <p:attrNameLst>
                                          <p:attrName>ppt_w</p:attrName>
                                        </p:attrNameLst>
                                      </p:cBhvr>
                                      <p:tavLst>
                                        <p:tav tm="0">
                                          <p:val>
                                            <p:fltVal val="0"/>
                                          </p:val>
                                        </p:tav>
                                        <p:tav tm="100000">
                                          <p:val>
                                            <p:strVal val="#ppt_w"/>
                                          </p:val>
                                        </p:tav>
                                      </p:tavLst>
                                    </p:anim>
                                    <p:anim calcmode="lin" valueType="num">
                                      <p:cBhvr>
                                        <p:cTn id="92" dur="500" fill="hold"/>
                                        <p:tgtEl>
                                          <p:spTgt spid="562223"/>
                                        </p:tgtEl>
                                        <p:attrNameLst>
                                          <p:attrName>ppt_h</p:attrName>
                                        </p:attrNameLst>
                                      </p:cBhvr>
                                      <p:tavLst>
                                        <p:tav tm="0">
                                          <p:val>
                                            <p:fltVal val="0"/>
                                          </p:val>
                                        </p:tav>
                                        <p:tav tm="100000">
                                          <p:val>
                                            <p:strVal val="#ppt_h"/>
                                          </p:val>
                                        </p:tav>
                                      </p:tavLst>
                                    </p:anim>
                                    <p:anim calcmode="lin" valueType="num">
                                      <p:cBhvr>
                                        <p:cTn id="93" dur="500" fill="hold"/>
                                        <p:tgtEl>
                                          <p:spTgt spid="562223"/>
                                        </p:tgtEl>
                                        <p:attrNameLst>
                                          <p:attrName>ppt_x</p:attrName>
                                        </p:attrNameLst>
                                      </p:cBhvr>
                                      <p:tavLst>
                                        <p:tav tm="0">
                                          <p:val>
                                            <p:fltVal val="0.5"/>
                                          </p:val>
                                        </p:tav>
                                        <p:tav tm="100000">
                                          <p:val>
                                            <p:strVal val="#ppt_x"/>
                                          </p:val>
                                        </p:tav>
                                      </p:tavLst>
                                    </p:anim>
                                    <p:anim calcmode="lin" valueType="num">
                                      <p:cBhvr>
                                        <p:cTn id="94" dur="500" fill="hold"/>
                                        <p:tgtEl>
                                          <p:spTgt spid="562223"/>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700"/>
                            </p:stCondLst>
                            <p:childTnLst>
                              <p:par>
                                <p:cTn id="96" presetID="23" presetClass="entr" presetSubtype="528" fill="hold" grpId="0" nodeType="afterEffect">
                                  <p:stCondLst>
                                    <p:cond delay="100"/>
                                  </p:stCondLst>
                                  <p:childTnLst>
                                    <p:set>
                                      <p:cBhvr>
                                        <p:cTn id="97" dur="1" fill="hold">
                                          <p:stCondLst>
                                            <p:cond delay="0"/>
                                          </p:stCondLst>
                                        </p:cTn>
                                        <p:tgtEl>
                                          <p:spTgt spid="562224"/>
                                        </p:tgtEl>
                                        <p:attrNameLst>
                                          <p:attrName>style.visibility</p:attrName>
                                        </p:attrNameLst>
                                      </p:cBhvr>
                                      <p:to>
                                        <p:strVal val="visible"/>
                                      </p:to>
                                    </p:set>
                                    <p:anim calcmode="lin" valueType="num">
                                      <p:cBhvr>
                                        <p:cTn id="98" dur="500" fill="hold"/>
                                        <p:tgtEl>
                                          <p:spTgt spid="562224"/>
                                        </p:tgtEl>
                                        <p:attrNameLst>
                                          <p:attrName>ppt_w</p:attrName>
                                        </p:attrNameLst>
                                      </p:cBhvr>
                                      <p:tavLst>
                                        <p:tav tm="0">
                                          <p:val>
                                            <p:fltVal val="0"/>
                                          </p:val>
                                        </p:tav>
                                        <p:tav tm="100000">
                                          <p:val>
                                            <p:strVal val="#ppt_w"/>
                                          </p:val>
                                        </p:tav>
                                      </p:tavLst>
                                    </p:anim>
                                    <p:anim calcmode="lin" valueType="num">
                                      <p:cBhvr>
                                        <p:cTn id="99" dur="500" fill="hold"/>
                                        <p:tgtEl>
                                          <p:spTgt spid="562224"/>
                                        </p:tgtEl>
                                        <p:attrNameLst>
                                          <p:attrName>ppt_h</p:attrName>
                                        </p:attrNameLst>
                                      </p:cBhvr>
                                      <p:tavLst>
                                        <p:tav tm="0">
                                          <p:val>
                                            <p:fltVal val="0"/>
                                          </p:val>
                                        </p:tav>
                                        <p:tav tm="100000">
                                          <p:val>
                                            <p:strVal val="#ppt_h"/>
                                          </p:val>
                                        </p:tav>
                                      </p:tavLst>
                                    </p:anim>
                                    <p:anim calcmode="lin" valueType="num">
                                      <p:cBhvr>
                                        <p:cTn id="100" dur="500" fill="hold"/>
                                        <p:tgtEl>
                                          <p:spTgt spid="562224"/>
                                        </p:tgtEl>
                                        <p:attrNameLst>
                                          <p:attrName>ppt_x</p:attrName>
                                        </p:attrNameLst>
                                      </p:cBhvr>
                                      <p:tavLst>
                                        <p:tav tm="0">
                                          <p:val>
                                            <p:fltVal val="0.5"/>
                                          </p:val>
                                        </p:tav>
                                        <p:tav tm="100000">
                                          <p:val>
                                            <p:strVal val="#ppt_x"/>
                                          </p:val>
                                        </p:tav>
                                      </p:tavLst>
                                    </p:anim>
                                    <p:anim calcmode="lin" valueType="num">
                                      <p:cBhvr>
                                        <p:cTn id="101" dur="500" fill="hold"/>
                                        <p:tgtEl>
                                          <p:spTgt spid="562224"/>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300"/>
                            </p:stCondLst>
                            <p:childTnLst>
                              <p:par>
                                <p:cTn id="103" presetID="23" presetClass="entr" presetSubtype="528" fill="hold" grpId="0" nodeType="afterEffect">
                                  <p:stCondLst>
                                    <p:cond delay="100"/>
                                  </p:stCondLst>
                                  <p:childTnLst>
                                    <p:set>
                                      <p:cBhvr>
                                        <p:cTn id="104" dur="1" fill="hold">
                                          <p:stCondLst>
                                            <p:cond delay="0"/>
                                          </p:stCondLst>
                                        </p:cTn>
                                        <p:tgtEl>
                                          <p:spTgt spid="562225"/>
                                        </p:tgtEl>
                                        <p:attrNameLst>
                                          <p:attrName>style.visibility</p:attrName>
                                        </p:attrNameLst>
                                      </p:cBhvr>
                                      <p:to>
                                        <p:strVal val="visible"/>
                                      </p:to>
                                    </p:set>
                                    <p:anim calcmode="lin" valueType="num">
                                      <p:cBhvr>
                                        <p:cTn id="105" dur="500" fill="hold"/>
                                        <p:tgtEl>
                                          <p:spTgt spid="562225"/>
                                        </p:tgtEl>
                                        <p:attrNameLst>
                                          <p:attrName>ppt_w</p:attrName>
                                        </p:attrNameLst>
                                      </p:cBhvr>
                                      <p:tavLst>
                                        <p:tav tm="0">
                                          <p:val>
                                            <p:fltVal val="0"/>
                                          </p:val>
                                        </p:tav>
                                        <p:tav tm="100000">
                                          <p:val>
                                            <p:strVal val="#ppt_w"/>
                                          </p:val>
                                        </p:tav>
                                      </p:tavLst>
                                    </p:anim>
                                    <p:anim calcmode="lin" valueType="num">
                                      <p:cBhvr>
                                        <p:cTn id="106" dur="500" fill="hold"/>
                                        <p:tgtEl>
                                          <p:spTgt spid="562225"/>
                                        </p:tgtEl>
                                        <p:attrNameLst>
                                          <p:attrName>ppt_h</p:attrName>
                                        </p:attrNameLst>
                                      </p:cBhvr>
                                      <p:tavLst>
                                        <p:tav tm="0">
                                          <p:val>
                                            <p:fltVal val="0"/>
                                          </p:val>
                                        </p:tav>
                                        <p:tav tm="100000">
                                          <p:val>
                                            <p:strVal val="#ppt_h"/>
                                          </p:val>
                                        </p:tav>
                                      </p:tavLst>
                                    </p:anim>
                                    <p:anim calcmode="lin" valueType="num">
                                      <p:cBhvr>
                                        <p:cTn id="107" dur="500" fill="hold"/>
                                        <p:tgtEl>
                                          <p:spTgt spid="562225"/>
                                        </p:tgtEl>
                                        <p:attrNameLst>
                                          <p:attrName>ppt_x</p:attrName>
                                        </p:attrNameLst>
                                      </p:cBhvr>
                                      <p:tavLst>
                                        <p:tav tm="0">
                                          <p:val>
                                            <p:fltVal val="0.5"/>
                                          </p:val>
                                        </p:tav>
                                        <p:tav tm="100000">
                                          <p:val>
                                            <p:strVal val="#ppt_x"/>
                                          </p:val>
                                        </p:tav>
                                      </p:tavLst>
                                    </p:anim>
                                    <p:anim calcmode="lin" valueType="num">
                                      <p:cBhvr>
                                        <p:cTn id="108" dur="500" fill="hold"/>
                                        <p:tgtEl>
                                          <p:spTgt spid="562225"/>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8900"/>
                            </p:stCondLst>
                            <p:childTnLst>
                              <p:par>
                                <p:cTn id="110" presetID="23" presetClass="entr" presetSubtype="528" fill="hold" grpId="0" nodeType="afterEffect">
                                  <p:stCondLst>
                                    <p:cond delay="100"/>
                                  </p:stCondLst>
                                  <p:childTnLst>
                                    <p:set>
                                      <p:cBhvr>
                                        <p:cTn id="111" dur="1" fill="hold">
                                          <p:stCondLst>
                                            <p:cond delay="0"/>
                                          </p:stCondLst>
                                        </p:cTn>
                                        <p:tgtEl>
                                          <p:spTgt spid="562226"/>
                                        </p:tgtEl>
                                        <p:attrNameLst>
                                          <p:attrName>style.visibility</p:attrName>
                                        </p:attrNameLst>
                                      </p:cBhvr>
                                      <p:to>
                                        <p:strVal val="visible"/>
                                      </p:to>
                                    </p:set>
                                    <p:anim calcmode="lin" valueType="num">
                                      <p:cBhvr>
                                        <p:cTn id="112" dur="500" fill="hold"/>
                                        <p:tgtEl>
                                          <p:spTgt spid="562226"/>
                                        </p:tgtEl>
                                        <p:attrNameLst>
                                          <p:attrName>ppt_w</p:attrName>
                                        </p:attrNameLst>
                                      </p:cBhvr>
                                      <p:tavLst>
                                        <p:tav tm="0">
                                          <p:val>
                                            <p:fltVal val="0"/>
                                          </p:val>
                                        </p:tav>
                                        <p:tav tm="100000">
                                          <p:val>
                                            <p:strVal val="#ppt_w"/>
                                          </p:val>
                                        </p:tav>
                                      </p:tavLst>
                                    </p:anim>
                                    <p:anim calcmode="lin" valueType="num">
                                      <p:cBhvr>
                                        <p:cTn id="113" dur="500" fill="hold"/>
                                        <p:tgtEl>
                                          <p:spTgt spid="562226"/>
                                        </p:tgtEl>
                                        <p:attrNameLst>
                                          <p:attrName>ppt_h</p:attrName>
                                        </p:attrNameLst>
                                      </p:cBhvr>
                                      <p:tavLst>
                                        <p:tav tm="0">
                                          <p:val>
                                            <p:fltVal val="0"/>
                                          </p:val>
                                        </p:tav>
                                        <p:tav tm="100000">
                                          <p:val>
                                            <p:strVal val="#ppt_h"/>
                                          </p:val>
                                        </p:tav>
                                      </p:tavLst>
                                    </p:anim>
                                    <p:anim calcmode="lin" valueType="num">
                                      <p:cBhvr>
                                        <p:cTn id="114" dur="500" fill="hold"/>
                                        <p:tgtEl>
                                          <p:spTgt spid="562226"/>
                                        </p:tgtEl>
                                        <p:attrNameLst>
                                          <p:attrName>ppt_x</p:attrName>
                                        </p:attrNameLst>
                                      </p:cBhvr>
                                      <p:tavLst>
                                        <p:tav tm="0">
                                          <p:val>
                                            <p:fltVal val="0.5"/>
                                          </p:val>
                                        </p:tav>
                                        <p:tav tm="100000">
                                          <p:val>
                                            <p:strVal val="#ppt_x"/>
                                          </p:val>
                                        </p:tav>
                                      </p:tavLst>
                                    </p:anim>
                                    <p:anim calcmode="lin" valueType="num">
                                      <p:cBhvr>
                                        <p:cTn id="115" dur="500" fill="hold"/>
                                        <p:tgtEl>
                                          <p:spTgt spid="562226"/>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500"/>
                            </p:stCondLst>
                            <p:childTnLst>
                              <p:par>
                                <p:cTn id="117" presetID="23" presetClass="entr" presetSubtype="528" fill="hold" grpId="0" nodeType="afterEffect">
                                  <p:stCondLst>
                                    <p:cond delay="100"/>
                                  </p:stCondLst>
                                  <p:childTnLst>
                                    <p:set>
                                      <p:cBhvr>
                                        <p:cTn id="118" dur="1" fill="hold">
                                          <p:stCondLst>
                                            <p:cond delay="0"/>
                                          </p:stCondLst>
                                        </p:cTn>
                                        <p:tgtEl>
                                          <p:spTgt spid="562217"/>
                                        </p:tgtEl>
                                        <p:attrNameLst>
                                          <p:attrName>style.visibility</p:attrName>
                                        </p:attrNameLst>
                                      </p:cBhvr>
                                      <p:to>
                                        <p:strVal val="visible"/>
                                      </p:to>
                                    </p:set>
                                    <p:anim calcmode="lin" valueType="num">
                                      <p:cBhvr>
                                        <p:cTn id="119" dur="500" fill="hold"/>
                                        <p:tgtEl>
                                          <p:spTgt spid="562217"/>
                                        </p:tgtEl>
                                        <p:attrNameLst>
                                          <p:attrName>ppt_w</p:attrName>
                                        </p:attrNameLst>
                                      </p:cBhvr>
                                      <p:tavLst>
                                        <p:tav tm="0">
                                          <p:val>
                                            <p:fltVal val="0"/>
                                          </p:val>
                                        </p:tav>
                                        <p:tav tm="100000">
                                          <p:val>
                                            <p:strVal val="#ppt_w"/>
                                          </p:val>
                                        </p:tav>
                                      </p:tavLst>
                                    </p:anim>
                                    <p:anim calcmode="lin" valueType="num">
                                      <p:cBhvr>
                                        <p:cTn id="120" dur="500" fill="hold"/>
                                        <p:tgtEl>
                                          <p:spTgt spid="562217"/>
                                        </p:tgtEl>
                                        <p:attrNameLst>
                                          <p:attrName>ppt_h</p:attrName>
                                        </p:attrNameLst>
                                      </p:cBhvr>
                                      <p:tavLst>
                                        <p:tav tm="0">
                                          <p:val>
                                            <p:fltVal val="0"/>
                                          </p:val>
                                        </p:tav>
                                        <p:tav tm="100000">
                                          <p:val>
                                            <p:strVal val="#ppt_h"/>
                                          </p:val>
                                        </p:tav>
                                      </p:tavLst>
                                    </p:anim>
                                    <p:anim calcmode="lin" valueType="num">
                                      <p:cBhvr>
                                        <p:cTn id="121" dur="500" fill="hold"/>
                                        <p:tgtEl>
                                          <p:spTgt spid="562217"/>
                                        </p:tgtEl>
                                        <p:attrNameLst>
                                          <p:attrName>ppt_x</p:attrName>
                                        </p:attrNameLst>
                                      </p:cBhvr>
                                      <p:tavLst>
                                        <p:tav tm="0">
                                          <p:val>
                                            <p:fltVal val="0.5"/>
                                          </p:val>
                                        </p:tav>
                                        <p:tav tm="100000">
                                          <p:val>
                                            <p:strVal val="#ppt_x"/>
                                          </p:val>
                                        </p:tav>
                                      </p:tavLst>
                                    </p:anim>
                                    <p:anim calcmode="lin" valueType="num">
                                      <p:cBhvr>
                                        <p:cTn id="122"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113"/>
          <p:cNvGrpSpPr>
            <a:grpSpLocks/>
          </p:cNvGrpSpPr>
          <p:nvPr/>
        </p:nvGrpSpPr>
        <p:grpSpPr bwMode="auto">
          <a:xfrm>
            <a:off x="6083300" y="1136650"/>
            <a:ext cx="1289050" cy="1435100"/>
            <a:chOff x="1084" y="711"/>
            <a:chExt cx="2950" cy="2769"/>
          </a:xfrm>
        </p:grpSpPr>
        <p:grpSp>
          <p:nvGrpSpPr>
            <p:cNvPr id="94306" name="Group 114"/>
            <p:cNvGrpSpPr>
              <a:grpSpLocks/>
            </p:cNvGrpSpPr>
            <p:nvPr/>
          </p:nvGrpSpPr>
          <p:grpSpPr bwMode="auto">
            <a:xfrm>
              <a:off x="1084" y="711"/>
              <a:ext cx="2950" cy="2769"/>
              <a:chOff x="2707" y="548"/>
              <a:chExt cx="2950" cy="2769"/>
            </a:xfrm>
          </p:grpSpPr>
          <p:grpSp>
            <p:nvGrpSpPr>
              <p:cNvPr id="94312" name="Group 115"/>
              <p:cNvGrpSpPr>
                <a:grpSpLocks/>
              </p:cNvGrpSpPr>
              <p:nvPr/>
            </p:nvGrpSpPr>
            <p:grpSpPr bwMode="auto">
              <a:xfrm>
                <a:off x="3180" y="1046"/>
                <a:ext cx="2105" cy="1421"/>
                <a:chOff x="578" y="2316"/>
                <a:chExt cx="2105" cy="1421"/>
              </a:xfrm>
            </p:grpSpPr>
            <p:sp>
              <p:nvSpPr>
                <p:cNvPr id="9431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1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9431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430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0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0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1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1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94210" name="Group 113"/>
          <p:cNvGrpSpPr>
            <a:grpSpLocks/>
          </p:cNvGrpSpPr>
          <p:nvPr/>
        </p:nvGrpSpPr>
        <p:grpSpPr bwMode="auto">
          <a:xfrm>
            <a:off x="6083300" y="3154363"/>
            <a:ext cx="1289050" cy="1435100"/>
            <a:chOff x="1084" y="711"/>
            <a:chExt cx="2950" cy="2769"/>
          </a:xfrm>
        </p:grpSpPr>
        <p:grpSp>
          <p:nvGrpSpPr>
            <p:cNvPr id="94296" name="Group 114"/>
            <p:cNvGrpSpPr>
              <a:grpSpLocks/>
            </p:cNvGrpSpPr>
            <p:nvPr/>
          </p:nvGrpSpPr>
          <p:grpSpPr bwMode="auto">
            <a:xfrm>
              <a:off x="1084" y="711"/>
              <a:ext cx="2950" cy="2769"/>
              <a:chOff x="2707" y="548"/>
              <a:chExt cx="2950" cy="2769"/>
            </a:xfrm>
          </p:grpSpPr>
          <p:grpSp>
            <p:nvGrpSpPr>
              <p:cNvPr id="94302" name="Group 115"/>
              <p:cNvGrpSpPr>
                <a:grpSpLocks/>
              </p:cNvGrpSpPr>
              <p:nvPr/>
            </p:nvGrpSpPr>
            <p:grpSpPr bwMode="auto">
              <a:xfrm>
                <a:off x="3180" y="1046"/>
                <a:ext cx="2105" cy="1421"/>
                <a:chOff x="578" y="2316"/>
                <a:chExt cx="2105" cy="1421"/>
              </a:xfrm>
            </p:grpSpPr>
            <p:sp>
              <p:nvSpPr>
                <p:cNvPr id="9430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0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9430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429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9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9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0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0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32" name="Text Box 95"/>
          <p:cNvSpPr txBox="1">
            <a:spLocks noChangeArrowheads="1"/>
          </p:cNvSpPr>
          <p:nvPr/>
        </p:nvSpPr>
        <p:spPr bwMode="auto">
          <a:xfrm>
            <a:off x="6248400" y="1376363"/>
            <a:ext cx="863600"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b="1" dirty="0">
                <a:solidFill>
                  <a:schemeClr val="tx1"/>
                </a:solidFill>
                <a:latin typeface="Arial" panose="020B0604020202020204" pitchFamily="34" charset="0"/>
                <a:ea typeface="Times New Roman" pitchFamily="-105" charset="0"/>
                <a:cs typeface="Arial" panose="020B0604020202020204" pitchFamily="34" charset="0"/>
              </a:rPr>
              <a:t>DC</a:t>
            </a:r>
          </a:p>
        </p:txBody>
      </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421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421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4215" name="Rectangle 5"/>
          <p:cNvSpPr>
            <a:spLocks noChangeArrowheads="1"/>
          </p:cNvSpPr>
          <p:nvPr/>
        </p:nvSpPr>
        <p:spPr bwMode="auto">
          <a:xfrm>
            <a:off x="3059113" y="879475"/>
            <a:ext cx="12311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94216"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1703"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94218"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19"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س</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د</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ش</a:t>
            </a:r>
            <a:endParaRPr lang="en-US" b="1" dirty="0">
              <a:solidFill>
                <a:schemeClr val="bg2"/>
              </a:solidFill>
              <a:latin typeface="Arial" panose="020B0604020202020204" pitchFamily="34" charset="0"/>
              <a:cs typeface="Arial" panose="020B0604020202020204" pitchFamily="34" charset="0"/>
            </a:endParaRPr>
          </a:p>
        </p:txBody>
      </p:sp>
      <p:sp>
        <p:nvSpPr>
          <p:cNvPr id="94220"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10</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a:t>
            </a:r>
            <a:endParaRPr lang="en-US" b="1" dirty="0">
              <a:solidFill>
                <a:schemeClr val="bg2"/>
              </a:solidFill>
              <a:latin typeface="Arial" panose="020B0604020202020204" pitchFamily="34" charset="0"/>
              <a:cs typeface="Arial" panose="020B0604020202020204" pitchFamily="34" charset="0"/>
            </a:endParaRP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94222" name="Group 14"/>
          <p:cNvGrpSpPr>
            <a:grpSpLocks/>
          </p:cNvGrpSpPr>
          <p:nvPr/>
        </p:nvGrpSpPr>
        <p:grpSpPr bwMode="auto">
          <a:xfrm>
            <a:off x="901700" y="2603500"/>
            <a:ext cx="2201863" cy="1765300"/>
            <a:chOff x="568" y="1640"/>
            <a:chExt cx="1387" cy="1112"/>
          </a:xfrm>
        </p:grpSpPr>
        <p:grpSp>
          <p:nvGrpSpPr>
            <p:cNvPr id="94291"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4294"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94295"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4171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94223"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الشمال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الجنوب   </a:t>
            </a:r>
            <a:endParaRPr lang="en-US" b="1" dirty="0">
              <a:solidFill>
                <a:schemeClr val="bg2"/>
              </a:solidFill>
              <a:latin typeface="Arial" panose="020B0604020202020204" pitchFamily="34" charset="0"/>
              <a:cs typeface="Arial" panose="020B0604020202020204" pitchFamily="34" charset="0"/>
            </a:endParaRPr>
          </a:p>
        </p:txBody>
      </p:sp>
      <p:sp>
        <p:nvSpPr>
          <p:cNvPr id="94224" name="Rectangle 21"/>
          <p:cNvSpPr>
            <a:spLocks noChangeArrowheads="1"/>
          </p:cNvSpPr>
          <p:nvPr/>
        </p:nvSpPr>
        <p:spPr bwMode="auto">
          <a:xfrm>
            <a:off x="3143250" y="2746375"/>
            <a:ext cx="259526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إسرائيل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يهوذا    </a:t>
            </a:r>
            <a:endParaRPr lang="en-US" b="1" dirty="0">
              <a:solidFill>
                <a:schemeClr val="bg2"/>
              </a:solidFill>
              <a:latin typeface="Arial" panose="020B0604020202020204" pitchFamily="34" charset="0"/>
              <a:cs typeface="Arial" panose="020B0604020202020204" pitchFamily="34" charset="0"/>
            </a:endParaRPr>
          </a:p>
        </p:txBody>
      </p:sp>
      <p:sp>
        <p:nvSpPr>
          <p:cNvPr id="94225"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26"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27"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28"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29"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0"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1"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2"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3"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4"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5"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6"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7"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8"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1734" name="Rectangle 38"/>
          <p:cNvSpPr>
            <a:spLocks noChangeArrowheads="1"/>
          </p:cNvSpPr>
          <p:nvPr/>
        </p:nvSpPr>
        <p:spPr bwMode="auto">
          <a:xfrm>
            <a:off x="6451600" y="4502150"/>
            <a:ext cx="1495425"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ar-JO" b="1" dirty="0">
                <a:solidFill>
                  <a:schemeClr val="tx1"/>
                </a:solidFill>
                <a:latin typeface="Arial" panose="020B0604020202020204" pitchFamily="34" charset="0"/>
                <a:ea typeface="+mn-ea"/>
                <a:cs typeface="Arial" panose="020B0604020202020204" pitchFamily="34" charset="0"/>
              </a:rPr>
              <a:t>إرميا 31: 31 - 33</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541738" name="Rectangle 42"/>
          <p:cNvSpPr>
            <a:spLocks noChangeArrowheads="1"/>
          </p:cNvSpPr>
          <p:nvPr/>
        </p:nvSpPr>
        <p:spPr bwMode="auto">
          <a:xfrm>
            <a:off x="3173413" y="1781175"/>
            <a:ext cx="2888610"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انقسام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94241"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42"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1743" name="Rectangle 47"/>
          <p:cNvSpPr>
            <a:spLocks noChangeArrowheads="1"/>
          </p:cNvSpPr>
          <p:nvPr/>
        </p:nvSpPr>
        <p:spPr bwMode="auto">
          <a:xfrm>
            <a:off x="3198813" y="3635375"/>
            <a:ext cx="1976502" cy="520655"/>
          </a:xfrm>
          <a:prstGeom prst="rect">
            <a:avLst/>
          </a:prstGeom>
          <a:noFill/>
          <a:ln w="12700">
            <a:noFill/>
            <a:miter lim="800000"/>
            <a:headEnd/>
            <a:tailEnd/>
          </a:ln>
          <a:effectLst/>
        </p:spPr>
        <p:txBody>
          <a:bodyPr wrap="none" lIns="90487" tIns="44450" rIns="90487" bIns="44450">
            <a:spAutoFit/>
          </a:bodyPr>
          <a:lstStyle/>
          <a:p>
            <a:pPr>
              <a:defRPr/>
            </a:pP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الأنبياء          </a:t>
            </a:r>
            <a:endPar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4244" name="Text Box 18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41904" name="Rectangle 208"/>
          <p:cNvSpPr>
            <a:spLocks noChangeArrowheads="1"/>
          </p:cNvSpPr>
          <p:nvPr/>
        </p:nvSpPr>
        <p:spPr bwMode="auto">
          <a:xfrm>
            <a:off x="8125472"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43</a:t>
            </a:r>
          </a:p>
        </p:txBody>
      </p:sp>
      <p:sp>
        <p:nvSpPr>
          <p:cNvPr id="94246" name="Text Box 209"/>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541930" name="Rectangle 234"/>
          <p:cNvSpPr>
            <a:spLocks noChangeArrowheads="1"/>
          </p:cNvSpPr>
          <p:nvPr/>
        </p:nvSpPr>
        <p:spPr bwMode="auto">
          <a:xfrm>
            <a:off x="6188075" y="2247900"/>
            <a:ext cx="3228447"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cs typeface="Arial" panose="020B0604020202020204" pitchFamily="34" charset="0"/>
              </a:rPr>
              <a:t>2 صموئيل 7: 4 – 16 </a:t>
            </a:r>
            <a:endParaRPr lang="en-US" b="1" dirty="0">
              <a:solidFill>
                <a:schemeClr val="tx1"/>
              </a:solidFill>
              <a:latin typeface="Arial" panose="020B0604020202020204" pitchFamily="34" charset="0"/>
              <a:cs typeface="Arial" panose="020B0604020202020204" pitchFamily="34" charset="0"/>
            </a:endParaRPr>
          </a:p>
          <a:p>
            <a:pPr>
              <a:defRPr/>
            </a:pPr>
            <a:r>
              <a:rPr lang="ar-JO" b="1" dirty="0">
                <a:solidFill>
                  <a:schemeClr val="tx1"/>
                </a:solidFill>
                <a:latin typeface="Arial" panose="020B0604020202020204" pitchFamily="34" charset="0"/>
                <a:cs typeface="Arial" panose="020B0604020202020204" pitchFamily="34" charset="0"/>
              </a:rPr>
              <a:t>1 أخبار الأيام 17: 3-15</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541747" name="AutoShape 51"/>
          <p:cNvSpPr>
            <a:spLocks noChangeArrowheads="1"/>
          </p:cNvSpPr>
          <p:nvPr/>
        </p:nvSpPr>
        <p:spPr bwMode="auto">
          <a:xfrm>
            <a:off x="6119813" y="3424238"/>
            <a:ext cx="2628900" cy="2043112"/>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94250" name="Group 259"/>
          <p:cNvGrpSpPr>
            <a:grpSpLocks/>
          </p:cNvGrpSpPr>
          <p:nvPr/>
        </p:nvGrpSpPr>
        <p:grpSpPr bwMode="auto">
          <a:xfrm>
            <a:off x="8002588" y="3436938"/>
            <a:ext cx="996950" cy="1843087"/>
            <a:chOff x="5041" y="2165"/>
            <a:chExt cx="628" cy="1161"/>
          </a:xfrm>
        </p:grpSpPr>
        <p:grpSp>
          <p:nvGrpSpPr>
            <p:cNvPr id="94257" name="Group 260"/>
            <p:cNvGrpSpPr>
              <a:grpSpLocks/>
            </p:cNvGrpSpPr>
            <p:nvPr/>
          </p:nvGrpSpPr>
          <p:grpSpPr bwMode="auto">
            <a:xfrm>
              <a:off x="5041" y="2165"/>
              <a:ext cx="628" cy="1161"/>
              <a:chOff x="5041" y="2165"/>
              <a:chExt cx="628" cy="1161"/>
            </a:xfrm>
          </p:grpSpPr>
          <p:grpSp>
            <p:nvGrpSpPr>
              <p:cNvPr id="94260" name="Group 261"/>
              <p:cNvGrpSpPr>
                <a:grpSpLocks/>
              </p:cNvGrpSpPr>
              <p:nvPr/>
            </p:nvGrpSpPr>
            <p:grpSpPr bwMode="auto">
              <a:xfrm>
                <a:off x="5041" y="2165"/>
                <a:ext cx="628" cy="1161"/>
                <a:chOff x="5041" y="2165"/>
                <a:chExt cx="628" cy="1161"/>
              </a:xfrm>
            </p:grpSpPr>
            <p:grpSp>
              <p:nvGrpSpPr>
                <p:cNvPr id="94264" name="Group 262"/>
                <p:cNvGrpSpPr>
                  <a:grpSpLocks/>
                </p:cNvGrpSpPr>
                <p:nvPr/>
              </p:nvGrpSpPr>
              <p:grpSpPr bwMode="auto">
                <a:xfrm>
                  <a:off x="5042" y="2165"/>
                  <a:ext cx="627" cy="1161"/>
                  <a:chOff x="5042" y="2165"/>
                  <a:chExt cx="627" cy="1161"/>
                </a:xfrm>
              </p:grpSpPr>
              <p:grpSp>
                <p:nvGrpSpPr>
                  <p:cNvPr id="94266" name="Group 263"/>
                  <p:cNvGrpSpPr>
                    <a:grpSpLocks/>
                  </p:cNvGrpSpPr>
                  <p:nvPr/>
                </p:nvGrpSpPr>
                <p:grpSpPr bwMode="auto">
                  <a:xfrm>
                    <a:off x="5051" y="2165"/>
                    <a:ext cx="618" cy="1161"/>
                    <a:chOff x="5051" y="2165"/>
                    <a:chExt cx="618" cy="1161"/>
                  </a:xfrm>
                </p:grpSpPr>
                <p:grpSp>
                  <p:nvGrpSpPr>
                    <p:cNvPr id="94272" name="Group 264"/>
                    <p:cNvGrpSpPr>
                      <a:grpSpLocks/>
                    </p:cNvGrpSpPr>
                    <p:nvPr/>
                  </p:nvGrpSpPr>
                  <p:grpSpPr bwMode="auto">
                    <a:xfrm>
                      <a:off x="5051" y="2165"/>
                      <a:ext cx="618" cy="1161"/>
                      <a:chOff x="5051" y="2165"/>
                      <a:chExt cx="618" cy="1161"/>
                    </a:xfrm>
                  </p:grpSpPr>
                  <p:sp>
                    <p:nvSpPr>
                      <p:cNvPr id="94274" name="Freeform 26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94275" name="AutoShape 26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4276" name="Rectangle 26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4277" name="Line 26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78" name="Rectangle 26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79" name="Rectangle 27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0" name="Line 27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1" name="Line 27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2" name="Line 27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3" name="Line 27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4" name="Line 27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5" name="Line 27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6" name="Line 27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7" name="Line 27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8" name="Line 27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9" name="Line 28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90" name="Rectangle 281"/>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94273" name="Rectangle 282"/>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41979" name="Rectangle 283"/>
                  <p:cNvSpPr>
                    <a:spLocks noChangeArrowheads="1"/>
                  </p:cNvSpPr>
                  <p:nvPr/>
                </p:nvSpPr>
                <p:spPr bwMode="auto">
                  <a:xfrm>
                    <a:off x="5072" y="2387"/>
                    <a:ext cx="49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a:t>
                    </a:r>
                  </a:p>
                </p:txBody>
              </p:sp>
              <p:sp>
                <p:nvSpPr>
                  <p:cNvPr id="94268" name="Rectangle 284"/>
                  <p:cNvSpPr>
                    <a:spLocks noChangeArrowheads="1"/>
                  </p:cNvSpPr>
                  <p:nvPr/>
                </p:nvSpPr>
                <p:spPr bwMode="auto">
                  <a:xfrm>
                    <a:off x="5042"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94269" name="Rectangle 285"/>
                  <p:cNvSpPr>
                    <a:spLocks noChangeArrowheads="1"/>
                  </p:cNvSpPr>
                  <p:nvPr/>
                </p:nvSpPr>
                <p:spPr bwMode="auto">
                  <a:xfrm>
                    <a:off x="5060" y="2503"/>
                    <a:ext cx="60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a:t>
                    </a:r>
                    <a:endParaRPr lang="en-US" sz="800" b="1" dirty="0">
                      <a:solidFill>
                        <a:srgbClr val="000000"/>
                      </a:solidFill>
                      <a:latin typeface="Arial" panose="020B0604020202020204" pitchFamily="34" charset="0"/>
                      <a:cs typeface="Arial" panose="020B0604020202020204" pitchFamily="34" charset="0"/>
                    </a:endParaRPr>
                  </a:p>
                </p:txBody>
              </p:sp>
              <p:sp>
                <p:nvSpPr>
                  <p:cNvPr id="94270" name="Rectangle 28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94271" name="Rectangle 287"/>
                  <p:cNvSpPr>
                    <a:spLocks noChangeArrowheads="1"/>
                  </p:cNvSpPr>
                  <p:nvPr/>
                </p:nvSpPr>
                <p:spPr bwMode="auto">
                  <a:xfrm>
                    <a:off x="5096"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541984" name="Rectangle 288"/>
                <p:cNvSpPr>
                  <a:spLocks noChangeArrowheads="1"/>
                </p:cNvSpPr>
                <p:nvPr/>
              </p:nvSpPr>
              <p:spPr bwMode="auto">
                <a:xfrm>
                  <a:off x="5041" y="2824"/>
                  <a:ext cx="460"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grpSp>
          <p:sp>
            <p:nvSpPr>
              <p:cNvPr id="94261" name="Rectangle 289"/>
              <p:cNvSpPr>
                <a:spLocks noChangeArrowheads="1"/>
              </p:cNvSpPr>
              <p:nvPr/>
            </p:nvSpPr>
            <p:spPr bwMode="auto">
              <a:xfrm>
                <a:off x="5107" y="3048"/>
                <a:ext cx="2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p>
            </p:txBody>
          </p:sp>
          <p:sp>
            <p:nvSpPr>
              <p:cNvPr id="94262" name="Rectangle 290"/>
              <p:cNvSpPr>
                <a:spLocks noChangeArrowheads="1"/>
              </p:cNvSpPr>
              <p:nvPr/>
            </p:nvSpPr>
            <p:spPr bwMode="auto">
              <a:xfrm>
                <a:off x="5059" y="3152"/>
                <a:ext cx="15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p>
            </p:txBody>
          </p:sp>
          <p:sp>
            <p:nvSpPr>
              <p:cNvPr id="94263" name="Rectangle 291"/>
              <p:cNvSpPr>
                <a:spLocks noChangeArrowheads="1"/>
              </p:cNvSpPr>
              <p:nvPr/>
            </p:nvSpPr>
            <p:spPr bwMode="auto">
              <a:xfrm>
                <a:off x="5056" y="2943"/>
                <a:ext cx="11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94258" name="Rectangle 292"/>
            <p:cNvSpPr>
              <a:spLocks noChangeArrowheads="1"/>
            </p:cNvSpPr>
            <p:nvPr/>
          </p:nvSpPr>
          <p:spPr bwMode="auto">
            <a:xfrm>
              <a:off x="5304" y="3146"/>
              <a:ext cx="11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94259" name="Rectangle 293"/>
            <p:cNvSpPr>
              <a:spLocks noChangeArrowheads="1"/>
            </p:cNvSpPr>
            <p:nvPr/>
          </p:nvSpPr>
          <p:spPr bwMode="auto">
            <a:xfrm>
              <a:off x="5378" y="3047"/>
              <a:ext cx="11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541990" name="Text Box 294"/>
          <p:cNvSpPr txBox="1">
            <a:spLocks noChangeArrowheads="1"/>
          </p:cNvSpPr>
          <p:nvPr/>
        </p:nvSpPr>
        <p:spPr bwMode="auto">
          <a:xfrm>
            <a:off x="6340475" y="3492500"/>
            <a:ext cx="1630363" cy="86793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a:lnSpc>
                <a:spcPct val="80000"/>
              </a:lnSpc>
              <a:spcBef>
                <a:spcPct val="50000"/>
              </a:spcBef>
              <a:defRPr/>
            </a:pPr>
            <a:r>
              <a:rPr lang="ar-JO" sz="2400" b="1" dirty="0">
                <a:solidFill>
                  <a:srgbClr val="FFEA18"/>
                </a:solidFill>
                <a:latin typeface="Arial" panose="020B0604020202020204" pitchFamily="34" charset="0"/>
                <a:ea typeface="+mn-ea"/>
                <a:cs typeface="Arial" panose="020B0604020202020204" pitchFamily="34" charset="0"/>
              </a:rPr>
              <a:t>العهد </a:t>
            </a:r>
          </a:p>
          <a:p>
            <a:pPr algn="r">
              <a:lnSpc>
                <a:spcPct val="80000"/>
              </a:lnSpc>
              <a:spcBef>
                <a:spcPct val="50000"/>
              </a:spcBef>
              <a:defRPr/>
            </a:pPr>
            <a:r>
              <a:rPr lang="ar-JO" sz="2400" b="1" dirty="0">
                <a:solidFill>
                  <a:srgbClr val="FFEA18"/>
                </a:solidFill>
                <a:latin typeface="Arial" panose="020B0604020202020204" pitchFamily="34" charset="0"/>
                <a:ea typeface="+mn-ea"/>
                <a:cs typeface="Arial" panose="020B0604020202020204" pitchFamily="34" charset="0"/>
              </a:rPr>
              <a:t>الجديد </a:t>
            </a:r>
            <a:r>
              <a:rPr lang="en-US" sz="2400" b="1" dirty="0">
                <a:solidFill>
                  <a:srgbClr val="FFEA18"/>
                </a:solidFill>
                <a:latin typeface="Arial" panose="020B0604020202020204" pitchFamily="34" charset="0"/>
                <a:ea typeface="+mn-ea"/>
                <a:cs typeface="Arial" panose="020B0604020202020204" pitchFamily="34" charset="0"/>
              </a:rPr>
              <a:t>            </a:t>
            </a:r>
          </a:p>
        </p:txBody>
      </p:sp>
      <p:sp>
        <p:nvSpPr>
          <p:cNvPr id="94252" name="Rectangle 295"/>
          <p:cNvSpPr>
            <a:spLocks noChangeArrowheads="1"/>
          </p:cNvSpPr>
          <p:nvPr/>
        </p:nvSpPr>
        <p:spPr bwMode="auto">
          <a:xfrm>
            <a:off x="3429000" y="25717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en-US" b="1" dirty="0">
              <a:latin typeface="Arial" panose="020B0604020202020204" pitchFamily="34" charset="0"/>
              <a:cs typeface="Arial" panose="020B0604020202020204" pitchFamily="34" charset="0"/>
            </a:endParaRPr>
          </a:p>
        </p:txBody>
      </p:sp>
      <p:grpSp>
        <p:nvGrpSpPr>
          <p:cNvPr id="94253" name="Group 108"/>
          <p:cNvGrpSpPr>
            <a:grpSpLocks/>
          </p:cNvGrpSpPr>
          <p:nvPr/>
        </p:nvGrpSpPr>
        <p:grpSpPr bwMode="auto">
          <a:xfrm>
            <a:off x="519113" y="117475"/>
            <a:ext cx="854075" cy="1720984"/>
            <a:chOff x="519113" y="312738"/>
            <a:chExt cx="854075" cy="1910918"/>
          </a:xfrm>
        </p:grpSpPr>
        <p:sp>
          <p:nvSpPr>
            <p:cNvPr id="110" name="Rectangle 10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130" name="Title 129"/>
          <p:cNvSpPr>
            <a:spLocks noGrp="1"/>
          </p:cNvSpPr>
          <p:nvPr>
            <p:ph type="title" idx="4294967295"/>
          </p:nvPr>
        </p:nvSpPr>
        <p:spPr>
          <a:xfrm>
            <a:off x="2390775" y="-74613"/>
            <a:ext cx="4243388" cy="568326"/>
          </a:xfrm>
          <a:prstGeom prst="rect">
            <a:avLst/>
          </a:prstGeom>
        </p:spPr>
        <p:txBody>
          <a:bodyPr/>
          <a:lstStyle/>
          <a:p>
            <a:pPr algn="ctr">
              <a:defRPr/>
            </a:pPr>
            <a:r>
              <a:rPr lang="ar-JO" sz="2400" b="1" dirty="0">
                <a:solidFill>
                  <a:srgbClr val="FFEA18"/>
                </a:solidFill>
                <a:latin typeface="Arial" panose="020B0604020202020204" pitchFamily="34" charset="0"/>
                <a:ea typeface="ＭＳ Ｐゴシック" charset="0"/>
                <a:cs typeface="Arial" panose="020B0604020202020204" pitchFamily="34" charset="0"/>
              </a:rPr>
              <a:t>العهد الجديد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dirty="0">
                <a:solidFill>
                  <a:srgbClr val="FAFD00"/>
                </a:solidFill>
                <a:latin typeface="Arial" panose="020B0604020202020204" pitchFamily="34" charset="0"/>
                <a:ea typeface="+mn-ea"/>
                <a:cs typeface="Arial" panose="020B0604020202020204" pitchFamily="34" charset="0"/>
              </a:rPr>
              <a:t>                            </a:t>
            </a:r>
          </a:p>
        </p:txBody>
      </p:sp>
      <p:sp>
        <p:nvSpPr>
          <p:cNvPr id="457732" name="Rectangle 4"/>
          <p:cNvSpPr>
            <a:spLocks noChangeArrowheads="1"/>
          </p:cNvSpPr>
          <p:nvPr/>
        </p:nvSpPr>
        <p:spPr bwMode="auto">
          <a:xfrm>
            <a:off x="804863" y="2725738"/>
            <a:ext cx="7397750" cy="255198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endParaRPr lang="ar-JO" sz="3200" b="1" dirty="0">
              <a:latin typeface="Arial" panose="020B0604020202020204" pitchFamily="34" charset="0"/>
              <a:cs typeface="Arial" panose="020B0604020202020204" pitchFamily="34" charset="0"/>
            </a:endParaRPr>
          </a:p>
          <a:p>
            <a:pPr algn="r">
              <a:defRPr/>
            </a:pPr>
            <a:r>
              <a:rPr lang="ar-JO" sz="3200" b="1" dirty="0">
                <a:latin typeface="Arial" panose="020B0604020202020204" pitchFamily="34" charset="0"/>
                <a:cs typeface="Arial" panose="020B0604020202020204" pitchFamily="34" charset="0"/>
              </a:rPr>
              <a:t>  </a:t>
            </a:r>
            <a:r>
              <a:rPr lang="ar-EG" sz="3200" b="1" dirty="0">
                <a:latin typeface="Arial" panose="020B0604020202020204" pitchFamily="34" charset="0"/>
                <a:cs typeface="Arial" panose="020B0604020202020204" pitchFamily="34" charset="0"/>
              </a:rPr>
              <a:t>هَا أَيَّامٌ تَأْتِي، يَقُولُ الرَّبُّ، وَأَقْطَعُ مَعَ بَيْتِ إِسْرَائِيلَ </a:t>
            </a:r>
            <a:endParaRPr lang="ar-JO" sz="3200" b="1" dirty="0">
              <a:latin typeface="Arial" panose="020B0604020202020204" pitchFamily="34" charset="0"/>
              <a:cs typeface="Arial" panose="020B0604020202020204" pitchFamily="34" charset="0"/>
            </a:endParaRPr>
          </a:p>
          <a:p>
            <a:pPr algn="ctr">
              <a:defRPr/>
            </a:pPr>
            <a:r>
              <a:rPr lang="ar-EG" sz="3200" b="1" dirty="0">
                <a:latin typeface="Arial" panose="020B0604020202020204" pitchFamily="34" charset="0"/>
                <a:cs typeface="Arial" panose="020B0604020202020204" pitchFamily="34" charset="0"/>
              </a:rPr>
              <a:t>وَمَع</a:t>
            </a:r>
            <a:r>
              <a:rPr lang="ar-JO" sz="3200" b="1" dirty="0">
                <a:latin typeface="Arial" panose="020B0604020202020204" pitchFamily="34" charset="0"/>
                <a:cs typeface="Arial" panose="020B0604020202020204" pitchFamily="34" charset="0"/>
              </a:rPr>
              <a:t> </a:t>
            </a:r>
            <a:r>
              <a:rPr lang="ar-EG" sz="3200" b="1" dirty="0">
                <a:latin typeface="Arial" panose="020B0604020202020204" pitchFamily="34" charset="0"/>
                <a:cs typeface="Arial" panose="020B0604020202020204" pitchFamily="34" charset="0"/>
              </a:rPr>
              <a:t>بَيْتِ يَهُوذَا عَهْدًا جَدِيدً</a:t>
            </a:r>
            <a:r>
              <a:rPr lang="ar-JO" sz="3200" b="1" dirty="0">
                <a:latin typeface="Arial" panose="020B0604020202020204" pitchFamily="34" charset="0"/>
                <a:cs typeface="Arial" panose="020B0604020202020204" pitchFamily="34" charset="0"/>
              </a:rPr>
              <a:t>ا</a:t>
            </a:r>
            <a:endParaRPr lang="ar-EG" sz="3200" b="1" dirty="0">
              <a:latin typeface="Arial" panose="020B0604020202020204" pitchFamily="34" charset="0"/>
              <a:cs typeface="Arial" panose="020B0604020202020204" pitchFamily="34" charset="0"/>
            </a:endParaRPr>
          </a:p>
          <a:p>
            <a:pPr algn="r">
              <a:defRPr/>
            </a:pPr>
            <a:r>
              <a:rPr lang="en-US" altLang="ja-JP" sz="3200" b="1" dirty="0">
                <a:solidFill>
                  <a:schemeClr val="tx1"/>
                </a:solidFill>
                <a:latin typeface="Arial" panose="020B0604020202020204" pitchFamily="34" charset="0"/>
                <a:cs typeface="Arial" panose="020B0604020202020204" pitchFamily="34" charset="0"/>
              </a:rPr>
              <a:t> </a:t>
            </a:r>
            <a:r>
              <a:rPr lang="ar-JO" altLang="ja-JP" sz="3200" b="1" dirty="0">
                <a:solidFill>
                  <a:schemeClr val="tx1"/>
                </a:solidFill>
                <a:latin typeface="Arial" panose="020B0604020202020204" pitchFamily="34" charset="0"/>
                <a:cs typeface="Arial" panose="020B0604020202020204" pitchFamily="34" charset="0"/>
              </a:rPr>
              <a:t>  </a:t>
            </a:r>
            <a:endParaRPr lang="en-US" altLang="ja-JP" sz="3200" b="1" dirty="0">
              <a:solidFill>
                <a:schemeClr val="folHlink"/>
              </a:solidFill>
              <a:latin typeface="Arial" panose="020B0604020202020204" pitchFamily="34" charset="0"/>
              <a:cs typeface="Arial" panose="020B0604020202020204" pitchFamily="34" charset="0"/>
            </a:endParaRPr>
          </a:p>
          <a:p>
            <a:pPr>
              <a:defRPr/>
            </a:pPr>
            <a:endParaRPr lang="en-US" sz="3200" b="1" dirty="0">
              <a:solidFill>
                <a:schemeClr val="folHlink"/>
              </a:solidFill>
              <a:latin typeface="Arial" panose="020B0604020202020204" pitchFamily="34" charset="0"/>
              <a:cs typeface="Arial" panose="020B0604020202020204" pitchFamily="34" charset="0"/>
            </a:endParaRPr>
          </a:p>
        </p:txBody>
      </p:sp>
      <p:sp>
        <p:nvSpPr>
          <p:cNvPr id="457761" name="Text Box 33"/>
          <p:cNvSpPr txBox="1">
            <a:spLocks noChangeArrowheads="1"/>
          </p:cNvSpPr>
          <p:nvPr/>
        </p:nvSpPr>
        <p:spPr bwMode="auto">
          <a:xfrm>
            <a:off x="134620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4000" b="1" dirty="0">
                <a:solidFill>
                  <a:srgbClr val="FFFF00"/>
                </a:solidFill>
                <a:latin typeface="Arial" panose="020B0604020202020204" pitchFamily="34" charset="0"/>
                <a:ea typeface="+mn-ea"/>
                <a:cs typeface="Arial" panose="020B0604020202020204" pitchFamily="34" charset="0"/>
              </a:rPr>
              <a:t>المسيح يتم الوعد به            </a:t>
            </a:r>
            <a:endParaRPr lang="en-US" sz="4000" b="1" dirty="0">
              <a:solidFill>
                <a:srgbClr val="FFFF00"/>
              </a:solidFill>
              <a:latin typeface="Arial" panose="020B0604020202020204" pitchFamily="34" charset="0"/>
              <a:ea typeface="+mn-ea"/>
              <a:cs typeface="Arial" panose="020B0604020202020204" pitchFamily="34" charset="0"/>
            </a:endParaRPr>
          </a:p>
        </p:txBody>
      </p:sp>
      <p:sp>
        <p:nvSpPr>
          <p:cNvPr id="96261" name="Text Box 10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96262" name="Text Box 109"/>
          <p:cNvSpPr txBox="1">
            <a:spLocks noChangeArrowheads="1"/>
          </p:cNvSpPr>
          <p:nvPr/>
        </p:nvSpPr>
        <p:spPr bwMode="auto">
          <a:xfrm>
            <a:off x="8594725" y="6451600"/>
            <a:ext cx="314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chemeClr val="tx1"/>
                </a:solidFill>
                <a:latin typeface="Arial" panose="020B0604020202020204" pitchFamily="34" charset="0"/>
                <a:cs typeface="Arial" panose="020B0604020202020204" pitchFamily="34" charset="0"/>
              </a:rPr>
              <a:t>3</a:t>
            </a:r>
            <a:endParaRPr lang="en-US" sz="2000" b="1" dirty="0">
              <a:solidFill>
                <a:srgbClr val="FFA27C"/>
              </a:solidFill>
              <a:latin typeface="Arial" panose="020B0604020202020204" pitchFamily="34" charset="0"/>
              <a:cs typeface="Arial" panose="020B0604020202020204" pitchFamily="34" charset="0"/>
            </a:endParaRPr>
          </a:p>
        </p:txBody>
      </p:sp>
      <p:sp>
        <p:nvSpPr>
          <p:cNvPr id="457735" name="Oval 7"/>
          <p:cNvSpPr>
            <a:spLocks noChangeArrowheads="1"/>
          </p:cNvSpPr>
          <p:nvPr/>
        </p:nvSpPr>
        <p:spPr bwMode="auto">
          <a:xfrm>
            <a:off x="5268913" y="3252788"/>
            <a:ext cx="3001962" cy="56991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96264" name="Group 110"/>
          <p:cNvGrpSpPr>
            <a:grpSpLocks/>
          </p:cNvGrpSpPr>
          <p:nvPr/>
        </p:nvGrpSpPr>
        <p:grpSpPr bwMode="auto">
          <a:xfrm>
            <a:off x="8018463" y="3436938"/>
            <a:ext cx="981075" cy="1843087"/>
            <a:chOff x="5051" y="2165"/>
            <a:chExt cx="618" cy="1161"/>
          </a:xfrm>
        </p:grpSpPr>
        <p:sp>
          <p:nvSpPr>
            <p:cNvPr id="96280"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96281"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6282"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6283"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4"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5"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6"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7"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8"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9"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0"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1"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2"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3"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4"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5"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6" name="Rectangle 127"/>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96265" name="Rectangle 128"/>
          <p:cNvSpPr>
            <a:spLocks noChangeArrowheads="1"/>
          </p:cNvSpPr>
          <p:nvPr/>
        </p:nvSpPr>
        <p:spPr bwMode="auto">
          <a:xfrm>
            <a:off x="8158163" y="3598863"/>
            <a:ext cx="62517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sp>
        <p:nvSpPr>
          <p:cNvPr id="457857" name="Rectangle 129"/>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96267" name="Rectangle 130"/>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57859" name="Rectangle 131"/>
          <p:cNvSpPr>
            <a:spLocks noChangeArrowheads="1"/>
          </p:cNvSpPr>
          <p:nvPr/>
        </p:nvSpPr>
        <p:spPr bwMode="auto">
          <a:xfrm>
            <a:off x="8002588" y="4483100"/>
            <a:ext cx="759822"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grpSp>
        <p:nvGrpSpPr>
          <p:cNvPr id="96269" name="Group 132"/>
          <p:cNvGrpSpPr>
            <a:grpSpLocks/>
          </p:cNvGrpSpPr>
          <p:nvPr/>
        </p:nvGrpSpPr>
        <p:grpSpPr bwMode="auto">
          <a:xfrm>
            <a:off x="8061325" y="4151318"/>
            <a:ext cx="931863" cy="379413"/>
            <a:chOff x="5078" y="2615"/>
            <a:chExt cx="587" cy="239"/>
          </a:xfrm>
        </p:grpSpPr>
        <p:sp>
          <p:nvSpPr>
            <p:cNvPr id="96277" name="Rectangle 133"/>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96278" name="Rectangle 134"/>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96279" name="Rectangle 135"/>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57864" name="Rectangle 136"/>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44</a:t>
            </a:r>
          </a:p>
        </p:txBody>
      </p:sp>
      <p:sp>
        <p:nvSpPr>
          <p:cNvPr id="96271" name="Text Box 13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96272" name="Group 40"/>
          <p:cNvGrpSpPr>
            <a:grpSpLocks/>
          </p:cNvGrpSpPr>
          <p:nvPr/>
        </p:nvGrpSpPr>
        <p:grpSpPr bwMode="auto">
          <a:xfrm>
            <a:off x="519113" y="117475"/>
            <a:ext cx="854075" cy="1720984"/>
            <a:chOff x="519113" y="312738"/>
            <a:chExt cx="854075" cy="1910918"/>
          </a:xfrm>
        </p:grpSpPr>
        <p:sp>
          <p:nvSpPr>
            <p:cNvPr id="42" name="Rectangle 4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1" name="Rectangle 3"/>
          <p:cNvSpPr>
            <a:spLocks noChangeArrowheads="1"/>
          </p:cNvSpPr>
          <p:nvPr/>
        </p:nvSpPr>
        <p:spPr bwMode="auto">
          <a:xfrm>
            <a:off x="1717675" y="1828800"/>
            <a:ext cx="6580188" cy="58261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ar-JO" sz="3200" b="1" dirty="0">
                <a:solidFill>
                  <a:schemeClr val="folHlink"/>
                </a:solidFill>
                <a:latin typeface="Arial" panose="020B0604020202020204" pitchFamily="34" charset="0"/>
                <a:cs typeface="Arial" panose="020B0604020202020204" pitchFamily="34" charset="0"/>
              </a:rPr>
              <a:t>العهد الجديد</a:t>
            </a:r>
            <a:endParaRPr lang="en-US" sz="3200" b="1" dirty="0">
              <a:solidFill>
                <a:schemeClr val="tx2"/>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457200" y="1282700"/>
            <a:ext cx="8229600" cy="582613"/>
          </a:xfrm>
          <a:prstGeom prst="rect">
            <a:avLst/>
          </a:prstGeom>
          <a:ln w="12700">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ar-JO" sz="3200" b="1" kern="1200" dirty="0">
                <a:solidFill>
                  <a:schemeClr val="tx1"/>
                </a:solidFill>
                <a:latin typeface="Arial" panose="020B0604020202020204" pitchFamily="34" charset="0"/>
                <a:ea typeface="ＭＳ Ｐゴシック" charset="0"/>
                <a:cs typeface="Arial" panose="020B0604020202020204" pitchFamily="34" charset="0"/>
              </a:rPr>
              <a:t>إرميا 31</a:t>
            </a:r>
            <a:endParaRPr lang="en-US" sz="3200" b="1" kern="1200"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1"/>
                                        </p:tgtEl>
                                        <p:attrNameLst>
                                          <p:attrName>style.visibility</p:attrName>
                                        </p:attrNameLst>
                                      </p:cBhvr>
                                      <p:to>
                                        <p:strVal val="visible"/>
                                      </p:to>
                                    </p:set>
                                    <p:anim calcmode="lin" valueType="num">
                                      <p:cBhvr>
                                        <p:cTn id="15" dur="500" fill="hold"/>
                                        <p:tgtEl>
                                          <p:spTgt spid="457761"/>
                                        </p:tgtEl>
                                        <p:attrNameLst>
                                          <p:attrName>ppt_w</p:attrName>
                                        </p:attrNameLst>
                                      </p:cBhvr>
                                      <p:tavLst>
                                        <p:tav tm="0">
                                          <p:val>
                                            <p:fltVal val="0"/>
                                          </p:val>
                                        </p:tav>
                                        <p:tav tm="100000">
                                          <p:val>
                                            <p:strVal val="#ppt_w"/>
                                          </p:val>
                                        </p:tav>
                                      </p:tavLst>
                                    </p:anim>
                                    <p:anim calcmode="lin" valueType="num">
                                      <p:cBhvr>
                                        <p:cTn id="16" dur="500" fill="hold"/>
                                        <p:tgtEl>
                                          <p:spTgt spid="457761"/>
                                        </p:tgtEl>
                                        <p:attrNameLst>
                                          <p:attrName>ppt_h</p:attrName>
                                        </p:attrNameLst>
                                      </p:cBhvr>
                                      <p:tavLst>
                                        <p:tav tm="0">
                                          <p:val>
                                            <p:fltVal val="0"/>
                                          </p:val>
                                        </p:tav>
                                        <p:tav tm="100000">
                                          <p:val>
                                            <p:strVal val="#ppt_h"/>
                                          </p:val>
                                        </p:tav>
                                      </p:tavLst>
                                    </p:anim>
                                    <p:anim calcmode="lin" valueType="num">
                                      <p:cBhvr>
                                        <p:cTn id="17" dur="500" fill="hold"/>
                                        <p:tgtEl>
                                          <p:spTgt spid="457761"/>
                                        </p:tgtEl>
                                        <p:attrNameLst>
                                          <p:attrName>ppt_x</p:attrName>
                                        </p:attrNameLst>
                                      </p:cBhvr>
                                      <p:tavLst>
                                        <p:tav tm="0">
                                          <p:val>
                                            <p:fltVal val="0.5"/>
                                          </p:val>
                                        </p:tav>
                                        <p:tav tm="100000">
                                          <p:val>
                                            <p:strVal val="#ppt_x"/>
                                          </p:val>
                                        </p:tav>
                                      </p:tavLst>
                                    </p:anim>
                                    <p:anim calcmode="lin" valueType="num">
                                      <p:cBhvr>
                                        <p:cTn id="18"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8307"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98308"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dirty="0">
              <a:solidFill>
                <a:srgbClr val="00FF00"/>
              </a:solidFill>
              <a:latin typeface="Arial" panose="020B0604020202020204" pitchFamily="34" charset="0"/>
              <a:cs typeface="Arial" panose="020B0604020202020204" pitchFamily="34"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ar-JO" sz="3200" b="1" dirty="0">
                <a:solidFill>
                  <a:srgbClr val="00FF00"/>
                </a:solidFill>
                <a:latin typeface="Arial" panose="020B0604020202020204" pitchFamily="34" charset="0"/>
                <a:ea typeface="+mn-ea"/>
                <a:cs typeface="Arial" panose="020B0604020202020204" pitchFamily="34" charset="0"/>
              </a:rPr>
              <a:t>تكوين 12: 1 - 3</a:t>
            </a:r>
            <a:endParaRPr lang="en-US" sz="3200" b="1" dirty="0">
              <a:solidFill>
                <a:srgbClr val="00FF00"/>
              </a:solidFill>
              <a:latin typeface="Arial" panose="020B0604020202020204" pitchFamily="34" charset="0"/>
              <a:ea typeface="+mn-ea"/>
              <a:cs typeface="Arial" panose="020B0604020202020204" pitchFamily="34" charset="0"/>
            </a:endParaRPr>
          </a:p>
        </p:txBody>
      </p:sp>
      <p:sp>
        <p:nvSpPr>
          <p:cNvPr id="632849"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dirty="0">
                <a:solidFill>
                  <a:srgbClr val="FAFD00"/>
                </a:solidFill>
                <a:latin typeface="Arial" panose="020B0604020202020204" pitchFamily="34" charset="0"/>
                <a:cs typeface="Arial" panose="020B0604020202020204" pitchFamily="34" charset="0"/>
              </a:rPr>
              <a:t>(</a:t>
            </a:r>
            <a:r>
              <a:rPr lang="ar-JO" sz="3200" b="1" dirty="0">
                <a:solidFill>
                  <a:srgbClr val="FAFD00"/>
                </a:solidFill>
                <a:latin typeface="Arial" panose="020B0604020202020204" pitchFamily="34" charset="0"/>
                <a:cs typeface="Arial" panose="020B0604020202020204" pitchFamily="34" charset="0"/>
              </a:rPr>
              <a:t>الدعوة </a:t>
            </a:r>
            <a:r>
              <a:rPr lang="en-US" altLang="ja-JP" sz="3200" b="1" dirty="0">
                <a:solidFill>
                  <a:srgbClr val="FAFD00"/>
                </a:solidFill>
                <a:latin typeface="Arial" panose="020B0604020202020204" pitchFamily="34" charset="0"/>
                <a:cs typeface="Arial" panose="020B0604020202020204" pitchFamily="34" charset="0"/>
              </a:rPr>
              <a:t>)</a:t>
            </a:r>
            <a:endParaRPr lang="en-US" sz="2400" b="1" dirty="0">
              <a:solidFill>
                <a:srgbClr val="00FF00"/>
              </a:solidFill>
              <a:latin typeface="Arial" panose="020B0604020202020204" pitchFamily="34" charset="0"/>
              <a:cs typeface="Arial" panose="020B0604020202020204" pitchFamily="34"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98312" name="Text Box 25"/>
          <p:cNvSpPr txBox="1">
            <a:spLocks noChangeArrowheads="1"/>
          </p:cNvSpPr>
          <p:nvPr/>
        </p:nvSpPr>
        <p:spPr bwMode="auto">
          <a:xfrm>
            <a:off x="8602663" y="6464300"/>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5</a:t>
            </a:r>
            <a:endParaRPr lang="en-US" sz="1600" b="1" dirty="0">
              <a:solidFill>
                <a:srgbClr val="FFA27C"/>
              </a:solidFill>
              <a:latin typeface="Arial" panose="020B0604020202020204" pitchFamily="34" charset="0"/>
              <a:cs typeface="Arial" panose="020B0604020202020204" pitchFamily="34" charset="0"/>
            </a:endParaRPr>
          </a:p>
        </p:txBody>
      </p:sp>
      <p:grpSp>
        <p:nvGrpSpPr>
          <p:cNvPr id="98313" name="Group 26"/>
          <p:cNvGrpSpPr>
            <a:grpSpLocks/>
          </p:cNvGrpSpPr>
          <p:nvPr/>
        </p:nvGrpSpPr>
        <p:grpSpPr bwMode="auto">
          <a:xfrm>
            <a:off x="8002588" y="3436938"/>
            <a:ext cx="996950" cy="1843087"/>
            <a:chOff x="5041" y="2165"/>
            <a:chExt cx="628" cy="1161"/>
          </a:xfrm>
        </p:grpSpPr>
        <p:sp>
          <p:nvSpPr>
            <p:cNvPr id="98331"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98332"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8333"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8334"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35"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36"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37"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38"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39"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0"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1"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2"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3"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4"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5"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6"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7" name="Rectangle 43"/>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sp>
          <p:nvSpPr>
            <p:cNvPr id="98348" name="Rectangle 44"/>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sp>
          <p:nvSpPr>
            <p:cNvPr id="632877" name="Rectangle 45"/>
            <p:cNvSpPr>
              <a:spLocks noChangeArrowheads="1"/>
            </p:cNvSpPr>
            <p:nvPr/>
          </p:nvSpPr>
          <p:spPr bwMode="auto">
            <a:xfrm>
              <a:off x="5072" y="2387"/>
              <a:ext cx="51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98350" name="Rectangle 46"/>
            <p:cNvSpPr>
              <a:spLocks noChangeArrowheads="1"/>
            </p:cNvSpPr>
            <p:nvPr/>
          </p:nvSpPr>
          <p:spPr bwMode="auto">
            <a:xfrm>
              <a:off x="5060" y="2503"/>
              <a:ext cx="5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a:t>
              </a:r>
              <a:endParaRPr lang="en-US" sz="800" b="1" dirty="0">
                <a:solidFill>
                  <a:srgbClr val="000000"/>
                </a:solidFill>
                <a:latin typeface="Arial" panose="020B0604020202020204" pitchFamily="34" charset="0"/>
                <a:cs typeface="Arial" panose="020B0604020202020204" pitchFamily="34" charset="0"/>
              </a:endParaRPr>
            </a:p>
          </p:txBody>
        </p:sp>
        <p:sp>
          <p:nvSpPr>
            <p:cNvPr id="632879" name="Rectangle 47"/>
            <p:cNvSpPr>
              <a:spLocks noChangeArrowheads="1"/>
            </p:cNvSpPr>
            <p:nvPr/>
          </p:nvSpPr>
          <p:spPr bwMode="auto">
            <a:xfrm>
              <a:off x="5041" y="2824"/>
              <a:ext cx="442"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grpSp>
          <p:nvGrpSpPr>
            <p:cNvPr id="98352" name="Group 48"/>
            <p:cNvGrpSpPr>
              <a:grpSpLocks/>
            </p:cNvGrpSpPr>
            <p:nvPr/>
          </p:nvGrpSpPr>
          <p:grpSpPr bwMode="auto">
            <a:xfrm>
              <a:off x="5078" y="2615"/>
              <a:ext cx="587" cy="239"/>
              <a:chOff x="5078" y="2615"/>
              <a:chExt cx="587" cy="239"/>
            </a:xfrm>
          </p:grpSpPr>
          <p:sp>
            <p:nvSpPr>
              <p:cNvPr id="98353" name="Rectangle 4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98354" name="Rectangle 50"/>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a:t>
                </a:r>
                <a:endParaRPr lang="en-US" sz="800" b="1" dirty="0">
                  <a:solidFill>
                    <a:srgbClr val="000000"/>
                  </a:solidFill>
                  <a:latin typeface="Arial" panose="020B0604020202020204" pitchFamily="34" charset="0"/>
                  <a:cs typeface="Arial" panose="020B0604020202020204" pitchFamily="34" charset="0"/>
                </a:endParaRPr>
              </a:p>
            </p:txBody>
          </p:sp>
          <p:sp>
            <p:nvSpPr>
              <p:cNvPr id="98355" name="Rectangle 51"/>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grpSp>
      <p:sp>
        <p:nvSpPr>
          <p:cNvPr id="98314" name="Text Box 52"/>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632885" name="Rectangle 53"/>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45</a:t>
            </a:r>
          </a:p>
        </p:txBody>
      </p:sp>
      <p:grpSp>
        <p:nvGrpSpPr>
          <p:cNvPr id="5" name="Group 54"/>
          <p:cNvGrpSpPr>
            <a:grpSpLocks/>
          </p:cNvGrpSpPr>
          <p:nvPr/>
        </p:nvGrpSpPr>
        <p:grpSpPr bwMode="auto">
          <a:xfrm>
            <a:off x="1036638" y="3643313"/>
            <a:ext cx="7205663" cy="2449512"/>
            <a:chOff x="655" y="2304"/>
            <a:chExt cx="4539" cy="1543"/>
          </a:xfrm>
        </p:grpSpPr>
        <p:sp>
          <p:nvSpPr>
            <p:cNvPr id="632887" name="Rectangle 55"/>
            <p:cNvSpPr>
              <a:spLocks noChangeArrowheads="1"/>
            </p:cNvSpPr>
            <p:nvPr/>
          </p:nvSpPr>
          <p:spPr bwMode="auto">
            <a:xfrm>
              <a:off x="2269" y="3248"/>
              <a:ext cx="994"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2 صموئيل</a:t>
              </a:r>
              <a:endParaRPr lang="en-US" b="1" dirty="0">
                <a:solidFill>
                  <a:srgbClr val="00FF00"/>
                </a:solidFill>
                <a:latin typeface="Arial" panose="020B0604020202020204" pitchFamily="34" charset="0"/>
                <a:ea typeface="ＭＳ Ｐゴシック" charset="-128"/>
                <a:cs typeface="Arial" panose="020B0604020202020204" pitchFamily="34" charset="0"/>
              </a:endParaRPr>
            </a:p>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7: 4 - 16</a:t>
              </a:r>
              <a:endParaRPr lang="en-US" b="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2888" name="Rectangle 56"/>
            <p:cNvSpPr>
              <a:spLocks noChangeArrowheads="1"/>
            </p:cNvSpPr>
            <p:nvPr/>
          </p:nvSpPr>
          <p:spPr bwMode="auto">
            <a:xfrm>
              <a:off x="655" y="3247"/>
              <a:ext cx="1085"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التثنية  </a:t>
              </a:r>
              <a:endParaRPr lang="en-US" b="1" dirty="0">
                <a:solidFill>
                  <a:srgbClr val="00FF00"/>
                </a:solidFill>
                <a:latin typeface="Arial" panose="020B0604020202020204" pitchFamily="34" charset="0"/>
                <a:ea typeface="ＭＳ Ｐゴシック" charset="-128"/>
                <a:cs typeface="Arial" panose="020B0604020202020204" pitchFamily="34" charset="0"/>
              </a:endParaRPr>
            </a:p>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30: 1 - 10</a:t>
              </a:r>
              <a:endParaRPr lang="en-US" b="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2889" name="Rectangle 57"/>
            <p:cNvSpPr>
              <a:spLocks noChangeArrowheads="1"/>
            </p:cNvSpPr>
            <p:nvPr/>
          </p:nvSpPr>
          <p:spPr bwMode="auto">
            <a:xfrm>
              <a:off x="3643" y="3246"/>
              <a:ext cx="1149"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إرميا</a:t>
              </a:r>
              <a:endParaRPr lang="en-US" b="1" dirty="0">
                <a:solidFill>
                  <a:srgbClr val="00FF00"/>
                </a:solidFill>
                <a:latin typeface="Arial" panose="020B0604020202020204" pitchFamily="34" charset="0"/>
                <a:ea typeface="ＭＳ Ｐゴシック" charset="-128"/>
                <a:cs typeface="Arial" panose="020B0604020202020204" pitchFamily="34" charset="0"/>
              </a:endParaRPr>
            </a:p>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31: 31- 33</a:t>
              </a:r>
              <a:endParaRPr lang="en-US" b="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2890" name="Text Box 58"/>
            <p:cNvSpPr txBox="1">
              <a:spLocks noChangeArrowheads="1"/>
            </p:cNvSpPr>
            <p:nvPr/>
          </p:nvSpPr>
          <p:spPr bwMode="auto">
            <a:xfrm>
              <a:off x="3226" y="2304"/>
              <a:ext cx="1968"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بركة </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2891" name="Text Box 59"/>
            <p:cNvSpPr txBox="1">
              <a:spLocks noChangeArrowheads="1"/>
            </p:cNvSpPr>
            <p:nvPr/>
          </p:nvSpPr>
          <p:spPr bwMode="auto">
            <a:xfrm>
              <a:off x="2065" y="2312"/>
              <a:ext cx="1349"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النسل</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2892" name="Text Box 60"/>
            <p:cNvSpPr txBox="1">
              <a:spLocks noChangeArrowheads="1"/>
            </p:cNvSpPr>
            <p:nvPr/>
          </p:nvSpPr>
          <p:spPr bwMode="auto">
            <a:xfrm>
              <a:off x="944" y="2305"/>
              <a:ext cx="101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الأرض</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b="1" dirty="0">
                  <a:solidFill>
                    <a:srgbClr val="FAFD00"/>
                  </a:solidFill>
                  <a:latin typeface="Arial" panose="020B0604020202020204" pitchFamily="34" charset="0"/>
                  <a:ea typeface="+mn-ea"/>
                  <a:cs typeface="Arial" panose="020B0604020202020204" pitchFamily="34" charset="0"/>
                </a:rPr>
                <a:t>الأرض</a:t>
              </a:r>
              <a:endParaRPr lang="en-US" sz="4000" b="1" dirty="0">
                <a:solidFill>
                  <a:srgbClr val="FAFD00"/>
                </a:solidFill>
                <a:latin typeface="Arial" panose="020B0604020202020204" pitchFamily="34" charset="0"/>
                <a:ea typeface="+mn-ea"/>
                <a:cs typeface="Arial" panose="020B0604020202020204" pitchFamily="34" charset="0"/>
              </a:endParaRP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b="1" dirty="0">
                  <a:solidFill>
                    <a:srgbClr val="FAFD00"/>
                  </a:solidFill>
                  <a:latin typeface="Arial" panose="020B0604020202020204" pitchFamily="34" charset="0"/>
                  <a:ea typeface="+mn-ea"/>
                  <a:cs typeface="Arial" panose="020B0604020202020204" pitchFamily="34" charset="0"/>
                </a:rPr>
                <a:t>جديدة</a:t>
              </a:r>
              <a:endParaRPr lang="en-US" sz="4000" b="1" dirty="0">
                <a:solidFill>
                  <a:srgbClr val="FAFD00"/>
                </a:solidFill>
                <a:latin typeface="Arial" panose="020B0604020202020204" pitchFamily="34" charset="0"/>
                <a:ea typeface="+mn-ea"/>
                <a:cs typeface="Arial" panose="020B0604020202020204" pitchFamily="34" charset="0"/>
              </a:endParaRP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b="1" dirty="0">
                  <a:solidFill>
                    <a:srgbClr val="FAFD00"/>
                  </a:solidFill>
                  <a:latin typeface="Arial" panose="020B0604020202020204" pitchFamily="34" charset="0"/>
                  <a:ea typeface="+mn-ea"/>
                  <a:cs typeface="Arial" panose="020B0604020202020204" pitchFamily="34" charset="0"/>
                </a:rPr>
                <a:t>الداوودي</a:t>
              </a:r>
              <a:endParaRPr lang="en-US" sz="4000" b="1" dirty="0">
                <a:solidFill>
                  <a:srgbClr val="FAFD00"/>
                </a:solidFill>
                <a:latin typeface="Arial" panose="020B0604020202020204" pitchFamily="34" charset="0"/>
                <a:ea typeface="+mn-ea"/>
                <a:cs typeface="Arial" panose="020B0604020202020204" pitchFamily="34" charset="0"/>
              </a:endParaRPr>
            </a:p>
          </p:txBody>
        </p:sp>
      </p:gr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 name="Title 2"/>
          <p:cNvSpPr>
            <a:spLocks noGrp="1"/>
          </p:cNvSpPr>
          <p:nvPr>
            <p:ph type="title" idx="4294967295"/>
          </p:nvPr>
        </p:nvSpPr>
        <p:spPr>
          <a:xfrm>
            <a:off x="457200" y="588963"/>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ar-JO" b="1" kern="1200" dirty="0">
                <a:solidFill>
                  <a:srgbClr val="FAFD00"/>
                </a:solidFill>
                <a:latin typeface="Arial" panose="020B0604020202020204" pitchFamily="34" charset="0"/>
                <a:ea typeface="ＭＳ Ｐゴシック" charset="0"/>
                <a:cs typeface="Arial" panose="020B0604020202020204" pitchFamily="34" charset="0"/>
              </a:rPr>
              <a:t>العهد الإبراهيمي </a:t>
            </a:r>
            <a:endParaRPr lang="en-US" b="1" kern="1200" dirty="0">
              <a:solidFill>
                <a:srgbClr val="FAFD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32899"/>
                                        </p:tgtEl>
                                        <p:attrNameLst>
                                          <p:attrName>style.visibility</p:attrName>
                                        </p:attrNameLst>
                                      </p:cBhvr>
                                      <p:to>
                                        <p:strVal val="visible"/>
                                      </p:to>
                                    </p:set>
                                    <p:animEffect transition="in" filter="wipe(left)">
                                      <p:cBhvr>
                                        <p:cTn id="16"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035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035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0356" name="Rectangle 5"/>
          <p:cNvSpPr>
            <a:spLocks noChangeArrowheads="1"/>
          </p:cNvSpPr>
          <p:nvPr/>
        </p:nvSpPr>
        <p:spPr bwMode="auto">
          <a:xfrm>
            <a:off x="3059113" y="879475"/>
            <a:ext cx="1401024"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10035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9783"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 </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10035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60"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س</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د</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ش</a:t>
            </a:r>
            <a:endParaRPr lang="en-US" b="1" dirty="0">
              <a:solidFill>
                <a:schemeClr val="bg2"/>
              </a:solidFill>
              <a:latin typeface="Arial" panose="020B0604020202020204" pitchFamily="34" charset="0"/>
              <a:cs typeface="Arial" panose="020B0604020202020204" pitchFamily="34" charset="0"/>
            </a:endParaRPr>
          </a:p>
        </p:txBody>
      </p:sp>
      <p:sp>
        <p:nvSpPr>
          <p:cNvPr id="100361"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10</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a:t>
            </a:r>
            <a:endParaRPr lang="en-US" b="1" dirty="0">
              <a:solidFill>
                <a:schemeClr val="bg2"/>
              </a:solidFill>
              <a:latin typeface="Arial" panose="020B0604020202020204" pitchFamily="34" charset="0"/>
              <a:cs typeface="Arial" panose="020B0604020202020204" pitchFamily="34" charset="0"/>
            </a:endParaRPr>
          </a:p>
        </p:txBody>
      </p:sp>
      <p:sp>
        <p:nvSpPr>
          <p:cNvPr id="459788" name="Rectangle 12"/>
          <p:cNvSpPr>
            <a:spLocks noChangeArrowheads="1"/>
          </p:cNvSpPr>
          <p:nvPr/>
        </p:nvSpPr>
        <p:spPr bwMode="auto">
          <a:xfrm>
            <a:off x="3338513" y="4130675"/>
            <a:ext cx="289502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20 </a:t>
            </a:r>
            <a:r>
              <a:rPr lang="en-US" b="1" dirty="0">
                <a:solidFill>
                  <a:schemeClr val="accent2"/>
                </a:solidFill>
                <a:latin typeface="Arial" panose="020B0604020202020204" pitchFamily="34" charset="0"/>
                <a:cs typeface="Arial" panose="020B0604020202020204" pitchFamily="34" charset="0"/>
              </a:rPr>
              <a:t>-J        </a:t>
            </a:r>
            <a:r>
              <a:rPr lang="ar-JO" b="1" dirty="0">
                <a:solidFill>
                  <a:schemeClr val="accent2"/>
                </a:solidFill>
                <a:latin typeface="Arial" panose="020B0604020202020204" pitchFamily="34" charset="0"/>
                <a:cs typeface="Arial" panose="020B0604020202020204" pitchFamily="34" charset="0"/>
              </a:rPr>
              <a:t>20</a:t>
            </a:r>
            <a:r>
              <a:rPr lang="en-US" b="1" dirty="0">
                <a:solidFill>
                  <a:schemeClr val="accent2"/>
                </a:solidFill>
                <a:latin typeface="Arial" panose="020B0604020202020204" pitchFamily="34" charset="0"/>
                <a:cs typeface="Arial" panose="020B0604020202020204" pitchFamily="34" charset="0"/>
              </a:rPr>
              <a:t>-R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100364" name="Group 15"/>
          <p:cNvGrpSpPr>
            <a:grpSpLocks/>
          </p:cNvGrpSpPr>
          <p:nvPr/>
        </p:nvGrpSpPr>
        <p:grpSpPr bwMode="auto">
          <a:xfrm>
            <a:off x="901700" y="2603500"/>
            <a:ext cx="2201863" cy="1765300"/>
            <a:chOff x="568" y="1640"/>
            <a:chExt cx="1387" cy="1112"/>
          </a:xfrm>
        </p:grpSpPr>
        <p:grpSp>
          <p:nvGrpSpPr>
            <p:cNvPr id="100453"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045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0045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100365"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الشمال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الجنوب   </a:t>
            </a:r>
            <a:endParaRPr lang="en-US" b="1" dirty="0">
              <a:solidFill>
                <a:schemeClr val="bg2"/>
              </a:solidFill>
              <a:latin typeface="Arial" panose="020B0604020202020204" pitchFamily="34" charset="0"/>
              <a:cs typeface="Arial" panose="020B0604020202020204" pitchFamily="34" charset="0"/>
            </a:endParaRPr>
          </a:p>
        </p:txBody>
      </p:sp>
      <p:sp>
        <p:nvSpPr>
          <p:cNvPr id="100366" name="Rectangle 22"/>
          <p:cNvSpPr>
            <a:spLocks noChangeArrowheads="1"/>
          </p:cNvSpPr>
          <p:nvPr/>
        </p:nvSpPr>
        <p:spPr bwMode="auto">
          <a:xfrm>
            <a:off x="3143250" y="2746375"/>
            <a:ext cx="239648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إسرائيل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يهوذا  </a:t>
            </a:r>
            <a:endParaRPr lang="en-US" b="1" dirty="0">
              <a:solidFill>
                <a:schemeClr val="bg2"/>
              </a:solidFill>
              <a:latin typeface="Arial" panose="020B0604020202020204" pitchFamily="34" charset="0"/>
              <a:cs typeface="Arial" panose="020B0604020202020204" pitchFamily="34" charset="0"/>
            </a:endParaRPr>
          </a:p>
        </p:txBody>
      </p:sp>
      <p:sp>
        <p:nvSpPr>
          <p:cNvPr id="100367"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68"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69"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0"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1"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2"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3"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4"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5"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6"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7"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8"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9"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80"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9819" name="Rectangle 43"/>
          <p:cNvSpPr>
            <a:spLocks noChangeArrowheads="1"/>
          </p:cNvSpPr>
          <p:nvPr/>
        </p:nvSpPr>
        <p:spPr bwMode="auto">
          <a:xfrm>
            <a:off x="3173413" y="1781175"/>
            <a:ext cx="2911052"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انقسام</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&gt;&gt;&gt;&gt;</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0382"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83"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9824" name="Rectangle 48"/>
          <p:cNvSpPr>
            <a:spLocks noChangeArrowheads="1"/>
          </p:cNvSpPr>
          <p:nvPr/>
        </p:nvSpPr>
        <p:spPr bwMode="auto">
          <a:xfrm>
            <a:off x="3198813" y="3474721"/>
            <a:ext cx="2386061" cy="705321"/>
          </a:xfrm>
          <a:prstGeom prst="rect">
            <a:avLst/>
          </a:prstGeom>
          <a:noFill/>
          <a:ln w="12700">
            <a:noFill/>
            <a:miter lim="800000"/>
            <a:headEnd/>
            <a:tailEnd/>
          </a:ln>
          <a:effectLst/>
        </p:spPr>
        <p:txBody>
          <a:bodyPr wrap="square" lIns="90487" tIns="44450" rIns="90487" bIns="44450">
            <a:spAutoFit/>
          </a:bodyPr>
          <a:lstStyle/>
          <a:p>
            <a:pPr>
              <a:defRPr/>
            </a:pPr>
            <a:r>
              <a:rPr lang="ar-JO" sz="4000"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الأنبياء     </a:t>
            </a:r>
            <a:endParaRPr lang="en-US" sz="4000"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4" name="Group 194"/>
          <p:cNvGrpSpPr>
            <a:grpSpLocks/>
          </p:cNvGrpSpPr>
          <p:nvPr/>
        </p:nvGrpSpPr>
        <p:grpSpPr bwMode="auto">
          <a:xfrm>
            <a:off x="1254125" y="4618042"/>
            <a:ext cx="6692900" cy="469900"/>
            <a:chOff x="790" y="2909"/>
            <a:chExt cx="4216" cy="296"/>
          </a:xfrm>
        </p:grpSpPr>
        <p:sp>
          <p:nvSpPr>
            <p:cNvPr id="459825" name="Rectangle 49"/>
            <p:cNvSpPr>
              <a:spLocks noChangeArrowheads="1"/>
            </p:cNvSpPr>
            <p:nvPr/>
          </p:nvSpPr>
          <p:spPr bwMode="auto">
            <a:xfrm>
              <a:off x="790" y="2916"/>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Arial" panose="020B0604020202020204" pitchFamily="34" charset="0"/>
                  <a:cs typeface="Arial" panose="020B0604020202020204" pitchFamily="34" charset="0"/>
                </a:rPr>
                <a:t> </a:t>
              </a:r>
              <a:r>
                <a:rPr lang="ar-JO" sz="2400" b="1" dirty="0">
                  <a:solidFill>
                    <a:srgbClr val="A8001C"/>
                  </a:solidFill>
                  <a:latin typeface="Arial" panose="020B0604020202020204" pitchFamily="34" charset="0"/>
                  <a:cs typeface="Arial" panose="020B0604020202020204" pitchFamily="34" charset="0"/>
                </a:rPr>
                <a:t>الشمال : يربعام      </a:t>
              </a:r>
              <a:endParaRPr lang="en-US" b="1" dirty="0">
                <a:solidFill>
                  <a:srgbClr val="A8001C"/>
                </a:solidFill>
                <a:latin typeface="Arial" panose="020B0604020202020204" pitchFamily="34" charset="0"/>
                <a:cs typeface="Arial" panose="020B0604020202020204" pitchFamily="34" charset="0"/>
              </a:endParaRPr>
            </a:p>
          </p:txBody>
        </p:sp>
        <p:sp>
          <p:nvSpPr>
            <p:cNvPr id="459826" name="Rectangle 50"/>
            <p:cNvSpPr>
              <a:spLocks noChangeArrowheads="1"/>
            </p:cNvSpPr>
            <p:nvPr/>
          </p:nvSpPr>
          <p:spPr bwMode="auto">
            <a:xfrm>
              <a:off x="3119" y="2909"/>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Arial" panose="020B0604020202020204" pitchFamily="34" charset="0"/>
                  <a:cs typeface="Arial" panose="020B0604020202020204" pitchFamily="34" charset="0"/>
                </a:rPr>
                <a:t> </a:t>
              </a:r>
              <a:r>
                <a:rPr lang="ar-JO" sz="2400" b="1" dirty="0">
                  <a:solidFill>
                    <a:srgbClr val="A8001C"/>
                  </a:solidFill>
                  <a:latin typeface="Arial" panose="020B0604020202020204" pitchFamily="34" charset="0"/>
                  <a:cs typeface="Arial" panose="020B0604020202020204" pitchFamily="34" charset="0"/>
                </a:rPr>
                <a:t>الجنوب : رحبعام      </a:t>
              </a:r>
              <a:endParaRPr lang="en-US" b="1" dirty="0">
                <a:solidFill>
                  <a:srgbClr val="A8001C"/>
                </a:solidFill>
                <a:latin typeface="Arial" panose="020B0604020202020204" pitchFamily="34" charset="0"/>
                <a:cs typeface="Arial" panose="020B0604020202020204" pitchFamily="34" charset="0"/>
              </a:endParaRPr>
            </a:p>
          </p:txBody>
        </p:sp>
      </p:grpSp>
      <p:grpSp>
        <p:nvGrpSpPr>
          <p:cNvPr id="5" name="Group 195"/>
          <p:cNvGrpSpPr>
            <a:grpSpLocks/>
          </p:cNvGrpSpPr>
          <p:nvPr/>
        </p:nvGrpSpPr>
        <p:grpSpPr bwMode="auto">
          <a:xfrm>
            <a:off x="820738" y="5365756"/>
            <a:ext cx="8118475" cy="458788"/>
            <a:chOff x="517" y="3380"/>
            <a:chExt cx="5114" cy="289"/>
          </a:xfrm>
        </p:grpSpPr>
        <p:sp>
          <p:nvSpPr>
            <p:cNvPr id="459827" name="Rectangle 51"/>
            <p:cNvSpPr>
              <a:spLocks noChangeArrowheads="1"/>
            </p:cNvSpPr>
            <p:nvPr/>
          </p:nvSpPr>
          <p:spPr bwMode="auto">
            <a:xfrm>
              <a:off x="517" y="3380"/>
              <a:ext cx="2012"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Arial" panose="020B0604020202020204" pitchFamily="34" charset="0"/>
                  <a:cs typeface="Arial" panose="020B0604020202020204" pitchFamily="34" charset="0"/>
                </a:rPr>
                <a:t> </a:t>
              </a:r>
              <a:r>
                <a:rPr lang="ar-JO" sz="2400" b="1" dirty="0">
                  <a:solidFill>
                    <a:srgbClr val="A8001C"/>
                  </a:solidFill>
                  <a:latin typeface="Arial" panose="020B0604020202020204" pitchFamily="34" charset="0"/>
                  <a:cs typeface="Arial" panose="020B0604020202020204" pitchFamily="34" charset="0"/>
                </a:rPr>
                <a:t>لا ملوك صالحين           </a:t>
              </a:r>
              <a:endParaRPr lang="en-US" b="1" dirty="0">
                <a:solidFill>
                  <a:srgbClr val="A8001C"/>
                </a:solidFill>
                <a:latin typeface="Arial" panose="020B0604020202020204" pitchFamily="34" charset="0"/>
                <a:cs typeface="Arial" panose="020B0604020202020204" pitchFamily="34" charset="0"/>
              </a:endParaRPr>
            </a:p>
          </p:txBody>
        </p:sp>
        <p:sp>
          <p:nvSpPr>
            <p:cNvPr id="459828" name="Rectangle 52"/>
            <p:cNvSpPr>
              <a:spLocks noChangeArrowheads="1"/>
            </p:cNvSpPr>
            <p:nvPr/>
          </p:nvSpPr>
          <p:spPr bwMode="auto">
            <a:xfrm>
              <a:off x="3356" y="3380"/>
              <a:ext cx="2275"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Arial" panose="020B0604020202020204" pitchFamily="34" charset="0"/>
                  <a:cs typeface="Arial" panose="020B0604020202020204" pitchFamily="34" charset="0"/>
                </a:rPr>
                <a:t> </a:t>
              </a:r>
              <a:r>
                <a:rPr lang="ar-JO" sz="2400" b="1" u="sng" dirty="0">
                  <a:solidFill>
                    <a:srgbClr val="A8001C"/>
                  </a:solidFill>
                  <a:latin typeface="Arial" panose="020B0604020202020204" pitchFamily="34" charset="0"/>
                  <a:cs typeface="Arial" panose="020B0604020202020204" pitchFamily="34" charset="0"/>
                </a:rPr>
                <a:t>بعض الملوك الصالحين    </a:t>
              </a:r>
              <a:endParaRPr lang="en-US" b="1" dirty="0">
                <a:solidFill>
                  <a:srgbClr val="A8001C"/>
                </a:solidFill>
                <a:latin typeface="Arial" panose="020B0604020202020204" pitchFamily="34" charset="0"/>
                <a:cs typeface="Arial" panose="020B0604020202020204" pitchFamily="34" charset="0"/>
              </a:endParaRPr>
            </a:p>
          </p:txBody>
        </p:sp>
      </p:grpSp>
      <p:grpSp>
        <p:nvGrpSpPr>
          <p:cNvPr id="100387" name="Group 133"/>
          <p:cNvGrpSpPr>
            <a:grpSpLocks/>
          </p:cNvGrpSpPr>
          <p:nvPr/>
        </p:nvGrpSpPr>
        <p:grpSpPr bwMode="auto">
          <a:xfrm>
            <a:off x="8018463" y="3436938"/>
            <a:ext cx="981075" cy="1843087"/>
            <a:chOff x="5051" y="2165"/>
            <a:chExt cx="618" cy="1161"/>
          </a:xfrm>
        </p:grpSpPr>
        <p:grpSp>
          <p:nvGrpSpPr>
            <p:cNvPr id="100430" name="Group 134"/>
            <p:cNvGrpSpPr>
              <a:grpSpLocks/>
            </p:cNvGrpSpPr>
            <p:nvPr/>
          </p:nvGrpSpPr>
          <p:grpSpPr bwMode="auto">
            <a:xfrm>
              <a:off x="5051" y="2165"/>
              <a:ext cx="618" cy="1161"/>
              <a:chOff x="5051" y="2165"/>
              <a:chExt cx="618" cy="1161"/>
            </a:xfrm>
          </p:grpSpPr>
          <p:sp>
            <p:nvSpPr>
              <p:cNvPr id="100432"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00433"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0434"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0435"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36"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37"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38"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39"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0"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1"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2"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3"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4"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5"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6"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7"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8" name="Rectangle 151"/>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00431" name="Rectangle 152"/>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59929" name="Rectangle 153"/>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00389" name="Rectangle 155"/>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59934" name="Rectangle 158"/>
          <p:cNvSpPr>
            <a:spLocks noChangeArrowheads="1"/>
          </p:cNvSpPr>
          <p:nvPr/>
        </p:nvSpPr>
        <p:spPr bwMode="auto">
          <a:xfrm>
            <a:off x="8002588" y="4483100"/>
            <a:ext cx="702114"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0391" name="Rectangle 159"/>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sp>
        <p:nvSpPr>
          <p:cNvPr id="100392"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00393" name="Text Box 161"/>
          <p:cNvSpPr txBox="1">
            <a:spLocks noChangeArrowheads="1"/>
          </p:cNvSpPr>
          <p:nvPr/>
        </p:nvSpPr>
        <p:spPr bwMode="auto">
          <a:xfrm>
            <a:off x="8602663" y="6481763"/>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grpSp>
        <p:nvGrpSpPr>
          <p:cNvPr id="100394" name="Group 162"/>
          <p:cNvGrpSpPr>
            <a:grpSpLocks/>
          </p:cNvGrpSpPr>
          <p:nvPr/>
        </p:nvGrpSpPr>
        <p:grpSpPr bwMode="auto">
          <a:xfrm>
            <a:off x="8061325" y="4151318"/>
            <a:ext cx="931863" cy="379413"/>
            <a:chOff x="5078" y="2615"/>
            <a:chExt cx="587" cy="239"/>
          </a:xfrm>
        </p:grpSpPr>
        <p:sp>
          <p:nvSpPr>
            <p:cNvPr id="100427" name="Rectangle 163"/>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00428" name="Rectangle 164"/>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00429" name="Rectangle 165"/>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59942" name="Rectangle 166"/>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46</a:t>
            </a:r>
          </a:p>
        </p:txBody>
      </p:sp>
      <p:sp>
        <p:nvSpPr>
          <p:cNvPr id="100396" name="Text Box 16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59945" name="Rectangle 169"/>
          <p:cNvSpPr>
            <a:spLocks noChangeArrowheads="1"/>
          </p:cNvSpPr>
          <p:nvPr/>
        </p:nvSpPr>
        <p:spPr bwMode="auto">
          <a:xfrm>
            <a:off x="6188075" y="2247900"/>
            <a:ext cx="3383939"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2 صموئيل 7: 4- 16</a:t>
            </a:r>
            <a:endParaRPr lang="en-US" b="1" dirty="0">
              <a:solidFill>
                <a:schemeClr val="tx1"/>
              </a:solidFill>
              <a:latin typeface="Arial" panose="020B0604020202020204" pitchFamily="34" charset="0"/>
              <a:ea typeface="+mn-ea"/>
              <a:cs typeface="Arial" panose="020B0604020202020204" pitchFamily="34" charset="0"/>
            </a:endParaRPr>
          </a:p>
          <a:p>
            <a:pPr>
              <a:defRPr/>
            </a:pPr>
            <a:r>
              <a:rPr lang="ar-JO" b="1" dirty="0">
                <a:solidFill>
                  <a:schemeClr val="tx1"/>
                </a:solidFill>
                <a:latin typeface="Arial" panose="020B0604020202020204" pitchFamily="34" charset="0"/>
                <a:ea typeface="+mn-ea"/>
                <a:cs typeface="Arial" panose="020B0604020202020204" pitchFamily="34" charset="0"/>
              </a:rPr>
              <a:t>1 أخبار الأيام 17:3 - 15</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459978" name="Oval 202"/>
          <p:cNvSpPr>
            <a:spLocks noChangeArrowheads="1"/>
          </p:cNvSpPr>
          <p:nvPr/>
        </p:nvSpPr>
        <p:spPr bwMode="auto">
          <a:xfrm>
            <a:off x="3219231"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100399" name="Group 106"/>
          <p:cNvGrpSpPr>
            <a:grpSpLocks/>
          </p:cNvGrpSpPr>
          <p:nvPr/>
        </p:nvGrpSpPr>
        <p:grpSpPr bwMode="auto">
          <a:xfrm>
            <a:off x="519113" y="117475"/>
            <a:ext cx="854075" cy="1720984"/>
            <a:chOff x="519113" y="312738"/>
            <a:chExt cx="854075" cy="1910918"/>
          </a:xfrm>
        </p:grpSpPr>
        <p:sp>
          <p:nvSpPr>
            <p:cNvPr id="108" name="Rectangle 10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100400" name="Group 113"/>
          <p:cNvGrpSpPr>
            <a:grpSpLocks/>
          </p:cNvGrpSpPr>
          <p:nvPr/>
        </p:nvGrpSpPr>
        <p:grpSpPr bwMode="auto">
          <a:xfrm>
            <a:off x="6083300" y="1136650"/>
            <a:ext cx="1289050" cy="1435100"/>
            <a:chOff x="1084" y="711"/>
            <a:chExt cx="2950" cy="2769"/>
          </a:xfrm>
        </p:grpSpPr>
        <p:grpSp>
          <p:nvGrpSpPr>
            <p:cNvPr id="100415" name="Group 114"/>
            <p:cNvGrpSpPr>
              <a:grpSpLocks/>
            </p:cNvGrpSpPr>
            <p:nvPr/>
          </p:nvGrpSpPr>
          <p:grpSpPr bwMode="auto">
            <a:xfrm>
              <a:off x="1084" y="711"/>
              <a:ext cx="2950" cy="2769"/>
              <a:chOff x="2707" y="548"/>
              <a:chExt cx="2950" cy="2769"/>
            </a:xfrm>
          </p:grpSpPr>
          <p:grpSp>
            <p:nvGrpSpPr>
              <p:cNvPr id="100421" name="Group 115"/>
              <p:cNvGrpSpPr>
                <a:grpSpLocks/>
              </p:cNvGrpSpPr>
              <p:nvPr/>
            </p:nvGrpSpPr>
            <p:grpSpPr bwMode="auto">
              <a:xfrm>
                <a:off x="3180" y="1046"/>
                <a:ext cx="2105" cy="1421"/>
                <a:chOff x="578" y="2316"/>
                <a:chExt cx="2105" cy="1421"/>
              </a:xfrm>
            </p:grpSpPr>
            <p:sp>
              <p:nvSpPr>
                <p:cNvPr id="10042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2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10042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041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1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1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1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2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100401" name="Group 113"/>
          <p:cNvGrpSpPr>
            <a:grpSpLocks/>
          </p:cNvGrpSpPr>
          <p:nvPr/>
        </p:nvGrpSpPr>
        <p:grpSpPr bwMode="auto">
          <a:xfrm>
            <a:off x="6083300" y="3154363"/>
            <a:ext cx="1289050" cy="1435100"/>
            <a:chOff x="1084" y="711"/>
            <a:chExt cx="2950" cy="2769"/>
          </a:xfrm>
        </p:grpSpPr>
        <p:grpSp>
          <p:nvGrpSpPr>
            <p:cNvPr id="100405" name="Group 114"/>
            <p:cNvGrpSpPr>
              <a:grpSpLocks/>
            </p:cNvGrpSpPr>
            <p:nvPr/>
          </p:nvGrpSpPr>
          <p:grpSpPr bwMode="auto">
            <a:xfrm>
              <a:off x="1084" y="711"/>
              <a:ext cx="2950" cy="2769"/>
              <a:chOff x="2707" y="548"/>
              <a:chExt cx="2950" cy="2769"/>
            </a:xfrm>
          </p:grpSpPr>
          <p:grpSp>
            <p:nvGrpSpPr>
              <p:cNvPr id="100411" name="Group 115"/>
              <p:cNvGrpSpPr>
                <a:grpSpLocks/>
              </p:cNvGrpSpPr>
              <p:nvPr/>
            </p:nvGrpSpPr>
            <p:grpSpPr bwMode="auto">
              <a:xfrm>
                <a:off x="3180" y="1046"/>
                <a:ext cx="2105" cy="1421"/>
                <a:chOff x="578" y="2316"/>
                <a:chExt cx="2105" cy="1421"/>
              </a:xfrm>
            </p:grpSpPr>
            <p:sp>
              <p:nvSpPr>
                <p:cNvPr id="10041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1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10041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040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0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0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0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1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27" name="Text Box 95"/>
          <p:cNvSpPr txBox="1">
            <a:spLocks noChangeArrowheads="1"/>
          </p:cNvSpPr>
          <p:nvPr/>
        </p:nvSpPr>
        <p:spPr bwMode="auto">
          <a:xfrm>
            <a:off x="6248400" y="1376363"/>
            <a:ext cx="2595154"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b="1" dirty="0">
                <a:solidFill>
                  <a:schemeClr val="tx1"/>
                </a:solidFill>
                <a:latin typeface="Arial" panose="020B0604020202020204" pitchFamily="34" charset="0"/>
                <a:ea typeface="Times New Roman" pitchFamily="-105" charset="0"/>
                <a:cs typeface="Arial" panose="020B0604020202020204" pitchFamily="34" charset="0"/>
              </a:rPr>
              <a:t>العهد الداوودي</a:t>
            </a:r>
            <a:endParaRPr lang="en-US" sz="4000" b="1" dirty="0">
              <a:solidFill>
                <a:schemeClr val="tx1"/>
              </a:solidFill>
              <a:latin typeface="Arial" panose="020B0604020202020204" pitchFamily="34" charset="0"/>
              <a:ea typeface="Times New Roman" pitchFamily="-105" charset="0"/>
              <a:cs typeface="Arial" panose="020B0604020202020204" pitchFamily="34" charset="0"/>
            </a:endParaRPr>
          </a:p>
        </p:txBody>
      </p:sp>
      <p:sp>
        <p:nvSpPr>
          <p:cNvPr id="128" name="Text Box 95"/>
          <p:cNvSpPr txBox="1">
            <a:spLocks noChangeArrowheads="1"/>
          </p:cNvSpPr>
          <p:nvPr/>
        </p:nvSpPr>
        <p:spPr bwMode="auto">
          <a:xfrm>
            <a:off x="6273800" y="3406775"/>
            <a:ext cx="1799046"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b="1" dirty="0">
                <a:solidFill>
                  <a:schemeClr val="tx1"/>
                </a:solidFill>
                <a:latin typeface="Arial" panose="020B0604020202020204" pitchFamily="34" charset="0"/>
                <a:ea typeface="Times New Roman" charset="0"/>
                <a:cs typeface="Arial" panose="020B0604020202020204" pitchFamily="34" charset="0"/>
              </a:rPr>
              <a:t>العهد الجديد</a:t>
            </a:r>
            <a:endParaRPr lang="en-US" sz="4000" b="1" dirty="0">
              <a:solidFill>
                <a:schemeClr val="tx1"/>
              </a:solidFill>
              <a:latin typeface="Arial" panose="020B0604020202020204" pitchFamily="34" charset="0"/>
              <a:ea typeface="Times New Roman" charset="0"/>
              <a:cs typeface="Arial" panose="020B0604020202020204" pitchFamily="34" charset="0"/>
            </a:endParaRPr>
          </a:p>
        </p:txBody>
      </p:sp>
      <p:sp>
        <p:nvSpPr>
          <p:cNvPr id="2" name="Title 1"/>
          <p:cNvSpPr>
            <a:spLocks noGrp="1"/>
          </p:cNvSpPr>
          <p:nvPr>
            <p:ph type="title" idx="4294967295"/>
          </p:nvPr>
        </p:nvSpPr>
        <p:spPr>
          <a:xfrm>
            <a:off x="2014538" y="0"/>
            <a:ext cx="5117782" cy="393700"/>
          </a:xfrm>
          <a:prstGeom prst="rect">
            <a:avLst/>
          </a:prstGeom>
        </p:spPr>
        <p:txBody>
          <a:bodyPr/>
          <a:lstStyle/>
          <a:p>
            <a:pPr>
              <a:defRPr/>
            </a:pPr>
            <a:r>
              <a:rPr lang="ar-JO" sz="1600" b="1" kern="1200" dirty="0">
                <a:solidFill>
                  <a:srgbClr val="FFFFFF"/>
                </a:solidFill>
                <a:effectLst/>
                <a:latin typeface="Arial" panose="020B0604020202020204" pitchFamily="34" charset="0"/>
                <a:ea typeface="ＭＳ Ｐゴシック"/>
                <a:cs typeface="Arial" panose="020B0604020202020204" pitchFamily="34" charset="0"/>
              </a:rPr>
              <a:t> من الملوك الأول 12 إلى الملوك الثاني 24</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2/3*#ppt_w"/>
                                          </p:val>
                                        </p:tav>
                                        <p:tav tm="100000">
                                          <p:val>
                                            <p:strVal val="#ppt_w"/>
                                          </p:val>
                                        </p:tav>
                                      </p:tavLst>
                                    </p:anim>
                                    <p:anim calcmode="lin" valueType="num">
                                      <p:cBhvr>
                                        <p:cTn id="2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Line 2"/>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 name="Rectangle 3"/>
          <p:cNvSpPr>
            <a:spLocks noChangeArrowheads="1"/>
          </p:cNvSpPr>
          <p:nvPr/>
        </p:nvSpPr>
        <p:spPr bwMode="auto">
          <a:xfrm>
            <a:off x="3038475" y="434975"/>
            <a:ext cx="226023"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10243"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4" name="Text Box 8"/>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38985" name="Rectangle 9"/>
          <p:cNvSpPr>
            <a:spLocks noChangeArrowheads="1"/>
          </p:cNvSpPr>
          <p:nvPr/>
        </p:nvSpPr>
        <p:spPr bwMode="auto">
          <a:xfrm>
            <a:off x="81175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03</a:t>
            </a:r>
          </a:p>
        </p:txBody>
      </p:sp>
      <p:sp>
        <p:nvSpPr>
          <p:cNvPr id="638987" name="Text Box 11"/>
          <p:cNvSpPr txBox="1">
            <a:spLocks noChangeArrowheads="1"/>
          </p:cNvSpPr>
          <p:nvPr/>
        </p:nvSpPr>
        <p:spPr bwMode="auto">
          <a:xfrm>
            <a:off x="3421063" y="661988"/>
            <a:ext cx="500062" cy="521335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33600" b="1" dirty="0">
                <a:solidFill>
                  <a:srgbClr val="1CFF23"/>
                </a:solidFill>
                <a:latin typeface="Arial" panose="020B0604020202020204" pitchFamily="34" charset="0"/>
                <a:ea typeface="+mn-ea"/>
                <a:cs typeface="Arial" panose="020B0604020202020204" pitchFamily="34" charset="0"/>
              </a:rPr>
              <a:t>?</a:t>
            </a:r>
          </a:p>
        </p:txBody>
      </p:sp>
      <p:sp>
        <p:nvSpPr>
          <p:cNvPr id="638989" name="Text Box 13"/>
          <p:cNvSpPr txBox="1">
            <a:spLocks noChangeArrowheads="1"/>
          </p:cNvSpPr>
          <p:nvPr/>
        </p:nvSpPr>
        <p:spPr bwMode="auto">
          <a:xfrm>
            <a:off x="712788" y="1192213"/>
            <a:ext cx="7454900" cy="415498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6600" b="1" dirty="0">
                <a:solidFill>
                  <a:srgbClr val="FFFF00"/>
                </a:solidFill>
                <a:latin typeface="Arial" panose="020B0604020202020204" pitchFamily="34" charset="0"/>
                <a:ea typeface="+mn-ea"/>
                <a:cs typeface="Arial" panose="020B0604020202020204" pitchFamily="34" charset="0"/>
              </a:rPr>
              <a:t>سؤال :</a:t>
            </a:r>
            <a:endParaRPr lang="en-US" sz="6600" b="1" dirty="0">
              <a:solidFill>
                <a:srgbClr val="FFFF00"/>
              </a:solidFill>
              <a:latin typeface="Arial" panose="020B0604020202020204" pitchFamily="34" charset="0"/>
              <a:ea typeface="+mn-ea"/>
              <a:cs typeface="Arial" panose="020B0604020202020204" pitchFamily="34" charset="0"/>
            </a:endParaRPr>
          </a:p>
          <a:p>
            <a:pPr algn="ctr">
              <a:spcBef>
                <a:spcPct val="50000"/>
              </a:spcBef>
              <a:defRPr/>
            </a:pPr>
            <a:r>
              <a:rPr lang="en-US" sz="6600" b="1" dirty="0">
                <a:solidFill>
                  <a:srgbClr val="FFFF00"/>
                </a:solidFill>
                <a:latin typeface="Arial" panose="020B0604020202020204" pitchFamily="34" charset="0"/>
                <a:ea typeface="+mn-ea"/>
                <a:cs typeface="Arial" panose="020B0604020202020204" pitchFamily="34" charset="0"/>
              </a:rPr>
              <a:t> </a:t>
            </a:r>
            <a:r>
              <a:rPr lang="ar-JO" sz="6600" b="1" dirty="0">
                <a:solidFill>
                  <a:srgbClr val="FFFF00"/>
                </a:solidFill>
                <a:latin typeface="Arial" panose="020B0604020202020204" pitchFamily="34" charset="0"/>
                <a:ea typeface="+mn-ea"/>
                <a:cs typeface="Arial" panose="020B0604020202020204" pitchFamily="34" charset="0"/>
              </a:rPr>
              <a:t>ماذا تعتقد أنه حدث </a:t>
            </a:r>
          </a:p>
          <a:p>
            <a:pPr algn="ctr">
              <a:spcBef>
                <a:spcPct val="50000"/>
              </a:spcBef>
              <a:defRPr/>
            </a:pPr>
            <a:r>
              <a:rPr lang="ar-JO" sz="6600" b="1" dirty="0">
                <a:solidFill>
                  <a:srgbClr val="FFFF00"/>
                </a:solidFill>
                <a:latin typeface="Arial" panose="020B0604020202020204" pitchFamily="34" charset="0"/>
                <a:ea typeface="+mn-ea"/>
                <a:cs typeface="Arial" panose="020B0604020202020204" pitchFamily="34" charset="0"/>
              </a:rPr>
              <a:t>عندما ...</a:t>
            </a:r>
            <a:endParaRPr lang="en-US" sz="6600" b="1" dirty="0">
              <a:solidFill>
                <a:srgbClr val="FFFF00"/>
              </a:solidFill>
              <a:latin typeface="Arial" panose="020B0604020202020204" pitchFamily="34" charset="0"/>
              <a:ea typeface="+mn-ea"/>
              <a:cs typeface="Arial" panose="020B0604020202020204" pitchFamily="34" charset="0"/>
            </a:endParaRPr>
          </a:p>
        </p:txBody>
      </p:sp>
      <p:grpSp>
        <p:nvGrpSpPr>
          <p:cNvPr id="10248" name="Group 11"/>
          <p:cNvGrpSpPr>
            <a:grpSpLocks/>
          </p:cNvGrpSpPr>
          <p:nvPr/>
        </p:nvGrpSpPr>
        <p:grpSpPr bwMode="auto">
          <a:xfrm>
            <a:off x="519113" y="117475"/>
            <a:ext cx="854075" cy="1720984"/>
            <a:chOff x="519113" y="312738"/>
            <a:chExt cx="854075" cy="1910918"/>
          </a:xfrm>
        </p:grpSpPr>
        <p:sp>
          <p:nvSpPr>
            <p:cNvPr id="13" name="Rectangle 1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P spid="63898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240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240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2404" name="Rectangle 5"/>
          <p:cNvSpPr>
            <a:spLocks noChangeArrowheads="1"/>
          </p:cNvSpPr>
          <p:nvPr/>
        </p:nvSpPr>
        <p:spPr bwMode="auto">
          <a:xfrm>
            <a:off x="3059113" y="879475"/>
            <a:ext cx="114614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10240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0807"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10240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08"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س</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د</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ش</a:t>
            </a:r>
            <a:endParaRPr lang="en-US" b="1" dirty="0">
              <a:solidFill>
                <a:schemeClr val="bg2"/>
              </a:solidFill>
              <a:latin typeface="Arial" panose="020B0604020202020204" pitchFamily="34" charset="0"/>
              <a:cs typeface="Arial" panose="020B0604020202020204" pitchFamily="34" charset="0"/>
            </a:endParaRPr>
          </a:p>
        </p:txBody>
      </p:sp>
      <p:sp>
        <p:nvSpPr>
          <p:cNvPr id="102409"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10</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a:t>
            </a:r>
            <a:endParaRPr lang="en-US" b="1" dirty="0">
              <a:solidFill>
                <a:schemeClr val="bg2"/>
              </a:solidFill>
              <a:latin typeface="Arial" panose="020B0604020202020204" pitchFamily="34" charset="0"/>
              <a:cs typeface="Arial" panose="020B0604020202020204" pitchFamily="34" charset="0"/>
            </a:endParaRP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102411" name="Group 15"/>
          <p:cNvGrpSpPr>
            <a:grpSpLocks/>
          </p:cNvGrpSpPr>
          <p:nvPr/>
        </p:nvGrpSpPr>
        <p:grpSpPr bwMode="auto">
          <a:xfrm>
            <a:off x="901700" y="2603500"/>
            <a:ext cx="2201863" cy="1765300"/>
            <a:chOff x="568" y="1640"/>
            <a:chExt cx="1387" cy="1112"/>
          </a:xfrm>
        </p:grpSpPr>
        <p:grpSp>
          <p:nvGrpSpPr>
            <p:cNvPr id="102501"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2504"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02505"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102412"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الشمال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الجنوب   </a:t>
            </a:r>
            <a:endParaRPr lang="en-US" b="1" dirty="0">
              <a:solidFill>
                <a:schemeClr val="bg2"/>
              </a:solidFill>
              <a:latin typeface="Arial" panose="020B0604020202020204" pitchFamily="34" charset="0"/>
              <a:cs typeface="Arial" panose="020B0604020202020204" pitchFamily="34" charset="0"/>
            </a:endParaRPr>
          </a:p>
        </p:txBody>
      </p:sp>
      <p:sp>
        <p:nvSpPr>
          <p:cNvPr id="102413" name="Rectangle 22"/>
          <p:cNvSpPr>
            <a:spLocks noChangeArrowheads="1"/>
          </p:cNvSpPr>
          <p:nvPr/>
        </p:nvSpPr>
        <p:spPr bwMode="auto">
          <a:xfrm>
            <a:off x="3143250" y="2746375"/>
            <a:ext cx="24958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إسرائيل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يهوذا   </a:t>
            </a:r>
            <a:endParaRPr lang="en-US" b="1" dirty="0">
              <a:solidFill>
                <a:schemeClr val="bg2"/>
              </a:solidFill>
              <a:latin typeface="Arial" panose="020B0604020202020204" pitchFamily="34" charset="0"/>
              <a:cs typeface="Arial" panose="020B0604020202020204" pitchFamily="34" charset="0"/>
            </a:endParaRPr>
          </a:p>
        </p:txBody>
      </p:sp>
      <p:sp>
        <p:nvSpPr>
          <p:cNvPr id="102414"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15"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16"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17"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18"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19"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0"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1"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2"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3"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4"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5"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6"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7"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0844" name="Rectangle 44"/>
          <p:cNvSpPr>
            <a:spLocks noChangeArrowheads="1"/>
          </p:cNvSpPr>
          <p:nvPr/>
        </p:nvSpPr>
        <p:spPr bwMode="auto">
          <a:xfrm>
            <a:off x="3173413" y="1781175"/>
            <a:ext cx="2999218"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انقسام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102429"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30"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0849" name="Rectangle 49"/>
          <p:cNvSpPr>
            <a:spLocks noChangeArrowheads="1"/>
          </p:cNvSpPr>
          <p:nvPr/>
        </p:nvSpPr>
        <p:spPr bwMode="auto">
          <a:xfrm>
            <a:off x="3198813" y="3635375"/>
            <a:ext cx="1976502" cy="520655"/>
          </a:xfrm>
          <a:prstGeom prst="rect">
            <a:avLst/>
          </a:prstGeom>
          <a:noFill/>
          <a:ln w="12700">
            <a:noFill/>
            <a:miter lim="800000"/>
            <a:headEnd/>
            <a:tailEnd/>
          </a:ln>
          <a:effectLst/>
        </p:spPr>
        <p:txBody>
          <a:bodyPr wrap="none" lIns="90487" tIns="44450" rIns="90487" bIns="44450">
            <a:spAutoFit/>
          </a:bodyPr>
          <a:lstStyle/>
          <a:p>
            <a:pPr>
              <a:defRPr/>
            </a:pP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الأنبياء          </a:t>
            </a:r>
            <a:endPar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60823" name="Rectangle 23"/>
          <p:cNvSpPr>
            <a:spLocks noChangeArrowheads="1"/>
          </p:cNvSpPr>
          <p:nvPr/>
        </p:nvSpPr>
        <p:spPr bwMode="auto">
          <a:xfrm>
            <a:off x="3427413" y="4575175"/>
            <a:ext cx="178253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200</a:t>
            </a:r>
            <a:r>
              <a:rPr lang="en-US" b="1" dirty="0">
                <a:solidFill>
                  <a:schemeClr val="bg2"/>
                </a:solidFill>
                <a:latin typeface="Arial" panose="020B0604020202020204" pitchFamily="34" charset="0"/>
                <a:cs typeface="Arial" panose="020B0604020202020204" pitchFamily="34" charset="0"/>
              </a:rPr>
              <a:t>        </a:t>
            </a:r>
          </a:p>
        </p:txBody>
      </p:sp>
      <p:sp>
        <p:nvSpPr>
          <p:cNvPr id="460851" name="Rectangle 51"/>
          <p:cNvSpPr>
            <a:spLocks noChangeArrowheads="1"/>
          </p:cNvSpPr>
          <p:nvPr/>
        </p:nvSpPr>
        <p:spPr bwMode="auto">
          <a:xfrm>
            <a:off x="3090863" y="5040313"/>
            <a:ext cx="1219885"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400" b="1" dirty="0">
                <a:solidFill>
                  <a:schemeClr val="accent2"/>
                </a:solidFill>
                <a:latin typeface="Arial" panose="020B0604020202020204" pitchFamily="34" charset="0"/>
                <a:cs typeface="Arial" panose="020B0604020202020204" pitchFamily="34" charset="0"/>
              </a:rPr>
              <a:t>أشور      </a:t>
            </a:r>
            <a:endParaRPr lang="en-US" sz="2400" b="1" dirty="0">
              <a:solidFill>
                <a:schemeClr val="bg2"/>
              </a:solidFill>
              <a:latin typeface="Arial" panose="020B0604020202020204" pitchFamily="34" charset="0"/>
              <a:cs typeface="Arial" panose="020B0604020202020204" pitchFamily="34"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2435" name="Rectangle 137"/>
          <p:cNvSpPr>
            <a:spLocks noChangeArrowheads="1"/>
          </p:cNvSpPr>
          <p:nvPr/>
        </p:nvSpPr>
        <p:spPr bwMode="auto">
          <a:xfrm>
            <a:off x="3338513" y="4130675"/>
            <a:ext cx="278441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20</a:t>
            </a:r>
            <a:r>
              <a:rPr lang="en-US" b="1" dirty="0">
                <a:solidFill>
                  <a:schemeClr val="bg2"/>
                </a:solidFill>
                <a:latin typeface="Arial" panose="020B0604020202020204" pitchFamily="34" charset="0"/>
                <a:cs typeface="Arial" panose="020B0604020202020204" pitchFamily="34" charset="0"/>
              </a:rPr>
              <a:t>-J        </a:t>
            </a:r>
            <a:r>
              <a:rPr lang="ar-JO" b="1" dirty="0">
                <a:solidFill>
                  <a:schemeClr val="bg2"/>
                </a:solidFill>
                <a:latin typeface="Arial" panose="020B0604020202020204" pitchFamily="34" charset="0"/>
                <a:cs typeface="Arial" panose="020B0604020202020204" pitchFamily="34" charset="0"/>
              </a:rPr>
              <a:t>20</a:t>
            </a:r>
            <a:r>
              <a:rPr lang="en-US" b="1" dirty="0">
                <a:solidFill>
                  <a:schemeClr val="bg2"/>
                </a:solidFill>
                <a:latin typeface="Arial" panose="020B0604020202020204" pitchFamily="34" charset="0"/>
                <a:cs typeface="Arial" panose="020B0604020202020204" pitchFamily="34" charset="0"/>
              </a:rPr>
              <a:t>-R</a:t>
            </a:r>
          </a:p>
        </p:txBody>
      </p:sp>
      <p:sp>
        <p:nvSpPr>
          <p:cNvPr id="102436"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60944" name="Rectangle 144"/>
          <p:cNvSpPr>
            <a:spLocks noChangeArrowheads="1"/>
          </p:cNvSpPr>
          <p:nvPr/>
        </p:nvSpPr>
        <p:spPr bwMode="auto">
          <a:xfrm>
            <a:off x="812706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47</a:t>
            </a:r>
          </a:p>
        </p:txBody>
      </p:sp>
      <p:sp>
        <p:nvSpPr>
          <p:cNvPr id="102438" name="Text Box 14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60947" name="Rectangle 147"/>
          <p:cNvSpPr>
            <a:spLocks noChangeArrowheads="1"/>
          </p:cNvSpPr>
          <p:nvPr/>
        </p:nvSpPr>
        <p:spPr bwMode="auto">
          <a:xfrm>
            <a:off x="6257925" y="4314825"/>
            <a:ext cx="1611313" cy="138243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dirty="0">
                <a:solidFill>
                  <a:schemeClr val="tx1"/>
                </a:solidFill>
                <a:latin typeface="Arial" panose="020B0604020202020204" pitchFamily="34" charset="0"/>
                <a:ea typeface="+mn-ea"/>
                <a:cs typeface="Arial" panose="020B0604020202020204" pitchFamily="34" charset="0"/>
              </a:rPr>
              <a:t>       </a:t>
            </a:r>
            <a:r>
              <a:rPr lang="ar-JO" b="1" dirty="0">
                <a:solidFill>
                  <a:schemeClr val="tx1"/>
                </a:solidFill>
                <a:latin typeface="Arial" panose="020B0604020202020204" pitchFamily="34" charset="0"/>
                <a:ea typeface="+mn-ea"/>
                <a:cs typeface="Arial" panose="020B0604020202020204" pitchFamily="34" charset="0"/>
              </a:rPr>
              <a:t>إرميا 31: </a:t>
            </a:r>
          </a:p>
          <a:p>
            <a:pPr>
              <a:defRPr/>
            </a:pPr>
            <a:r>
              <a:rPr lang="ar-JO" b="1" dirty="0">
                <a:solidFill>
                  <a:schemeClr val="tx1"/>
                </a:solidFill>
                <a:latin typeface="Arial" panose="020B0604020202020204" pitchFamily="34" charset="0"/>
                <a:ea typeface="+mn-ea"/>
                <a:cs typeface="Arial" panose="020B0604020202020204" pitchFamily="34" charset="0"/>
              </a:rPr>
              <a:t>31 - 33</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460948" name="Rectangle 148"/>
          <p:cNvSpPr>
            <a:spLocks noChangeArrowheads="1"/>
          </p:cNvSpPr>
          <p:nvPr/>
        </p:nvSpPr>
        <p:spPr bwMode="auto">
          <a:xfrm>
            <a:off x="6202363" y="22479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2 صموئيل 7: 4 - 16</a:t>
            </a:r>
            <a:endParaRPr lang="en-US" b="1" dirty="0">
              <a:solidFill>
                <a:schemeClr val="tx1"/>
              </a:solidFill>
              <a:latin typeface="Arial" panose="020B0604020202020204" pitchFamily="34" charset="0"/>
              <a:ea typeface="+mn-ea"/>
              <a:cs typeface="Arial" panose="020B0604020202020204" pitchFamily="34" charset="0"/>
            </a:endParaRPr>
          </a:p>
          <a:p>
            <a:pPr>
              <a:defRPr/>
            </a:pPr>
            <a:r>
              <a:rPr lang="ar-JO" b="1" dirty="0">
                <a:solidFill>
                  <a:schemeClr val="tx1"/>
                </a:solidFill>
                <a:latin typeface="Arial" panose="020B0604020202020204" pitchFamily="34" charset="0"/>
                <a:ea typeface="+mn-ea"/>
                <a:cs typeface="Arial" panose="020B0604020202020204" pitchFamily="34" charset="0"/>
              </a:rPr>
              <a:t>1 أخبار الأيام 17: 3- 15</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460960" name="Text Box 160"/>
          <p:cNvSpPr txBox="1">
            <a:spLocks noChangeArrowheads="1"/>
          </p:cNvSpPr>
          <p:nvPr/>
        </p:nvSpPr>
        <p:spPr bwMode="auto">
          <a:xfrm>
            <a:off x="6397625"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endParaRPr lang="en-US" sz="4000" b="1" dirty="0">
              <a:solidFill>
                <a:schemeClr val="tx1"/>
              </a:solidFill>
              <a:latin typeface="Arial" panose="020B0604020202020204" pitchFamily="34" charset="0"/>
              <a:ea typeface="+mn-ea"/>
              <a:cs typeface="Arial" panose="020B0604020202020204" pitchFamily="34" charset="0"/>
            </a:endParaRPr>
          </a:p>
        </p:txBody>
      </p:sp>
      <p:sp>
        <p:nvSpPr>
          <p:cNvPr id="460972" name="Text Box 172"/>
          <p:cNvSpPr txBox="1">
            <a:spLocks noChangeArrowheads="1"/>
          </p:cNvSpPr>
          <p:nvPr/>
        </p:nvSpPr>
        <p:spPr bwMode="auto">
          <a:xfrm>
            <a:off x="6405563" y="3438525"/>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endParaRPr lang="en-US" sz="4000" b="1" dirty="0">
              <a:solidFill>
                <a:schemeClr val="tx1"/>
              </a:solidFill>
              <a:latin typeface="Arial" panose="020B0604020202020204" pitchFamily="34" charset="0"/>
              <a:ea typeface="+mn-ea"/>
              <a:cs typeface="Arial" panose="020B0604020202020204" pitchFamily="34" charset="0"/>
            </a:endParaRPr>
          </a:p>
        </p:txBody>
      </p:sp>
      <p:grpSp>
        <p:nvGrpSpPr>
          <p:cNvPr id="102443" name="Group 174"/>
          <p:cNvGrpSpPr>
            <a:grpSpLocks/>
          </p:cNvGrpSpPr>
          <p:nvPr/>
        </p:nvGrpSpPr>
        <p:grpSpPr bwMode="auto">
          <a:xfrm>
            <a:off x="8018463" y="3436938"/>
            <a:ext cx="981075" cy="1843087"/>
            <a:chOff x="5051" y="2165"/>
            <a:chExt cx="618" cy="1161"/>
          </a:xfrm>
        </p:grpSpPr>
        <p:grpSp>
          <p:nvGrpSpPr>
            <p:cNvPr id="102482" name="Group 175"/>
            <p:cNvGrpSpPr>
              <a:grpSpLocks/>
            </p:cNvGrpSpPr>
            <p:nvPr/>
          </p:nvGrpSpPr>
          <p:grpSpPr bwMode="auto">
            <a:xfrm>
              <a:off x="5051" y="2165"/>
              <a:ext cx="618" cy="1161"/>
              <a:chOff x="5051" y="2165"/>
              <a:chExt cx="618" cy="1161"/>
            </a:xfrm>
          </p:grpSpPr>
          <p:sp>
            <p:nvSpPr>
              <p:cNvPr id="102484"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02485"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2486"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2487"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88"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89"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0"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1"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2"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3"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4"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5"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6"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7"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8"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9"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500" name="Rectangle 19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02483" name="Rectangle 193"/>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0994" name="Rectangle 194"/>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02445" name="Rectangle 195"/>
          <p:cNvSpPr>
            <a:spLocks noChangeArrowheads="1"/>
          </p:cNvSpPr>
          <p:nvPr/>
        </p:nvSpPr>
        <p:spPr bwMode="auto">
          <a:xfrm>
            <a:off x="8032750" y="3973513"/>
            <a:ext cx="93775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a:t>
            </a:r>
            <a:endParaRPr lang="en-US" sz="800" b="1" dirty="0">
              <a:solidFill>
                <a:srgbClr val="000000"/>
              </a:solidFill>
              <a:latin typeface="Arial" panose="020B0604020202020204" pitchFamily="34" charset="0"/>
              <a:cs typeface="Arial" panose="020B0604020202020204" pitchFamily="34" charset="0"/>
            </a:endParaRPr>
          </a:p>
        </p:txBody>
      </p:sp>
      <p:sp>
        <p:nvSpPr>
          <p:cNvPr id="460996" name="Rectangle 196"/>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2447" name="Rectangle 197"/>
          <p:cNvSpPr>
            <a:spLocks noChangeArrowheads="1"/>
          </p:cNvSpPr>
          <p:nvPr/>
        </p:nvSpPr>
        <p:spPr bwMode="auto">
          <a:xfrm>
            <a:off x="8107363" y="4838700"/>
            <a:ext cx="6155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a:t>
            </a:r>
            <a:r>
              <a:rPr lang="en-US" sz="800" b="1" dirty="0">
                <a:solidFill>
                  <a:srgbClr val="000000"/>
                </a:solidFill>
                <a:latin typeface="Arial" panose="020B0604020202020204" pitchFamily="34" charset="0"/>
                <a:cs typeface="Arial" panose="020B0604020202020204" pitchFamily="34" charset="0"/>
              </a:rPr>
              <a:t>        </a:t>
            </a:r>
          </a:p>
        </p:txBody>
      </p:sp>
      <p:sp>
        <p:nvSpPr>
          <p:cNvPr id="102448" name="Rectangle 198"/>
          <p:cNvSpPr>
            <a:spLocks noChangeArrowheads="1"/>
          </p:cNvSpPr>
          <p:nvPr/>
        </p:nvSpPr>
        <p:spPr bwMode="auto">
          <a:xfrm>
            <a:off x="8031163" y="5003800"/>
            <a:ext cx="5899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02449" name="Rectangle 199"/>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a:t>
            </a:r>
            <a:r>
              <a:rPr lang="en-US" sz="800" b="1" dirty="0">
                <a:solidFill>
                  <a:srgbClr val="000000"/>
                </a:solidFill>
                <a:latin typeface="Arial" panose="020B0604020202020204" pitchFamily="34" charset="0"/>
                <a:cs typeface="Arial" panose="020B0604020202020204" pitchFamily="34" charset="0"/>
              </a:rPr>
              <a:t>-J         </a:t>
            </a:r>
            <a:r>
              <a:rPr lang="ar-JO" sz="800" b="1" dirty="0">
                <a:solidFill>
                  <a:srgbClr val="000000"/>
                </a:solidFill>
                <a:latin typeface="Arial" panose="020B0604020202020204" pitchFamily="34" charset="0"/>
                <a:cs typeface="Arial" panose="020B0604020202020204" pitchFamily="34" charset="0"/>
              </a:rPr>
              <a:t>20</a:t>
            </a:r>
            <a:r>
              <a:rPr lang="en-US" sz="800" b="1" dirty="0">
                <a:solidFill>
                  <a:srgbClr val="000000"/>
                </a:solidFill>
                <a:latin typeface="Arial" panose="020B0604020202020204" pitchFamily="34" charset="0"/>
                <a:cs typeface="Arial" panose="020B0604020202020204" pitchFamily="34" charset="0"/>
              </a:rPr>
              <a:t>-R</a:t>
            </a:r>
          </a:p>
        </p:txBody>
      </p:sp>
      <p:grpSp>
        <p:nvGrpSpPr>
          <p:cNvPr id="102450" name="Group 200"/>
          <p:cNvGrpSpPr>
            <a:grpSpLocks/>
          </p:cNvGrpSpPr>
          <p:nvPr/>
        </p:nvGrpSpPr>
        <p:grpSpPr bwMode="auto">
          <a:xfrm>
            <a:off x="8061325" y="4151318"/>
            <a:ext cx="931863" cy="379413"/>
            <a:chOff x="5078" y="2615"/>
            <a:chExt cx="587" cy="239"/>
          </a:xfrm>
        </p:grpSpPr>
        <p:sp>
          <p:nvSpPr>
            <p:cNvPr id="102479" name="Rectangle 201"/>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02480" name="Rectangle 202"/>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02481" name="Rectangle 203"/>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10              2</a:t>
              </a:r>
            </a:p>
          </p:txBody>
        </p:sp>
      </p:grpSp>
      <p:grpSp>
        <p:nvGrpSpPr>
          <p:cNvPr id="102451" name="Group 107"/>
          <p:cNvGrpSpPr>
            <a:grpSpLocks/>
          </p:cNvGrpSpPr>
          <p:nvPr/>
        </p:nvGrpSpPr>
        <p:grpSpPr bwMode="auto">
          <a:xfrm>
            <a:off x="519113" y="117475"/>
            <a:ext cx="854075" cy="1720984"/>
            <a:chOff x="519113" y="312738"/>
            <a:chExt cx="854075" cy="1910918"/>
          </a:xfrm>
        </p:grpSpPr>
        <p:sp>
          <p:nvSpPr>
            <p:cNvPr id="109" name="Rectangle 10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102452" name="Group 113"/>
          <p:cNvGrpSpPr>
            <a:grpSpLocks/>
          </p:cNvGrpSpPr>
          <p:nvPr/>
        </p:nvGrpSpPr>
        <p:grpSpPr bwMode="auto">
          <a:xfrm>
            <a:off x="6083300" y="1136650"/>
            <a:ext cx="1289050" cy="1435100"/>
            <a:chOff x="1084" y="711"/>
            <a:chExt cx="2950" cy="2769"/>
          </a:xfrm>
        </p:grpSpPr>
        <p:grpSp>
          <p:nvGrpSpPr>
            <p:cNvPr id="102467" name="Group 114"/>
            <p:cNvGrpSpPr>
              <a:grpSpLocks/>
            </p:cNvGrpSpPr>
            <p:nvPr/>
          </p:nvGrpSpPr>
          <p:grpSpPr bwMode="auto">
            <a:xfrm>
              <a:off x="1084" y="711"/>
              <a:ext cx="2950" cy="2769"/>
              <a:chOff x="2707" y="548"/>
              <a:chExt cx="2950" cy="2769"/>
            </a:xfrm>
          </p:grpSpPr>
          <p:grpSp>
            <p:nvGrpSpPr>
              <p:cNvPr id="102473" name="Group 115"/>
              <p:cNvGrpSpPr>
                <a:grpSpLocks/>
              </p:cNvGrpSpPr>
              <p:nvPr/>
            </p:nvGrpSpPr>
            <p:grpSpPr bwMode="auto">
              <a:xfrm>
                <a:off x="3180" y="1046"/>
                <a:ext cx="2105" cy="1421"/>
                <a:chOff x="578" y="2316"/>
                <a:chExt cx="2105" cy="1421"/>
              </a:xfrm>
            </p:grpSpPr>
            <p:sp>
              <p:nvSpPr>
                <p:cNvPr id="1024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10247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246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6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7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7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7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102453" name="Group 113"/>
          <p:cNvGrpSpPr>
            <a:grpSpLocks/>
          </p:cNvGrpSpPr>
          <p:nvPr/>
        </p:nvGrpSpPr>
        <p:grpSpPr bwMode="auto">
          <a:xfrm>
            <a:off x="6083300" y="3154363"/>
            <a:ext cx="1289050" cy="1435100"/>
            <a:chOff x="1084" y="711"/>
            <a:chExt cx="2950" cy="2769"/>
          </a:xfrm>
        </p:grpSpPr>
        <p:grpSp>
          <p:nvGrpSpPr>
            <p:cNvPr id="102457" name="Group 114"/>
            <p:cNvGrpSpPr>
              <a:grpSpLocks/>
            </p:cNvGrpSpPr>
            <p:nvPr/>
          </p:nvGrpSpPr>
          <p:grpSpPr bwMode="auto">
            <a:xfrm>
              <a:off x="1084" y="711"/>
              <a:ext cx="2950" cy="2769"/>
              <a:chOff x="2707" y="548"/>
              <a:chExt cx="2950" cy="2769"/>
            </a:xfrm>
          </p:grpSpPr>
          <p:grpSp>
            <p:nvGrpSpPr>
              <p:cNvPr id="102463" name="Group 115"/>
              <p:cNvGrpSpPr>
                <a:grpSpLocks/>
              </p:cNvGrpSpPr>
              <p:nvPr/>
            </p:nvGrpSpPr>
            <p:grpSpPr bwMode="auto">
              <a:xfrm>
                <a:off x="3180" y="1046"/>
                <a:ext cx="2105" cy="1421"/>
                <a:chOff x="578" y="2316"/>
                <a:chExt cx="2105" cy="1421"/>
              </a:xfrm>
            </p:grpSpPr>
            <p:sp>
              <p:nvSpPr>
                <p:cNvPr id="10246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6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10246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245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5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6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6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6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28" name="Text Box 95"/>
          <p:cNvSpPr txBox="1">
            <a:spLocks noChangeArrowheads="1"/>
          </p:cNvSpPr>
          <p:nvPr/>
        </p:nvSpPr>
        <p:spPr bwMode="auto">
          <a:xfrm>
            <a:off x="6248400" y="1376363"/>
            <a:ext cx="2595154"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b="1" dirty="0">
                <a:solidFill>
                  <a:schemeClr val="tx1"/>
                </a:solidFill>
                <a:latin typeface="Arial" panose="020B0604020202020204" pitchFamily="34" charset="0"/>
                <a:ea typeface="Times New Roman" pitchFamily="-105" charset="0"/>
                <a:cs typeface="Arial" panose="020B0604020202020204" pitchFamily="34" charset="0"/>
              </a:rPr>
              <a:t>العهد الداوودي</a:t>
            </a:r>
            <a:endParaRPr lang="en-US" sz="4000" b="1" dirty="0">
              <a:solidFill>
                <a:schemeClr val="tx1"/>
              </a:solidFill>
              <a:latin typeface="Arial" panose="020B0604020202020204" pitchFamily="34" charset="0"/>
              <a:ea typeface="Times New Roman" pitchFamily="-105" charset="0"/>
              <a:cs typeface="Arial" panose="020B0604020202020204" pitchFamily="34" charset="0"/>
            </a:endParaRPr>
          </a:p>
        </p:txBody>
      </p:sp>
      <p:sp>
        <p:nvSpPr>
          <p:cNvPr id="129" name="Text Box 95"/>
          <p:cNvSpPr txBox="1">
            <a:spLocks noChangeArrowheads="1"/>
          </p:cNvSpPr>
          <p:nvPr/>
        </p:nvSpPr>
        <p:spPr bwMode="auto">
          <a:xfrm>
            <a:off x="6273799" y="3406775"/>
            <a:ext cx="1812109"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b="1" dirty="0">
                <a:solidFill>
                  <a:schemeClr val="tx1"/>
                </a:solidFill>
                <a:latin typeface="Arial" panose="020B0604020202020204" pitchFamily="34" charset="0"/>
                <a:ea typeface="Times New Roman" charset="0"/>
                <a:cs typeface="Arial" panose="020B0604020202020204" pitchFamily="34" charset="0"/>
              </a:rPr>
              <a:t>العهد الجديد</a:t>
            </a:r>
            <a:endParaRPr lang="en-US" sz="4000" b="1" dirty="0">
              <a:solidFill>
                <a:schemeClr val="tx1"/>
              </a:solidFill>
              <a:latin typeface="Arial" panose="020B0604020202020204" pitchFamily="34" charset="0"/>
              <a:ea typeface="Times New Roman" charset="0"/>
              <a:cs typeface="Arial" panose="020B0604020202020204" pitchFamily="34" charset="0"/>
            </a:endParaRPr>
          </a:p>
        </p:txBody>
      </p:sp>
      <p:sp>
        <p:nvSpPr>
          <p:cNvPr id="2" name="Title 1"/>
          <p:cNvSpPr>
            <a:spLocks noGrp="1"/>
          </p:cNvSpPr>
          <p:nvPr>
            <p:ph type="title" idx="4294967295"/>
          </p:nvPr>
        </p:nvSpPr>
        <p:spPr>
          <a:xfrm>
            <a:off x="2054225" y="-25400"/>
            <a:ext cx="2227263"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17: 6</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183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نهـ. فر</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183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183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جل</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183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RS</a:t>
            </a:r>
          </a:p>
        </p:txBody>
      </p:sp>
      <p:sp>
        <p:nvSpPr>
          <p:cNvPr id="461840" name="Rectangle 16"/>
          <p:cNvSpPr>
            <a:spLocks noChangeArrowheads="1"/>
          </p:cNvSpPr>
          <p:nvPr/>
        </p:nvSpPr>
        <p:spPr bwMode="auto">
          <a:xfrm>
            <a:off x="1882140" y="992188"/>
            <a:ext cx="97377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بحـ.متو</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1844"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تزيين       </a:t>
            </a:r>
            <a:endParaRPr lang="en-US" sz="2400" b="1" dirty="0">
              <a:solidFill>
                <a:schemeClr val="tx2"/>
              </a:solidFill>
              <a:latin typeface="Arial" panose="020B0604020202020204" pitchFamily="34" charset="0"/>
              <a:ea typeface="+mn-ea"/>
              <a:cs typeface="Arial" panose="020B0604020202020204" pitchFamily="34" charset="0"/>
            </a:endParaRPr>
          </a:p>
          <a:p>
            <a:pP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المرحلة </a:t>
            </a:r>
            <a:r>
              <a:rPr lang="en-US" sz="2400" b="1" dirty="0">
                <a:solidFill>
                  <a:schemeClr val="tx2"/>
                </a:solidFill>
                <a:latin typeface="Arial" panose="020B0604020202020204" pitchFamily="34" charset="0"/>
                <a:ea typeface="+mn-ea"/>
                <a:cs typeface="Arial" panose="020B0604020202020204" pitchFamily="34" charset="0"/>
              </a:rPr>
              <a:t>             </a:t>
            </a:r>
          </a:p>
        </p:txBody>
      </p:sp>
      <p:sp>
        <p:nvSpPr>
          <p:cNvPr id="46184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ميـ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1849"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U</a:t>
            </a:r>
          </a:p>
        </p:txBody>
      </p:sp>
      <p:sp>
        <p:nvSpPr>
          <p:cNvPr id="461850"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52"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حا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54"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نين</a:t>
            </a:r>
            <a:r>
              <a:rPr lang="en-US" sz="2400" b="1" dirty="0">
                <a:solidFill>
                  <a:schemeClr val="folHlink"/>
                </a:solidFill>
                <a:latin typeface="Arial" panose="020B0604020202020204" pitchFamily="34" charset="0"/>
                <a:ea typeface="+mn-ea"/>
                <a:cs typeface="Arial" panose="020B0604020202020204" pitchFamily="34" charset="0"/>
              </a:rPr>
              <a:t>(</a:t>
            </a:r>
            <a:r>
              <a:rPr lang="ar-JO" sz="2400" b="1" dirty="0">
                <a:solidFill>
                  <a:schemeClr val="folHlink"/>
                </a:solidFill>
                <a:latin typeface="Arial" panose="020B0604020202020204" pitchFamily="34" charset="0"/>
                <a:ea typeface="+mn-ea"/>
                <a:cs typeface="Arial" panose="020B0604020202020204" pitchFamily="34" charset="0"/>
              </a:rPr>
              <a:t>أش</a:t>
            </a:r>
            <a:r>
              <a:rPr lang="en-US" sz="2400" b="1" dirty="0">
                <a:solidFill>
                  <a:schemeClr val="folHlink"/>
                </a:solidFill>
                <a:latin typeface="Arial" panose="020B0604020202020204" pitchFamily="34" charset="0"/>
                <a:ea typeface="+mn-ea"/>
                <a:cs typeface="Arial" panose="020B0604020202020204" pitchFamily="34" charset="0"/>
              </a:rPr>
              <a:t>)</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57"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كنع</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59"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أورش</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62"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64"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66" name="Rectangle 42"/>
          <p:cNvSpPr>
            <a:spLocks noChangeArrowheads="1"/>
          </p:cNvSpPr>
          <p:nvPr/>
        </p:nvSpPr>
        <p:spPr bwMode="auto">
          <a:xfrm>
            <a:off x="1807875" y="4081463"/>
            <a:ext cx="38792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E</a:t>
            </a:r>
          </a:p>
        </p:txBody>
      </p:sp>
      <p:sp>
        <p:nvSpPr>
          <p:cNvPr id="461867"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جب. نيب</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7" name="Rectangle 53"/>
          <p:cNvSpPr>
            <a:spLocks noChangeArrowheads="1"/>
          </p:cNvSpPr>
          <p:nvPr/>
        </p:nvSpPr>
        <p:spPr bwMode="auto">
          <a:xfrm>
            <a:off x="647700" y="4184650"/>
            <a:ext cx="7683500" cy="1765300"/>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ar-JO" sz="3600" b="1" dirty="0">
                <a:solidFill>
                  <a:srgbClr val="D83104"/>
                </a:solidFill>
                <a:latin typeface="Arial" panose="020B0604020202020204" pitchFamily="34" charset="0"/>
                <a:ea typeface="+mn-ea"/>
                <a:cs typeface="Arial" panose="020B0604020202020204" pitchFamily="34" charset="0"/>
              </a:rPr>
              <a:t>المملكة الشمالية :</a:t>
            </a:r>
            <a:endParaRPr lang="en-US" sz="3600" b="1" dirty="0">
              <a:solidFill>
                <a:srgbClr val="FF5008"/>
              </a:solidFill>
              <a:latin typeface="Arial" panose="020B0604020202020204" pitchFamily="34" charset="0"/>
              <a:ea typeface="+mn-ea"/>
              <a:cs typeface="Arial" panose="020B0604020202020204" pitchFamily="34" charset="0"/>
            </a:endParaRPr>
          </a:p>
          <a:p>
            <a:pPr algn="ctr">
              <a:defRPr/>
            </a:pPr>
            <a:r>
              <a:rPr lang="ar-JO" sz="3600" b="1" dirty="0">
                <a:solidFill>
                  <a:schemeClr val="bg2"/>
                </a:solidFill>
                <a:latin typeface="Arial" panose="020B0604020202020204" pitchFamily="34" charset="0"/>
                <a:ea typeface="+mn-ea"/>
                <a:cs typeface="Arial" panose="020B0604020202020204" pitchFamily="34" charset="0"/>
              </a:rPr>
              <a:t>( 722 ق. م )     إسرائيل </a:t>
            </a:r>
            <a:endParaRPr lang="en-US" sz="3600" b="1" dirty="0">
              <a:solidFill>
                <a:schemeClr val="bg2"/>
              </a:solidFill>
              <a:latin typeface="Arial" panose="020B0604020202020204" pitchFamily="34" charset="0"/>
              <a:ea typeface="+mn-ea"/>
              <a:cs typeface="Arial" panose="020B0604020202020204" pitchFamily="34" charset="0"/>
            </a:endParaRPr>
          </a:p>
          <a:p>
            <a:pPr algn="ctr">
              <a:defRPr/>
            </a:pPr>
            <a:r>
              <a:rPr lang="ar-JO" sz="3600" b="1" u="sng" dirty="0">
                <a:solidFill>
                  <a:schemeClr val="accent2"/>
                </a:solidFill>
                <a:latin typeface="Arial" panose="020B0604020202020204" pitchFamily="34" charset="0"/>
                <a:ea typeface="+mn-ea"/>
                <a:cs typeface="Arial" panose="020B0604020202020204" pitchFamily="34" charset="0"/>
              </a:rPr>
              <a:t>الشتات اليهودي الكبير</a:t>
            </a:r>
            <a:endParaRPr lang="en-US" sz="3600" b="1" u="sng" dirty="0">
              <a:solidFill>
                <a:schemeClr val="accent2"/>
              </a:solidFill>
              <a:latin typeface="Arial" panose="020B0604020202020204" pitchFamily="34" charset="0"/>
              <a:ea typeface="+mn-ea"/>
              <a:cs typeface="Arial" panose="020B0604020202020204" pitchFamily="34" charset="0"/>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chemeClr val="tx1"/>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104497"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04498" name="Group 204"/>
          <p:cNvGrpSpPr>
            <a:grpSpLocks/>
          </p:cNvGrpSpPr>
          <p:nvPr/>
        </p:nvGrpSpPr>
        <p:grpSpPr bwMode="auto">
          <a:xfrm>
            <a:off x="8018463" y="3436938"/>
            <a:ext cx="981075" cy="1843087"/>
            <a:chOff x="5051" y="2165"/>
            <a:chExt cx="618" cy="1161"/>
          </a:xfrm>
        </p:grpSpPr>
        <p:grpSp>
          <p:nvGrpSpPr>
            <p:cNvPr id="104515" name="Group 205"/>
            <p:cNvGrpSpPr>
              <a:grpSpLocks/>
            </p:cNvGrpSpPr>
            <p:nvPr/>
          </p:nvGrpSpPr>
          <p:grpSpPr bwMode="auto">
            <a:xfrm>
              <a:off x="5051" y="2165"/>
              <a:ext cx="618" cy="1161"/>
              <a:chOff x="5051" y="2165"/>
              <a:chExt cx="618" cy="1161"/>
            </a:xfrm>
          </p:grpSpPr>
          <p:sp>
            <p:nvSpPr>
              <p:cNvPr id="104517"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04518"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4519"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4520"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1"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2"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3"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4"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5"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6"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7"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8"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9"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30"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31"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32"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33" name="Rectangle 22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04516" name="Rectangle 223"/>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2048" name="Rectangle 224"/>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04500" name="Rectangle 225"/>
          <p:cNvSpPr>
            <a:spLocks noChangeArrowheads="1"/>
          </p:cNvSpPr>
          <p:nvPr/>
        </p:nvSpPr>
        <p:spPr bwMode="auto">
          <a:xfrm>
            <a:off x="8032750" y="3973513"/>
            <a:ext cx="93775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a:t>
            </a:r>
            <a:endParaRPr lang="en-US" sz="800" b="1" dirty="0">
              <a:solidFill>
                <a:srgbClr val="000000"/>
              </a:solidFill>
              <a:latin typeface="Arial" panose="020B0604020202020204" pitchFamily="34" charset="0"/>
              <a:cs typeface="Arial" panose="020B0604020202020204" pitchFamily="34" charset="0"/>
            </a:endParaRPr>
          </a:p>
        </p:txBody>
      </p:sp>
      <p:sp>
        <p:nvSpPr>
          <p:cNvPr id="462050" name="Rectangle 226"/>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4502" name="Rectangle 227"/>
          <p:cNvSpPr>
            <a:spLocks noChangeArrowheads="1"/>
          </p:cNvSpPr>
          <p:nvPr/>
        </p:nvSpPr>
        <p:spPr bwMode="auto">
          <a:xfrm>
            <a:off x="8107363" y="4838700"/>
            <a:ext cx="6155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a:t>
            </a:r>
            <a:r>
              <a:rPr lang="en-US" sz="800" b="1" dirty="0">
                <a:solidFill>
                  <a:srgbClr val="000000"/>
                </a:solidFill>
                <a:latin typeface="Arial" panose="020B0604020202020204" pitchFamily="34" charset="0"/>
                <a:cs typeface="Arial" panose="020B0604020202020204" pitchFamily="34" charset="0"/>
              </a:rPr>
              <a:t>        </a:t>
            </a:r>
          </a:p>
        </p:txBody>
      </p:sp>
      <p:sp>
        <p:nvSpPr>
          <p:cNvPr id="104503" name="Rectangle 228"/>
          <p:cNvSpPr>
            <a:spLocks noChangeArrowheads="1"/>
          </p:cNvSpPr>
          <p:nvPr/>
        </p:nvSpPr>
        <p:spPr bwMode="auto">
          <a:xfrm>
            <a:off x="8031163" y="5003800"/>
            <a:ext cx="5899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04504" name="Rectangle 229"/>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grpSp>
        <p:nvGrpSpPr>
          <p:cNvPr id="104505" name="Group 230"/>
          <p:cNvGrpSpPr>
            <a:grpSpLocks/>
          </p:cNvGrpSpPr>
          <p:nvPr/>
        </p:nvGrpSpPr>
        <p:grpSpPr bwMode="auto">
          <a:xfrm>
            <a:off x="8061325" y="4151318"/>
            <a:ext cx="931863" cy="379413"/>
            <a:chOff x="5078" y="2615"/>
            <a:chExt cx="587" cy="239"/>
          </a:xfrm>
        </p:grpSpPr>
        <p:sp>
          <p:nvSpPr>
            <p:cNvPr id="104512" name="Rectangle 231"/>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04513" name="Rectangle 232"/>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04514" name="Rectangle 233"/>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62058" name="Rectangle 234"/>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48</a:t>
            </a:r>
          </a:p>
        </p:txBody>
      </p:sp>
      <p:sp>
        <p:nvSpPr>
          <p:cNvPr id="104507" name="Text Box 23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b="1" dirty="0">
              <a:solidFill>
                <a:srgbClr val="FFF30C"/>
              </a:solidFill>
              <a:latin typeface="Arial" panose="020B0604020202020204" pitchFamily="34" charset="0"/>
              <a:ea typeface="+mn-ea"/>
              <a:cs typeface="Arial" panose="020B0604020202020204" pitchFamily="34" charset="0"/>
            </a:endParaRPr>
          </a:p>
        </p:txBody>
      </p:sp>
      <p:sp>
        <p:nvSpPr>
          <p:cNvPr id="104509" name="Text Box 237"/>
          <p:cNvSpPr txBox="1">
            <a:spLocks noChangeArrowheads="1"/>
          </p:cNvSpPr>
          <p:nvPr/>
        </p:nvSpPr>
        <p:spPr bwMode="auto">
          <a:xfrm>
            <a:off x="8602663" y="648493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17: 6</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b="1" dirty="0">
              <a:latin typeface="Arial" panose="020B0604020202020204" pitchFamily="34" charset="0"/>
              <a:cs typeface="Arial" panose="020B0604020202020204" pitchFamily="34" charset="0"/>
            </a:endParaRPr>
          </a:p>
        </p:txBody>
      </p:sp>
      <p:sp>
        <p:nvSpPr>
          <p:cNvPr id="10649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650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0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650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285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نهـ. فر</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0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285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خل. فا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0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650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650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286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جل</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2863" name="Rectangle 15"/>
          <p:cNvSpPr>
            <a:spLocks noChangeArrowheads="1"/>
          </p:cNvSpPr>
          <p:nvPr/>
        </p:nvSpPr>
        <p:spPr bwMode="auto">
          <a:xfrm>
            <a:off x="2516188" y="5640388"/>
            <a:ext cx="94329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بحـ.أح </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2864" name="Rectangle 16"/>
          <p:cNvSpPr>
            <a:spLocks noChangeArrowheads="1"/>
          </p:cNvSpPr>
          <p:nvPr/>
        </p:nvSpPr>
        <p:spPr bwMode="auto">
          <a:xfrm>
            <a:off x="2020888" y="992188"/>
            <a:ext cx="10271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بحـ.متو</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1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1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1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2868"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تزيين           </a:t>
            </a:r>
            <a:endParaRPr lang="en-US" sz="2400" b="1" dirty="0">
              <a:solidFill>
                <a:schemeClr val="tx2"/>
              </a:solidFill>
              <a:latin typeface="Arial" panose="020B0604020202020204" pitchFamily="34" charset="0"/>
              <a:ea typeface="+mn-ea"/>
              <a:cs typeface="Arial" panose="020B0604020202020204" pitchFamily="34" charset="0"/>
            </a:endParaRPr>
          </a:p>
          <a:p>
            <a:pP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المرحلة</a:t>
            </a:r>
            <a:r>
              <a:rPr lang="en-US" sz="2400" b="1" dirty="0">
                <a:solidFill>
                  <a:schemeClr val="tx2"/>
                </a:solidFill>
                <a:latin typeface="Arial" panose="020B0604020202020204" pitchFamily="34" charset="0"/>
                <a:ea typeface="+mn-ea"/>
                <a:cs typeface="Arial" panose="020B0604020202020204" pitchFamily="34" charset="0"/>
              </a:rPr>
              <a:t>                               </a:t>
            </a:r>
          </a:p>
        </p:txBody>
      </p:sp>
      <p:sp>
        <p:nvSpPr>
          <p:cNvPr id="46286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ميـ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651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2873"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أور</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2874"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2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76"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حا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2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78"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نين</a:t>
            </a:r>
            <a:r>
              <a:rPr lang="en-US" sz="2400" b="1" dirty="0">
                <a:solidFill>
                  <a:schemeClr val="folHlink"/>
                </a:solidFill>
                <a:latin typeface="Arial" panose="020B0604020202020204" pitchFamily="34" charset="0"/>
                <a:ea typeface="+mn-ea"/>
                <a:cs typeface="Arial" panose="020B0604020202020204" pitchFamily="34" charset="0"/>
              </a:rPr>
              <a:t>(</a:t>
            </a:r>
            <a:r>
              <a:rPr lang="ar-JO" sz="2400" b="1" dirty="0">
                <a:solidFill>
                  <a:schemeClr val="folHlink"/>
                </a:solidFill>
                <a:latin typeface="Arial" panose="020B0604020202020204" pitchFamily="34" charset="0"/>
                <a:ea typeface="+mn-ea"/>
                <a:cs typeface="Arial" panose="020B0604020202020204" pitchFamily="34" charset="0"/>
              </a:rPr>
              <a:t>أش</a:t>
            </a:r>
            <a:r>
              <a:rPr lang="en-US" sz="2400" b="1" dirty="0">
                <a:solidFill>
                  <a:schemeClr val="folHlink"/>
                </a:solidFill>
                <a:latin typeface="Arial" panose="020B0604020202020204" pitchFamily="34" charset="0"/>
                <a:ea typeface="+mn-ea"/>
                <a:cs typeface="Arial" panose="020B0604020202020204" pitchFamily="34" charset="0"/>
              </a:rPr>
              <a:t>)</a:t>
            </a:r>
          </a:p>
        </p:txBody>
      </p:sp>
      <p:sp>
        <p:nvSpPr>
          <p:cNvPr id="10652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652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81"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كنع</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2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83"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أورش</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3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653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86" name="Rectangle 38"/>
          <p:cNvSpPr>
            <a:spLocks noChangeArrowheads="1"/>
          </p:cNvSpPr>
          <p:nvPr/>
        </p:nvSpPr>
        <p:spPr bwMode="auto">
          <a:xfrm>
            <a:off x="3062241" y="4451350"/>
            <a:ext cx="7357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قا. بر</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3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88" name="Rectangle 40"/>
          <p:cNvSpPr>
            <a:spLocks noChangeArrowheads="1"/>
          </p:cNvSpPr>
          <p:nvPr/>
        </p:nvSpPr>
        <p:spPr bwMode="auto">
          <a:xfrm>
            <a:off x="3179763" y="5164138"/>
            <a:ext cx="106920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جب. سيـ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3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90" name="Rectangle 42"/>
          <p:cNvSpPr>
            <a:spLocks noChangeArrowheads="1"/>
          </p:cNvSpPr>
          <p:nvPr/>
        </p:nvSpPr>
        <p:spPr bwMode="auto">
          <a:xfrm>
            <a:off x="1809750" y="40814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مصـ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2891" name="Rectangle 43"/>
          <p:cNvSpPr>
            <a:spLocks noChangeArrowheads="1"/>
          </p:cNvSpPr>
          <p:nvPr/>
        </p:nvSpPr>
        <p:spPr bwMode="auto">
          <a:xfrm>
            <a:off x="3764730" y="3078163"/>
            <a:ext cx="6620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2893" name="Line 45"/>
          <p:cNvSpPr>
            <a:spLocks noChangeShapeType="1"/>
          </p:cNvSpPr>
          <p:nvPr/>
        </p:nvSpPr>
        <p:spPr bwMode="auto">
          <a:xfrm flipH="1">
            <a:off x="6883400" y="1371600"/>
            <a:ext cx="381000" cy="762000"/>
          </a:xfrm>
          <a:prstGeom prst="line">
            <a:avLst/>
          </a:prstGeom>
          <a:noFill/>
          <a:ln w="571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6543"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06544" name="Group 158"/>
          <p:cNvGrpSpPr>
            <a:grpSpLocks/>
          </p:cNvGrpSpPr>
          <p:nvPr/>
        </p:nvGrpSpPr>
        <p:grpSpPr bwMode="auto">
          <a:xfrm>
            <a:off x="8018463" y="3436938"/>
            <a:ext cx="981075" cy="1843087"/>
            <a:chOff x="5051" y="2165"/>
            <a:chExt cx="618" cy="1161"/>
          </a:xfrm>
        </p:grpSpPr>
        <p:grpSp>
          <p:nvGrpSpPr>
            <p:cNvPr id="106561" name="Group 159"/>
            <p:cNvGrpSpPr>
              <a:grpSpLocks/>
            </p:cNvGrpSpPr>
            <p:nvPr/>
          </p:nvGrpSpPr>
          <p:grpSpPr bwMode="auto">
            <a:xfrm>
              <a:off x="5051" y="2165"/>
              <a:ext cx="618" cy="1161"/>
              <a:chOff x="5051" y="2165"/>
              <a:chExt cx="618" cy="1161"/>
            </a:xfrm>
          </p:grpSpPr>
          <p:sp>
            <p:nvSpPr>
              <p:cNvPr id="106563"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06564"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6565"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6566"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67"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68"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69"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0"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1"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2"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3"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4"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5"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6"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7"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8"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9" name="Rectangle 17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06562" name="Rectangle 177"/>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3026" name="Rectangle 178"/>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06546" name="Rectangle 179"/>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63028" name="Rectangle 180"/>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6548" name="Rectangle 181"/>
          <p:cNvSpPr>
            <a:spLocks noChangeArrowheads="1"/>
          </p:cNvSpPr>
          <p:nvPr/>
        </p:nvSpPr>
        <p:spPr bwMode="auto">
          <a:xfrm>
            <a:off x="8107363" y="4838700"/>
            <a:ext cx="64761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 </a:t>
            </a:r>
            <a:r>
              <a:rPr lang="en-US" sz="800" b="1" dirty="0">
                <a:solidFill>
                  <a:srgbClr val="000000"/>
                </a:solidFill>
                <a:latin typeface="Arial" panose="020B0604020202020204" pitchFamily="34" charset="0"/>
                <a:cs typeface="Arial" panose="020B0604020202020204" pitchFamily="34" charset="0"/>
              </a:rPr>
              <a:t>        </a:t>
            </a:r>
          </a:p>
        </p:txBody>
      </p:sp>
      <p:sp>
        <p:nvSpPr>
          <p:cNvPr id="106549" name="Rectangle 182"/>
          <p:cNvSpPr>
            <a:spLocks noChangeArrowheads="1"/>
          </p:cNvSpPr>
          <p:nvPr/>
        </p:nvSpPr>
        <p:spPr bwMode="auto">
          <a:xfrm>
            <a:off x="8031163" y="5003800"/>
            <a:ext cx="5899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06550" name="Rectangle 183"/>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grpSp>
        <p:nvGrpSpPr>
          <p:cNvPr id="106551" name="Group 184"/>
          <p:cNvGrpSpPr>
            <a:grpSpLocks/>
          </p:cNvGrpSpPr>
          <p:nvPr/>
        </p:nvGrpSpPr>
        <p:grpSpPr bwMode="auto">
          <a:xfrm>
            <a:off x="8061325" y="4151318"/>
            <a:ext cx="931863" cy="379413"/>
            <a:chOff x="5078" y="2615"/>
            <a:chExt cx="587" cy="239"/>
          </a:xfrm>
        </p:grpSpPr>
        <p:sp>
          <p:nvSpPr>
            <p:cNvPr id="106558" name="Rectangle 185"/>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06559" name="Rectangle 18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06560" name="Rectangle 187"/>
            <p:cNvSpPr>
              <a:spLocks noChangeArrowheads="1"/>
            </p:cNvSpPr>
            <p:nvPr/>
          </p:nvSpPr>
          <p:spPr bwMode="auto">
            <a:xfrm>
              <a:off x="5105" y="2720"/>
              <a:ext cx="48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63038" name="Rectangle 190"/>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49</a:t>
            </a:r>
          </a:p>
        </p:txBody>
      </p:sp>
      <p:sp>
        <p:nvSpPr>
          <p:cNvPr id="106553" name="Text Box 19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106554"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sp>
        <p:nvSpPr>
          <p:cNvPr id="463042" name="Text Box 194"/>
          <p:cNvSpPr txBox="1">
            <a:spLocks noChangeArrowheads="1"/>
          </p:cNvSpPr>
          <p:nvPr/>
        </p:nvSpPr>
        <p:spPr bwMode="auto">
          <a:xfrm>
            <a:off x="804863" y="1476375"/>
            <a:ext cx="5522912"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chemeClr val="tx2"/>
                </a:solidFill>
                <a:latin typeface="Arial" panose="020B0604020202020204" pitchFamily="34" charset="0"/>
                <a:ea typeface="+mn-ea"/>
                <a:cs typeface="Arial" panose="020B0604020202020204" pitchFamily="34" charset="0"/>
              </a:rPr>
              <a:t>على أي حال </a:t>
            </a:r>
            <a:r>
              <a:rPr lang="en-US" b="1" dirty="0">
                <a:solidFill>
                  <a:schemeClr val="tx2"/>
                </a:solidFill>
                <a:latin typeface="Arial" panose="020B0604020202020204" pitchFamily="34" charset="0"/>
                <a:ea typeface="+mn-ea"/>
                <a:cs typeface="Arial" panose="020B0604020202020204" pitchFamily="34" charset="0"/>
              </a:rPr>
              <a:t>                        </a:t>
            </a:r>
            <a:r>
              <a:rPr lang="ar-JO" b="1" dirty="0">
                <a:solidFill>
                  <a:schemeClr val="tx2"/>
                </a:solidFill>
                <a:latin typeface="Arial" panose="020B0604020202020204" pitchFamily="34" charset="0"/>
                <a:ea typeface="+mn-ea"/>
                <a:cs typeface="Arial" panose="020B0604020202020204" pitchFamily="34" charset="0"/>
              </a:rPr>
              <a:t>المملكة الجنوبية </a:t>
            </a:r>
            <a:endParaRPr lang="en-US" b="1" dirty="0">
              <a:solidFill>
                <a:schemeClr val="tx2"/>
              </a:solidFill>
              <a:latin typeface="Arial" panose="020B0604020202020204" pitchFamily="34" charset="0"/>
              <a:ea typeface="+mn-ea"/>
              <a:cs typeface="Arial" panose="020B0604020202020204" pitchFamily="34" charset="0"/>
            </a:endParaRP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3560763" y="3914775"/>
            <a:ext cx="3392487" cy="17543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600" b="1" kern="1200" dirty="0">
                <a:solidFill>
                  <a:srgbClr val="FFEA18"/>
                </a:solidFill>
                <a:latin typeface="Arial" panose="020B0604020202020204" pitchFamily="34" charset="0"/>
                <a:ea typeface="+mn-ea"/>
                <a:cs typeface="Arial" panose="020B0604020202020204" pitchFamily="34" charset="0"/>
              </a:rPr>
              <a:t>بابل </a:t>
            </a:r>
            <a:br>
              <a:rPr lang="ar-JO" sz="3600" b="1" kern="1200" dirty="0">
                <a:solidFill>
                  <a:srgbClr val="FFEA18"/>
                </a:solidFill>
                <a:latin typeface="Arial" panose="020B0604020202020204" pitchFamily="34" charset="0"/>
                <a:ea typeface="+mn-ea"/>
                <a:cs typeface="Arial" panose="020B0604020202020204" pitchFamily="34" charset="0"/>
              </a:rPr>
            </a:br>
            <a:r>
              <a:rPr lang="ar-JO" sz="3600" b="1" kern="1200" dirty="0">
                <a:solidFill>
                  <a:srgbClr val="FFEA18"/>
                </a:solidFill>
                <a:latin typeface="Arial" panose="020B0604020202020204" pitchFamily="34" charset="0"/>
                <a:ea typeface="+mn-ea"/>
                <a:cs typeface="Arial" panose="020B0604020202020204" pitchFamily="34" charset="0"/>
              </a:rPr>
              <a:t>تهزم </a:t>
            </a:r>
            <a:br>
              <a:rPr lang="ar-JO" sz="3600" b="1" kern="1200" dirty="0">
                <a:solidFill>
                  <a:srgbClr val="FFEA18"/>
                </a:solidFill>
                <a:latin typeface="Arial" panose="020B0604020202020204" pitchFamily="34" charset="0"/>
                <a:ea typeface="+mn-ea"/>
                <a:cs typeface="Arial" panose="020B0604020202020204" pitchFamily="34" charset="0"/>
              </a:rPr>
            </a:br>
            <a:r>
              <a:rPr lang="ar-JO" sz="3600" b="1" kern="1200" dirty="0">
                <a:solidFill>
                  <a:srgbClr val="FFEA18"/>
                </a:solidFill>
                <a:latin typeface="Arial" panose="020B0604020202020204" pitchFamily="34" charset="0"/>
                <a:ea typeface="+mn-ea"/>
                <a:cs typeface="Arial" panose="020B0604020202020204" pitchFamily="34" charset="0"/>
              </a:rPr>
              <a:t>أشور</a:t>
            </a:r>
            <a:endParaRPr lang="en-US" sz="3600" b="1" kern="1200" dirty="0">
              <a:solidFill>
                <a:srgbClr val="FFEA18"/>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5" name="Group 108"/>
          <p:cNvGrpSpPr>
            <a:grpSpLocks/>
          </p:cNvGrpSpPr>
          <p:nvPr/>
        </p:nvGrpSpPr>
        <p:grpSpPr bwMode="auto">
          <a:xfrm>
            <a:off x="6245225" y="3360738"/>
            <a:ext cx="919163" cy="1009650"/>
            <a:chOff x="6289985" y="1029339"/>
            <a:chExt cx="919814" cy="1010116"/>
          </a:xfrm>
        </p:grpSpPr>
        <p:grpSp>
          <p:nvGrpSpPr>
            <p:cNvPr id="108640" name="Group 75"/>
            <p:cNvGrpSpPr>
              <a:grpSpLocks/>
            </p:cNvGrpSpPr>
            <p:nvPr/>
          </p:nvGrpSpPr>
          <p:grpSpPr bwMode="auto">
            <a:xfrm>
              <a:off x="6289985" y="1134030"/>
              <a:ext cx="919814" cy="736467"/>
              <a:chOff x="578" y="2316"/>
              <a:chExt cx="2105" cy="1421"/>
            </a:xfrm>
          </p:grpSpPr>
          <p:sp>
            <p:nvSpPr>
              <p:cNvPr id="10864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4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0864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4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4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4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4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108546" name="Group 119"/>
          <p:cNvGrpSpPr>
            <a:grpSpLocks/>
          </p:cNvGrpSpPr>
          <p:nvPr/>
        </p:nvGrpSpPr>
        <p:grpSpPr bwMode="auto">
          <a:xfrm>
            <a:off x="6242050" y="1331913"/>
            <a:ext cx="919163" cy="1009650"/>
            <a:chOff x="6289985" y="1029339"/>
            <a:chExt cx="919814" cy="1010116"/>
          </a:xfrm>
        </p:grpSpPr>
        <p:grpSp>
          <p:nvGrpSpPr>
            <p:cNvPr id="108632" name="Group 75"/>
            <p:cNvGrpSpPr>
              <a:grpSpLocks/>
            </p:cNvGrpSpPr>
            <p:nvPr/>
          </p:nvGrpSpPr>
          <p:grpSpPr bwMode="auto">
            <a:xfrm>
              <a:off x="6289985" y="1134030"/>
              <a:ext cx="919814" cy="736467"/>
              <a:chOff x="578" y="2316"/>
              <a:chExt cx="2105" cy="1421"/>
            </a:xfrm>
          </p:grpSpPr>
          <p:sp>
            <p:nvSpPr>
              <p:cNvPr id="10863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0863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854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854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8550" name="Rectangle 5"/>
          <p:cNvSpPr>
            <a:spLocks noChangeArrowheads="1"/>
          </p:cNvSpPr>
          <p:nvPr/>
        </p:nvSpPr>
        <p:spPr bwMode="auto">
          <a:xfrm>
            <a:off x="3059113" y="879475"/>
            <a:ext cx="131606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10855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3879"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10855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54" name="Rectangle 10"/>
          <p:cNvSpPr>
            <a:spLocks noChangeArrowheads="1"/>
          </p:cNvSpPr>
          <p:nvPr/>
        </p:nvSpPr>
        <p:spPr bwMode="auto">
          <a:xfrm>
            <a:off x="3846513" y="1387475"/>
            <a:ext cx="155811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S - D - S</a:t>
            </a:r>
          </a:p>
        </p:txBody>
      </p:sp>
      <p:sp>
        <p:nvSpPr>
          <p:cNvPr id="108555" name="Rectangle 11"/>
          <p:cNvSpPr>
            <a:spLocks noChangeArrowheads="1"/>
          </p:cNvSpPr>
          <p:nvPr/>
        </p:nvSpPr>
        <p:spPr bwMode="auto">
          <a:xfrm>
            <a:off x="3338513" y="4130675"/>
            <a:ext cx="278441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20</a:t>
            </a:r>
            <a:r>
              <a:rPr lang="en-US" b="1" dirty="0">
                <a:solidFill>
                  <a:schemeClr val="accent2"/>
                </a:solidFill>
                <a:latin typeface="Arial" panose="020B0604020202020204" pitchFamily="34" charset="0"/>
                <a:cs typeface="Arial" panose="020B0604020202020204" pitchFamily="34" charset="0"/>
              </a:rPr>
              <a:t>-J        </a:t>
            </a:r>
            <a:r>
              <a:rPr lang="ar-JO" b="1" dirty="0">
                <a:solidFill>
                  <a:schemeClr val="accent2"/>
                </a:solidFill>
                <a:latin typeface="Arial" panose="020B0604020202020204" pitchFamily="34" charset="0"/>
                <a:cs typeface="Arial" panose="020B0604020202020204" pitchFamily="34" charset="0"/>
              </a:rPr>
              <a:t>20</a:t>
            </a:r>
            <a:r>
              <a:rPr lang="en-US" b="1" dirty="0">
                <a:solidFill>
                  <a:schemeClr val="accent2"/>
                </a:solidFill>
                <a:latin typeface="Arial" panose="020B0604020202020204" pitchFamily="34" charset="0"/>
                <a:cs typeface="Arial" panose="020B0604020202020204" pitchFamily="34" charset="0"/>
              </a:rPr>
              <a:t>-R</a:t>
            </a:r>
          </a:p>
        </p:txBody>
      </p:sp>
      <p:sp>
        <p:nvSpPr>
          <p:cNvPr id="108556" name="Rectangle 12"/>
          <p:cNvSpPr>
            <a:spLocks noChangeArrowheads="1"/>
          </p:cNvSpPr>
          <p:nvPr/>
        </p:nvSpPr>
        <p:spPr bwMode="auto">
          <a:xfrm>
            <a:off x="3427413" y="4575175"/>
            <a:ext cx="178253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200</a:t>
            </a:r>
            <a:r>
              <a:rPr lang="en-US" b="1" dirty="0">
                <a:solidFill>
                  <a:schemeClr val="accent2"/>
                </a:solidFill>
                <a:latin typeface="Arial" panose="020B0604020202020204" pitchFamily="34" charset="0"/>
                <a:cs typeface="Arial" panose="020B0604020202020204" pitchFamily="34" charset="0"/>
              </a:rPr>
              <a:t>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8559"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08560"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sp>
        <p:nvSpPr>
          <p:cNvPr id="108562" name="Rectangle 21"/>
          <p:cNvSpPr>
            <a:spLocks noChangeArrowheads="1"/>
          </p:cNvSpPr>
          <p:nvPr/>
        </p:nvSpPr>
        <p:spPr bwMode="auto">
          <a:xfrm>
            <a:off x="3090863" y="5040313"/>
            <a:ext cx="1219885"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400" b="1" dirty="0">
                <a:solidFill>
                  <a:schemeClr val="accent2"/>
                </a:solidFill>
                <a:latin typeface="Arial" panose="020B0604020202020204" pitchFamily="34" charset="0"/>
                <a:cs typeface="Arial" panose="020B0604020202020204" pitchFamily="34" charset="0"/>
              </a:rPr>
              <a:t>أشور      </a:t>
            </a:r>
            <a:endParaRPr lang="en-US" sz="2400" b="1" dirty="0">
              <a:solidFill>
                <a:schemeClr val="accent2"/>
              </a:solidFill>
              <a:latin typeface="Arial" panose="020B0604020202020204" pitchFamily="34" charset="0"/>
              <a:cs typeface="Arial" panose="020B0604020202020204" pitchFamily="34" charset="0"/>
            </a:endParaRPr>
          </a:p>
        </p:txBody>
      </p:sp>
      <p:sp>
        <p:nvSpPr>
          <p:cNvPr id="463894" name="Rectangle 22"/>
          <p:cNvSpPr>
            <a:spLocks noChangeArrowheads="1"/>
          </p:cNvSpPr>
          <p:nvPr/>
        </p:nvSpPr>
        <p:spPr bwMode="auto">
          <a:xfrm>
            <a:off x="4811713" y="4570413"/>
            <a:ext cx="178253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350</a:t>
            </a:r>
            <a:r>
              <a:rPr lang="en-US" b="1" dirty="0">
                <a:solidFill>
                  <a:schemeClr val="accent2"/>
                </a:solidFill>
                <a:latin typeface="Arial" panose="020B0604020202020204" pitchFamily="34" charset="0"/>
                <a:cs typeface="Arial" panose="020B0604020202020204" pitchFamily="34" charset="0"/>
              </a:rPr>
              <a:t>        </a:t>
            </a:r>
          </a:p>
        </p:txBody>
      </p:sp>
      <p:sp>
        <p:nvSpPr>
          <p:cNvPr id="108564"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65"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66"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67"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68"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69"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0"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1"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2"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3"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4"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5"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6"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7"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3909" name="Rectangle 37"/>
          <p:cNvSpPr>
            <a:spLocks noChangeArrowheads="1"/>
          </p:cNvSpPr>
          <p:nvPr/>
        </p:nvSpPr>
        <p:spPr bwMode="auto">
          <a:xfrm>
            <a:off x="3173413" y="1781175"/>
            <a:ext cx="2888610"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انقسام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108579"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3912" name="Rectangle 40"/>
          <p:cNvSpPr>
            <a:spLocks noChangeArrowheads="1"/>
          </p:cNvSpPr>
          <p:nvPr/>
        </p:nvSpPr>
        <p:spPr bwMode="auto">
          <a:xfrm>
            <a:off x="4576763" y="5022850"/>
            <a:ext cx="989052"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400" b="1" dirty="0">
                <a:solidFill>
                  <a:schemeClr val="accent2"/>
                </a:solidFill>
                <a:latin typeface="Arial" panose="020B0604020202020204" pitchFamily="34" charset="0"/>
                <a:cs typeface="Arial" panose="020B0604020202020204" pitchFamily="34" charset="0"/>
              </a:rPr>
              <a:t>بابل     </a:t>
            </a:r>
            <a:endParaRPr lang="en-US" sz="2400" b="1" dirty="0">
              <a:solidFill>
                <a:schemeClr val="accent2"/>
              </a:solidFill>
              <a:latin typeface="Arial" panose="020B0604020202020204" pitchFamily="34" charset="0"/>
              <a:cs typeface="Arial" panose="020B0604020202020204" pitchFamily="34" charset="0"/>
            </a:endParaRPr>
          </a:p>
        </p:txBody>
      </p:sp>
      <p:sp>
        <p:nvSpPr>
          <p:cNvPr id="108581"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82"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3918" name="Rectangle 46"/>
          <p:cNvSpPr>
            <a:spLocks noChangeArrowheads="1"/>
          </p:cNvSpPr>
          <p:nvPr/>
        </p:nvSpPr>
        <p:spPr bwMode="auto">
          <a:xfrm>
            <a:off x="3198813" y="3635375"/>
            <a:ext cx="1877116" cy="520655"/>
          </a:xfrm>
          <a:prstGeom prst="rect">
            <a:avLst/>
          </a:prstGeom>
          <a:noFill/>
          <a:ln w="12700">
            <a:noFill/>
            <a:miter lim="800000"/>
            <a:headEnd/>
            <a:tailEnd/>
          </a:ln>
          <a:effectLst/>
        </p:spPr>
        <p:txBody>
          <a:bodyPr wrap="none" lIns="90487" tIns="44450" rIns="90487" bIns="44450">
            <a:spAutoFit/>
          </a:bodyPr>
          <a:lstStyle/>
          <a:p>
            <a:pPr>
              <a:defRPr/>
            </a:pP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الأنبياء         </a:t>
            </a:r>
            <a:endPar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8584" name="Rectangle 49"/>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10</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a:t>
            </a:r>
            <a:endParaRPr lang="en-US" b="1" dirty="0">
              <a:solidFill>
                <a:schemeClr val="bg2"/>
              </a:solidFill>
              <a:latin typeface="Arial" panose="020B0604020202020204" pitchFamily="34" charset="0"/>
              <a:cs typeface="Arial" panose="020B0604020202020204" pitchFamily="34" charset="0"/>
            </a:endParaRPr>
          </a:p>
        </p:txBody>
      </p:sp>
      <p:sp>
        <p:nvSpPr>
          <p:cNvPr id="108585"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الشمال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الجنوب  </a:t>
            </a:r>
            <a:endParaRPr lang="en-US" b="1" dirty="0">
              <a:solidFill>
                <a:schemeClr val="bg2"/>
              </a:solidFill>
              <a:latin typeface="Arial" panose="020B0604020202020204" pitchFamily="34" charset="0"/>
              <a:cs typeface="Arial" panose="020B0604020202020204" pitchFamily="34" charset="0"/>
            </a:endParaRPr>
          </a:p>
        </p:txBody>
      </p:sp>
      <p:sp>
        <p:nvSpPr>
          <p:cNvPr id="108586" name="Rectangle 51"/>
          <p:cNvSpPr>
            <a:spLocks noChangeArrowheads="1"/>
          </p:cNvSpPr>
          <p:nvPr/>
        </p:nvSpPr>
        <p:spPr bwMode="auto">
          <a:xfrm>
            <a:off x="3143250" y="2746375"/>
            <a:ext cx="24958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إسرائيل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يهوذا   </a:t>
            </a:r>
            <a:endParaRPr lang="en-US" b="1" dirty="0">
              <a:solidFill>
                <a:schemeClr val="bg2"/>
              </a:solidFill>
              <a:latin typeface="Arial" panose="020B0604020202020204" pitchFamily="34" charset="0"/>
              <a:cs typeface="Arial" panose="020B0604020202020204" pitchFamily="34" charset="0"/>
            </a:endParaRP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08588"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08589" name="Group 138"/>
          <p:cNvGrpSpPr>
            <a:grpSpLocks/>
          </p:cNvGrpSpPr>
          <p:nvPr/>
        </p:nvGrpSpPr>
        <p:grpSpPr bwMode="auto">
          <a:xfrm>
            <a:off x="8018463" y="3436938"/>
            <a:ext cx="981075" cy="1843087"/>
            <a:chOff x="5051" y="2165"/>
            <a:chExt cx="618" cy="1161"/>
          </a:xfrm>
        </p:grpSpPr>
        <p:grpSp>
          <p:nvGrpSpPr>
            <p:cNvPr id="108613" name="Group 139"/>
            <p:cNvGrpSpPr>
              <a:grpSpLocks/>
            </p:cNvGrpSpPr>
            <p:nvPr/>
          </p:nvGrpSpPr>
          <p:grpSpPr bwMode="auto">
            <a:xfrm>
              <a:off x="5051" y="2165"/>
              <a:ext cx="618" cy="1161"/>
              <a:chOff x="5051" y="2165"/>
              <a:chExt cx="618" cy="1161"/>
            </a:xfrm>
          </p:grpSpPr>
          <p:sp>
            <p:nvSpPr>
              <p:cNvPr id="10861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0861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861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861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1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1" name="Rectangle 15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08614" name="Rectangle 157"/>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4030" name="Rectangle 158"/>
          <p:cNvSpPr>
            <a:spLocks noChangeArrowheads="1"/>
          </p:cNvSpPr>
          <p:nvPr/>
        </p:nvSpPr>
        <p:spPr bwMode="auto">
          <a:xfrm>
            <a:off x="8051800" y="3789363"/>
            <a:ext cx="78547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a:t>
            </a:r>
          </a:p>
        </p:txBody>
      </p:sp>
      <p:sp>
        <p:nvSpPr>
          <p:cNvPr id="108591" name="Rectangle 159"/>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64032" name="Rectangle 160"/>
          <p:cNvSpPr>
            <a:spLocks noChangeArrowheads="1"/>
          </p:cNvSpPr>
          <p:nvPr/>
        </p:nvSpPr>
        <p:spPr bwMode="auto">
          <a:xfrm>
            <a:off x="8002588" y="4483100"/>
            <a:ext cx="726160"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8593" name="Rectangle 161"/>
          <p:cNvSpPr>
            <a:spLocks noChangeArrowheads="1"/>
          </p:cNvSpPr>
          <p:nvPr/>
        </p:nvSpPr>
        <p:spPr bwMode="auto">
          <a:xfrm>
            <a:off x="8107363" y="4838700"/>
            <a:ext cx="64761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 </a:t>
            </a:r>
            <a:r>
              <a:rPr lang="en-US" sz="800" b="1" dirty="0">
                <a:solidFill>
                  <a:srgbClr val="000000"/>
                </a:solidFill>
                <a:latin typeface="Arial" panose="020B0604020202020204" pitchFamily="34" charset="0"/>
                <a:cs typeface="Arial" panose="020B0604020202020204" pitchFamily="34" charset="0"/>
              </a:rPr>
              <a:t>        </a:t>
            </a:r>
          </a:p>
        </p:txBody>
      </p:sp>
      <p:sp>
        <p:nvSpPr>
          <p:cNvPr id="108594" name="Rectangle 162"/>
          <p:cNvSpPr>
            <a:spLocks noChangeArrowheads="1"/>
          </p:cNvSpPr>
          <p:nvPr/>
        </p:nvSpPr>
        <p:spPr bwMode="auto">
          <a:xfrm>
            <a:off x="8031163" y="5003800"/>
            <a:ext cx="56105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08595" name="Rectangle 163"/>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grpSp>
        <p:nvGrpSpPr>
          <p:cNvPr id="108596" name="Group 164"/>
          <p:cNvGrpSpPr>
            <a:grpSpLocks/>
          </p:cNvGrpSpPr>
          <p:nvPr/>
        </p:nvGrpSpPr>
        <p:grpSpPr bwMode="auto">
          <a:xfrm>
            <a:off x="8061325" y="4151318"/>
            <a:ext cx="931863" cy="379413"/>
            <a:chOff x="5078" y="2615"/>
            <a:chExt cx="587" cy="239"/>
          </a:xfrm>
        </p:grpSpPr>
        <p:sp>
          <p:nvSpPr>
            <p:cNvPr id="108610" name="Rectangle 165"/>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08611" name="Rectangle 16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08612" name="Rectangle 167"/>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10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108597" name="Rectangle 168"/>
          <p:cNvSpPr>
            <a:spLocks noChangeArrowheads="1"/>
          </p:cNvSpPr>
          <p:nvPr/>
        </p:nvSpPr>
        <p:spPr bwMode="auto">
          <a:xfrm>
            <a:off x="8420100" y="4994275"/>
            <a:ext cx="4552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بابل     </a:t>
            </a:r>
            <a:endParaRPr lang="en-US" sz="800" b="1" dirty="0">
              <a:solidFill>
                <a:srgbClr val="000000"/>
              </a:solidFill>
              <a:latin typeface="Arial" panose="020B0604020202020204" pitchFamily="34" charset="0"/>
              <a:cs typeface="Arial" panose="020B0604020202020204" pitchFamily="34" charset="0"/>
            </a:endParaRPr>
          </a:p>
        </p:txBody>
      </p:sp>
      <p:sp>
        <p:nvSpPr>
          <p:cNvPr id="108598" name="Rectangle 169"/>
          <p:cNvSpPr>
            <a:spLocks noChangeArrowheads="1"/>
          </p:cNvSpPr>
          <p:nvPr/>
        </p:nvSpPr>
        <p:spPr bwMode="auto">
          <a:xfrm>
            <a:off x="8537575" y="4837113"/>
            <a:ext cx="35586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350</a:t>
            </a:r>
            <a:endParaRPr lang="en-US" sz="800" b="1" dirty="0">
              <a:solidFill>
                <a:srgbClr val="000000"/>
              </a:solidFill>
              <a:latin typeface="Arial" panose="020B0604020202020204" pitchFamily="34" charset="0"/>
              <a:cs typeface="Arial" panose="020B0604020202020204" pitchFamily="34" charset="0"/>
            </a:endParaRPr>
          </a:p>
        </p:txBody>
      </p:sp>
      <p:sp>
        <p:nvSpPr>
          <p:cNvPr id="464042" name="Rectangle 170"/>
          <p:cNvSpPr>
            <a:spLocks noChangeArrowheads="1"/>
          </p:cNvSpPr>
          <p:nvPr/>
        </p:nvSpPr>
        <p:spPr bwMode="auto">
          <a:xfrm>
            <a:off x="81334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108600" name="Text Box 17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073" name="Text Box 201"/>
          <p:cNvSpPr txBox="1">
            <a:spLocks noChangeArrowheads="1"/>
          </p:cNvSpPr>
          <p:nvPr/>
        </p:nvSpPr>
        <p:spPr bwMode="auto">
          <a:xfrm>
            <a:off x="6326188" y="1462088"/>
            <a:ext cx="2543492"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العهد الداوودي</a:t>
            </a:r>
            <a:endParaRPr lang="en-US" sz="3200" b="1" dirty="0">
              <a:solidFill>
                <a:schemeClr val="tx1"/>
              </a:solidFill>
              <a:latin typeface="Arial" panose="020B0604020202020204" pitchFamily="34" charset="0"/>
              <a:ea typeface="+mn-ea"/>
              <a:cs typeface="Arial" panose="020B0604020202020204" pitchFamily="34" charset="0"/>
            </a:endParaRPr>
          </a:p>
        </p:txBody>
      </p:sp>
      <p:sp>
        <p:nvSpPr>
          <p:cNvPr id="464074" name="Text Box 202"/>
          <p:cNvSpPr txBox="1">
            <a:spLocks noChangeArrowheads="1"/>
          </p:cNvSpPr>
          <p:nvPr/>
        </p:nvSpPr>
        <p:spPr bwMode="auto">
          <a:xfrm>
            <a:off x="6318249" y="3533775"/>
            <a:ext cx="1806847"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العهد الجديد</a:t>
            </a:r>
            <a:endParaRPr lang="en-US" sz="3200" b="1" dirty="0">
              <a:solidFill>
                <a:schemeClr val="tx1"/>
              </a:solidFill>
              <a:latin typeface="Arial" panose="020B0604020202020204" pitchFamily="34" charset="0"/>
              <a:ea typeface="+mn-ea"/>
              <a:cs typeface="Arial" panose="020B0604020202020204" pitchFamily="34" charset="0"/>
            </a:endParaRPr>
          </a:p>
        </p:txBody>
      </p:sp>
      <p:grpSp>
        <p:nvGrpSpPr>
          <p:cNvPr id="108604" name="Group 108"/>
          <p:cNvGrpSpPr>
            <a:grpSpLocks/>
          </p:cNvGrpSpPr>
          <p:nvPr/>
        </p:nvGrpSpPr>
        <p:grpSpPr bwMode="auto">
          <a:xfrm>
            <a:off x="519113" y="117475"/>
            <a:ext cx="854075" cy="1720984"/>
            <a:chOff x="519113" y="312738"/>
            <a:chExt cx="854075" cy="1910918"/>
          </a:xfrm>
        </p:grpSpPr>
        <p:sp>
          <p:nvSpPr>
            <p:cNvPr id="110" name="Rectangle 10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64044" name="Rectangle 172"/>
          <p:cNvSpPr>
            <a:spLocks noChangeArrowheads="1"/>
          </p:cNvSpPr>
          <p:nvPr/>
        </p:nvSpPr>
        <p:spPr bwMode="auto">
          <a:xfrm>
            <a:off x="6243638" y="4314825"/>
            <a:ext cx="1611312"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إرميا 31:</a:t>
            </a:r>
            <a:r>
              <a:rPr lang="en-US" b="1" dirty="0">
                <a:solidFill>
                  <a:schemeClr val="tx1"/>
                </a:solidFill>
                <a:latin typeface="Arial" panose="020B0604020202020204" pitchFamily="34" charset="0"/>
                <a:ea typeface="+mn-ea"/>
                <a:cs typeface="Arial" panose="020B0604020202020204" pitchFamily="34" charset="0"/>
              </a:rPr>
              <a:t>       </a:t>
            </a:r>
            <a:r>
              <a:rPr lang="ar-JO" b="1" dirty="0">
                <a:solidFill>
                  <a:schemeClr val="tx1"/>
                </a:solidFill>
                <a:latin typeface="Arial" panose="020B0604020202020204" pitchFamily="34" charset="0"/>
                <a:ea typeface="+mn-ea"/>
                <a:cs typeface="Arial" panose="020B0604020202020204" pitchFamily="34" charset="0"/>
              </a:rPr>
              <a:t>31 - 33</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464045" name="Rectangle 173"/>
          <p:cNvSpPr>
            <a:spLocks noChangeArrowheads="1"/>
          </p:cNvSpPr>
          <p:nvPr/>
        </p:nvSpPr>
        <p:spPr bwMode="auto">
          <a:xfrm>
            <a:off x="6188075" y="22479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2 صموئيل 7: 4 – 16</a:t>
            </a:r>
            <a:endParaRPr lang="en-US" b="1" dirty="0">
              <a:solidFill>
                <a:schemeClr val="tx1"/>
              </a:solidFill>
              <a:latin typeface="Arial" panose="020B0604020202020204" pitchFamily="34" charset="0"/>
              <a:ea typeface="+mn-ea"/>
              <a:cs typeface="Arial" panose="020B0604020202020204" pitchFamily="34" charset="0"/>
            </a:endParaRPr>
          </a:p>
          <a:p>
            <a:pPr>
              <a:defRPr/>
            </a:pPr>
            <a:r>
              <a:rPr lang="ar-JO" b="1" dirty="0">
                <a:solidFill>
                  <a:schemeClr val="tx1"/>
                </a:solidFill>
                <a:latin typeface="Arial" panose="020B0604020202020204" pitchFamily="34" charset="0"/>
                <a:ea typeface="+mn-ea"/>
                <a:cs typeface="Arial" panose="020B0604020202020204" pitchFamily="34" charset="0"/>
              </a:rPr>
              <a:t>1 أخبار الأيام 17: 3- 14</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25</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059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059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59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059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490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نهـ. فر</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1060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490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PG</a:t>
            </a:r>
          </a:p>
        </p:txBody>
      </p:sp>
      <p:sp>
        <p:nvSpPr>
          <p:cNvPr id="11060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060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060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491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جل</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491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RS</a:t>
            </a:r>
          </a:p>
        </p:txBody>
      </p:sp>
      <p:sp>
        <p:nvSpPr>
          <p:cNvPr id="46491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000" b="1" dirty="0">
                <a:solidFill>
                  <a:schemeClr val="folHlink"/>
                </a:solidFill>
                <a:latin typeface="Arial" panose="020B0604020202020204" pitchFamily="34" charset="0"/>
                <a:ea typeface="+mn-ea"/>
                <a:cs typeface="Arial" panose="020B0604020202020204" pitchFamily="34" charset="0"/>
              </a:rPr>
              <a:t>بح.متو</a:t>
            </a:r>
            <a:endParaRPr lang="en-US" sz="2000" b="1" dirty="0">
              <a:solidFill>
                <a:schemeClr val="folHlink"/>
              </a:solidFill>
              <a:latin typeface="Arial" panose="020B0604020202020204" pitchFamily="34" charset="0"/>
              <a:ea typeface="+mn-ea"/>
              <a:cs typeface="Arial" panose="020B0604020202020204" pitchFamily="34" charset="0"/>
            </a:endParaRPr>
          </a:p>
        </p:txBody>
      </p:sp>
      <p:sp>
        <p:nvSpPr>
          <p:cNvPr id="11060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0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1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4916" name="Rectangle 20"/>
          <p:cNvSpPr>
            <a:spLocks noChangeArrowheads="1"/>
          </p:cNvSpPr>
          <p:nvPr/>
        </p:nvSpPr>
        <p:spPr bwMode="auto">
          <a:xfrm>
            <a:off x="76200" y="304800"/>
            <a:ext cx="282575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2400" b="1" dirty="0">
                <a:solidFill>
                  <a:schemeClr val="tx2"/>
                </a:solidFill>
                <a:latin typeface="Arial" panose="020B0604020202020204" pitchFamily="34" charset="0"/>
                <a:ea typeface="+mn-ea"/>
                <a:cs typeface="Arial" panose="020B0604020202020204" pitchFamily="34" charset="0"/>
              </a:rPr>
              <a:t>تزيين        </a:t>
            </a:r>
            <a:endParaRPr lang="en-US" sz="2400" b="1" dirty="0">
              <a:solidFill>
                <a:schemeClr val="tx2"/>
              </a:solidFill>
              <a:latin typeface="Arial" panose="020B0604020202020204" pitchFamily="34" charset="0"/>
              <a:ea typeface="+mn-ea"/>
              <a:cs typeface="Arial" panose="020B0604020202020204" pitchFamily="34" charset="0"/>
            </a:endParaRPr>
          </a:p>
          <a:p>
            <a:pP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المرحلة </a:t>
            </a:r>
            <a:r>
              <a:rPr lang="en-US" sz="2400" b="1" dirty="0">
                <a:solidFill>
                  <a:schemeClr val="tx2"/>
                </a:solidFill>
                <a:latin typeface="Arial" panose="020B0604020202020204" pitchFamily="34" charset="0"/>
                <a:ea typeface="+mn-ea"/>
                <a:cs typeface="Arial" panose="020B0604020202020204" pitchFamily="34" charset="0"/>
              </a:rPr>
              <a:t>                             </a:t>
            </a:r>
          </a:p>
          <a:p>
            <a:pPr>
              <a:defRPr/>
            </a:pPr>
            <a:r>
              <a:rPr lang="en-US" sz="2400" b="1" dirty="0">
                <a:solidFill>
                  <a:schemeClr val="tx2"/>
                </a:solidFill>
                <a:latin typeface="Arial" panose="020B0604020202020204" pitchFamily="34" charset="0"/>
                <a:ea typeface="+mn-ea"/>
                <a:cs typeface="Arial" panose="020B0604020202020204" pitchFamily="34" charset="0"/>
              </a:rPr>
              <a:t>  </a:t>
            </a:r>
          </a:p>
        </p:txBody>
      </p:sp>
      <p:sp>
        <p:nvSpPr>
          <p:cNvPr id="46491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ميـ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061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2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U</a:t>
            </a:r>
          </a:p>
        </p:txBody>
      </p:sp>
      <p:sp>
        <p:nvSpPr>
          <p:cNvPr id="46492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1061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2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حا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1062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2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نين</a:t>
            </a:r>
            <a:r>
              <a:rPr lang="en-US" sz="2400" b="1" dirty="0">
                <a:solidFill>
                  <a:schemeClr val="folHlink"/>
                </a:solidFill>
                <a:latin typeface="Arial" panose="020B0604020202020204" pitchFamily="34" charset="0"/>
                <a:ea typeface="+mn-ea"/>
                <a:cs typeface="Arial" panose="020B0604020202020204" pitchFamily="34" charset="0"/>
              </a:rPr>
              <a:t>(</a:t>
            </a:r>
            <a:r>
              <a:rPr lang="ar-JO" sz="2400" b="1" dirty="0">
                <a:solidFill>
                  <a:schemeClr val="folHlink"/>
                </a:solidFill>
                <a:latin typeface="Arial" panose="020B0604020202020204" pitchFamily="34" charset="0"/>
                <a:ea typeface="+mn-ea"/>
                <a:cs typeface="Arial" panose="020B0604020202020204" pitchFamily="34" charset="0"/>
              </a:rPr>
              <a:t>أش</a:t>
            </a:r>
            <a:r>
              <a:rPr lang="en-US" sz="2400" b="1" dirty="0">
                <a:solidFill>
                  <a:schemeClr val="folHlink"/>
                </a:solidFill>
                <a:latin typeface="Arial" panose="020B0604020202020204" pitchFamily="34" charset="0"/>
                <a:ea typeface="+mn-ea"/>
                <a:cs typeface="Arial" panose="020B0604020202020204" pitchFamily="34" charset="0"/>
              </a:rPr>
              <a:t>)</a:t>
            </a:r>
          </a:p>
        </p:txBody>
      </p:sp>
      <p:sp>
        <p:nvSpPr>
          <p:cNvPr id="11062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062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2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كنع</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1062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3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أورش</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1062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062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34"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KB</a:t>
            </a:r>
          </a:p>
        </p:txBody>
      </p:sp>
      <p:sp>
        <p:nvSpPr>
          <p:cNvPr id="11063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3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MS</a:t>
            </a:r>
          </a:p>
        </p:txBody>
      </p:sp>
      <p:sp>
        <p:nvSpPr>
          <p:cNvPr id="11063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38" name="Rectangle 42"/>
          <p:cNvSpPr>
            <a:spLocks noChangeArrowheads="1"/>
          </p:cNvSpPr>
          <p:nvPr/>
        </p:nvSpPr>
        <p:spPr bwMode="auto">
          <a:xfrm>
            <a:off x="1809750" y="40814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مصـ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4939" name="Rectangle 43"/>
          <p:cNvSpPr>
            <a:spLocks noChangeArrowheads="1"/>
          </p:cNvSpPr>
          <p:nvPr/>
        </p:nvSpPr>
        <p:spPr bwMode="auto">
          <a:xfrm>
            <a:off x="3751263" y="3078163"/>
            <a:ext cx="10980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جب. نيب</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110638"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82" name="Rectangle 86"/>
            <p:cNvSpPr>
              <a:spLocks noChangeArrowheads="1"/>
            </p:cNvSpPr>
            <p:nvPr/>
          </p:nvSpPr>
          <p:spPr bwMode="auto">
            <a:xfrm>
              <a:off x="105" y="2798"/>
              <a:ext cx="4862" cy="1103"/>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ar-JO" sz="3600" b="1" dirty="0">
                  <a:solidFill>
                    <a:srgbClr val="D83104"/>
                  </a:solidFill>
                  <a:latin typeface="Arial" panose="020B0604020202020204" pitchFamily="34" charset="0"/>
                  <a:cs typeface="Arial" panose="020B0604020202020204" pitchFamily="34" charset="0"/>
                </a:rPr>
                <a:t>المملكة الجنوبية :</a:t>
              </a:r>
            </a:p>
            <a:p>
              <a:pPr algn="ctr">
                <a:defRPr/>
              </a:pPr>
              <a:r>
                <a:rPr lang="ar-JO" sz="3600" b="1" dirty="0">
                  <a:solidFill>
                    <a:schemeClr val="bg2"/>
                  </a:solidFill>
                  <a:latin typeface="Arial" panose="020B0604020202020204" pitchFamily="34" charset="0"/>
                  <a:cs typeface="Arial" panose="020B0604020202020204" pitchFamily="34" charset="0"/>
                </a:rPr>
                <a:t>( 580 ق. م)       يهوذا</a:t>
              </a:r>
              <a:endParaRPr lang="en-US" sz="3600" b="1" dirty="0">
                <a:solidFill>
                  <a:schemeClr val="bg2"/>
                </a:solidFill>
                <a:latin typeface="Arial" panose="020B0604020202020204" pitchFamily="34" charset="0"/>
                <a:cs typeface="Arial" panose="020B0604020202020204" pitchFamily="34" charset="0"/>
              </a:endParaRPr>
            </a:p>
            <a:p>
              <a:pPr algn="ctr">
                <a:defRPr/>
              </a:pPr>
              <a:r>
                <a:rPr lang="ar-JO" sz="3600" b="1" u="sng" dirty="0">
                  <a:solidFill>
                    <a:schemeClr val="accent2"/>
                  </a:solidFill>
                  <a:latin typeface="Arial" panose="020B0604020202020204" pitchFamily="34" charset="0"/>
                  <a:cs typeface="Arial" panose="020B0604020202020204" pitchFamily="34" charset="0"/>
                </a:rPr>
                <a:t>السبي البابلي </a:t>
              </a:r>
              <a:endParaRPr lang="en-US" sz="3600" b="1" u="sng" dirty="0">
                <a:solidFill>
                  <a:schemeClr val="accent2"/>
                </a:solidFill>
                <a:latin typeface="Arial" panose="020B0604020202020204" pitchFamily="34" charset="0"/>
                <a:cs typeface="Arial" panose="020B0604020202020204" pitchFamily="34"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84" name="Line 88"/>
          <p:cNvSpPr>
            <a:spLocks noChangeShapeType="1"/>
          </p:cNvSpPr>
          <p:nvPr/>
        </p:nvSpPr>
        <p:spPr bwMode="auto">
          <a:xfrm flipH="1">
            <a:off x="2846705" y="307752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0642"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10643" name="Group 172"/>
          <p:cNvGrpSpPr>
            <a:grpSpLocks/>
          </p:cNvGrpSpPr>
          <p:nvPr/>
        </p:nvGrpSpPr>
        <p:grpSpPr bwMode="auto">
          <a:xfrm>
            <a:off x="8018463" y="3436938"/>
            <a:ext cx="981075" cy="1843087"/>
            <a:chOff x="5051" y="2165"/>
            <a:chExt cx="618" cy="1161"/>
          </a:xfrm>
        </p:grpSpPr>
        <p:grpSp>
          <p:nvGrpSpPr>
            <p:cNvPr id="110664" name="Group 173"/>
            <p:cNvGrpSpPr>
              <a:grpSpLocks/>
            </p:cNvGrpSpPr>
            <p:nvPr/>
          </p:nvGrpSpPr>
          <p:grpSpPr bwMode="auto">
            <a:xfrm>
              <a:off x="5051" y="2165"/>
              <a:ext cx="618" cy="1161"/>
              <a:chOff x="5051" y="2165"/>
              <a:chExt cx="618" cy="1161"/>
            </a:xfrm>
          </p:grpSpPr>
          <p:sp>
            <p:nvSpPr>
              <p:cNvPr id="110666"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0667"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0668"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0669"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0"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1"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2"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3"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4"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5"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6"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7"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8"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9"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80"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81"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82" name="Rectangle 190"/>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10665" name="Rectangle 191"/>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5088" name="Rectangle 192"/>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10645" name="Rectangle 193"/>
          <p:cNvSpPr>
            <a:spLocks noChangeArrowheads="1"/>
          </p:cNvSpPr>
          <p:nvPr/>
        </p:nvSpPr>
        <p:spPr bwMode="auto">
          <a:xfrm>
            <a:off x="8032750" y="3973513"/>
            <a:ext cx="93775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65090" name="Rectangle 194"/>
          <p:cNvSpPr>
            <a:spLocks noChangeArrowheads="1"/>
          </p:cNvSpPr>
          <p:nvPr/>
        </p:nvSpPr>
        <p:spPr bwMode="auto">
          <a:xfrm>
            <a:off x="8002588" y="4483100"/>
            <a:ext cx="759822"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10647" name="Rectangle 195"/>
          <p:cNvSpPr>
            <a:spLocks noChangeArrowheads="1"/>
          </p:cNvSpPr>
          <p:nvPr/>
        </p:nvSpPr>
        <p:spPr bwMode="auto">
          <a:xfrm>
            <a:off x="8107363" y="4838700"/>
            <a:ext cx="6187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 </a:t>
            </a:r>
            <a:r>
              <a:rPr lang="en-US" sz="800" b="1" dirty="0">
                <a:solidFill>
                  <a:srgbClr val="000000"/>
                </a:solidFill>
                <a:latin typeface="Arial" panose="020B0604020202020204" pitchFamily="34" charset="0"/>
                <a:cs typeface="Arial" panose="020B0604020202020204" pitchFamily="34" charset="0"/>
              </a:rPr>
              <a:t>       </a:t>
            </a:r>
          </a:p>
        </p:txBody>
      </p:sp>
      <p:sp>
        <p:nvSpPr>
          <p:cNvPr id="110648" name="Rectangle 196"/>
          <p:cNvSpPr>
            <a:spLocks noChangeArrowheads="1"/>
          </p:cNvSpPr>
          <p:nvPr/>
        </p:nvSpPr>
        <p:spPr bwMode="auto">
          <a:xfrm>
            <a:off x="8031163" y="5003800"/>
            <a:ext cx="56105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10649" name="Rectangle 197"/>
          <p:cNvSpPr>
            <a:spLocks noChangeArrowheads="1"/>
          </p:cNvSpPr>
          <p:nvPr/>
        </p:nvSpPr>
        <p:spPr bwMode="auto">
          <a:xfrm>
            <a:off x="8026400" y="4672013"/>
            <a:ext cx="93294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a:t>
            </a:r>
            <a:r>
              <a:rPr lang="en-US" sz="800" b="1" dirty="0">
                <a:solidFill>
                  <a:srgbClr val="000000"/>
                </a:solidFill>
                <a:latin typeface="Arial" panose="020B0604020202020204" pitchFamily="34" charset="0"/>
                <a:cs typeface="Arial" panose="020B0604020202020204" pitchFamily="34" charset="0"/>
              </a:rPr>
              <a:t>-J         </a:t>
            </a:r>
            <a:r>
              <a:rPr lang="ar-JO" sz="800" b="1" dirty="0">
                <a:solidFill>
                  <a:srgbClr val="000000"/>
                </a:solidFill>
                <a:latin typeface="Arial" panose="020B0604020202020204" pitchFamily="34" charset="0"/>
                <a:cs typeface="Arial" panose="020B0604020202020204" pitchFamily="34" charset="0"/>
              </a:rPr>
              <a:t>20 </a:t>
            </a:r>
            <a:r>
              <a:rPr lang="en-US" sz="800" b="1" dirty="0">
                <a:solidFill>
                  <a:srgbClr val="000000"/>
                </a:solidFill>
                <a:latin typeface="Arial" panose="020B0604020202020204" pitchFamily="34" charset="0"/>
                <a:cs typeface="Arial" panose="020B0604020202020204" pitchFamily="34" charset="0"/>
              </a:rPr>
              <a:t>-R</a:t>
            </a:r>
          </a:p>
        </p:txBody>
      </p:sp>
      <p:grpSp>
        <p:nvGrpSpPr>
          <p:cNvPr id="110650" name="Group 198"/>
          <p:cNvGrpSpPr>
            <a:grpSpLocks/>
          </p:cNvGrpSpPr>
          <p:nvPr/>
        </p:nvGrpSpPr>
        <p:grpSpPr bwMode="auto">
          <a:xfrm>
            <a:off x="8061325" y="4151318"/>
            <a:ext cx="931863" cy="379413"/>
            <a:chOff x="5078" y="2615"/>
            <a:chExt cx="587" cy="239"/>
          </a:xfrm>
        </p:grpSpPr>
        <p:sp>
          <p:nvSpPr>
            <p:cNvPr id="110661" name="Rectangle 19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10662" name="Rectangle 200"/>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10663" name="Rectangle 201"/>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110651" name="Rectangle 202"/>
          <p:cNvSpPr>
            <a:spLocks noChangeArrowheads="1"/>
          </p:cNvSpPr>
          <p:nvPr/>
        </p:nvSpPr>
        <p:spPr bwMode="auto">
          <a:xfrm>
            <a:off x="8420100" y="4994275"/>
            <a:ext cx="4552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بابل     </a:t>
            </a:r>
            <a:endParaRPr lang="en-US" sz="800" b="1" dirty="0">
              <a:solidFill>
                <a:srgbClr val="000000"/>
              </a:solidFill>
              <a:latin typeface="Arial" panose="020B0604020202020204" pitchFamily="34" charset="0"/>
              <a:cs typeface="Arial" panose="020B0604020202020204" pitchFamily="34" charset="0"/>
            </a:endParaRPr>
          </a:p>
        </p:txBody>
      </p:sp>
      <p:sp>
        <p:nvSpPr>
          <p:cNvPr id="110652" name="Rectangle 203"/>
          <p:cNvSpPr>
            <a:spLocks noChangeArrowheads="1"/>
          </p:cNvSpPr>
          <p:nvPr/>
        </p:nvSpPr>
        <p:spPr bwMode="auto">
          <a:xfrm>
            <a:off x="8537575" y="4837113"/>
            <a:ext cx="35586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360</a:t>
            </a:r>
            <a:endParaRPr lang="en-US" sz="800" b="1" dirty="0">
              <a:solidFill>
                <a:srgbClr val="000000"/>
              </a:solidFill>
              <a:latin typeface="Arial" panose="020B0604020202020204" pitchFamily="34" charset="0"/>
              <a:cs typeface="Arial" panose="020B0604020202020204" pitchFamily="34" charset="0"/>
            </a:endParaRPr>
          </a:p>
        </p:txBody>
      </p:sp>
      <p:sp>
        <p:nvSpPr>
          <p:cNvPr id="465100" name="Rectangle 204"/>
          <p:cNvSpPr>
            <a:spLocks noChangeArrowheads="1"/>
          </p:cNvSpPr>
          <p:nvPr/>
        </p:nvSpPr>
        <p:spPr bwMode="auto">
          <a:xfrm>
            <a:off x="8130235"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51</a:t>
            </a:r>
          </a:p>
        </p:txBody>
      </p:sp>
      <p:sp>
        <p:nvSpPr>
          <p:cNvPr id="110654" name="Text Box 20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b="1" dirty="0">
              <a:solidFill>
                <a:srgbClr val="FFF30C"/>
              </a:solidFill>
              <a:latin typeface="Arial" panose="020B0604020202020204" pitchFamily="34" charset="0"/>
              <a:ea typeface="+mn-ea"/>
              <a:cs typeface="Arial" panose="020B0604020202020204" pitchFamily="34" charset="0"/>
            </a:endParaRPr>
          </a:p>
        </p:txBody>
      </p:sp>
      <p:sp>
        <p:nvSpPr>
          <p:cNvPr id="110656" name="Text Box 207"/>
          <p:cNvSpPr txBox="1">
            <a:spLocks noChangeArrowheads="1"/>
          </p:cNvSpPr>
          <p:nvPr/>
        </p:nvSpPr>
        <p:spPr bwMode="auto">
          <a:xfrm>
            <a:off x="8602663" y="648493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b="1" dirty="0">
              <a:solidFill>
                <a:srgbClr val="F8131B"/>
              </a:solidFill>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25: 1 – 21 </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pic>
        <p:nvPicPr>
          <p:cNvPr id="112642"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65923" name="Text Box 3"/>
          <p:cNvSpPr txBox="1">
            <a:spLocks noChangeArrowheads="1"/>
          </p:cNvSpPr>
          <p:nvPr/>
        </p:nvSpPr>
        <p:spPr bwMode="auto">
          <a:xfrm>
            <a:off x="373063" y="5276850"/>
            <a:ext cx="8366125" cy="12065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50000"/>
              </a:lnSpc>
              <a:spcBef>
                <a:spcPct val="50000"/>
              </a:spcBef>
              <a:defRPr/>
            </a:pPr>
            <a:endParaRPr lang="en-US" b="1" dirty="0">
              <a:solidFill>
                <a:srgbClr val="FFFF00"/>
              </a:solidFill>
              <a:latin typeface="Arial" panose="020B0604020202020204" pitchFamily="34" charset="0"/>
              <a:cs typeface="Arial" panose="020B0604020202020204" pitchFamily="34" charset="0"/>
            </a:endParaRPr>
          </a:p>
          <a:p>
            <a:pPr algn="ctr">
              <a:lnSpc>
                <a:spcPct val="50000"/>
              </a:lnSpc>
              <a:spcBef>
                <a:spcPct val="50000"/>
              </a:spcBef>
              <a:defRPr/>
            </a:pPr>
            <a:r>
              <a:rPr lang="ar-JO" b="1" dirty="0">
                <a:solidFill>
                  <a:srgbClr val="FFFF00"/>
                </a:solidFill>
                <a:latin typeface="Arial" panose="020B0604020202020204" pitchFamily="34" charset="0"/>
                <a:cs typeface="Arial" panose="020B0604020202020204" pitchFamily="34" charset="0"/>
              </a:rPr>
              <a:t>مدينة بابل القديمة</a:t>
            </a:r>
            <a:endParaRPr lang="en-US" b="1" dirty="0">
              <a:solidFill>
                <a:srgbClr val="FFFF00"/>
              </a:solidFill>
              <a:latin typeface="Arial" panose="020B0604020202020204" pitchFamily="34" charset="0"/>
              <a:cs typeface="Arial" panose="020B0604020202020204" pitchFamily="34" charset="0"/>
            </a:endParaRPr>
          </a:p>
          <a:p>
            <a:pPr algn="ctr">
              <a:lnSpc>
                <a:spcPct val="50000"/>
              </a:lnSpc>
              <a:spcBef>
                <a:spcPct val="50000"/>
              </a:spcBef>
              <a:defRPr/>
            </a:pPr>
            <a:r>
              <a:rPr lang="en-US" b="1" dirty="0">
                <a:solidFill>
                  <a:srgbClr val="FFFF00"/>
                </a:solidFill>
                <a:latin typeface="Arial" panose="020B0604020202020204" pitchFamily="34" charset="0"/>
                <a:cs typeface="Arial" panose="020B0604020202020204" pitchFamily="34" charset="0"/>
              </a:rPr>
              <a:t>From the early motion picture </a:t>
            </a:r>
            <a:r>
              <a:rPr lang="en-US" altLang="ja-JP" b="1" dirty="0">
                <a:solidFill>
                  <a:srgbClr val="FFFF00"/>
                </a:solidFill>
                <a:latin typeface="Arial" panose="020B0604020202020204" pitchFamily="34" charset="0"/>
                <a:cs typeface="Arial" panose="020B0604020202020204" pitchFamily="34" charset="0"/>
              </a:rPr>
              <a:t>"Intolerance"</a:t>
            </a:r>
            <a:endParaRPr lang="en-US" b="1" dirty="0">
              <a:solidFill>
                <a:srgbClr val="FFFF00"/>
              </a:solidFill>
              <a:latin typeface="Arial" panose="020B0604020202020204" pitchFamily="34" charset="0"/>
              <a:cs typeface="Arial" panose="020B0604020202020204" pitchFamily="34" charset="0"/>
            </a:endParaRPr>
          </a:p>
        </p:txBody>
      </p:sp>
      <p:sp>
        <p:nvSpPr>
          <p:cNvPr id="112644"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12645" name="Group 176"/>
          <p:cNvGrpSpPr>
            <a:grpSpLocks/>
          </p:cNvGrpSpPr>
          <p:nvPr/>
        </p:nvGrpSpPr>
        <p:grpSpPr bwMode="auto">
          <a:xfrm>
            <a:off x="8018463" y="3436938"/>
            <a:ext cx="981075" cy="1843087"/>
            <a:chOff x="5051" y="2165"/>
            <a:chExt cx="618" cy="1161"/>
          </a:xfrm>
        </p:grpSpPr>
        <p:grpSp>
          <p:nvGrpSpPr>
            <p:cNvPr id="112661" name="Group 177"/>
            <p:cNvGrpSpPr>
              <a:grpSpLocks/>
            </p:cNvGrpSpPr>
            <p:nvPr/>
          </p:nvGrpSpPr>
          <p:grpSpPr bwMode="auto">
            <a:xfrm>
              <a:off x="5051" y="2165"/>
              <a:ext cx="618" cy="1161"/>
              <a:chOff x="5051" y="2165"/>
              <a:chExt cx="618" cy="1161"/>
            </a:xfrm>
          </p:grpSpPr>
          <p:sp>
            <p:nvSpPr>
              <p:cNvPr id="112663"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2664"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2665"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2666"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67"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68"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69"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0"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1"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2"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3"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4"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5"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6"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7"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8"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9" name="Rectangle 19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12662" name="Rectangle 19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6116" name="Rectangle 196"/>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12647" name="Rectangle 197"/>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66118" name="Rectangle 198"/>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12649" name="Rectangle 199"/>
          <p:cNvSpPr>
            <a:spLocks noChangeArrowheads="1"/>
          </p:cNvSpPr>
          <p:nvPr/>
        </p:nvSpPr>
        <p:spPr bwMode="auto">
          <a:xfrm>
            <a:off x="8107363" y="4838700"/>
            <a:ext cx="6187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 </a:t>
            </a:r>
            <a:r>
              <a:rPr lang="en-US" sz="800" b="1" dirty="0">
                <a:solidFill>
                  <a:srgbClr val="000000"/>
                </a:solidFill>
                <a:latin typeface="Arial" panose="020B0604020202020204" pitchFamily="34" charset="0"/>
                <a:cs typeface="Arial" panose="020B0604020202020204" pitchFamily="34" charset="0"/>
              </a:rPr>
              <a:t>       </a:t>
            </a:r>
          </a:p>
        </p:txBody>
      </p:sp>
      <p:sp>
        <p:nvSpPr>
          <p:cNvPr id="112650" name="Rectangle 200"/>
          <p:cNvSpPr>
            <a:spLocks noChangeArrowheads="1"/>
          </p:cNvSpPr>
          <p:nvPr/>
        </p:nvSpPr>
        <p:spPr bwMode="auto">
          <a:xfrm>
            <a:off x="8031163" y="5003800"/>
            <a:ext cx="5899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12651" name="Rectangle 201"/>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grpSp>
        <p:nvGrpSpPr>
          <p:cNvPr id="112652" name="Group 202"/>
          <p:cNvGrpSpPr>
            <a:grpSpLocks/>
          </p:cNvGrpSpPr>
          <p:nvPr/>
        </p:nvGrpSpPr>
        <p:grpSpPr bwMode="auto">
          <a:xfrm>
            <a:off x="8061325" y="4151318"/>
            <a:ext cx="931863" cy="379413"/>
            <a:chOff x="5078" y="2615"/>
            <a:chExt cx="587" cy="239"/>
          </a:xfrm>
        </p:grpSpPr>
        <p:sp>
          <p:nvSpPr>
            <p:cNvPr id="112658" name="Rectangle 203"/>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12659" name="Rectangle 204"/>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12660" name="Rectangle 205"/>
            <p:cNvSpPr>
              <a:spLocks noChangeArrowheads="1"/>
            </p:cNvSpPr>
            <p:nvPr/>
          </p:nvSpPr>
          <p:spPr bwMode="auto">
            <a:xfrm>
              <a:off x="5105" y="2720"/>
              <a:ext cx="49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112653" name="Rectangle 206"/>
          <p:cNvSpPr>
            <a:spLocks noChangeArrowheads="1"/>
          </p:cNvSpPr>
          <p:nvPr/>
        </p:nvSpPr>
        <p:spPr bwMode="auto">
          <a:xfrm>
            <a:off x="8420100" y="4994275"/>
            <a:ext cx="48410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بابل      </a:t>
            </a:r>
            <a:endParaRPr lang="en-US" sz="800" b="1" dirty="0">
              <a:solidFill>
                <a:srgbClr val="000000"/>
              </a:solidFill>
              <a:latin typeface="Arial" panose="020B0604020202020204" pitchFamily="34" charset="0"/>
              <a:cs typeface="Arial" panose="020B0604020202020204" pitchFamily="34" charset="0"/>
            </a:endParaRPr>
          </a:p>
        </p:txBody>
      </p:sp>
      <p:sp>
        <p:nvSpPr>
          <p:cNvPr id="112654" name="Rectangle 207"/>
          <p:cNvSpPr>
            <a:spLocks noChangeArrowheads="1"/>
          </p:cNvSpPr>
          <p:nvPr/>
        </p:nvSpPr>
        <p:spPr bwMode="auto">
          <a:xfrm>
            <a:off x="8537575" y="4837113"/>
            <a:ext cx="35586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350</a:t>
            </a:r>
            <a:endParaRPr lang="en-US" sz="800" b="1" dirty="0">
              <a:solidFill>
                <a:srgbClr val="000000"/>
              </a:solidFill>
              <a:latin typeface="Arial" panose="020B0604020202020204" pitchFamily="34" charset="0"/>
              <a:cs typeface="Arial" panose="020B0604020202020204" pitchFamily="34" charset="0"/>
            </a:endParaRPr>
          </a:p>
        </p:txBody>
      </p:sp>
      <p:sp>
        <p:nvSpPr>
          <p:cNvPr id="466128" name="Rectangle 208"/>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52</a:t>
            </a:r>
          </a:p>
        </p:txBody>
      </p:sp>
      <p:sp>
        <p:nvSpPr>
          <p:cNvPr id="466129" name="Text Box 209"/>
          <p:cNvSpPr txBox="1">
            <a:spLocks noChangeArrowheads="1"/>
          </p:cNvSpPr>
          <p:nvPr/>
        </p:nvSpPr>
        <p:spPr bwMode="auto">
          <a:xfrm>
            <a:off x="1779588" y="0"/>
            <a:ext cx="2778344" cy="3376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الثاني 25: 1- 21</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12657" name="Text Box 210"/>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89" name="Group 2"/>
          <p:cNvGrpSpPr>
            <a:grpSpLocks/>
          </p:cNvGrpSpPr>
          <p:nvPr/>
        </p:nvGrpSpPr>
        <p:grpSpPr bwMode="auto">
          <a:xfrm>
            <a:off x="4130676" y="519113"/>
            <a:ext cx="3975101" cy="5789612"/>
            <a:chOff x="2602" y="327"/>
            <a:chExt cx="2504" cy="3647"/>
          </a:xfrm>
        </p:grpSpPr>
        <p:grpSp>
          <p:nvGrpSpPr>
            <p:cNvPr id="114836" name="Group 3"/>
            <p:cNvGrpSpPr>
              <a:grpSpLocks/>
            </p:cNvGrpSpPr>
            <p:nvPr/>
          </p:nvGrpSpPr>
          <p:grpSpPr bwMode="auto">
            <a:xfrm>
              <a:off x="2602" y="327"/>
              <a:ext cx="1226" cy="3647"/>
              <a:chOff x="2602" y="327"/>
              <a:chExt cx="1226" cy="3647"/>
            </a:xfrm>
          </p:grpSpPr>
          <p:sp>
            <p:nvSpPr>
              <p:cNvPr id="114878" name="Rectangle 4"/>
              <p:cNvSpPr>
                <a:spLocks noChangeArrowheads="1"/>
              </p:cNvSpPr>
              <p:nvPr/>
            </p:nvSpPr>
            <p:spPr bwMode="auto">
              <a:xfrm>
                <a:off x="3345" y="327"/>
                <a:ext cx="483"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277" name="Rectangle 5"/>
              <p:cNvSpPr>
                <a:spLocks noChangeArrowheads="1"/>
              </p:cNvSpPr>
              <p:nvPr/>
            </p:nvSpPr>
            <p:spPr bwMode="auto">
              <a:xfrm>
                <a:off x="3087" y="1240"/>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(2000 B.C.)</a:t>
                </a:r>
              </a:p>
            </p:txBody>
          </p:sp>
          <p:sp>
            <p:nvSpPr>
              <p:cNvPr id="114880" name="Rectangle 6"/>
              <p:cNvSpPr>
                <a:spLocks noChangeArrowheads="1"/>
              </p:cNvSpPr>
              <p:nvPr/>
            </p:nvSpPr>
            <p:spPr bwMode="auto">
              <a:xfrm>
                <a:off x="2865" y="327"/>
                <a:ext cx="59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81"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82"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83"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84"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85"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86" name="Freeform 12"/>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87"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88"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89"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90"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91"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92"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93"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94"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95"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96" name="Rectangle 22"/>
              <p:cNvSpPr>
                <a:spLocks noChangeArrowheads="1"/>
              </p:cNvSpPr>
              <p:nvPr/>
            </p:nvSpPr>
            <p:spPr bwMode="auto">
              <a:xfrm>
                <a:off x="2780" y="3258"/>
                <a:ext cx="18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40</a:t>
                </a:r>
              </a:p>
            </p:txBody>
          </p:sp>
          <p:sp>
            <p:nvSpPr>
              <p:cNvPr id="114897"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98"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99"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00"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901"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02" name="Freeform 28"/>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903"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904"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905"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06"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305" name="Rectangle 33"/>
              <p:cNvSpPr>
                <a:spLocks noChangeArrowheads="1"/>
              </p:cNvSpPr>
              <p:nvPr/>
            </p:nvSpPr>
            <p:spPr bwMode="auto">
              <a:xfrm>
                <a:off x="3095" y="2648"/>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(1500 B.C.)</a:t>
                </a:r>
              </a:p>
            </p:txBody>
          </p:sp>
          <p:sp>
            <p:nvSpPr>
              <p:cNvPr id="114908"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09"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10"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11"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12"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13"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14" name="Rectangle 40"/>
              <p:cNvSpPr>
                <a:spLocks noChangeArrowheads="1"/>
              </p:cNvSpPr>
              <p:nvPr/>
            </p:nvSpPr>
            <p:spPr bwMode="auto">
              <a:xfrm>
                <a:off x="2741" y="538"/>
                <a:ext cx="43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الخطية الأولى</a:t>
                </a:r>
                <a:endParaRPr lang="en-US" sz="900" b="1" dirty="0">
                  <a:solidFill>
                    <a:srgbClr val="000000"/>
                  </a:solidFill>
                  <a:latin typeface="Arial" panose="020B0604020202020204" pitchFamily="34" charset="0"/>
                  <a:cs typeface="Arial" panose="020B0604020202020204" pitchFamily="34" charset="0"/>
                </a:endParaRPr>
              </a:p>
            </p:txBody>
          </p:sp>
          <p:sp>
            <p:nvSpPr>
              <p:cNvPr id="114915" name="Rectangle 41"/>
              <p:cNvSpPr>
                <a:spLocks noChangeArrowheads="1"/>
              </p:cNvSpPr>
              <p:nvPr/>
            </p:nvSpPr>
            <p:spPr bwMode="auto">
              <a:xfrm>
                <a:off x="2690" y="634"/>
                <a:ext cx="43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الإنجيل الأول </a:t>
                </a:r>
                <a:endParaRPr lang="en-US" sz="900" b="1" dirty="0">
                  <a:solidFill>
                    <a:srgbClr val="000000"/>
                  </a:solidFill>
                  <a:latin typeface="Arial" panose="020B0604020202020204" pitchFamily="34" charset="0"/>
                  <a:cs typeface="Arial" panose="020B0604020202020204" pitchFamily="34" charset="0"/>
                </a:endParaRPr>
              </a:p>
            </p:txBody>
          </p:sp>
          <p:sp>
            <p:nvSpPr>
              <p:cNvPr id="114916" name="Rectangle 42"/>
              <p:cNvSpPr>
                <a:spLocks noChangeArrowheads="1"/>
              </p:cNvSpPr>
              <p:nvPr/>
            </p:nvSpPr>
            <p:spPr bwMode="auto">
              <a:xfrm>
                <a:off x="2695" y="738"/>
                <a:ext cx="46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العائلة الأولى  </a:t>
                </a:r>
                <a:endParaRPr lang="en-US" sz="900" b="1" dirty="0">
                  <a:solidFill>
                    <a:srgbClr val="000000"/>
                  </a:solidFill>
                  <a:latin typeface="Arial" panose="020B0604020202020204" pitchFamily="34" charset="0"/>
                  <a:cs typeface="Arial" panose="020B0604020202020204" pitchFamily="34" charset="0"/>
                </a:endParaRPr>
              </a:p>
            </p:txBody>
          </p:sp>
          <p:sp>
            <p:nvSpPr>
              <p:cNvPr id="114917" name="Rectangle 43"/>
              <p:cNvSpPr>
                <a:spLocks noChangeArrowheads="1"/>
              </p:cNvSpPr>
              <p:nvPr/>
            </p:nvSpPr>
            <p:spPr bwMode="auto">
              <a:xfrm>
                <a:off x="2690" y="842"/>
                <a:ext cx="42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القتل الأول   </a:t>
                </a:r>
                <a:endParaRPr lang="en-US" sz="900" b="1" dirty="0">
                  <a:solidFill>
                    <a:srgbClr val="000000"/>
                  </a:solidFill>
                  <a:latin typeface="Arial" panose="020B0604020202020204" pitchFamily="34" charset="0"/>
                  <a:cs typeface="Arial" panose="020B0604020202020204" pitchFamily="34" charset="0"/>
                </a:endParaRPr>
              </a:p>
            </p:txBody>
          </p:sp>
          <p:sp>
            <p:nvSpPr>
              <p:cNvPr id="114918" name="Rectangle 44"/>
              <p:cNvSpPr>
                <a:spLocks noChangeArrowheads="1"/>
              </p:cNvSpPr>
              <p:nvPr/>
            </p:nvSpPr>
            <p:spPr bwMode="auto">
              <a:xfrm>
                <a:off x="2627" y="938"/>
                <a:ext cx="61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الطوفان / قوس قزح</a:t>
                </a:r>
                <a:endParaRPr lang="en-US" sz="900" b="1" dirty="0">
                  <a:solidFill>
                    <a:srgbClr val="000000"/>
                  </a:solidFill>
                  <a:latin typeface="Arial" panose="020B0604020202020204" pitchFamily="34" charset="0"/>
                  <a:cs typeface="Arial" panose="020B0604020202020204" pitchFamily="34" charset="0"/>
                </a:endParaRPr>
              </a:p>
            </p:txBody>
          </p:sp>
          <p:sp>
            <p:nvSpPr>
              <p:cNvPr id="114919" name="Rectangle 45"/>
              <p:cNvSpPr>
                <a:spLocks noChangeArrowheads="1"/>
              </p:cNvSpPr>
              <p:nvPr/>
            </p:nvSpPr>
            <p:spPr bwMode="auto">
              <a:xfrm>
                <a:off x="2781" y="1042"/>
                <a:ext cx="28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البرج  </a:t>
                </a:r>
                <a:endParaRPr lang="en-US" sz="900" b="1" dirty="0">
                  <a:solidFill>
                    <a:srgbClr val="000000"/>
                  </a:solidFill>
                  <a:latin typeface="Arial" panose="020B0604020202020204" pitchFamily="34" charset="0"/>
                  <a:cs typeface="Arial" panose="020B0604020202020204" pitchFamily="34" charset="0"/>
                </a:endParaRPr>
              </a:p>
            </p:txBody>
          </p:sp>
          <p:sp>
            <p:nvSpPr>
              <p:cNvPr id="114920" name="Rectangle 46"/>
              <p:cNvSpPr>
                <a:spLocks noChangeArrowheads="1"/>
              </p:cNvSpPr>
              <p:nvPr/>
            </p:nvSpPr>
            <p:spPr bwMode="auto">
              <a:xfrm>
                <a:off x="2607" y="344"/>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الخلق       </a:t>
                </a:r>
                <a:endParaRPr lang="en-US" sz="900" b="1" dirty="0">
                  <a:solidFill>
                    <a:srgbClr val="000000"/>
                  </a:solidFill>
                  <a:latin typeface="Arial" panose="020B0604020202020204" pitchFamily="34" charset="0"/>
                  <a:cs typeface="Arial" panose="020B0604020202020204" pitchFamily="34" charset="0"/>
                </a:endParaRPr>
              </a:p>
            </p:txBody>
          </p:sp>
          <p:sp>
            <p:nvSpPr>
              <p:cNvPr id="114921" name="Rectangle 47"/>
              <p:cNvSpPr>
                <a:spLocks noChangeArrowheads="1"/>
              </p:cNvSpPr>
              <p:nvPr/>
            </p:nvSpPr>
            <p:spPr bwMode="auto">
              <a:xfrm>
                <a:off x="2602" y="458"/>
                <a:ext cx="606"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الرجل الأول والمرأة   </a:t>
                </a:r>
                <a:endParaRPr lang="en-US" sz="800" b="1" dirty="0">
                  <a:solidFill>
                    <a:srgbClr val="000000"/>
                  </a:solidFill>
                  <a:latin typeface="Arial" panose="020B0604020202020204" pitchFamily="34" charset="0"/>
                  <a:cs typeface="Arial" panose="020B0604020202020204" pitchFamily="34" charset="0"/>
                </a:endParaRPr>
              </a:p>
            </p:txBody>
          </p:sp>
          <p:sp>
            <p:nvSpPr>
              <p:cNvPr id="114922"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23"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24"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25" name="Rectangle 51"/>
              <p:cNvSpPr>
                <a:spLocks noChangeArrowheads="1"/>
              </p:cNvSpPr>
              <p:nvPr/>
            </p:nvSpPr>
            <p:spPr bwMode="auto">
              <a:xfrm>
                <a:off x="2749" y="1531"/>
                <a:ext cx="37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ب</a:t>
                </a:r>
                <a:r>
                  <a:rPr lang="en-US" sz="1000" b="1" dirty="0">
                    <a:solidFill>
                      <a:srgbClr val="000000"/>
                    </a:solidFill>
                    <a:latin typeface="Arial" panose="020B0604020202020204" pitchFamily="34" charset="0"/>
                    <a:cs typeface="Arial" panose="020B0604020202020204" pitchFamily="34" charset="0"/>
                  </a:rPr>
                  <a:t> - </a:t>
                </a:r>
                <a:r>
                  <a:rPr lang="ar-JO" sz="1000" b="1" dirty="0">
                    <a:solidFill>
                      <a:srgbClr val="000000"/>
                    </a:solidFill>
                    <a:latin typeface="Arial" panose="020B0604020202020204" pitchFamily="34" charset="0"/>
                    <a:cs typeface="Arial" panose="020B0604020202020204" pitchFamily="34" charset="0"/>
                  </a:rPr>
                  <a:t>ن</a:t>
                </a:r>
                <a:r>
                  <a:rPr lang="en-US" sz="1000" b="1" dirty="0">
                    <a:solidFill>
                      <a:srgbClr val="000000"/>
                    </a:solidFill>
                    <a:latin typeface="Arial" panose="020B0604020202020204" pitchFamily="34" charset="0"/>
                    <a:cs typeface="Arial" panose="020B0604020202020204" pitchFamily="34" charset="0"/>
                  </a:rPr>
                  <a:t> - </a:t>
                </a:r>
                <a:r>
                  <a:rPr lang="ar-JO" sz="1000" b="1" dirty="0">
                    <a:solidFill>
                      <a:srgbClr val="000000"/>
                    </a:solidFill>
                    <a:latin typeface="Arial" panose="020B0604020202020204" pitchFamily="34" charset="0"/>
                    <a:cs typeface="Arial" panose="020B0604020202020204" pitchFamily="34" charset="0"/>
                  </a:rPr>
                  <a:t>أ</a:t>
                </a:r>
                <a:endParaRPr lang="en-US" sz="1000" b="1" dirty="0">
                  <a:solidFill>
                    <a:srgbClr val="000000"/>
                  </a:solidFill>
                  <a:latin typeface="Arial" panose="020B0604020202020204" pitchFamily="34" charset="0"/>
                  <a:cs typeface="Arial" panose="020B0604020202020204" pitchFamily="34" charset="0"/>
                </a:endParaRPr>
              </a:p>
            </p:txBody>
          </p:sp>
          <p:sp>
            <p:nvSpPr>
              <p:cNvPr id="114926" name="Rectangle 52"/>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J - E</a:t>
                </a:r>
              </a:p>
            </p:txBody>
          </p:sp>
          <p:sp>
            <p:nvSpPr>
              <p:cNvPr id="114927" name="Rectangle 53"/>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12</a:t>
                </a:r>
              </a:p>
            </p:txBody>
          </p:sp>
          <p:sp>
            <p:nvSpPr>
              <p:cNvPr id="114928" name="Rectangle 54"/>
              <p:cNvSpPr>
                <a:spLocks noChangeArrowheads="1"/>
              </p:cNvSpPr>
              <p:nvPr/>
            </p:nvSpPr>
            <p:spPr bwMode="auto">
              <a:xfrm>
                <a:off x="2742" y="1414"/>
                <a:ext cx="3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الدعوة   </a:t>
                </a:r>
                <a:endParaRPr lang="en-US" sz="900" b="1" dirty="0">
                  <a:solidFill>
                    <a:srgbClr val="000000"/>
                  </a:solidFill>
                  <a:latin typeface="Arial" panose="020B0604020202020204" pitchFamily="34" charset="0"/>
                  <a:cs typeface="Arial" panose="020B0604020202020204" pitchFamily="34" charset="0"/>
                </a:endParaRPr>
              </a:p>
            </p:txBody>
          </p:sp>
          <p:sp>
            <p:nvSpPr>
              <p:cNvPr id="114929" name="Rectangle 55"/>
              <p:cNvSpPr>
                <a:spLocks noChangeArrowheads="1"/>
              </p:cNvSpPr>
              <p:nvPr/>
            </p:nvSpPr>
            <p:spPr bwMode="auto">
              <a:xfrm>
                <a:off x="2634" y="1274"/>
                <a:ext cx="42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إبراهيم       </a:t>
                </a:r>
                <a:endParaRPr lang="en-US" sz="900" b="1" dirty="0">
                  <a:solidFill>
                    <a:srgbClr val="000000"/>
                  </a:solidFill>
                  <a:latin typeface="Arial" panose="020B0604020202020204" pitchFamily="34" charset="0"/>
                  <a:cs typeface="Arial" panose="020B0604020202020204" pitchFamily="34" charset="0"/>
                </a:endParaRPr>
              </a:p>
            </p:txBody>
          </p:sp>
          <p:sp>
            <p:nvSpPr>
              <p:cNvPr id="114930" name="Rectangle 56"/>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I - I</a:t>
                </a:r>
              </a:p>
            </p:txBody>
          </p:sp>
          <p:sp>
            <p:nvSpPr>
              <p:cNvPr id="114931"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32"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33" name="Rectangle 59"/>
              <p:cNvSpPr>
                <a:spLocks noChangeArrowheads="1"/>
              </p:cNvSpPr>
              <p:nvPr/>
            </p:nvSpPr>
            <p:spPr bwMode="auto">
              <a:xfrm>
                <a:off x="2694" y="2152"/>
                <a:ext cx="41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يوسف       </a:t>
                </a:r>
                <a:endParaRPr lang="en-US" sz="900" b="1" dirty="0">
                  <a:solidFill>
                    <a:srgbClr val="000000"/>
                  </a:solidFill>
                  <a:latin typeface="Arial" panose="020B0604020202020204" pitchFamily="34" charset="0"/>
                  <a:cs typeface="Arial" panose="020B0604020202020204" pitchFamily="34" charset="0"/>
                </a:endParaRPr>
              </a:p>
            </p:txBody>
          </p:sp>
          <p:sp>
            <p:nvSpPr>
              <p:cNvPr id="114934" name="Rectangle 60"/>
              <p:cNvSpPr>
                <a:spLocks noChangeArrowheads="1"/>
              </p:cNvSpPr>
              <p:nvPr/>
            </p:nvSpPr>
            <p:spPr bwMode="auto">
              <a:xfrm>
                <a:off x="2724" y="2301"/>
                <a:ext cx="40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   </a:t>
                </a:r>
                <a:r>
                  <a:rPr lang="ar-JO" sz="900" b="1" dirty="0">
                    <a:solidFill>
                      <a:srgbClr val="000000"/>
                    </a:solidFill>
                    <a:latin typeface="Arial" panose="020B0604020202020204" pitchFamily="34" charset="0"/>
                    <a:cs typeface="Arial" panose="020B0604020202020204" pitchFamily="34" charset="0"/>
                  </a:rPr>
                  <a:t>عبودية   </a:t>
                </a:r>
                <a:endParaRPr lang="en-US" sz="900" b="1" dirty="0">
                  <a:solidFill>
                    <a:srgbClr val="000000"/>
                  </a:solidFill>
                  <a:latin typeface="Arial" panose="020B0604020202020204" pitchFamily="34" charset="0"/>
                  <a:cs typeface="Arial" panose="020B0604020202020204" pitchFamily="34" charset="0"/>
                </a:endParaRPr>
              </a:p>
            </p:txBody>
          </p:sp>
          <p:sp>
            <p:nvSpPr>
              <p:cNvPr id="114935" name="Rectangle 61"/>
              <p:cNvSpPr>
                <a:spLocks noChangeArrowheads="1"/>
              </p:cNvSpPr>
              <p:nvPr/>
            </p:nvSpPr>
            <p:spPr bwMode="auto">
              <a:xfrm>
                <a:off x="2856" y="2420"/>
                <a:ext cx="2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430</a:t>
                </a:r>
                <a:endParaRPr lang="en-US" sz="900" b="1" dirty="0">
                  <a:solidFill>
                    <a:srgbClr val="000000"/>
                  </a:solidFill>
                  <a:latin typeface="Arial" panose="020B0604020202020204" pitchFamily="34" charset="0"/>
                  <a:cs typeface="Arial" panose="020B0604020202020204" pitchFamily="34" charset="0"/>
                </a:endParaRPr>
              </a:p>
            </p:txBody>
          </p:sp>
          <p:sp>
            <p:nvSpPr>
              <p:cNvPr id="114936"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37"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38"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39"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40"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41"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42"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43"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44" name="Rectangle 70"/>
              <p:cNvSpPr>
                <a:spLocks noChangeArrowheads="1"/>
              </p:cNvSpPr>
              <p:nvPr/>
            </p:nvSpPr>
            <p:spPr bwMode="auto">
              <a:xfrm>
                <a:off x="2708" y="2674"/>
                <a:ext cx="38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موسى      </a:t>
                </a:r>
                <a:endParaRPr lang="en-US" sz="900" b="1" dirty="0">
                  <a:solidFill>
                    <a:srgbClr val="000000"/>
                  </a:solidFill>
                  <a:latin typeface="Arial" panose="020B0604020202020204" pitchFamily="34" charset="0"/>
                  <a:cs typeface="Arial" panose="020B0604020202020204" pitchFamily="34" charset="0"/>
                </a:endParaRPr>
              </a:p>
            </p:txBody>
          </p:sp>
          <p:sp>
            <p:nvSpPr>
              <p:cNvPr id="114945" name="Rectangle 71"/>
              <p:cNvSpPr>
                <a:spLocks noChangeArrowheads="1"/>
              </p:cNvSpPr>
              <p:nvPr/>
            </p:nvSpPr>
            <p:spPr bwMode="auto">
              <a:xfrm>
                <a:off x="2802" y="2934"/>
                <a:ext cx="28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Sinai</a:t>
                </a:r>
              </a:p>
            </p:txBody>
          </p:sp>
          <p:sp>
            <p:nvSpPr>
              <p:cNvPr id="114946" name="Rectangle 72"/>
              <p:cNvSpPr>
                <a:spLocks noChangeArrowheads="1"/>
              </p:cNvSpPr>
              <p:nvPr/>
            </p:nvSpPr>
            <p:spPr bwMode="auto">
              <a:xfrm>
                <a:off x="2751" y="3050"/>
                <a:ext cx="41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M - C - C</a:t>
                </a:r>
              </a:p>
            </p:txBody>
          </p:sp>
          <p:sp>
            <p:nvSpPr>
              <p:cNvPr id="114947" name="Rectangle 73"/>
              <p:cNvSpPr>
                <a:spLocks noChangeArrowheads="1"/>
              </p:cNvSpPr>
              <p:nvPr/>
            </p:nvSpPr>
            <p:spPr bwMode="auto">
              <a:xfrm>
                <a:off x="2648" y="3158"/>
                <a:ext cx="53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قادش برنيع       </a:t>
                </a:r>
                <a:endParaRPr lang="en-US" sz="900" b="1" dirty="0">
                  <a:solidFill>
                    <a:srgbClr val="000000"/>
                  </a:solidFill>
                  <a:latin typeface="Arial" panose="020B0604020202020204" pitchFamily="34" charset="0"/>
                  <a:cs typeface="Arial" panose="020B0604020202020204" pitchFamily="34" charset="0"/>
                </a:endParaRPr>
              </a:p>
            </p:txBody>
          </p:sp>
          <p:sp>
            <p:nvSpPr>
              <p:cNvPr id="114948" name="Rectangle 74"/>
              <p:cNvSpPr>
                <a:spLocks noChangeArrowheads="1"/>
              </p:cNvSpPr>
              <p:nvPr/>
            </p:nvSpPr>
            <p:spPr bwMode="auto">
              <a:xfrm>
                <a:off x="2872" y="3274"/>
                <a:ext cx="19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40</a:t>
                </a:r>
                <a:endParaRPr lang="en-US" sz="900" b="1" dirty="0">
                  <a:solidFill>
                    <a:srgbClr val="000000"/>
                  </a:solidFill>
                  <a:latin typeface="Arial" panose="020B0604020202020204" pitchFamily="34" charset="0"/>
                  <a:cs typeface="Arial" panose="020B0604020202020204" pitchFamily="34" charset="0"/>
                </a:endParaRPr>
              </a:p>
            </p:txBody>
          </p:sp>
          <p:sp>
            <p:nvSpPr>
              <p:cNvPr id="114949" name="Rectangle 75"/>
              <p:cNvSpPr>
                <a:spLocks noChangeArrowheads="1"/>
              </p:cNvSpPr>
              <p:nvPr/>
            </p:nvSpPr>
            <p:spPr bwMode="auto">
              <a:xfrm>
                <a:off x="2724" y="3382"/>
                <a:ext cx="42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5 عظات     </a:t>
                </a:r>
                <a:endParaRPr lang="en-US" sz="900" b="1" dirty="0">
                  <a:solidFill>
                    <a:srgbClr val="000000"/>
                  </a:solidFill>
                  <a:latin typeface="Arial" panose="020B0604020202020204" pitchFamily="34" charset="0"/>
                  <a:cs typeface="Arial" panose="020B0604020202020204" pitchFamily="34" charset="0"/>
                </a:endParaRPr>
              </a:p>
            </p:txBody>
          </p:sp>
          <p:sp>
            <p:nvSpPr>
              <p:cNvPr id="114950"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51" name="Rectangle 77"/>
              <p:cNvSpPr>
                <a:spLocks noChangeArrowheads="1"/>
              </p:cNvSpPr>
              <p:nvPr/>
            </p:nvSpPr>
            <p:spPr bwMode="auto">
              <a:xfrm>
                <a:off x="2779" y="2826"/>
                <a:ext cx="35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الخروج   </a:t>
                </a:r>
                <a:endParaRPr lang="en-US" sz="900" b="1" dirty="0">
                  <a:solidFill>
                    <a:srgbClr val="000000"/>
                  </a:solidFill>
                  <a:latin typeface="Arial" panose="020B0604020202020204" pitchFamily="34" charset="0"/>
                  <a:cs typeface="Arial" panose="020B0604020202020204" pitchFamily="34" charset="0"/>
                </a:endParaRPr>
              </a:p>
            </p:txBody>
          </p:sp>
          <p:sp>
            <p:nvSpPr>
              <p:cNvPr id="114952"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53"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54"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55" name="Rectangle 81"/>
              <p:cNvSpPr>
                <a:spLocks noChangeArrowheads="1"/>
              </p:cNvSpPr>
              <p:nvPr/>
            </p:nvSpPr>
            <p:spPr bwMode="auto">
              <a:xfrm>
                <a:off x="2697" y="3550"/>
                <a:ext cx="37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      </a:t>
                </a:r>
                <a:endParaRPr lang="en-US" sz="900" b="1" dirty="0">
                  <a:solidFill>
                    <a:srgbClr val="000000"/>
                  </a:solidFill>
                  <a:latin typeface="Arial" panose="020B0604020202020204" pitchFamily="34" charset="0"/>
                  <a:cs typeface="Arial" panose="020B0604020202020204" pitchFamily="34" charset="0"/>
                </a:endParaRPr>
              </a:p>
            </p:txBody>
          </p:sp>
          <p:sp>
            <p:nvSpPr>
              <p:cNvPr id="114956" name="Rectangle 82"/>
              <p:cNvSpPr>
                <a:spLocks noChangeArrowheads="1"/>
              </p:cNvSpPr>
              <p:nvPr/>
            </p:nvSpPr>
            <p:spPr bwMode="auto">
              <a:xfrm>
                <a:off x="2738" y="3686"/>
                <a:ext cx="38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       </a:t>
                </a:r>
                <a:endParaRPr lang="en-US" sz="900" b="1" dirty="0">
                  <a:solidFill>
                    <a:srgbClr val="000000"/>
                  </a:solidFill>
                  <a:latin typeface="Arial" panose="020B0604020202020204" pitchFamily="34" charset="0"/>
                  <a:cs typeface="Arial" panose="020B0604020202020204" pitchFamily="34" charset="0"/>
                </a:endParaRPr>
              </a:p>
            </p:txBody>
          </p:sp>
          <p:sp>
            <p:nvSpPr>
              <p:cNvPr id="114957" name="Rectangle 83"/>
              <p:cNvSpPr>
                <a:spLocks noChangeArrowheads="1"/>
              </p:cNvSpPr>
              <p:nvPr/>
            </p:nvSpPr>
            <p:spPr bwMode="auto">
              <a:xfrm>
                <a:off x="2686" y="3806"/>
                <a:ext cx="52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الأرض قسمت    </a:t>
                </a:r>
                <a:endParaRPr lang="en-US" sz="900" b="1" dirty="0">
                  <a:solidFill>
                    <a:srgbClr val="000000"/>
                  </a:solidFill>
                  <a:latin typeface="Arial" panose="020B0604020202020204" pitchFamily="34" charset="0"/>
                  <a:cs typeface="Arial" panose="020B0604020202020204" pitchFamily="34" charset="0"/>
                </a:endParaRPr>
              </a:p>
            </p:txBody>
          </p:sp>
        </p:grpSp>
        <p:grpSp>
          <p:nvGrpSpPr>
            <p:cNvPr id="114837" name="Group 84"/>
            <p:cNvGrpSpPr>
              <a:grpSpLocks/>
            </p:cNvGrpSpPr>
            <p:nvPr/>
          </p:nvGrpSpPr>
          <p:grpSpPr bwMode="auto">
            <a:xfrm>
              <a:off x="4119" y="352"/>
              <a:ext cx="987" cy="1610"/>
              <a:chOff x="4119" y="352"/>
              <a:chExt cx="987" cy="1610"/>
            </a:xfrm>
          </p:grpSpPr>
          <p:sp>
            <p:nvSpPr>
              <p:cNvPr id="114838"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39"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40"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4841" name="Rectangle 88"/>
              <p:cNvSpPr>
                <a:spLocks noChangeArrowheads="1"/>
              </p:cNvSpPr>
              <p:nvPr/>
            </p:nvSpPr>
            <p:spPr bwMode="auto">
              <a:xfrm>
                <a:off x="4328" y="618"/>
                <a:ext cx="22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114842"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43"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44"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45"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46"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47"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48"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368" name="Rectangle 96"/>
              <p:cNvSpPr>
                <a:spLocks noChangeArrowheads="1"/>
              </p:cNvSpPr>
              <p:nvPr/>
            </p:nvSpPr>
            <p:spPr bwMode="auto">
              <a:xfrm>
                <a:off x="4575" y="768"/>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(1000 B.C.)</a:t>
                </a:r>
              </a:p>
            </p:txBody>
          </p:sp>
          <p:sp>
            <p:nvSpPr>
              <p:cNvPr id="114850"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51"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52" name="Rectangle 99"/>
              <p:cNvSpPr>
                <a:spLocks noChangeArrowheads="1"/>
              </p:cNvSpPr>
              <p:nvPr/>
            </p:nvSpPr>
            <p:spPr bwMode="auto">
              <a:xfrm>
                <a:off x="4312" y="586"/>
                <a:ext cx="2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350 </a:t>
                </a:r>
                <a:endParaRPr lang="en-US" sz="1000" b="1" dirty="0">
                  <a:solidFill>
                    <a:srgbClr val="000000"/>
                  </a:solidFill>
                  <a:latin typeface="Arial" panose="020B0604020202020204" pitchFamily="34" charset="0"/>
                  <a:cs typeface="Arial" panose="020B0604020202020204" pitchFamily="34" charset="0"/>
                </a:endParaRPr>
              </a:p>
            </p:txBody>
          </p:sp>
          <p:sp>
            <p:nvSpPr>
              <p:cNvPr id="114853" name="Rectangle 100"/>
              <p:cNvSpPr>
                <a:spLocks noChangeArrowheads="1"/>
              </p:cNvSpPr>
              <p:nvPr/>
            </p:nvSpPr>
            <p:spPr bwMode="auto">
              <a:xfrm>
                <a:off x="4248" y="480"/>
                <a:ext cx="378"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القضاة    </a:t>
                </a:r>
                <a:endParaRPr lang="en-US" sz="1000" b="1" dirty="0">
                  <a:solidFill>
                    <a:srgbClr val="000000"/>
                  </a:solidFill>
                  <a:latin typeface="Arial" panose="020B0604020202020204" pitchFamily="34" charset="0"/>
                  <a:cs typeface="Arial" panose="020B0604020202020204" pitchFamily="34" charset="0"/>
                </a:endParaRPr>
              </a:p>
            </p:txBody>
          </p:sp>
          <p:sp>
            <p:nvSpPr>
              <p:cNvPr id="114854" name="Rectangle 101"/>
              <p:cNvSpPr>
                <a:spLocks noChangeArrowheads="1"/>
              </p:cNvSpPr>
              <p:nvPr/>
            </p:nvSpPr>
            <p:spPr bwMode="auto">
              <a:xfrm>
                <a:off x="4141" y="352"/>
                <a:ext cx="42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        </a:t>
                </a:r>
                <a:endParaRPr lang="en-US" sz="900" b="1" dirty="0">
                  <a:solidFill>
                    <a:srgbClr val="000000"/>
                  </a:solidFill>
                  <a:latin typeface="Arial" panose="020B0604020202020204" pitchFamily="34" charset="0"/>
                  <a:cs typeface="Arial" panose="020B0604020202020204" pitchFamily="34" charset="0"/>
                </a:endParaRPr>
              </a:p>
            </p:txBody>
          </p:sp>
          <p:sp>
            <p:nvSpPr>
              <p:cNvPr id="114855"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56"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57"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377" name="Rectangle 105"/>
              <p:cNvSpPr>
                <a:spLocks noChangeArrowheads="1"/>
              </p:cNvSpPr>
              <p:nvPr/>
            </p:nvSpPr>
            <p:spPr bwMode="auto">
              <a:xfrm>
                <a:off x="4191" y="1008"/>
                <a:ext cx="51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14859" name="Rectangle 106"/>
              <p:cNvSpPr>
                <a:spLocks noChangeArrowheads="1"/>
              </p:cNvSpPr>
              <p:nvPr/>
            </p:nvSpPr>
            <p:spPr bwMode="auto">
              <a:xfrm>
                <a:off x="4151" y="1246"/>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14860" name="Rectangle 107"/>
              <p:cNvSpPr>
                <a:spLocks noChangeArrowheads="1"/>
              </p:cNvSpPr>
              <p:nvPr/>
            </p:nvSpPr>
            <p:spPr bwMode="auto">
              <a:xfrm>
                <a:off x="4208" y="1350"/>
                <a:ext cx="479" cy="134"/>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10              2</a:t>
                </a:r>
              </a:p>
            </p:txBody>
          </p:sp>
          <p:sp>
            <p:nvSpPr>
              <p:cNvPr id="114861" name="Rectangle 108"/>
              <p:cNvSpPr>
                <a:spLocks noChangeArrowheads="1"/>
              </p:cNvSpPr>
              <p:nvPr/>
            </p:nvSpPr>
            <p:spPr bwMode="auto">
              <a:xfrm>
                <a:off x="4156" y="1574"/>
                <a:ext cx="56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sp>
            <p:nvSpPr>
              <p:cNvPr id="114862" name="Rectangle 109"/>
              <p:cNvSpPr>
                <a:spLocks noChangeArrowheads="1"/>
              </p:cNvSpPr>
              <p:nvPr/>
            </p:nvSpPr>
            <p:spPr bwMode="auto">
              <a:xfrm>
                <a:off x="4167" y="1694"/>
                <a:ext cx="5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200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350  </a:t>
                </a:r>
                <a:endParaRPr lang="en-US" sz="800" b="1" dirty="0">
                  <a:solidFill>
                    <a:srgbClr val="000000"/>
                  </a:solidFill>
                  <a:latin typeface="Arial" panose="020B0604020202020204" pitchFamily="34" charset="0"/>
                  <a:cs typeface="Arial" panose="020B0604020202020204" pitchFamily="34" charset="0"/>
                </a:endParaRPr>
              </a:p>
            </p:txBody>
          </p:sp>
          <p:sp>
            <p:nvSpPr>
              <p:cNvPr id="114863" name="Rectangle 110"/>
              <p:cNvSpPr>
                <a:spLocks noChangeArrowheads="1"/>
              </p:cNvSpPr>
              <p:nvPr/>
            </p:nvSpPr>
            <p:spPr bwMode="auto">
              <a:xfrm>
                <a:off x="4119" y="1798"/>
                <a:ext cx="71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 أشور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بابل      بابل   </a:t>
                </a:r>
                <a:endParaRPr lang="en-US" sz="800" b="1" dirty="0">
                  <a:solidFill>
                    <a:srgbClr val="000000"/>
                  </a:solidFill>
                  <a:latin typeface="Arial" panose="020B0604020202020204" pitchFamily="34" charset="0"/>
                  <a:cs typeface="Arial" panose="020B0604020202020204" pitchFamily="34" charset="0"/>
                </a:endParaRPr>
              </a:p>
            </p:txBody>
          </p:sp>
          <p:sp>
            <p:nvSpPr>
              <p:cNvPr id="114864"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65" name="Rectangle 112"/>
              <p:cNvSpPr>
                <a:spLocks noChangeArrowheads="1"/>
              </p:cNvSpPr>
              <p:nvPr/>
            </p:nvSpPr>
            <p:spPr bwMode="auto">
              <a:xfrm>
                <a:off x="4169" y="1134"/>
                <a:ext cx="5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114866"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67"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387" name="Rectangle 115"/>
              <p:cNvSpPr>
                <a:spLocks noChangeArrowheads="1"/>
              </p:cNvSpPr>
              <p:nvPr/>
            </p:nvSpPr>
            <p:spPr bwMode="auto">
              <a:xfrm>
                <a:off x="4150" y="1454"/>
                <a:ext cx="460"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14869"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70" name="Rectangle 117"/>
              <p:cNvSpPr>
                <a:spLocks noChangeArrowheads="1"/>
              </p:cNvSpPr>
              <p:nvPr/>
            </p:nvSpPr>
            <p:spPr bwMode="auto">
              <a:xfrm>
                <a:off x="4251" y="908"/>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sp>
            <p:nvSpPr>
              <p:cNvPr id="114871"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72"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73"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74" name="Rectangle 121"/>
              <p:cNvSpPr>
                <a:spLocks noChangeArrowheads="1"/>
              </p:cNvSpPr>
              <p:nvPr/>
            </p:nvSpPr>
            <p:spPr bwMode="auto">
              <a:xfrm>
                <a:off x="4145" y="796"/>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sp>
            <p:nvSpPr>
              <p:cNvPr id="114875" name="Rectangle 122"/>
              <p:cNvSpPr>
                <a:spLocks noChangeArrowheads="1"/>
              </p:cNvSpPr>
              <p:nvPr/>
            </p:nvSpPr>
            <p:spPr bwMode="auto">
              <a:xfrm>
                <a:off x="4415" y="1246"/>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a:t>
                </a:r>
                <a:endParaRPr lang="en-US" sz="800" b="1" dirty="0">
                  <a:solidFill>
                    <a:srgbClr val="000000"/>
                  </a:solidFill>
                  <a:latin typeface="Arial" panose="020B0604020202020204" pitchFamily="34" charset="0"/>
                  <a:cs typeface="Arial" panose="020B0604020202020204" pitchFamily="34" charset="0"/>
                </a:endParaRPr>
              </a:p>
            </p:txBody>
          </p:sp>
          <p:sp>
            <p:nvSpPr>
              <p:cNvPr id="114876"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77"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pic>
        <p:nvPicPr>
          <p:cNvPr id="114690"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4691" name="Line 130"/>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2" name="Rectangle 131"/>
          <p:cNvSpPr>
            <a:spLocks noChangeArrowheads="1"/>
          </p:cNvSpPr>
          <p:nvPr/>
        </p:nvSpPr>
        <p:spPr bwMode="auto">
          <a:xfrm>
            <a:off x="3038475" y="434975"/>
            <a:ext cx="226023"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114693"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4"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5"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6"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7"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8" name="Rectangle 137"/>
          <p:cNvSpPr>
            <a:spLocks noChangeArrowheads="1"/>
          </p:cNvSpPr>
          <p:nvPr/>
        </p:nvSpPr>
        <p:spPr bwMode="auto">
          <a:xfrm>
            <a:off x="6238875" y="4462463"/>
            <a:ext cx="387926"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dirty="0">
                <a:solidFill>
                  <a:srgbClr val="000000"/>
                </a:solidFill>
                <a:latin typeface="Arial" panose="020B0604020202020204" pitchFamily="34" charset="0"/>
                <a:cs typeface="Arial" panose="020B0604020202020204" pitchFamily="34" charset="0"/>
              </a:rPr>
              <a:t>S</a:t>
            </a:r>
          </a:p>
        </p:txBody>
      </p:sp>
      <p:sp>
        <p:nvSpPr>
          <p:cNvPr id="566410" name="Rectangle 138"/>
          <p:cNvSpPr>
            <a:spLocks noChangeArrowheads="1"/>
          </p:cNvSpPr>
          <p:nvPr/>
        </p:nvSpPr>
        <p:spPr bwMode="auto">
          <a:xfrm>
            <a:off x="4900613" y="19685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(2000 B.C.)</a:t>
            </a:r>
          </a:p>
        </p:txBody>
      </p:sp>
      <p:sp>
        <p:nvSpPr>
          <p:cNvPr id="566411" name="Rectangle 139"/>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FAFD00"/>
                </a:solidFill>
                <a:latin typeface="Arial" panose="020B0604020202020204" pitchFamily="34" charset="0"/>
                <a:ea typeface="+mn-ea"/>
                <a:cs typeface="Arial" panose="020B0604020202020204" pitchFamily="34" charset="0"/>
              </a:rPr>
              <a:t>C 7 S J </a:t>
            </a:r>
          </a:p>
        </p:txBody>
      </p:sp>
      <p:sp>
        <p:nvSpPr>
          <p:cNvPr id="566413" name="Rectangle 141"/>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00FF00"/>
                </a:solidFill>
                <a:latin typeface="Arial" panose="020B0604020202020204" pitchFamily="34" charset="0"/>
                <a:ea typeface="+mn-ea"/>
                <a:cs typeface="Arial" panose="020B0604020202020204" pitchFamily="34" charset="0"/>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6416" name="Line 144"/>
          <p:cNvSpPr>
            <a:spLocks noChangeShapeType="1"/>
          </p:cNvSpPr>
          <p:nvPr/>
        </p:nvSpPr>
        <p:spPr bwMode="auto">
          <a:xfrm>
            <a:off x="1784350" y="2819400"/>
            <a:ext cx="231775" cy="0"/>
          </a:xfrm>
          <a:prstGeom prst="line">
            <a:avLst/>
          </a:prstGeom>
          <a:noFill/>
          <a:ln w="381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4704"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705"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6419" name="Text Box 14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S</a:t>
            </a:r>
          </a:p>
        </p:txBody>
      </p:sp>
      <p:sp>
        <p:nvSpPr>
          <p:cNvPr id="566420" name="Text Box 14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J</a:t>
            </a:r>
          </a:p>
        </p:txBody>
      </p:sp>
      <p:sp>
        <p:nvSpPr>
          <p:cNvPr id="114708" name="Rectangle 149"/>
          <p:cNvSpPr>
            <a:spLocks noChangeArrowheads="1"/>
          </p:cNvSpPr>
          <p:nvPr/>
        </p:nvSpPr>
        <p:spPr bwMode="auto">
          <a:xfrm>
            <a:off x="3469186" y="2042146"/>
            <a:ext cx="511175" cy="4295978"/>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6422" name="Text Box 150"/>
          <p:cNvSpPr txBox="1">
            <a:spLocks noChangeArrowheads="1"/>
          </p:cNvSpPr>
          <p:nvPr/>
        </p:nvSpPr>
        <p:spPr bwMode="auto">
          <a:xfrm rot="-5388536">
            <a:off x="1798792" y="3949318"/>
            <a:ext cx="3834979"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4 أشخاص</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114713" name="Rectangle 154"/>
          <p:cNvSpPr>
            <a:spLocks noChangeArrowheads="1"/>
          </p:cNvSpPr>
          <p:nvPr/>
        </p:nvSpPr>
        <p:spPr bwMode="auto">
          <a:xfrm rot="-5400000">
            <a:off x="3457077"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6427" name="Text Box 155"/>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C</a:t>
            </a:r>
          </a:p>
        </p:txBody>
      </p:sp>
      <p:sp>
        <p:nvSpPr>
          <p:cNvPr id="114715"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716"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17"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431" name="Rectangle 159"/>
          <p:cNvSpPr>
            <a:spLocks noChangeArrowheads="1"/>
          </p:cNvSpPr>
          <p:nvPr/>
        </p:nvSpPr>
        <p:spPr bwMode="auto">
          <a:xfrm>
            <a:off x="4913313" y="42037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(1500 B.C.)</a:t>
            </a:r>
          </a:p>
        </p:txBody>
      </p:sp>
      <p:sp>
        <p:nvSpPr>
          <p:cNvPr id="566432" name="Rectangle 160"/>
          <p:cNvSpPr>
            <a:spLocks noChangeArrowheads="1"/>
          </p:cNvSpPr>
          <p:nvPr/>
        </p:nvSpPr>
        <p:spPr bwMode="auto">
          <a:xfrm>
            <a:off x="7262813" y="12192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(1000 B.C.)</a:t>
            </a:r>
          </a:p>
        </p:txBody>
      </p:sp>
      <p:sp>
        <p:nvSpPr>
          <p:cNvPr id="114720"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721"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722"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723"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724"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725"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726"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114727" name="Group 168"/>
          <p:cNvGrpSpPr>
            <a:grpSpLocks/>
          </p:cNvGrpSpPr>
          <p:nvPr/>
        </p:nvGrpSpPr>
        <p:grpSpPr bwMode="auto">
          <a:xfrm>
            <a:off x="6591300" y="4418013"/>
            <a:ext cx="952500" cy="527050"/>
            <a:chOff x="4152" y="2783"/>
            <a:chExt cx="600" cy="332"/>
          </a:xfrm>
        </p:grpSpPr>
        <p:sp>
          <p:nvSpPr>
            <p:cNvPr id="11483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3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3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66444" name="Rectangle 172"/>
          <p:cNvSpPr>
            <a:spLocks noChangeArrowheads="1"/>
          </p:cNvSpPr>
          <p:nvPr/>
        </p:nvSpPr>
        <p:spPr bwMode="auto">
          <a:xfrm>
            <a:off x="7269163" y="4330700"/>
            <a:ext cx="772646"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(500 B.C.)</a:t>
            </a:r>
          </a:p>
        </p:txBody>
      </p:sp>
      <p:sp>
        <p:nvSpPr>
          <p:cNvPr id="114729"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0"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1" name="Rectangle 175"/>
          <p:cNvSpPr>
            <a:spLocks noChangeArrowheads="1"/>
          </p:cNvSpPr>
          <p:nvPr/>
        </p:nvSpPr>
        <p:spPr bwMode="auto">
          <a:xfrm>
            <a:off x="6523038" y="3213100"/>
            <a:ext cx="58509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114732"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3"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4"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5" name="Rectangle 179"/>
          <p:cNvSpPr>
            <a:spLocks noChangeArrowheads="1"/>
          </p:cNvSpPr>
          <p:nvPr/>
        </p:nvSpPr>
        <p:spPr bwMode="auto">
          <a:xfrm>
            <a:off x="6599238" y="4394200"/>
            <a:ext cx="52418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صمت    </a:t>
            </a:r>
            <a:endParaRPr lang="en-US" sz="900" b="1" dirty="0">
              <a:solidFill>
                <a:srgbClr val="000000"/>
              </a:solidFill>
              <a:latin typeface="Arial" panose="020B0604020202020204" pitchFamily="34" charset="0"/>
              <a:cs typeface="Arial" panose="020B0604020202020204" pitchFamily="34" charset="0"/>
            </a:endParaRPr>
          </a:p>
        </p:txBody>
      </p:sp>
      <p:sp>
        <p:nvSpPr>
          <p:cNvPr id="114736"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7"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738"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9" name="Rectangle 183"/>
          <p:cNvSpPr>
            <a:spLocks noChangeArrowheads="1"/>
          </p:cNvSpPr>
          <p:nvPr/>
        </p:nvSpPr>
        <p:spPr bwMode="auto">
          <a:xfrm>
            <a:off x="6610350" y="5102225"/>
            <a:ext cx="60272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200" b="1" dirty="0">
                <a:solidFill>
                  <a:srgbClr val="000000"/>
                </a:solidFill>
                <a:latin typeface="Arial" panose="020B0604020202020204" pitchFamily="34" charset="0"/>
                <a:cs typeface="Arial" panose="020B0604020202020204" pitchFamily="34" charset="0"/>
              </a:rPr>
              <a:t>يسوع   </a:t>
            </a:r>
            <a:endParaRPr lang="en-US" sz="1200" b="1" dirty="0">
              <a:solidFill>
                <a:srgbClr val="000000"/>
              </a:solidFill>
              <a:latin typeface="Arial" panose="020B0604020202020204" pitchFamily="34" charset="0"/>
              <a:cs typeface="Arial" panose="020B0604020202020204" pitchFamily="34" charset="0"/>
            </a:endParaRPr>
          </a:p>
        </p:txBody>
      </p:sp>
      <p:sp>
        <p:nvSpPr>
          <p:cNvPr id="114740"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1"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2"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3"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4"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5"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6"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4748"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6466" name="Text Box 194"/>
          <p:cNvSpPr txBox="1">
            <a:spLocks noChangeArrowheads="1"/>
          </p:cNvSpPr>
          <p:nvPr/>
        </p:nvSpPr>
        <p:spPr bwMode="auto">
          <a:xfrm rot="16200000">
            <a:off x="4560094" y="2121694"/>
            <a:ext cx="3232150"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3 مجتمعات</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14751"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تكوين إلى نحميا  </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14753"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14754" name="Group 202"/>
          <p:cNvGrpSpPr>
            <a:grpSpLocks/>
          </p:cNvGrpSpPr>
          <p:nvPr/>
        </p:nvGrpSpPr>
        <p:grpSpPr bwMode="auto">
          <a:xfrm>
            <a:off x="8018463" y="3436938"/>
            <a:ext cx="981075" cy="1843087"/>
            <a:chOff x="5051" y="2165"/>
            <a:chExt cx="618" cy="1161"/>
          </a:xfrm>
        </p:grpSpPr>
        <p:grpSp>
          <p:nvGrpSpPr>
            <p:cNvPr id="114814" name="Group 203"/>
            <p:cNvGrpSpPr>
              <a:grpSpLocks/>
            </p:cNvGrpSpPr>
            <p:nvPr/>
          </p:nvGrpSpPr>
          <p:grpSpPr bwMode="auto">
            <a:xfrm>
              <a:off x="5051" y="2165"/>
              <a:ext cx="618" cy="1161"/>
              <a:chOff x="5051" y="2165"/>
              <a:chExt cx="618" cy="1161"/>
            </a:xfrm>
          </p:grpSpPr>
          <p:sp>
            <p:nvSpPr>
              <p:cNvPr id="114816"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17"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18"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19"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0"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1"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2"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3"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4"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5"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6"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7"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8"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9"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30"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31"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32" name="Rectangle 220"/>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ROYALTY</a:t>
                </a:r>
              </a:p>
            </p:txBody>
          </p:sp>
        </p:grpSp>
        <p:sp>
          <p:nvSpPr>
            <p:cNvPr id="114815" name="Rectangle 221"/>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66494" name="Rectangle 222"/>
          <p:cNvSpPr>
            <a:spLocks noChangeArrowheads="1"/>
          </p:cNvSpPr>
          <p:nvPr/>
        </p:nvSpPr>
        <p:spPr bwMode="auto">
          <a:xfrm>
            <a:off x="8051800" y="3789363"/>
            <a:ext cx="878445"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SPLIT ••• </a:t>
            </a:r>
          </a:p>
        </p:txBody>
      </p:sp>
      <p:sp>
        <p:nvSpPr>
          <p:cNvPr id="114756" name="Rectangle 223"/>
          <p:cNvSpPr>
            <a:spLocks noChangeArrowheads="1"/>
          </p:cNvSpPr>
          <p:nvPr/>
        </p:nvSpPr>
        <p:spPr bwMode="auto">
          <a:xfrm>
            <a:off x="8032750" y="3973513"/>
            <a:ext cx="94737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North       South</a:t>
            </a:r>
          </a:p>
        </p:txBody>
      </p:sp>
      <p:sp>
        <p:nvSpPr>
          <p:cNvPr id="566496" name="Rectangle 224"/>
          <p:cNvSpPr>
            <a:spLocks noChangeArrowheads="1"/>
          </p:cNvSpPr>
          <p:nvPr/>
        </p:nvSpPr>
        <p:spPr bwMode="auto">
          <a:xfrm>
            <a:off x="8002588" y="4483100"/>
            <a:ext cx="982640" cy="212879"/>
          </a:xfrm>
          <a:prstGeom prst="rect">
            <a:avLst/>
          </a:prstGeom>
          <a:noFill/>
          <a:ln w="12700">
            <a:noFill/>
            <a:miter lim="800000"/>
            <a:headEnd/>
            <a:tailEnd/>
          </a:ln>
          <a:effectLst/>
        </p:spPr>
        <p:txBody>
          <a:bodyPr wrap="none" lIns="90487" tIns="44450" rIns="90487" bIns="44450">
            <a:spAutoFit/>
          </a:bodyPr>
          <a:lstStyle/>
          <a:p>
            <a:pPr>
              <a:defRPr/>
            </a:pPr>
            <a:r>
              <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THE PROPHETS</a:t>
            </a:r>
          </a:p>
        </p:txBody>
      </p:sp>
      <p:sp>
        <p:nvSpPr>
          <p:cNvPr id="114758" name="Rectangle 225"/>
          <p:cNvSpPr>
            <a:spLocks noChangeArrowheads="1"/>
          </p:cNvSpPr>
          <p:nvPr/>
        </p:nvSpPr>
        <p:spPr bwMode="auto">
          <a:xfrm>
            <a:off x="8107363" y="4838700"/>
            <a:ext cx="6155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200        </a:t>
            </a:r>
          </a:p>
        </p:txBody>
      </p:sp>
      <p:sp>
        <p:nvSpPr>
          <p:cNvPr id="114763" name="Rectangle 226"/>
          <p:cNvSpPr>
            <a:spLocks noChangeArrowheads="1"/>
          </p:cNvSpPr>
          <p:nvPr/>
        </p:nvSpPr>
        <p:spPr bwMode="auto">
          <a:xfrm>
            <a:off x="8031163" y="5003800"/>
            <a:ext cx="6428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Assyria   </a:t>
            </a:r>
          </a:p>
        </p:txBody>
      </p:sp>
      <p:sp>
        <p:nvSpPr>
          <p:cNvPr id="114764" name="Rectangle 227"/>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grpSp>
        <p:nvGrpSpPr>
          <p:cNvPr id="114765" name="Group 228"/>
          <p:cNvGrpSpPr>
            <a:grpSpLocks/>
          </p:cNvGrpSpPr>
          <p:nvPr/>
        </p:nvGrpSpPr>
        <p:grpSpPr bwMode="auto">
          <a:xfrm>
            <a:off x="8061325" y="4151318"/>
            <a:ext cx="931863" cy="379413"/>
            <a:chOff x="5078" y="2615"/>
            <a:chExt cx="587" cy="239"/>
          </a:xfrm>
        </p:grpSpPr>
        <p:sp>
          <p:nvSpPr>
            <p:cNvPr id="114775" name="Rectangle 22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Israel</a:t>
              </a:r>
            </a:p>
          </p:txBody>
        </p:sp>
        <p:sp>
          <p:nvSpPr>
            <p:cNvPr id="114776" name="Rectangle 230"/>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Judah</a:t>
              </a:r>
            </a:p>
          </p:txBody>
        </p:sp>
        <p:sp>
          <p:nvSpPr>
            <p:cNvPr id="114777" name="Rectangle 231"/>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10              2</a:t>
              </a:r>
            </a:p>
          </p:txBody>
        </p:sp>
      </p:grpSp>
      <p:sp>
        <p:nvSpPr>
          <p:cNvPr id="114766" name="Rectangle 232"/>
          <p:cNvSpPr>
            <a:spLocks noChangeArrowheads="1"/>
          </p:cNvSpPr>
          <p:nvPr/>
        </p:nvSpPr>
        <p:spPr bwMode="auto">
          <a:xfrm>
            <a:off x="8420100" y="4994275"/>
            <a:ext cx="58830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Babylon</a:t>
            </a:r>
          </a:p>
        </p:txBody>
      </p:sp>
      <p:sp>
        <p:nvSpPr>
          <p:cNvPr id="114767" name="Rectangle 233"/>
          <p:cNvSpPr>
            <a:spLocks noChangeArrowheads="1"/>
          </p:cNvSpPr>
          <p:nvPr/>
        </p:nvSpPr>
        <p:spPr bwMode="auto">
          <a:xfrm>
            <a:off x="8537575" y="4837113"/>
            <a:ext cx="35586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566507" name="Rectangle 235"/>
          <p:cNvSpPr>
            <a:spLocks noChangeArrowheads="1"/>
          </p:cNvSpPr>
          <p:nvPr/>
        </p:nvSpPr>
        <p:spPr bwMode="auto">
          <a:xfrm>
            <a:off x="81334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53</a:t>
            </a:r>
          </a:p>
        </p:txBody>
      </p:sp>
      <p:grpSp>
        <p:nvGrpSpPr>
          <p:cNvPr id="114769" name="Group 278"/>
          <p:cNvGrpSpPr>
            <a:grpSpLocks/>
          </p:cNvGrpSpPr>
          <p:nvPr/>
        </p:nvGrpSpPr>
        <p:grpSpPr bwMode="auto">
          <a:xfrm>
            <a:off x="519113" y="117475"/>
            <a:ext cx="854075" cy="1720984"/>
            <a:chOff x="519113" y="312738"/>
            <a:chExt cx="854075" cy="1910918"/>
          </a:xfrm>
        </p:grpSpPr>
        <p:sp>
          <p:nvSpPr>
            <p:cNvPr id="280" name="Rectangle 27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2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268" name="Group 311">
            <a:extLst>
              <a:ext uri="{FF2B5EF4-FFF2-40B4-BE49-F238E27FC236}">
                <a16:creationId xmlns:a16="http://schemas.microsoft.com/office/drawing/2014/main" id="{1866FC92-CC90-024D-90B8-CDEEAD0DC279}"/>
              </a:ext>
            </a:extLst>
          </p:cNvPr>
          <p:cNvGrpSpPr>
            <a:grpSpLocks/>
          </p:cNvGrpSpPr>
          <p:nvPr/>
        </p:nvGrpSpPr>
        <p:grpSpPr bwMode="auto">
          <a:xfrm>
            <a:off x="7426325" y="1317625"/>
            <a:ext cx="703263" cy="820738"/>
            <a:chOff x="5068605" y="5135773"/>
            <a:chExt cx="703817" cy="820376"/>
          </a:xfrm>
        </p:grpSpPr>
        <p:grpSp>
          <p:nvGrpSpPr>
            <p:cNvPr id="269" name="Group 113">
              <a:extLst>
                <a:ext uri="{FF2B5EF4-FFF2-40B4-BE49-F238E27FC236}">
                  <a16:creationId xmlns:a16="http://schemas.microsoft.com/office/drawing/2014/main" id="{F9B5D064-A71F-EC43-8700-2B1D69FF0B9E}"/>
                </a:ext>
              </a:extLst>
            </p:cNvPr>
            <p:cNvGrpSpPr>
              <a:grpSpLocks/>
            </p:cNvGrpSpPr>
            <p:nvPr/>
          </p:nvGrpSpPr>
          <p:grpSpPr bwMode="auto">
            <a:xfrm>
              <a:off x="5068605" y="5135773"/>
              <a:ext cx="703817" cy="820376"/>
              <a:chOff x="1084" y="711"/>
              <a:chExt cx="2950" cy="2769"/>
            </a:xfrm>
          </p:grpSpPr>
          <p:grpSp>
            <p:nvGrpSpPr>
              <p:cNvPr id="271" name="Group 114">
                <a:extLst>
                  <a:ext uri="{FF2B5EF4-FFF2-40B4-BE49-F238E27FC236}">
                    <a16:creationId xmlns:a16="http://schemas.microsoft.com/office/drawing/2014/main" id="{BAB83C98-46C7-A346-B0D0-0B70969700F1}"/>
                  </a:ext>
                </a:extLst>
              </p:cNvPr>
              <p:cNvGrpSpPr>
                <a:grpSpLocks/>
              </p:cNvGrpSpPr>
              <p:nvPr/>
            </p:nvGrpSpPr>
            <p:grpSpPr bwMode="auto">
              <a:xfrm>
                <a:off x="1084" y="711"/>
                <a:ext cx="2950" cy="2769"/>
                <a:chOff x="2707" y="548"/>
                <a:chExt cx="2950" cy="2769"/>
              </a:xfrm>
            </p:grpSpPr>
            <p:grpSp>
              <p:nvGrpSpPr>
                <p:cNvPr id="277" name="Group 115">
                  <a:extLst>
                    <a:ext uri="{FF2B5EF4-FFF2-40B4-BE49-F238E27FC236}">
                      <a16:creationId xmlns:a16="http://schemas.microsoft.com/office/drawing/2014/main" id="{B58D9102-F1C5-3C4B-B517-3406C0BF0E35}"/>
                    </a:ext>
                  </a:extLst>
                </p:cNvPr>
                <p:cNvGrpSpPr>
                  <a:grpSpLocks/>
                </p:cNvGrpSpPr>
                <p:nvPr/>
              </p:nvGrpSpPr>
              <p:grpSpPr bwMode="auto">
                <a:xfrm>
                  <a:off x="3180" y="1046"/>
                  <a:ext cx="2105" cy="1421"/>
                  <a:chOff x="578" y="2316"/>
                  <a:chExt cx="2105" cy="1421"/>
                </a:xfrm>
              </p:grpSpPr>
              <p:sp>
                <p:nvSpPr>
                  <p:cNvPr id="279" name="Freeform 116" descr="Cork">
                    <a:extLst>
                      <a:ext uri="{FF2B5EF4-FFF2-40B4-BE49-F238E27FC236}">
                        <a16:creationId xmlns:a16="http://schemas.microsoft.com/office/drawing/2014/main" id="{83032A24-1AB0-4141-B557-7FC1A74F2C8D}"/>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82" name="Freeform 117" descr="Cork">
                    <a:extLst>
                      <a:ext uri="{FF2B5EF4-FFF2-40B4-BE49-F238E27FC236}">
                        <a16:creationId xmlns:a16="http://schemas.microsoft.com/office/drawing/2014/main" id="{54861CC8-D9ED-3E49-9BDB-00F1E0D7D1F2}"/>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278" name="Picture 118">
                  <a:extLst>
                    <a:ext uri="{FF2B5EF4-FFF2-40B4-BE49-F238E27FC236}">
                      <a16:creationId xmlns:a16="http://schemas.microsoft.com/office/drawing/2014/main" id="{805DC96A-8EA6-6241-982B-E4FA195784C4}"/>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272" name="Freeform 119">
                <a:extLst>
                  <a:ext uri="{FF2B5EF4-FFF2-40B4-BE49-F238E27FC236}">
                    <a16:creationId xmlns:a16="http://schemas.microsoft.com/office/drawing/2014/main" id="{A39F834B-C202-F44D-8055-D3905A6A5CBD}"/>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73" name="Freeform 120">
                <a:extLst>
                  <a:ext uri="{FF2B5EF4-FFF2-40B4-BE49-F238E27FC236}">
                    <a16:creationId xmlns:a16="http://schemas.microsoft.com/office/drawing/2014/main" id="{51ADD81F-BB25-2649-B239-340D97C8F4C9}"/>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74" name="Freeform 121">
                <a:extLst>
                  <a:ext uri="{FF2B5EF4-FFF2-40B4-BE49-F238E27FC236}">
                    <a16:creationId xmlns:a16="http://schemas.microsoft.com/office/drawing/2014/main" id="{D70021E3-8D26-8C45-AB16-5582B9BE9B16}"/>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75" name="Freeform 122">
                <a:extLst>
                  <a:ext uri="{FF2B5EF4-FFF2-40B4-BE49-F238E27FC236}">
                    <a16:creationId xmlns:a16="http://schemas.microsoft.com/office/drawing/2014/main" id="{FEE31A17-D622-3B43-9A28-42F98B5134D0}"/>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76" name="Freeform 123">
                <a:extLst>
                  <a:ext uri="{FF2B5EF4-FFF2-40B4-BE49-F238E27FC236}">
                    <a16:creationId xmlns:a16="http://schemas.microsoft.com/office/drawing/2014/main" id="{C86A29AA-5D9C-AB40-B84D-44BA7C9D2B4E}"/>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270" name="Rectangle 252">
              <a:extLst>
                <a:ext uri="{FF2B5EF4-FFF2-40B4-BE49-F238E27FC236}">
                  <a16:creationId xmlns:a16="http://schemas.microsoft.com/office/drawing/2014/main" id="{9F8441A1-5824-C146-A49F-B618BF594F95}"/>
                </a:ext>
              </a:extLst>
            </p:cNvPr>
            <p:cNvSpPr>
              <a:spLocks noChangeArrowheads="1"/>
            </p:cNvSpPr>
            <p:nvPr/>
          </p:nvSpPr>
          <p:spPr bwMode="auto">
            <a:xfrm>
              <a:off x="5226050" y="5302251"/>
              <a:ext cx="441172"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د</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283" name="Group 324">
            <a:extLst>
              <a:ext uri="{FF2B5EF4-FFF2-40B4-BE49-F238E27FC236}">
                <a16:creationId xmlns:a16="http://schemas.microsoft.com/office/drawing/2014/main" id="{5A7E8815-D796-4A46-84C0-CB0944F76F31}"/>
              </a:ext>
            </a:extLst>
          </p:cNvPr>
          <p:cNvGrpSpPr>
            <a:grpSpLocks/>
          </p:cNvGrpSpPr>
          <p:nvPr/>
        </p:nvGrpSpPr>
        <p:grpSpPr bwMode="auto">
          <a:xfrm>
            <a:off x="7437438" y="2486025"/>
            <a:ext cx="703262" cy="820738"/>
            <a:chOff x="5068605" y="5135773"/>
            <a:chExt cx="703817" cy="820376"/>
          </a:xfrm>
        </p:grpSpPr>
        <p:grpSp>
          <p:nvGrpSpPr>
            <p:cNvPr id="284" name="Group 113">
              <a:extLst>
                <a:ext uri="{FF2B5EF4-FFF2-40B4-BE49-F238E27FC236}">
                  <a16:creationId xmlns:a16="http://schemas.microsoft.com/office/drawing/2014/main" id="{449DB288-3329-9344-A0AA-C719307B415F}"/>
                </a:ext>
              </a:extLst>
            </p:cNvPr>
            <p:cNvGrpSpPr>
              <a:grpSpLocks/>
            </p:cNvGrpSpPr>
            <p:nvPr/>
          </p:nvGrpSpPr>
          <p:grpSpPr bwMode="auto">
            <a:xfrm>
              <a:off x="5068605" y="5135773"/>
              <a:ext cx="703817" cy="820376"/>
              <a:chOff x="1084" y="711"/>
              <a:chExt cx="2950" cy="2769"/>
            </a:xfrm>
          </p:grpSpPr>
          <p:grpSp>
            <p:nvGrpSpPr>
              <p:cNvPr id="286" name="Group 114">
                <a:extLst>
                  <a:ext uri="{FF2B5EF4-FFF2-40B4-BE49-F238E27FC236}">
                    <a16:creationId xmlns:a16="http://schemas.microsoft.com/office/drawing/2014/main" id="{23C4662B-5BC8-F34A-AB00-C8C160D2AAC9}"/>
                  </a:ext>
                </a:extLst>
              </p:cNvPr>
              <p:cNvGrpSpPr>
                <a:grpSpLocks/>
              </p:cNvGrpSpPr>
              <p:nvPr/>
            </p:nvGrpSpPr>
            <p:grpSpPr bwMode="auto">
              <a:xfrm>
                <a:off x="1084" y="711"/>
                <a:ext cx="2950" cy="2769"/>
                <a:chOff x="2707" y="548"/>
                <a:chExt cx="2950" cy="2769"/>
              </a:xfrm>
            </p:grpSpPr>
            <p:grpSp>
              <p:nvGrpSpPr>
                <p:cNvPr id="292" name="Group 115">
                  <a:extLst>
                    <a:ext uri="{FF2B5EF4-FFF2-40B4-BE49-F238E27FC236}">
                      <a16:creationId xmlns:a16="http://schemas.microsoft.com/office/drawing/2014/main" id="{ED8A78DC-158E-0043-B702-98CE05151756}"/>
                    </a:ext>
                  </a:extLst>
                </p:cNvPr>
                <p:cNvGrpSpPr>
                  <a:grpSpLocks/>
                </p:cNvGrpSpPr>
                <p:nvPr/>
              </p:nvGrpSpPr>
              <p:grpSpPr bwMode="auto">
                <a:xfrm>
                  <a:off x="3180" y="1046"/>
                  <a:ext cx="2105" cy="1421"/>
                  <a:chOff x="578" y="2316"/>
                  <a:chExt cx="2105" cy="1421"/>
                </a:xfrm>
              </p:grpSpPr>
              <p:sp>
                <p:nvSpPr>
                  <p:cNvPr id="294" name="Freeform 116" descr="Cork">
                    <a:extLst>
                      <a:ext uri="{FF2B5EF4-FFF2-40B4-BE49-F238E27FC236}">
                        <a16:creationId xmlns:a16="http://schemas.microsoft.com/office/drawing/2014/main" id="{24D89BB2-16A3-EA4C-986E-1C37D4B345B9}"/>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95" name="Freeform 117" descr="Cork">
                    <a:extLst>
                      <a:ext uri="{FF2B5EF4-FFF2-40B4-BE49-F238E27FC236}">
                        <a16:creationId xmlns:a16="http://schemas.microsoft.com/office/drawing/2014/main" id="{111A82A7-CFEB-D444-A95E-E29D1EE107F5}"/>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293" name="Picture 118">
                  <a:extLst>
                    <a:ext uri="{FF2B5EF4-FFF2-40B4-BE49-F238E27FC236}">
                      <a16:creationId xmlns:a16="http://schemas.microsoft.com/office/drawing/2014/main" id="{D6F7E480-6E77-A04B-9BDF-BEC2B55ACD0D}"/>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287" name="Freeform 119">
                <a:extLst>
                  <a:ext uri="{FF2B5EF4-FFF2-40B4-BE49-F238E27FC236}">
                    <a16:creationId xmlns:a16="http://schemas.microsoft.com/office/drawing/2014/main" id="{B6B426CC-4331-6943-8FD2-4DE7F470E7E8}"/>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88" name="Freeform 120">
                <a:extLst>
                  <a:ext uri="{FF2B5EF4-FFF2-40B4-BE49-F238E27FC236}">
                    <a16:creationId xmlns:a16="http://schemas.microsoft.com/office/drawing/2014/main" id="{C97EB31A-76ED-0D4A-BA26-01F0D27D9BFA}"/>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89" name="Freeform 121">
                <a:extLst>
                  <a:ext uri="{FF2B5EF4-FFF2-40B4-BE49-F238E27FC236}">
                    <a16:creationId xmlns:a16="http://schemas.microsoft.com/office/drawing/2014/main" id="{9A9AD16C-640E-3949-A333-DBC16CE8676C}"/>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90" name="Freeform 122">
                <a:extLst>
                  <a:ext uri="{FF2B5EF4-FFF2-40B4-BE49-F238E27FC236}">
                    <a16:creationId xmlns:a16="http://schemas.microsoft.com/office/drawing/2014/main" id="{4C5E70A7-F5DB-964B-888D-402EB71033BA}"/>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91" name="Freeform 123">
                <a:extLst>
                  <a:ext uri="{FF2B5EF4-FFF2-40B4-BE49-F238E27FC236}">
                    <a16:creationId xmlns:a16="http://schemas.microsoft.com/office/drawing/2014/main" id="{AAE6C27C-8DD2-4944-82D0-CD86DB6D3D15}"/>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285" name="Rectangle 252">
              <a:extLst>
                <a:ext uri="{FF2B5EF4-FFF2-40B4-BE49-F238E27FC236}">
                  <a16:creationId xmlns:a16="http://schemas.microsoft.com/office/drawing/2014/main" id="{998D523D-42EC-504A-AA39-581D1FEADC97}"/>
                </a:ext>
              </a:extLst>
            </p:cNvPr>
            <p:cNvSpPr>
              <a:spLocks noChangeArrowheads="1"/>
            </p:cNvSpPr>
            <p:nvPr/>
          </p:nvSpPr>
          <p:spPr bwMode="auto">
            <a:xfrm>
              <a:off x="5226050" y="5302251"/>
              <a:ext cx="484488"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ج</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296" name="Group 283">
            <a:extLst>
              <a:ext uri="{FF2B5EF4-FFF2-40B4-BE49-F238E27FC236}">
                <a16:creationId xmlns:a16="http://schemas.microsoft.com/office/drawing/2014/main" id="{077CD9AE-17BC-2541-A1B3-E4E0904485A3}"/>
              </a:ext>
            </a:extLst>
          </p:cNvPr>
          <p:cNvGrpSpPr>
            <a:grpSpLocks/>
          </p:cNvGrpSpPr>
          <p:nvPr/>
        </p:nvGrpSpPr>
        <p:grpSpPr bwMode="auto">
          <a:xfrm>
            <a:off x="5185305" y="2244238"/>
            <a:ext cx="522288" cy="493713"/>
            <a:chOff x="1581" y="1181"/>
            <a:chExt cx="329" cy="311"/>
          </a:xfrm>
        </p:grpSpPr>
        <p:grpSp>
          <p:nvGrpSpPr>
            <p:cNvPr id="297" name="Group 284">
              <a:extLst>
                <a:ext uri="{FF2B5EF4-FFF2-40B4-BE49-F238E27FC236}">
                  <a16:creationId xmlns:a16="http://schemas.microsoft.com/office/drawing/2014/main" id="{5B536C8F-3F5C-8D47-8CD5-1530A34F476F}"/>
                </a:ext>
              </a:extLst>
            </p:cNvPr>
            <p:cNvGrpSpPr>
              <a:grpSpLocks/>
            </p:cNvGrpSpPr>
            <p:nvPr/>
          </p:nvGrpSpPr>
          <p:grpSpPr bwMode="auto">
            <a:xfrm>
              <a:off x="1620" y="1232"/>
              <a:ext cx="236" cy="260"/>
              <a:chOff x="1558" y="1007"/>
              <a:chExt cx="2107" cy="1949"/>
            </a:xfrm>
          </p:grpSpPr>
          <p:grpSp>
            <p:nvGrpSpPr>
              <p:cNvPr id="299" name="Group 286">
                <a:extLst>
                  <a:ext uri="{FF2B5EF4-FFF2-40B4-BE49-F238E27FC236}">
                    <a16:creationId xmlns:a16="http://schemas.microsoft.com/office/drawing/2014/main" id="{D49F3FD5-ADBD-B64C-928E-147989A413E0}"/>
                  </a:ext>
                </a:extLst>
              </p:cNvPr>
              <p:cNvGrpSpPr>
                <a:grpSpLocks/>
              </p:cNvGrpSpPr>
              <p:nvPr/>
            </p:nvGrpSpPr>
            <p:grpSpPr bwMode="auto">
              <a:xfrm>
                <a:off x="1558" y="1205"/>
                <a:ext cx="2107" cy="1420"/>
                <a:chOff x="578" y="2316"/>
                <a:chExt cx="2105" cy="1421"/>
              </a:xfrm>
            </p:grpSpPr>
            <p:sp>
              <p:nvSpPr>
                <p:cNvPr id="305" name="Freeform 287" descr="Cork">
                  <a:extLst>
                    <a:ext uri="{FF2B5EF4-FFF2-40B4-BE49-F238E27FC236}">
                      <a16:creationId xmlns:a16="http://schemas.microsoft.com/office/drawing/2014/main" id="{789CE6E2-9616-D746-AC4D-F5BBF6EBE4C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06" name="Freeform 288" descr="Cork">
                  <a:extLst>
                    <a:ext uri="{FF2B5EF4-FFF2-40B4-BE49-F238E27FC236}">
                      <a16:creationId xmlns:a16="http://schemas.microsoft.com/office/drawing/2014/main" id="{2C3D5119-8BEA-D74A-BD85-60A0FFB2B59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00" name="Freeform 290">
                <a:extLst>
                  <a:ext uri="{FF2B5EF4-FFF2-40B4-BE49-F238E27FC236}">
                    <a16:creationId xmlns:a16="http://schemas.microsoft.com/office/drawing/2014/main" id="{2FAFF14F-79DC-AC4C-A13F-28FD3ECAE314}"/>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01" name="Freeform 291">
                <a:extLst>
                  <a:ext uri="{FF2B5EF4-FFF2-40B4-BE49-F238E27FC236}">
                    <a16:creationId xmlns:a16="http://schemas.microsoft.com/office/drawing/2014/main" id="{B8FD7938-38DA-6E4E-B179-2302304C6A4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02" name="Freeform 292">
                <a:extLst>
                  <a:ext uri="{FF2B5EF4-FFF2-40B4-BE49-F238E27FC236}">
                    <a16:creationId xmlns:a16="http://schemas.microsoft.com/office/drawing/2014/main" id="{A83F7386-E130-E84D-9A01-7E72EB8905D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03" name="Freeform 293">
                <a:extLst>
                  <a:ext uri="{FF2B5EF4-FFF2-40B4-BE49-F238E27FC236}">
                    <a16:creationId xmlns:a16="http://schemas.microsoft.com/office/drawing/2014/main" id="{E222EC3C-6AB7-174B-B46E-017DD1024376}"/>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04" name="Freeform 294">
                <a:extLst>
                  <a:ext uri="{FF2B5EF4-FFF2-40B4-BE49-F238E27FC236}">
                    <a16:creationId xmlns:a16="http://schemas.microsoft.com/office/drawing/2014/main" id="{6489FA5E-F15D-AB48-8286-B945DD0AE01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298" name="Rectangle 295">
              <a:extLst>
                <a:ext uri="{FF2B5EF4-FFF2-40B4-BE49-F238E27FC236}">
                  <a16:creationId xmlns:a16="http://schemas.microsoft.com/office/drawing/2014/main" id="{8B980D3E-3B24-174B-9941-C15A566795A8}"/>
                </a:ext>
              </a:extLst>
            </p:cNvPr>
            <p:cNvSpPr>
              <a:spLocks noChangeArrowheads="1"/>
            </p:cNvSpPr>
            <p:nvPr/>
          </p:nvSpPr>
          <p:spPr bwMode="auto">
            <a:xfrm>
              <a:off x="1581" y="1181"/>
              <a:ext cx="32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r"/>
              <a:r>
                <a:rPr lang="ar-JO"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rPr>
                <a:t>ب.م</a:t>
              </a:r>
              <a:endParaRPr lang="en-US"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endParaRPr>
            </a:p>
          </p:txBody>
        </p:sp>
      </p:grpSp>
      <p:grpSp>
        <p:nvGrpSpPr>
          <p:cNvPr id="307" name="Group 296">
            <a:extLst>
              <a:ext uri="{FF2B5EF4-FFF2-40B4-BE49-F238E27FC236}">
                <a16:creationId xmlns:a16="http://schemas.microsoft.com/office/drawing/2014/main" id="{B560AB3C-9E10-8D49-8C3B-5383230F60C4}"/>
              </a:ext>
            </a:extLst>
          </p:cNvPr>
          <p:cNvGrpSpPr>
            <a:grpSpLocks/>
          </p:cNvGrpSpPr>
          <p:nvPr/>
        </p:nvGrpSpPr>
        <p:grpSpPr bwMode="auto">
          <a:xfrm>
            <a:off x="5198002" y="5113338"/>
            <a:ext cx="530225" cy="455613"/>
            <a:chOff x="1586" y="1205"/>
            <a:chExt cx="334" cy="287"/>
          </a:xfrm>
        </p:grpSpPr>
        <p:grpSp>
          <p:nvGrpSpPr>
            <p:cNvPr id="308" name="Group 297">
              <a:extLst>
                <a:ext uri="{FF2B5EF4-FFF2-40B4-BE49-F238E27FC236}">
                  <a16:creationId xmlns:a16="http://schemas.microsoft.com/office/drawing/2014/main" id="{C24BF32E-83A3-2F4C-930E-E6C30DB23707}"/>
                </a:ext>
              </a:extLst>
            </p:cNvPr>
            <p:cNvGrpSpPr>
              <a:grpSpLocks/>
            </p:cNvGrpSpPr>
            <p:nvPr/>
          </p:nvGrpSpPr>
          <p:grpSpPr bwMode="auto">
            <a:xfrm>
              <a:off x="1620" y="1232"/>
              <a:ext cx="236" cy="260"/>
              <a:chOff x="1558" y="1007"/>
              <a:chExt cx="2107" cy="1949"/>
            </a:xfrm>
          </p:grpSpPr>
          <p:grpSp>
            <p:nvGrpSpPr>
              <p:cNvPr id="310" name="Group 299">
                <a:extLst>
                  <a:ext uri="{FF2B5EF4-FFF2-40B4-BE49-F238E27FC236}">
                    <a16:creationId xmlns:a16="http://schemas.microsoft.com/office/drawing/2014/main" id="{2DF8F68B-9A30-B140-BCA7-FB2D0579338A}"/>
                  </a:ext>
                </a:extLst>
              </p:cNvPr>
              <p:cNvGrpSpPr>
                <a:grpSpLocks/>
              </p:cNvGrpSpPr>
              <p:nvPr/>
            </p:nvGrpSpPr>
            <p:grpSpPr bwMode="auto">
              <a:xfrm>
                <a:off x="1558" y="1205"/>
                <a:ext cx="2107" cy="1420"/>
                <a:chOff x="578" y="2316"/>
                <a:chExt cx="2105" cy="1421"/>
              </a:xfrm>
            </p:grpSpPr>
            <p:sp>
              <p:nvSpPr>
                <p:cNvPr id="316" name="Freeform 300" descr="Cork">
                  <a:extLst>
                    <a:ext uri="{FF2B5EF4-FFF2-40B4-BE49-F238E27FC236}">
                      <a16:creationId xmlns:a16="http://schemas.microsoft.com/office/drawing/2014/main" id="{9D183304-D083-4C40-AE0D-AB8E9599AB28}"/>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7" name="Freeform 301" descr="Cork">
                  <a:extLst>
                    <a:ext uri="{FF2B5EF4-FFF2-40B4-BE49-F238E27FC236}">
                      <a16:creationId xmlns:a16="http://schemas.microsoft.com/office/drawing/2014/main" id="{5AE98E6D-146C-D04A-B6D6-2EB38A9729DA}"/>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11" name="Freeform 303">
                <a:extLst>
                  <a:ext uri="{FF2B5EF4-FFF2-40B4-BE49-F238E27FC236}">
                    <a16:creationId xmlns:a16="http://schemas.microsoft.com/office/drawing/2014/main" id="{80EED551-8DA9-A441-8679-4A42434CB99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2" name="Freeform 304">
                <a:extLst>
                  <a:ext uri="{FF2B5EF4-FFF2-40B4-BE49-F238E27FC236}">
                    <a16:creationId xmlns:a16="http://schemas.microsoft.com/office/drawing/2014/main" id="{63C909EE-8B09-8945-ACEA-53D796900BFC}"/>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3" name="Freeform 305">
                <a:extLst>
                  <a:ext uri="{FF2B5EF4-FFF2-40B4-BE49-F238E27FC236}">
                    <a16:creationId xmlns:a16="http://schemas.microsoft.com/office/drawing/2014/main" id="{73594E52-FFF5-6E46-BC54-AA921DC83B7B}"/>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4" name="Freeform 306">
                <a:extLst>
                  <a:ext uri="{FF2B5EF4-FFF2-40B4-BE49-F238E27FC236}">
                    <a16:creationId xmlns:a16="http://schemas.microsoft.com/office/drawing/2014/main" id="{E0F76914-34D6-4848-A67B-D5916C528D99}"/>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5" name="Freeform 307">
                <a:extLst>
                  <a:ext uri="{FF2B5EF4-FFF2-40B4-BE49-F238E27FC236}">
                    <a16:creationId xmlns:a16="http://schemas.microsoft.com/office/drawing/2014/main" id="{325AB996-DC74-4F4B-A5BA-7D3D07F8EA0A}"/>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09" name="Rectangle 308">
              <a:extLst>
                <a:ext uri="{FF2B5EF4-FFF2-40B4-BE49-F238E27FC236}">
                  <a16:creationId xmlns:a16="http://schemas.microsoft.com/office/drawing/2014/main" id="{005CD500-99E7-5C41-9633-766CE4E4713B}"/>
                </a:ext>
              </a:extLst>
            </p:cNvPr>
            <p:cNvSpPr>
              <a:spLocks noChangeArrowheads="1"/>
            </p:cNvSpPr>
            <p:nvPr/>
          </p:nvSpPr>
          <p:spPr bwMode="auto">
            <a:xfrm>
              <a:off x="1586" y="1205"/>
              <a:ext cx="33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ctr">
                <a:defRPr/>
              </a:pP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566506"/>
                                        </p:tgtEl>
                                        <p:attrNameLst>
                                          <p:attrName>style.visibility</p:attrName>
                                        </p:attrNameLst>
                                      </p:cBhvr>
                                      <p:to>
                                        <p:strVal val="visible"/>
                                      </p:to>
                                    </p:set>
                                    <p:animEffect transition="in" filter="wipe(right)">
                                      <p:cBhvr>
                                        <p:cTn id="2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38"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39"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0"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1"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2"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3"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4"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5"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6"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900" b="1" dirty="0">
                <a:solidFill>
                  <a:srgbClr val="51DC00"/>
                </a:solidFill>
                <a:latin typeface="Arial" panose="020B0604020202020204" pitchFamily="34" charset="0"/>
                <a:ea typeface="+mn-ea"/>
                <a:cs typeface="Arial" panose="020B0604020202020204" pitchFamily="34" charset="0"/>
              </a:rPr>
              <a:t>C</a:t>
            </a:r>
          </a:p>
        </p:txBody>
      </p:sp>
      <p:sp>
        <p:nvSpPr>
          <p:cNvPr id="614416" name="Rectangle 16"/>
          <p:cNvSpPr>
            <a:spLocks noChangeArrowheads="1"/>
          </p:cNvSpPr>
          <p:nvPr/>
        </p:nvSpPr>
        <p:spPr bwMode="auto">
          <a:xfrm>
            <a:off x="2112963" y="2163763"/>
            <a:ext cx="3217226" cy="20749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b="1" dirty="0">
                <a:solidFill>
                  <a:srgbClr val="FAFD00"/>
                </a:solidFill>
                <a:latin typeface="Arial" panose="020B0604020202020204" pitchFamily="34" charset="0"/>
                <a:cs typeface="Arial" panose="020B0604020202020204" pitchFamily="34" charset="0"/>
              </a:rPr>
              <a:t>A</a:t>
            </a:r>
            <a:r>
              <a:rPr lang="en-US" sz="10600" b="1" dirty="0">
                <a:solidFill>
                  <a:srgbClr val="51DC00"/>
                </a:solidFill>
                <a:latin typeface="Arial" panose="020B0604020202020204" pitchFamily="34" charset="0"/>
                <a:cs typeface="Arial" panose="020B0604020202020204" pitchFamily="34" charset="0"/>
              </a:rPr>
              <a:t>  </a:t>
            </a:r>
            <a:r>
              <a:rPr lang="en-US" sz="12900" b="1" dirty="0">
                <a:solidFill>
                  <a:srgbClr val="FAFD00"/>
                </a:solidFill>
                <a:latin typeface="Arial" panose="020B0604020202020204" pitchFamily="34" charset="0"/>
                <a:cs typeface="Arial" panose="020B0604020202020204" pitchFamily="34" charset="0"/>
              </a:rPr>
              <a:t>R</a:t>
            </a:r>
            <a:endParaRPr lang="en-US" sz="22900" b="1" dirty="0">
              <a:solidFill>
                <a:srgbClr val="51DC00"/>
              </a:solidFill>
              <a:latin typeface="Arial" panose="020B0604020202020204" pitchFamily="34" charset="0"/>
              <a:cs typeface="Arial" panose="020B0604020202020204" pitchFamily="34" charset="0"/>
            </a:endParaRPr>
          </a:p>
        </p:txBody>
      </p:sp>
      <p:sp>
        <p:nvSpPr>
          <p:cNvPr id="614417" name="Rectangle 17"/>
          <p:cNvSpPr>
            <a:spLocks noChangeArrowheads="1"/>
          </p:cNvSpPr>
          <p:nvPr/>
        </p:nvSpPr>
        <p:spPr bwMode="auto">
          <a:xfrm>
            <a:off x="1652588" y="4543425"/>
            <a:ext cx="3622786"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ar-JO" sz="7200" b="1" dirty="0">
                <a:solidFill>
                  <a:srgbClr val="00FF00"/>
                </a:solidFill>
                <a:latin typeface="Arial" panose="020B0604020202020204" pitchFamily="34" charset="0"/>
                <a:cs typeface="Arial" panose="020B0604020202020204" pitchFamily="34" charset="0"/>
              </a:rPr>
              <a:t>أسر         </a:t>
            </a:r>
            <a:endParaRPr lang="en-US" sz="7200" b="1" dirty="0">
              <a:solidFill>
                <a:srgbClr val="00FF00"/>
              </a:solidFill>
              <a:latin typeface="Arial" panose="020B0604020202020204" pitchFamily="34" charset="0"/>
              <a:cs typeface="Arial" panose="020B0604020202020204" pitchFamily="34" charset="0"/>
            </a:endParaRPr>
          </a:p>
        </p:txBody>
      </p:sp>
      <p:sp>
        <p:nvSpPr>
          <p:cNvPr id="116751"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16752" name="Text Box 19"/>
          <p:cNvSpPr txBox="1">
            <a:spLocks noChangeArrowheads="1"/>
          </p:cNvSpPr>
          <p:nvPr/>
        </p:nvSpPr>
        <p:spPr bwMode="auto">
          <a:xfrm>
            <a:off x="8604250" y="6483350"/>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
        <p:nvSpPr>
          <p:cNvPr id="614420" name="Rectangle 20"/>
          <p:cNvSpPr>
            <a:spLocks noChangeArrowheads="1"/>
          </p:cNvSpPr>
          <p:nvPr/>
        </p:nvSpPr>
        <p:spPr bwMode="auto">
          <a:xfrm>
            <a:off x="8127060"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54</a:t>
            </a:r>
          </a:p>
        </p:txBody>
      </p:sp>
      <p:sp>
        <p:nvSpPr>
          <p:cNvPr id="116754" name="Text Box 2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16755" name="Group 22"/>
          <p:cNvGrpSpPr>
            <a:grpSpLocks/>
          </p:cNvGrpSpPr>
          <p:nvPr/>
        </p:nvGrpSpPr>
        <p:grpSpPr bwMode="auto">
          <a:xfrm>
            <a:off x="519113" y="312738"/>
            <a:ext cx="939801" cy="1720850"/>
            <a:chOff x="327" y="161"/>
            <a:chExt cx="592" cy="1084"/>
          </a:xfrm>
        </p:grpSpPr>
        <p:sp>
          <p:nvSpPr>
            <p:cNvPr id="614423" name="Rectangle 23"/>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614424" name="Line 24"/>
            <p:cNvSpPr>
              <a:spLocks noChangeShapeType="1"/>
            </p:cNvSpPr>
            <p:nvPr/>
          </p:nvSpPr>
          <p:spPr bwMode="auto">
            <a:xfrm flipV="1">
              <a:off x="524"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18787"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الملوك الثاني 25: 21 إلى عزرا 1: 3 </a:t>
            </a:r>
            <a:endParaRPr lang="en-US" sz="1600" b="1" dirty="0">
              <a:solidFill>
                <a:schemeClr val="tx1"/>
              </a:solidFill>
              <a:latin typeface="Arial" panose="020B0604020202020204" pitchFamily="34" charset="0"/>
              <a:cs typeface="Arial" panose="020B0604020202020204" pitchFamily="34" charset="0"/>
            </a:endParaRPr>
          </a:p>
        </p:txBody>
      </p:sp>
      <p:sp>
        <p:nvSpPr>
          <p:cNvPr id="118788"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0026" name="Rectangle 1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55</a:t>
            </a:r>
          </a:p>
        </p:txBody>
      </p:sp>
      <p:sp>
        <p:nvSpPr>
          <p:cNvPr id="118790" name="Text Box 1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sp>
        <p:nvSpPr>
          <p:cNvPr id="118791"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8793"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rgbClr val="FFEA18"/>
                </a:solidFill>
                <a:latin typeface="Arial" panose="020B0604020202020204" pitchFamily="34" charset="0"/>
                <a:ea typeface="+mn-ea"/>
                <a:cs typeface="Arial" panose="020B0604020202020204" pitchFamily="34" charset="0"/>
              </a:rPr>
              <a:t>A</a:t>
            </a:r>
            <a:r>
              <a:rPr lang="en-US" sz="1800" b="1" dirty="0">
                <a:solidFill>
                  <a:srgbClr val="51DC00"/>
                </a:solidFill>
                <a:latin typeface="Arial" panose="020B0604020202020204" pitchFamily="34" charset="0"/>
                <a:ea typeface="+mn-ea"/>
                <a:cs typeface="Arial" panose="020B0604020202020204" pitchFamily="34" charset="0"/>
              </a:rPr>
              <a:t> </a:t>
            </a:r>
            <a:r>
              <a:rPr lang="en-US" sz="3600" b="1" dirty="0">
                <a:solidFill>
                  <a:schemeClr val="tx2"/>
                </a:solidFill>
                <a:latin typeface="Arial" panose="020B0604020202020204" pitchFamily="34" charset="0"/>
                <a:ea typeface="+mn-ea"/>
                <a:cs typeface="Arial" panose="020B0604020202020204" pitchFamily="34" charset="0"/>
              </a:rPr>
              <a:t>R </a:t>
            </a:r>
            <a:r>
              <a:rPr lang="en-US" sz="6000" b="1" dirty="0">
                <a:solidFill>
                  <a:srgbClr val="1CFF23"/>
                </a:solidFill>
                <a:latin typeface="Arial" panose="020B0604020202020204" pitchFamily="34" charset="0"/>
                <a:ea typeface="+mn-ea"/>
                <a:cs typeface="Arial" panose="020B0604020202020204" pitchFamily="34" charset="0"/>
              </a:rPr>
              <a:t>C</a:t>
            </a:r>
          </a:p>
        </p:txBody>
      </p:sp>
      <p:grpSp>
        <p:nvGrpSpPr>
          <p:cNvPr id="118795" name="Group 21"/>
          <p:cNvGrpSpPr>
            <a:grpSpLocks/>
          </p:cNvGrpSpPr>
          <p:nvPr/>
        </p:nvGrpSpPr>
        <p:grpSpPr bwMode="auto">
          <a:xfrm>
            <a:off x="2330450" y="1112838"/>
            <a:ext cx="4978400" cy="4221162"/>
            <a:chOff x="1468" y="701"/>
            <a:chExt cx="3136" cy="2659"/>
          </a:xfrm>
        </p:grpSpPr>
        <p:sp>
          <p:nvSpPr>
            <p:cNvPr id="118797"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798" name="Rectangle 23"/>
            <p:cNvSpPr>
              <a:spLocks noChangeArrowheads="1"/>
            </p:cNvSpPr>
            <p:nvPr/>
          </p:nvSpPr>
          <p:spPr bwMode="auto">
            <a:xfrm>
              <a:off x="1606" y="741"/>
              <a:ext cx="75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18799"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0" name="AutoShape 25"/>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1"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2" name="Rectangle 27"/>
            <p:cNvSpPr>
              <a:spLocks noChangeArrowheads="1"/>
            </p:cNvSpPr>
            <p:nvPr/>
          </p:nvSpPr>
          <p:spPr bwMode="auto">
            <a:xfrm>
              <a:off x="1468" y="727"/>
              <a:ext cx="79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الخلق           </a:t>
              </a:r>
              <a:endParaRPr lang="en-US" b="1" dirty="0">
                <a:latin typeface="Arial" panose="020B0604020202020204" pitchFamily="34" charset="0"/>
                <a:cs typeface="Arial" panose="020B0604020202020204" pitchFamily="34" charset="0"/>
              </a:endParaRPr>
            </a:p>
          </p:txBody>
        </p:sp>
        <p:sp>
          <p:nvSpPr>
            <p:cNvPr id="118803" name="Line 28"/>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04"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05"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6" name="Rectangle 31"/>
            <p:cNvSpPr>
              <a:spLocks noChangeArrowheads="1"/>
            </p:cNvSpPr>
            <p:nvPr/>
          </p:nvSpPr>
          <p:spPr bwMode="auto">
            <a:xfrm>
              <a:off x="1769" y="946"/>
              <a:ext cx="75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18807"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8"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9"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10" name="Rectangle 35"/>
            <p:cNvSpPr>
              <a:spLocks noChangeArrowheads="1"/>
            </p:cNvSpPr>
            <p:nvPr/>
          </p:nvSpPr>
          <p:spPr bwMode="auto">
            <a:xfrm>
              <a:off x="1628" y="923"/>
              <a:ext cx="77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إبراهيم         </a:t>
              </a:r>
              <a:endParaRPr lang="en-US" b="1" dirty="0">
                <a:latin typeface="Arial" panose="020B0604020202020204" pitchFamily="34" charset="0"/>
                <a:cs typeface="Arial" panose="020B0604020202020204" pitchFamily="34" charset="0"/>
              </a:endParaRPr>
            </a:p>
          </p:txBody>
        </p:sp>
        <p:sp>
          <p:nvSpPr>
            <p:cNvPr id="118811"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12"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13"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14" name="Rectangle 39"/>
            <p:cNvSpPr>
              <a:spLocks noChangeArrowheads="1"/>
            </p:cNvSpPr>
            <p:nvPr/>
          </p:nvSpPr>
          <p:spPr bwMode="auto">
            <a:xfrm>
              <a:off x="1932" y="1135"/>
              <a:ext cx="75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18815"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16" name="AutoShape 41"/>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17"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18" name="Rectangle 43"/>
            <p:cNvSpPr>
              <a:spLocks noChangeArrowheads="1"/>
            </p:cNvSpPr>
            <p:nvPr/>
          </p:nvSpPr>
          <p:spPr bwMode="auto">
            <a:xfrm>
              <a:off x="1844" y="1121"/>
              <a:ext cx="66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يوسف      </a:t>
              </a:r>
              <a:endParaRPr lang="en-US" b="1" dirty="0">
                <a:latin typeface="Arial" panose="020B0604020202020204" pitchFamily="34" charset="0"/>
                <a:cs typeface="Arial" panose="020B0604020202020204" pitchFamily="34" charset="0"/>
              </a:endParaRPr>
            </a:p>
          </p:txBody>
        </p:sp>
        <p:sp>
          <p:nvSpPr>
            <p:cNvPr id="118819"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20"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21"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2"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3"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4" name="Rectangle 49"/>
            <p:cNvSpPr>
              <a:spLocks noChangeArrowheads="1"/>
            </p:cNvSpPr>
            <p:nvPr/>
          </p:nvSpPr>
          <p:spPr bwMode="auto">
            <a:xfrm>
              <a:off x="2084" y="1310"/>
              <a:ext cx="53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موسى    </a:t>
              </a:r>
              <a:endParaRPr lang="en-US" b="1" dirty="0">
                <a:latin typeface="Arial" panose="020B0604020202020204" pitchFamily="34" charset="0"/>
                <a:cs typeface="Arial" panose="020B0604020202020204" pitchFamily="34" charset="0"/>
              </a:endParaRPr>
            </a:p>
          </p:txBody>
        </p:sp>
        <p:sp>
          <p:nvSpPr>
            <p:cNvPr id="118825"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26"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7"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8"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9" name="Rectangle 54"/>
            <p:cNvSpPr>
              <a:spLocks noChangeArrowheads="1"/>
            </p:cNvSpPr>
            <p:nvPr/>
          </p:nvSpPr>
          <p:spPr bwMode="auto">
            <a:xfrm>
              <a:off x="2192" y="1516"/>
              <a:ext cx="75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يشوع         </a:t>
              </a:r>
              <a:endParaRPr lang="en-US" b="1" dirty="0">
                <a:latin typeface="Arial" panose="020B0604020202020204" pitchFamily="34" charset="0"/>
                <a:cs typeface="Arial" panose="020B0604020202020204" pitchFamily="34" charset="0"/>
              </a:endParaRPr>
            </a:p>
          </p:txBody>
        </p:sp>
        <p:sp>
          <p:nvSpPr>
            <p:cNvPr id="118830"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31"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2" name="AutoShape 57"/>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3"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4" name="Rectangle 59"/>
            <p:cNvSpPr>
              <a:spLocks noChangeArrowheads="1"/>
            </p:cNvSpPr>
            <p:nvPr/>
          </p:nvSpPr>
          <p:spPr bwMode="auto">
            <a:xfrm>
              <a:off x="2289" y="1706"/>
              <a:ext cx="82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فوضى          </a:t>
              </a:r>
              <a:endParaRPr lang="en-US" b="1" dirty="0">
                <a:latin typeface="Arial" panose="020B0604020202020204" pitchFamily="34" charset="0"/>
                <a:cs typeface="Arial" panose="020B0604020202020204" pitchFamily="34" charset="0"/>
              </a:endParaRPr>
            </a:p>
          </p:txBody>
        </p:sp>
        <p:sp>
          <p:nvSpPr>
            <p:cNvPr id="118835"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36"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7"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8"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9" name="Rectangle 64"/>
            <p:cNvSpPr>
              <a:spLocks noChangeArrowheads="1"/>
            </p:cNvSpPr>
            <p:nvPr/>
          </p:nvSpPr>
          <p:spPr bwMode="auto">
            <a:xfrm>
              <a:off x="2485" y="1920"/>
              <a:ext cx="73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ملكية         </a:t>
              </a:r>
              <a:endParaRPr lang="en-US" b="1" dirty="0">
                <a:latin typeface="Arial" panose="020B0604020202020204" pitchFamily="34" charset="0"/>
                <a:cs typeface="Arial" panose="020B0604020202020204" pitchFamily="34" charset="0"/>
              </a:endParaRPr>
            </a:p>
          </p:txBody>
        </p:sp>
        <p:sp>
          <p:nvSpPr>
            <p:cNvPr id="118840"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41"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42" name="AutoShape 67"/>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43"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44" name="Rectangle 69"/>
            <p:cNvSpPr>
              <a:spLocks noChangeArrowheads="1"/>
            </p:cNvSpPr>
            <p:nvPr/>
          </p:nvSpPr>
          <p:spPr bwMode="auto">
            <a:xfrm>
              <a:off x="2863" y="2125"/>
              <a:ext cx="21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ar-JO" sz="1800" b="1" dirty="0">
                  <a:solidFill>
                    <a:srgbClr val="790015"/>
                  </a:solidFill>
                  <a:latin typeface="Arial" panose="020B0604020202020204" pitchFamily="34" charset="0"/>
                  <a:cs typeface="Arial" panose="020B0604020202020204" pitchFamily="34" charset="0"/>
                </a:rPr>
                <a:t>سبي</a:t>
              </a:r>
              <a:endParaRPr lang="en-US" b="1" dirty="0">
                <a:latin typeface="Arial" panose="020B0604020202020204" pitchFamily="34" charset="0"/>
                <a:cs typeface="Arial" panose="020B0604020202020204" pitchFamily="34" charset="0"/>
              </a:endParaRPr>
            </a:p>
          </p:txBody>
        </p:sp>
        <p:sp>
          <p:nvSpPr>
            <p:cNvPr id="118845"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46"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47"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48"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49"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50" name="Rectangle 75"/>
            <p:cNvSpPr>
              <a:spLocks noChangeArrowheads="1"/>
            </p:cNvSpPr>
            <p:nvPr/>
          </p:nvSpPr>
          <p:spPr bwMode="auto">
            <a:xfrm>
              <a:off x="2856" y="2344"/>
              <a:ext cx="590"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صمت     </a:t>
              </a:r>
              <a:endParaRPr lang="en-US" b="1" dirty="0">
                <a:latin typeface="Arial" panose="020B0604020202020204" pitchFamily="34" charset="0"/>
                <a:cs typeface="Arial" panose="020B0604020202020204" pitchFamily="34" charset="0"/>
              </a:endParaRPr>
            </a:p>
          </p:txBody>
        </p:sp>
        <p:sp>
          <p:nvSpPr>
            <p:cNvPr id="118851"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52"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53"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54"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55"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grpSp>
          <p:nvGrpSpPr>
            <p:cNvPr id="118856" name="Group 81"/>
            <p:cNvGrpSpPr>
              <a:grpSpLocks/>
            </p:cNvGrpSpPr>
            <p:nvPr/>
          </p:nvGrpSpPr>
          <p:grpSpPr bwMode="auto">
            <a:xfrm>
              <a:off x="3116" y="2564"/>
              <a:ext cx="568" cy="282"/>
              <a:chOff x="3034" y="3101"/>
              <a:chExt cx="496" cy="240"/>
            </a:xfrm>
          </p:grpSpPr>
          <p:sp>
            <p:nvSpPr>
              <p:cNvPr id="118859" name="Rectangle 82"/>
              <p:cNvSpPr>
                <a:spLocks noChangeArrowheads="1"/>
              </p:cNvSpPr>
              <p:nvPr/>
            </p:nvSpPr>
            <p:spPr bwMode="auto">
              <a:xfrm>
                <a:off x="3073" y="3112"/>
                <a:ext cx="164"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dirty="0">
                    <a:solidFill>
                      <a:schemeClr val="accent1"/>
                    </a:solidFill>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118860" name="Rectangle 83"/>
              <p:cNvSpPr>
                <a:spLocks noChangeArrowheads="1"/>
              </p:cNvSpPr>
              <p:nvPr/>
            </p:nvSpPr>
            <p:spPr bwMode="auto">
              <a:xfrm>
                <a:off x="3034" y="3101"/>
                <a:ext cx="496"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ar-JO" sz="2900" b="1" dirty="0">
                    <a:solidFill>
                      <a:schemeClr val="accent1"/>
                    </a:solidFill>
                    <a:latin typeface="Arial" panose="020B0604020202020204" pitchFamily="34" charset="0"/>
                    <a:cs typeface="Arial" panose="020B0604020202020204" pitchFamily="34" charset="0"/>
                  </a:rPr>
                  <a:t>يسوع  </a:t>
                </a:r>
                <a:endParaRPr lang="en-US" b="1" dirty="0">
                  <a:latin typeface="Arial" panose="020B0604020202020204" pitchFamily="34" charset="0"/>
                  <a:cs typeface="Arial" panose="020B0604020202020204" pitchFamily="34" charset="0"/>
                </a:endParaRPr>
              </a:p>
            </p:txBody>
          </p:sp>
        </p:grpSp>
        <p:sp>
          <p:nvSpPr>
            <p:cNvPr id="118857"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58"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20834"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8996" name="Rectangle 4"/>
          <p:cNvSpPr>
            <a:spLocks noChangeArrowheads="1"/>
          </p:cNvSpPr>
          <p:nvPr/>
        </p:nvSpPr>
        <p:spPr bwMode="auto">
          <a:xfrm>
            <a:off x="738188" y="900113"/>
            <a:ext cx="7921625" cy="492359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tabLst>
                <a:tab pos="5486400" algn="l"/>
              </a:tabLst>
              <a:defRPr/>
            </a:pPr>
            <a:r>
              <a:rPr lang="ar-JO" sz="3600" b="1" dirty="0">
                <a:solidFill>
                  <a:srgbClr val="FAFD00"/>
                </a:solidFill>
                <a:latin typeface="Arial" panose="020B0604020202020204" pitchFamily="34" charset="0"/>
                <a:cs typeface="Arial" panose="020B0604020202020204" pitchFamily="34" charset="0"/>
              </a:rPr>
              <a:t>تاريخ تقريبي :</a:t>
            </a:r>
            <a:endParaRPr lang="en-US" sz="3600" b="1" dirty="0">
              <a:solidFill>
                <a:srgbClr val="FAFD00"/>
              </a:solidFill>
              <a:latin typeface="Arial" panose="020B0604020202020204" pitchFamily="34" charset="0"/>
              <a:cs typeface="Arial" panose="020B0604020202020204" pitchFamily="34" charset="0"/>
            </a:endParaRPr>
          </a:p>
          <a:p>
            <a:pPr>
              <a:lnSpc>
                <a:spcPct val="200000"/>
              </a:lnSpc>
              <a:tabLst>
                <a:tab pos="5486400" algn="l"/>
              </a:tabLst>
              <a:defRPr/>
            </a:pPr>
            <a:r>
              <a:rPr lang="ar-JO" sz="3600" b="1" dirty="0">
                <a:solidFill>
                  <a:srgbClr val="FAFD00"/>
                </a:solidFill>
                <a:latin typeface="Arial" panose="020B0604020202020204" pitchFamily="34" charset="0"/>
                <a:cs typeface="Arial" panose="020B0604020202020204" pitchFamily="34" charset="0"/>
              </a:rPr>
              <a:t>إبراهيم – يوسف</a:t>
            </a:r>
            <a:r>
              <a:rPr lang="en-US" sz="3600" b="1" dirty="0">
                <a:solidFill>
                  <a:srgbClr val="FAFD00"/>
                </a:solidFill>
                <a:latin typeface="Arial" panose="020B0604020202020204" pitchFamily="34" charset="0"/>
                <a:cs typeface="Arial" panose="020B0604020202020204" pitchFamily="34" charset="0"/>
              </a:rPr>
              <a:t>	</a:t>
            </a:r>
            <a:r>
              <a:rPr lang="ar-JO" sz="3600" b="1" dirty="0">
                <a:solidFill>
                  <a:srgbClr val="FAFD00"/>
                </a:solidFill>
                <a:latin typeface="Arial" panose="020B0604020202020204" pitchFamily="34" charset="0"/>
                <a:cs typeface="Arial" panose="020B0604020202020204" pitchFamily="34" charset="0"/>
              </a:rPr>
              <a:t>2000 ق. م</a:t>
            </a:r>
            <a:endParaRPr lang="en-US" sz="3600" b="1" dirty="0">
              <a:solidFill>
                <a:schemeClr val="hlink"/>
              </a:solidFill>
              <a:latin typeface="Arial" panose="020B0604020202020204" pitchFamily="34" charset="0"/>
              <a:cs typeface="Arial" panose="020B0604020202020204" pitchFamily="34" charset="0"/>
            </a:endParaRPr>
          </a:p>
          <a:p>
            <a:pPr>
              <a:lnSpc>
                <a:spcPct val="200000"/>
              </a:lnSpc>
              <a:tabLst>
                <a:tab pos="5486400" algn="l"/>
              </a:tabLst>
              <a:defRPr/>
            </a:pPr>
            <a:r>
              <a:rPr lang="ar-JO" sz="3600" b="1" dirty="0">
                <a:solidFill>
                  <a:srgbClr val="FAFD00"/>
                </a:solidFill>
                <a:latin typeface="Arial" panose="020B0604020202020204" pitchFamily="34" charset="0"/>
                <a:cs typeface="Arial" panose="020B0604020202020204" pitchFamily="34" charset="0"/>
              </a:rPr>
              <a:t>موسى – يشوع</a:t>
            </a:r>
            <a:r>
              <a:rPr lang="en-US" sz="3600" b="1" dirty="0">
                <a:solidFill>
                  <a:srgbClr val="FAFD00"/>
                </a:solidFill>
                <a:latin typeface="Arial" panose="020B0604020202020204" pitchFamily="34" charset="0"/>
                <a:cs typeface="Arial" panose="020B0604020202020204" pitchFamily="34" charset="0"/>
              </a:rPr>
              <a:t>	</a:t>
            </a:r>
            <a:r>
              <a:rPr lang="ar-JO" sz="3600" b="1" dirty="0">
                <a:solidFill>
                  <a:srgbClr val="FAFD00"/>
                </a:solidFill>
                <a:latin typeface="Arial" panose="020B0604020202020204" pitchFamily="34" charset="0"/>
                <a:cs typeface="Arial" panose="020B0604020202020204" pitchFamily="34" charset="0"/>
              </a:rPr>
              <a:t>1500ق. م</a:t>
            </a:r>
            <a:endParaRPr lang="en-US" sz="3600" b="1" dirty="0">
              <a:solidFill>
                <a:srgbClr val="FAFD00"/>
              </a:solidFill>
              <a:latin typeface="Arial" panose="020B0604020202020204" pitchFamily="34" charset="0"/>
              <a:cs typeface="Arial" panose="020B0604020202020204" pitchFamily="34" charset="0"/>
            </a:endParaRPr>
          </a:p>
          <a:p>
            <a:pPr>
              <a:lnSpc>
                <a:spcPct val="200000"/>
              </a:lnSpc>
              <a:tabLst>
                <a:tab pos="5486400" algn="l"/>
              </a:tabLst>
              <a:defRPr/>
            </a:pPr>
            <a:r>
              <a:rPr lang="ar-JO" sz="3600" b="1" dirty="0">
                <a:solidFill>
                  <a:srgbClr val="FAFD00"/>
                </a:solidFill>
                <a:latin typeface="Arial" panose="020B0604020202020204" pitchFamily="34" charset="0"/>
                <a:cs typeface="Arial" panose="020B0604020202020204" pitchFamily="34" charset="0"/>
              </a:rPr>
              <a:t>فوضى – ملكية</a:t>
            </a:r>
            <a:r>
              <a:rPr lang="en-US" sz="3600" b="1" dirty="0">
                <a:solidFill>
                  <a:srgbClr val="FAFD00"/>
                </a:solidFill>
                <a:latin typeface="Arial" panose="020B0604020202020204" pitchFamily="34" charset="0"/>
                <a:cs typeface="Arial" panose="020B0604020202020204" pitchFamily="34" charset="0"/>
              </a:rPr>
              <a:t>	</a:t>
            </a:r>
            <a:r>
              <a:rPr lang="ar-JO" sz="3600" b="1" dirty="0">
                <a:solidFill>
                  <a:srgbClr val="FAFD00"/>
                </a:solidFill>
                <a:latin typeface="Arial" panose="020B0604020202020204" pitchFamily="34" charset="0"/>
                <a:cs typeface="Arial" panose="020B0604020202020204" pitchFamily="34" charset="0"/>
              </a:rPr>
              <a:t>1000ق . م</a:t>
            </a:r>
            <a:endParaRPr lang="en-US" sz="3600" b="1" dirty="0">
              <a:solidFill>
                <a:srgbClr val="FAFD00"/>
              </a:solidFill>
              <a:latin typeface="Arial" panose="020B0604020202020204" pitchFamily="34" charset="0"/>
              <a:cs typeface="Arial" panose="020B0604020202020204" pitchFamily="34" charset="0"/>
            </a:endParaRPr>
          </a:p>
          <a:p>
            <a:pPr>
              <a:lnSpc>
                <a:spcPct val="200000"/>
              </a:lnSpc>
              <a:tabLst>
                <a:tab pos="5486400" algn="l"/>
              </a:tabLst>
              <a:defRPr/>
            </a:pPr>
            <a:r>
              <a:rPr lang="ar-JO" sz="3600" b="1" dirty="0">
                <a:solidFill>
                  <a:schemeClr val="hlink"/>
                </a:solidFill>
                <a:latin typeface="Arial" panose="020B0604020202020204" pitchFamily="34" charset="0"/>
                <a:cs typeface="Arial" panose="020B0604020202020204" pitchFamily="34" charset="0"/>
              </a:rPr>
              <a:t>سبي – صمت</a:t>
            </a:r>
            <a:r>
              <a:rPr lang="en-US" sz="3600" b="1" dirty="0">
                <a:solidFill>
                  <a:schemeClr val="hlink"/>
                </a:solidFill>
                <a:latin typeface="Arial" panose="020B0604020202020204" pitchFamily="34" charset="0"/>
                <a:cs typeface="Arial" panose="020B0604020202020204" pitchFamily="34" charset="0"/>
              </a:rPr>
              <a:t> 	</a:t>
            </a:r>
            <a:r>
              <a:rPr lang="ar-JO" sz="3600" b="1" dirty="0">
                <a:solidFill>
                  <a:schemeClr val="hlink"/>
                </a:solidFill>
                <a:latin typeface="Arial" panose="020B0604020202020204" pitchFamily="34" charset="0"/>
                <a:cs typeface="Arial" panose="020B0604020202020204" pitchFamily="34" charset="0"/>
              </a:rPr>
              <a:t>500 ق. م</a:t>
            </a:r>
            <a:endParaRPr lang="en-US" sz="3600" b="1" dirty="0">
              <a:solidFill>
                <a:srgbClr val="FAFD00"/>
              </a:solidFill>
              <a:latin typeface="Arial" panose="020B0604020202020204" pitchFamily="34" charset="0"/>
              <a:cs typeface="Arial" panose="020B0604020202020204" pitchFamily="34" charset="0"/>
            </a:endParaRPr>
          </a:p>
        </p:txBody>
      </p:sp>
      <p:sp>
        <p:nvSpPr>
          <p:cNvPr id="120836"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8998" name="Oval 6"/>
          <p:cNvSpPr>
            <a:spLocks noChangeArrowheads="1"/>
          </p:cNvSpPr>
          <p:nvPr/>
        </p:nvSpPr>
        <p:spPr bwMode="auto">
          <a:xfrm>
            <a:off x="342900" y="50165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20839"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69003" name="Rectangle 11"/>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pPr algn="ctr"/>
            <a:endParaRPr lang="en-US" b="1" dirty="0">
              <a:latin typeface="Arial" panose="020B0604020202020204" pitchFamily="34" charset="0"/>
              <a:cs typeface="Arial" panose="020B0604020202020204" pitchFamily="34" charset="0"/>
            </a:endParaRPr>
          </a:p>
        </p:txBody>
      </p:sp>
      <p:grpSp>
        <p:nvGrpSpPr>
          <p:cNvPr id="12290" name="Group 56"/>
          <p:cNvGrpSpPr>
            <a:grpSpLocks/>
          </p:cNvGrpSpPr>
          <p:nvPr/>
        </p:nvGrpSpPr>
        <p:grpSpPr bwMode="auto">
          <a:xfrm>
            <a:off x="8018463" y="3429000"/>
            <a:ext cx="952500" cy="673100"/>
            <a:chOff x="5051" y="2160"/>
            <a:chExt cx="600" cy="424"/>
          </a:xfrm>
        </p:grpSpPr>
        <p:sp>
          <p:nvSpPr>
            <p:cNvPr id="12333"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334"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335" name="Freeform 8"/>
            <p:cNvSpPr>
              <a:spLocks/>
            </p:cNvSpPr>
            <p:nvPr/>
          </p:nvSpPr>
          <p:spPr bwMode="auto">
            <a:xfrm>
              <a:off x="5414" y="223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336"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337"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338"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339"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340"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341"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342" name="Rectangle 15"/>
            <p:cNvSpPr>
              <a:spLocks noChangeArrowheads="1"/>
            </p:cNvSpPr>
            <p:nvPr/>
          </p:nvSpPr>
          <p:spPr bwMode="auto">
            <a:xfrm>
              <a:off x="5073" y="2160"/>
              <a:ext cx="31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   </a:t>
              </a:r>
              <a:endParaRPr lang="en-US" sz="900" b="1" dirty="0">
                <a:solidFill>
                  <a:srgbClr val="000000"/>
                </a:solidFill>
                <a:latin typeface="Arial" panose="020B0604020202020204" pitchFamily="34" charset="0"/>
                <a:cs typeface="Arial" panose="020B0604020202020204" pitchFamily="34" charset="0"/>
              </a:endParaRPr>
            </a:p>
          </p:txBody>
        </p:sp>
        <p:sp>
          <p:nvSpPr>
            <p:cNvPr id="12343" name="Rectangle 16"/>
            <p:cNvSpPr>
              <a:spLocks noChangeArrowheads="1"/>
            </p:cNvSpPr>
            <p:nvPr/>
          </p:nvSpPr>
          <p:spPr bwMode="auto">
            <a:xfrm>
              <a:off x="5114" y="2296"/>
              <a:ext cx="31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    </a:t>
              </a:r>
              <a:endParaRPr lang="en-US" sz="900" b="1" dirty="0">
                <a:solidFill>
                  <a:srgbClr val="000000"/>
                </a:solidFill>
                <a:latin typeface="Arial" panose="020B0604020202020204" pitchFamily="34" charset="0"/>
                <a:cs typeface="Arial" panose="020B0604020202020204" pitchFamily="34" charset="0"/>
              </a:endParaRPr>
            </a:p>
          </p:txBody>
        </p:sp>
        <p:sp>
          <p:nvSpPr>
            <p:cNvPr id="12344" name="Rectangle 17"/>
            <p:cNvSpPr>
              <a:spLocks noChangeArrowheads="1"/>
            </p:cNvSpPr>
            <p:nvPr/>
          </p:nvSpPr>
          <p:spPr bwMode="auto">
            <a:xfrm>
              <a:off x="5062" y="2416"/>
              <a:ext cx="50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الأرض قسمت   </a:t>
              </a:r>
              <a:endParaRPr lang="en-US" sz="900" b="1" dirty="0">
                <a:solidFill>
                  <a:srgbClr val="000000"/>
                </a:solidFill>
                <a:latin typeface="Arial" panose="020B0604020202020204" pitchFamily="34" charset="0"/>
                <a:cs typeface="Arial" panose="020B0604020202020204" pitchFamily="34" charset="0"/>
              </a:endParaRPr>
            </a:p>
          </p:txBody>
        </p:sp>
      </p:grpSp>
      <p:grpSp>
        <p:nvGrpSpPr>
          <p:cNvPr id="12291" name="Group 18"/>
          <p:cNvGrpSpPr>
            <a:grpSpLocks/>
          </p:cNvGrpSpPr>
          <p:nvPr/>
        </p:nvGrpSpPr>
        <p:grpSpPr bwMode="auto">
          <a:xfrm>
            <a:off x="5473700" y="2120900"/>
            <a:ext cx="558800" cy="3644900"/>
            <a:chOff x="3448" y="1336"/>
            <a:chExt cx="352" cy="2296"/>
          </a:xfrm>
        </p:grpSpPr>
        <p:grpSp>
          <p:nvGrpSpPr>
            <p:cNvPr id="12329"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12292"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09"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28410" name="Text Box 26"/>
          <p:cNvSpPr txBox="1">
            <a:spLocks noChangeArrowheads="1"/>
          </p:cNvSpPr>
          <p:nvPr/>
        </p:nvSpPr>
        <p:spPr bwMode="auto">
          <a:xfrm>
            <a:off x="5664200" y="1574800"/>
            <a:ext cx="1612900"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200" b="1" dirty="0">
                <a:solidFill>
                  <a:srgbClr val="00FF00"/>
                </a:solidFill>
                <a:latin typeface="Arial" panose="020B0604020202020204" pitchFamily="34" charset="0"/>
                <a:ea typeface="+mn-ea"/>
                <a:cs typeface="Arial" panose="020B0604020202020204" pitchFamily="34" charset="0"/>
              </a:rPr>
              <a:t>بحر الجليل</a:t>
            </a:r>
            <a:endParaRPr lang="en-US" sz="1200" b="1" dirty="0">
              <a:solidFill>
                <a:srgbClr val="00FF00"/>
              </a:solidFill>
              <a:latin typeface="Arial" panose="020B0604020202020204" pitchFamily="34" charset="0"/>
              <a:ea typeface="+mn-ea"/>
              <a:cs typeface="Arial" panose="020B0604020202020204" pitchFamily="34" charset="0"/>
            </a:endParaRPr>
          </a:p>
        </p:txBody>
      </p:sp>
      <p:sp>
        <p:nvSpPr>
          <p:cNvPr id="528411"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جبل جلبوع</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12"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الخليل</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13"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3300"/>
                </a:solidFill>
                <a:latin typeface="Arial" panose="020B0604020202020204" pitchFamily="34" charset="0"/>
                <a:ea typeface="+mn-ea"/>
                <a:cs typeface="Arial" panose="020B0604020202020204" pitchFamily="34" charset="0"/>
              </a:rPr>
              <a:t>أشير</a:t>
            </a:r>
            <a:endParaRPr lang="en-US" sz="1600" b="1" dirty="0">
              <a:solidFill>
                <a:srgbClr val="FF3300"/>
              </a:solidFill>
              <a:latin typeface="Arial" panose="020B0604020202020204" pitchFamily="34" charset="0"/>
              <a:ea typeface="+mn-ea"/>
              <a:cs typeface="Arial" panose="020B0604020202020204" pitchFamily="34" charset="0"/>
            </a:endParaRPr>
          </a:p>
        </p:txBody>
      </p:sp>
      <p:sp>
        <p:nvSpPr>
          <p:cNvPr id="528414"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يساكر</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528415"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منسى</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16"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جاد</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28417"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FF"/>
                </a:solidFill>
                <a:latin typeface="Arial" panose="020B0604020202020204" pitchFamily="34" charset="0"/>
                <a:ea typeface="+mn-ea"/>
                <a:cs typeface="Arial" panose="020B0604020202020204" pitchFamily="34" charset="0"/>
              </a:rPr>
              <a:t>إفرايم</a:t>
            </a:r>
            <a:endParaRPr lang="en-US" sz="1600" b="1" dirty="0">
              <a:solidFill>
                <a:srgbClr val="FF00FF"/>
              </a:solidFill>
              <a:latin typeface="Arial" panose="020B0604020202020204" pitchFamily="34" charset="0"/>
              <a:ea typeface="+mn-ea"/>
              <a:cs typeface="Arial" panose="020B0604020202020204" pitchFamily="34" charset="0"/>
            </a:endParaRPr>
          </a:p>
        </p:txBody>
      </p:sp>
      <p:sp>
        <p:nvSpPr>
          <p:cNvPr id="528418"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بنيامين</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28419"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3300"/>
                </a:solidFill>
                <a:latin typeface="Arial" panose="020B0604020202020204" pitchFamily="34" charset="0"/>
                <a:ea typeface="+mn-ea"/>
                <a:cs typeface="Arial" panose="020B0604020202020204" pitchFamily="34" charset="0"/>
              </a:rPr>
              <a:t>راؤبين</a:t>
            </a:r>
            <a:endParaRPr lang="en-US" sz="1600" b="1" dirty="0">
              <a:solidFill>
                <a:srgbClr val="FF3300"/>
              </a:solidFill>
              <a:latin typeface="Arial" panose="020B0604020202020204" pitchFamily="34" charset="0"/>
              <a:ea typeface="+mn-ea"/>
              <a:cs typeface="Arial" panose="020B0604020202020204" pitchFamily="34" charset="0"/>
            </a:endParaRPr>
          </a:p>
        </p:txBody>
      </p:sp>
      <p:sp>
        <p:nvSpPr>
          <p:cNvPr id="528420"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3300"/>
                </a:solidFill>
                <a:latin typeface="Arial" panose="020B0604020202020204" pitchFamily="34" charset="0"/>
                <a:ea typeface="+mn-ea"/>
                <a:cs typeface="Arial" panose="020B0604020202020204" pitchFamily="34" charset="0"/>
              </a:rPr>
              <a:t>دان</a:t>
            </a:r>
            <a:endParaRPr lang="en-US" sz="1600" b="1" dirty="0">
              <a:solidFill>
                <a:srgbClr val="FF3300"/>
              </a:solidFill>
              <a:latin typeface="Arial" panose="020B0604020202020204" pitchFamily="34" charset="0"/>
              <a:ea typeface="+mn-ea"/>
              <a:cs typeface="Arial" panose="020B0604020202020204" pitchFamily="34" charset="0"/>
            </a:endParaRPr>
          </a:p>
        </p:txBody>
      </p:sp>
      <p:sp>
        <p:nvSpPr>
          <p:cNvPr id="528421"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يهوذا</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528422"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شمعون ..</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23"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منسى</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24" name="Text Box 40"/>
          <p:cNvSpPr txBox="1">
            <a:spLocks noChangeArrowheads="1"/>
          </p:cNvSpPr>
          <p:nvPr/>
        </p:nvSpPr>
        <p:spPr bwMode="auto">
          <a:xfrm rot="-4430452">
            <a:off x="5786218"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نفتالي</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28425"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FF"/>
                </a:solidFill>
                <a:latin typeface="Arial" panose="020B0604020202020204" pitchFamily="34" charset="0"/>
                <a:ea typeface="+mn-ea"/>
                <a:cs typeface="Arial" panose="020B0604020202020204" pitchFamily="34" charset="0"/>
              </a:rPr>
              <a:t>زبولون</a:t>
            </a:r>
            <a:endParaRPr lang="en-US" sz="1600" b="1" dirty="0">
              <a:solidFill>
                <a:srgbClr val="FF00FF"/>
              </a:solidFill>
              <a:latin typeface="Arial" panose="020B0604020202020204" pitchFamily="34" charset="0"/>
              <a:ea typeface="+mn-ea"/>
              <a:cs typeface="Arial" panose="020B0604020202020204" pitchFamily="34" charset="0"/>
            </a:endParaRPr>
          </a:p>
        </p:txBody>
      </p:sp>
      <p:sp>
        <p:nvSpPr>
          <p:cNvPr id="528426" name="Text Box 42"/>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جبل الكرمل</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28427"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جبل تابور</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البحر الميت</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29" name="Text Box 45"/>
          <p:cNvSpPr txBox="1">
            <a:spLocks noChangeArrowheads="1"/>
          </p:cNvSpPr>
          <p:nvPr/>
        </p:nvSpPr>
        <p:spPr bwMode="auto">
          <a:xfrm>
            <a:off x="3009900" y="1393825"/>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400" b="1" dirty="0">
                <a:solidFill>
                  <a:srgbClr val="00FF00"/>
                </a:solidFill>
                <a:latin typeface="Arial" panose="020B0604020202020204" pitchFamily="34" charset="0"/>
                <a:ea typeface="+mn-ea"/>
                <a:cs typeface="Arial" panose="020B0604020202020204" pitchFamily="34" charset="0"/>
              </a:rPr>
              <a:t>البحر العظيم</a:t>
            </a:r>
            <a:endParaRPr lang="en-US" sz="2400" b="1" dirty="0">
              <a:solidFill>
                <a:srgbClr val="00FF00"/>
              </a:solidFill>
              <a:latin typeface="Arial" panose="020B0604020202020204" pitchFamily="34" charset="0"/>
              <a:ea typeface="+mn-ea"/>
              <a:cs typeface="Arial" panose="020B0604020202020204" pitchFamily="34" charset="0"/>
            </a:endParaRP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34" name="Text Box 50"/>
          <p:cNvSpPr txBox="1">
            <a:spLocks noChangeArrowheads="1"/>
          </p:cNvSpPr>
          <p:nvPr/>
        </p:nvSpPr>
        <p:spPr bwMode="auto">
          <a:xfrm rot="-37201">
            <a:off x="6815138" y="5559153"/>
            <a:ext cx="1328737" cy="5355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lnSpc>
                <a:spcPct val="90000"/>
              </a:lnSpc>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لاوي : مدن فقط ليعيش فيها </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28435" name="Text Box 51"/>
          <p:cNvSpPr txBox="1">
            <a:spLocks noChangeArrowheads="1"/>
          </p:cNvSpPr>
          <p:nvPr/>
        </p:nvSpPr>
        <p:spPr bwMode="auto">
          <a:xfrm>
            <a:off x="320894" y="2532440"/>
            <a:ext cx="2387600"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 كل واحد عمل</a:t>
            </a:r>
            <a:r>
              <a:rPr lang="en-US" sz="3200" b="1" dirty="0">
                <a:solidFill>
                  <a:srgbClr val="FFFF00"/>
                </a:solidFill>
                <a:latin typeface="Arial" panose="020B0604020202020204" pitchFamily="34" charset="0"/>
                <a:cs typeface="Arial" panose="020B0604020202020204" pitchFamily="34" charset="0"/>
              </a:rPr>
              <a:t>”</a:t>
            </a:r>
            <a:r>
              <a:rPr lang="ar-JO" sz="3200" b="1" dirty="0">
                <a:solidFill>
                  <a:srgbClr val="FFFF00"/>
                </a:solidFill>
                <a:latin typeface="Arial" panose="020B0604020202020204" pitchFamily="34" charset="0"/>
                <a:cs typeface="Arial" panose="020B0604020202020204" pitchFamily="34" charset="0"/>
              </a:rPr>
              <a:t> ما يحسن في عينيه ”</a:t>
            </a:r>
            <a:endParaRPr lang="en-US" sz="3200" b="1" dirty="0">
              <a:solidFill>
                <a:srgbClr val="FFFF00"/>
              </a:solidFill>
              <a:latin typeface="Arial" panose="020B0604020202020204" pitchFamily="34" charset="0"/>
              <a:cs typeface="Arial" panose="020B0604020202020204" pitchFamily="34" charset="0"/>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8438" name="Text Box 54"/>
          <p:cNvSpPr txBox="1">
            <a:spLocks noChangeArrowheads="1"/>
          </p:cNvSpPr>
          <p:nvPr/>
        </p:nvSpPr>
        <p:spPr bwMode="auto">
          <a:xfrm>
            <a:off x="1774825" y="-12700"/>
            <a:ext cx="55340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1600" b="1" dirty="0">
                <a:solidFill>
                  <a:schemeClr val="tx1"/>
                </a:solidFill>
                <a:latin typeface="Arial" panose="020B0604020202020204" pitchFamily="34" charset="0"/>
                <a:cs typeface="Arial" panose="020B0604020202020204" pitchFamily="34" charset="0"/>
              </a:rPr>
              <a:t>قضاة 17: 6؛ 21: 25</a:t>
            </a:r>
            <a:endParaRPr lang="en-US" sz="1600" b="1" dirty="0">
              <a:solidFill>
                <a:schemeClr val="tx1"/>
              </a:solidFill>
              <a:latin typeface="Arial" panose="020B0604020202020204" pitchFamily="34" charset="0"/>
              <a:cs typeface="Arial" panose="020B0604020202020204" pitchFamily="34" charset="0"/>
            </a:endParaRPr>
          </a:p>
        </p:txBody>
      </p:sp>
      <p:sp>
        <p:nvSpPr>
          <p:cNvPr id="12321" name="Text Box 57"/>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28455" name="Rectangle 71"/>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04</a:t>
            </a:r>
          </a:p>
        </p:txBody>
      </p:sp>
      <p:sp>
        <p:nvSpPr>
          <p:cNvPr id="12323"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grpSp>
        <p:nvGrpSpPr>
          <p:cNvPr id="12324" name="Group 57"/>
          <p:cNvGrpSpPr>
            <a:grpSpLocks/>
          </p:cNvGrpSpPr>
          <p:nvPr/>
        </p:nvGrpSpPr>
        <p:grpSpPr bwMode="auto">
          <a:xfrm>
            <a:off x="519113" y="117475"/>
            <a:ext cx="854075" cy="1720984"/>
            <a:chOff x="519113" y="312738"/>
            <a:chExt cx="854075" cy="1910918"/>
          </a:xfrm>
        </p:grpSpPr>
        <p:sp>
          <p:nvSpPr>
            <p:cNvPr id="59" name="Rectangle 5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8298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نهـ. فر</a:t>
            </a:r>
            <a:endParaRPr lang="en-US" sz="2400" b="1" dirty="0">
              <a:solidFill>
                <a:srgbClr val="CECECE"/>
              </a:solidFill>
              <a:latin typeface="Arial" panose="020B0604020202020204" pitchFamily="34" charset="0"/>
              <a:cs typeface="Arial" panose="020B0604020202020204" pitchFamily="34" charset="0"/>
            </a:endParaRP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8298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009900"/>
                </a:solidFill>
                <a:latin typeface="Arial" panose="020B0604020202020204" pitchFamily="34" charset="0"/>
                <a:cs typeface="Arial" panose="020B0604020202020204" pitchFamily="34" charset="0"/>
              </a:rPr>
              <a:t>خل. فا</a:t>
            </a:r>
            <a:endParaRPr lang="en-US" sz="2400" b="1" dirty="0">
              <a:solidFill>
                <a:srgbClr val="009900"/>
              </a:solidFill>
              <a:latin typeface="Arial" panose="020B0604020202020204" pitchFamily="34" charset="0"/>
              <a:cs typeface="Arial" panose="020B0604020202020204" pitchFamily="34" charset="0"/>
            </a:endParaRP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8299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بحـ. جل</a:t>
            </a:r>
            <a:endParaRPr lang="en-US" sz="2400" b="1" dirty="0">
              <a:solidFill>
                <a:srgbClr val="CECECE"/>
              </a:solidFill>
              <a:latin typeface="Arial" panose="020B0604020202020204" pitchFamily="34" charset="0"/>
              <a:cs typeface="Arial" panose="020B0604020202020204" pitchFamily="34" charset="0"/>
            </a:endParaRPr>
          </a:p>
        </p:txBody>
      </p:sp>
      <p:sp>
        <p:nvSpPr>
          <p:cNvPr id="38299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Arial" panose="020B0604020202020204" pitchFamily="34" charset="0"/>
                <a:cs typeface="Arial" panose="020B0604020202020204" pitchFamily="34" charset="0"/>
              </a:rPr>
              <a:t>RS</a:t>
            </a:r>
          </a:p>
        </p:txBody>
      </p:sp>
      <p:sp>
        <p:nvSpPr>
          <p:cNvPr id="38299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000" b="1" dirty="0">
                <a:solidFill>
                  <a:srgbClr val="CECECE"/>
                </a:solidFill>
                <a:latin typeface="Arial" panose="020B0604020202020204" pitchFamily="34" charset="0"/>
                <a:cs typeface="Arial" panose="020B0604020202020204" pitchFamily="34" charset="0"/>
              </a:rPr>
              <a:t>بحـ.متو</a:t>
            </a:r>
            <a:endParaRPr lang="en-US" sz="2000" b="1" dirty="0">
              <a:solidFill>
                <a:srgbClr val="CECECE"/>
              </a:solidFill>
              <a:latin typeface="Arial" panose="020B0604020202020204" pitchFamily="34" charset="0"/>
              <a:cs typeface="Arial" panose="020B0604020202020204" pitchFamily="34" charset="0"/>
            </a:endParaRP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8299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rgbClr val="FFD34A"/>
                </a:solidFill>
                <a:latin typeface="Arial" panose="020B0604020202020204" pitchFamily="34" charset="0"/>
                <a:cs typeface="Arial" panose="020B0604020202020204" pitchFamily="34" charset="0"/>
              </a:rPr>
              <a:t> </a:t>
            </a:r>
            <a:r>
              <a:rPr lang="ar-JO" sz="2400" b="1" dirty="0">
                <a:solidFill>
                  <a:srgbClr val="FFD34A"/>
                </a:solidFill>
                <a:latin typeface="Arial" panose="020B0604020202020204" pitchFamily="34" charset="0"/>
                <a:cs typeface="Arial" panose="020B0604020202020204" pitchFamily="34" charset="0"/>
              </a:rPr>
              <a:t>تزيين        </a:t>
            </a:r>
            <a:endParaRPr lang="en-US" sz="2400" b="1" dirty="0">
              <a:solidFill>
                <a:srgbClr val="FFD34A"/>
              </a:solidFill>
              <a:latin typeface="Arial" panose="020B0604020202020204" pitchFamily="34" charset="0"/>
              <a:cs typeface="Arial" panose="020B0604020202020204" pitchFamily="34" charset="0"/>
            </a:endParaRPr>
          </a:p>
          <a:p>
            <a:pPr>
              <a:defRPr/>
            </a:pPr>
            <a:r>
              <a:rPr lang="en-US" sz="2400" b="1" dirty="0">
                <a:solidFill>
                  <a:srgbClr val="FFD34A"/>
                </a:solidFill>
                <a:latin typeface="Arial" panose="020B0604020202020204" pitchFamily="34" charset="0"/>
                <a:cs typeface="Arial" panose="020B0604020202020204" pitchFamily="34" charset="0"/>
              </a:rPr>
              <a:t>        </a:t>
            </a:r>
            <a:r>
              <a:rPr lang="ar-JO" sz="2400" b="1" dirty="0">
                <a:solidFill>
                  <a:srgbClr val="FFD34A"/>
                </a:solidFill>
                <a:latin typeface="Arial" panose="020B0604020202020204" pitchFamily="34" charset="0"/>
                <a:cs typeface="Arial" panose="020B0604020202020204" pitchFamily="34" charset="0"/>
              </a:rPr>
              <a:t>المرحلة</a:t>
            </a:r>
            <a:r>
              <a:rPr lang="en-US" sz="2400" b="1" dirty="0">
                <a:solidFill>
                  <a:srgbClr val="FFD34A"/>
                </a:solidFill>
                <a:latin typeface="Arial" panose="020B0604020202020204" pitchFamily="34" charset="0"/>
                <a:cs typeface="Arial" panose="020B0604020202020204" pitchFamily="34" charset="0"/>
              </a:rPr>
              <a:t>                                    </a:t>
            </a:r>
          </a:p>
        </p:txBody>
      </p:sp>
      <p:sp>
        <p:nvSpPr>
          <p:cNvPr id="38299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009900"/>
                </a:solidFill>
                <a:latin typeface="Arial" panose="020B0604020202020204" pitchFamily="34" charset="0"/>
                <a:cs typeface="Arial" panose="020B0604020202020204" pitchFamily="34"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0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009900"/>
                </a:solidFill>
                <a:latin typeface="Arial" panose="020B0604020202020204" pitchFamily="34" charset="0"/>
                <a:cs typeface="Arial" panose="020B0604020202020204" pitchFamily="34" charset="0"/>
              </a:rPr>
              <a:t>أور</a:t>
            </a:r>
            <a:endParaRPr lang="en-US" sz="2400" b="1" dirty="0">
              <a:solidFill>
                <a:srgbClr val="009900"/>
              </a:solidFill>
              <a:latin typeface="Arial" panose="020B0604020202020204" pitchFamily="34" charset="0"/>
              <a:cs typeface="Arial" panose="020B0604020202020204" pitchFamily="34" charset="0"/>
            </a:endParaRPr>
          </a:p>
        </p:txBody>
      </p:sp>
      <p:sp>
        <p:nvSpPr>
          <p:cNvPr id="38300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با</a:t>
            </a:r>
            <a:endParaRPr lang="en-US" sz="2400" b="1" dirty="0">
              <a:solidFill>
                <a:srgbClr val="CECECE"/>
              </a:solidFill>
              <a:latin typeface="Arial" panose="020B0604020202020204" pitchFamily="34" charset="0"/>
              <a:cs typeface="Arial" panose="020B0604020202020204" pitchFamily="34" charset="0"/>
            </a:endParaRP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0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حا</a:t>
            </a:r>
            <a:endParaRPr lang="en-US" sz="2400" b="1" dirty="0">
              <a:solidFill>
                <a:srgbClr val="CECECE"/>
              </a:solidFill>
              <a:latin typeface="Arial" panose="020B0604020202020204" pitchFamily="34" charset="0"/>
              <a:cs typeface="Arial" panose="020B0604020202020204" pitchFamily="34" charset="0"/>
            </a:endParaRP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نين</a:t>
            </a:r>
            <a:r>
              <a:rPr lang="en-US" sz="2400" b="1" dirty="0">
                <a:solidFill>
                  <a:srgbClr val="CECECE"/>
                </a:solidFill>
                <a:latin typeface="Arial" panose="020B0604020202020204" pitchFamily="34" charset="0"/>
                <a:cs typeface="Arial" panose="020B0604020202020204" pitchFamily="34" charset="0"/>
              </a:rPr>
              <a:t>(</a:t>
            </a:r>
            <a:r>
              <a:rPr lang="ar-JO" sz="2400" b="1" dirty="0">
                <a:solidFill>
                  <a:srgbClr val="CECECE"/>
                </a:solidFill>
                <a:latin typeface="Arial" panose="020B0604020202020204" pitchFamily="34" charset="0"/>
                <a:cs typeface="Arial" panose="020B0604020202020204" pitchFamily="34" charset="0"/>
              </a:rPr>
              <a:t>أش</a:t>
            </a:r>
            <a:r>
              <a:rPr lang="en-US" sz="2400" b="1" dirty="0">
                <a:solidFill>
                  <a:srgbClr val="CECECE"/>
                </a:solidFill>
                <a:latin typeface="Arial" panose="020B0604020202020204" pitchFamily="34" charset="0"/>
                <a:cs typeface="Arial" panose="020B0604020202020204" pitchFamily="34" charset="0"/>
              </a:rPr>
              <a:t>)</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0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كنع</a:t>
            </a:r>
            <a:endParaRPr lang="en-US" sz="2400" b="1" dirty="0">
              <a:solidFill>
                <a:srgbClr val="CECECE"/>
              </a:solidFill>
              <a:latin typeface="Arial" panose="020B0604020202020204" pitchFamily="34" charset="0"/>
              <a:cs typeface="Arial" panose="020B0604020202020204" pitchFamily="34" charset="0"/>
            </a:endParaRP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1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أورش</a:t>
            </a:r>
            <a:endParaRPr lang="en-US" sz="2400" b="1" dirty="0">
              <a:solidFill>
                <a:srgbClr val="CECECE"/>
              </a:solidFill>
              <a:latin typeface="Arial" panose="020B0604020202020204" pitchFamily="34" charset="0"/>
              <a:cs typeface="Arial" panose="020B0604020202020204" pitchFamily="34" charset="0"/>
            </a:endParaRP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14" name="Rectangle 38"/>
          <p:cNvSpPr>
            <a:spLocks noChangeArrowheads="1"/>
          </p:cNvSpPr>
          <p:nvPr/>
        </p:nvSpPr>
        <p:spPr bwMode="auto">
          <a:xfrm>
            <a:off x="3062241" y="4451350"/>
            <a:ext cx="7357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009900"/>
                </a:solidFill>
                <a:latin typeface="Arial" panose="020B0604020202020204" pitchFamily="34" charset="0"/>
                <a:cs typeface="Arial" panose="020B0604020202020204" pitchFamily="34" charset="0"/>
              </a:rPr>
              <a:t>قا. بر</a:t>
            </a:r>
            <a:endParaRPr lang="en-US" sz="2400" b="1" dirty="0">
              <a:solidFill>
                <a:srgbClr val="009900"/>
              </a:solidFill>
              <a:latin typeface="Arial" panose="020B0604020202020204" pitchFamily="34" charset="0"/>
              <a:cs typeface="Arial" panose="020B0604020202020204" pitchFamily="34" charset="0"/>
            </a:endParaRP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1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009900"/>
                </a:solidFill>
                <a:latin typeface="Arial" panose="020B0604020202020204" pitchFamily="34" charset="0"/>
                <a:cs typeface="Arial" panose="020B0604020202020204" pitchFamily="34"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18" name="Rectangle 42"/>
          <p:cNvSpPr>
            <a:spLocks noChangeArrowheads="1"/>
          </p:cNvSpPr>
          <p:nvPr/>
        </p:nvSpPr>
        <p:spPr bwMode="auto">
          <a:xfrm>
            <a:off x="1809750" y="4081463"/>
            <a:ext cx="69890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ـمص</a:t>
            </a:r>
            <a:endParaRPr lang="en-US" sz="2400" b="1" dirty="0">
              <a:solidFill>
                <a:srgbClr val="CECECE"/>
              </a:solidFill>
              <a:latin typeface="Arial" panose="020B0604020202020204" pitchFamily="34" charset="0"/>
              <a:cs typeface="Arial" panose="020B0604020202020204" pitchFamily="34" charset="0"/>
            </a:endParaRPr>
          </a:p>
        </p:txBody>
      </p:sp>
      <p:sp>
        <p:nvSpPr>
          <p:cNvPr id="383019"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جب. نيب</a:t>
            </a:r>
            <a:endParaRPr lang="en-US" sz="2400" b="1" dirty="0">
              <a:solidFill>
                <a:srgbClr val="CECECE"/>
              </a:solidFill>
              <a:latin typeface="Arial" panose="020B0604020202020204" pitchFamily="34" charset="0"/>
              <a:cs typeface="Arial" panose="020B0604020202020204" pitchFamily="34" charset="0"/>
            </a:endParaRP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83032" name="Text Box 56"/>
          <p:cNvSpPr txBox="1">
            <a:spLocks noChangeArrowheads="1"/>
          </p:cNvSpPr>
          <p:nvPr/>
        </p:nvSpPr>
        <p:spPr bwMode="auto">
          <a:xfrm>
            <a:off x="509588" y="5216525"/>
            <a:ext cx="8596312" cy="1323439"/>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لأن المسيح تم التنبوء عنه منذ زمن</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 ليظهر من خلال سبط يهوذا</a:t>
            </a:r>
            <a:endParaRPr lang="en-US" b="1" dirty="0">
              <a:latin typeface="Arial" panose="020B0604020202020204" pitchFamily="34" charset="0"/>
              <a:cs typeface="Arial" panose="020B0604020202020204" pitchFamily="34" charset="0"/>
            </a:endParaRP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rgbClr val="FFFFFF"/>
                </a:solidFill>
                <a:latin typeface="Arial" panose="020B0604020202020204" pitchFamily="34" charset="0"/>
                <a:cs typeface="Arial" panose="020B0604020202020204" pitchFamily="34" charset="0"/>
              </a:rPr>
              <a:t>إشعياء 9: 6 - 7</a:t>
            </a:r>
            <a:endParaRPr lang="en-US" sz="1600" b="1" dirty="0">
              <a:solidFill>
                <a:srgbClr val="FFFFFF"/>
              </a:solidFill>
              <a:latin typeface="Arial" panose="020B0604020202020204" pitchFamily="34" charset="0"/>
              <a:cs typeface="Arial" panose="020B0604020202020204" pitchFamily="34"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22932" name="Text Box 59"/>
          <p:cNvSpPr txBox="1">
            <a:spLocks noChangeArrowheads="1"/>
          </p:cNvSpPr>
          <p:nvPr/>
        </p:nvSpPr>
        <p:spPr bwMode="auto">
          <a:xfrm>
            <a:off x="8594725" y="6423025"/>
            <a:ext cx="314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8</a:t>
            </a:r>
            <a:endParaRPr lang="en-US" sz="2000" b="1" dirty="0">
              <a:solidFill>
                <a:srgbClr val="FFA27C"/>
              </a:solidFill>
              <a:latin typeface="Arial" panose="020B0604020202020204" pitchFamily="34" charset="0"/>
              <a:cs typeface="Arial" panose="020B0604020202020204" pitchFamily="34"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algn="ctr">
              <a:spcBef>
                <a:spcPct val="50000"/>
              </a:spcBef>
              <a:defRPr/>
            </a:pP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 لماذا؟</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موجز ...</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383038" name="Rectangle 62"/>
          <p:cNvSpPr>
            <a:spLocks noChangeArrowheads="1"/>
          </p:cNvSpPr>
          <p:nvPr/>
        </p:nvSpPr>
        <p:spPr bwMode="auto">
          <a:xfrm>
            <a:off x="8088960" y="6541215"/>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57</a:t>
            </a:r>
          </a:p>
        </p:txBody>
      </p:sp>
      <p:sp>
        <p:nvSpPr>
          <p:cNvPr id="122936" name="Text Box 6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rPr>
              <a:t>يهوذا حفظ !</a:t>
            </a:r>
            <a:endParaRPr lang="en-US"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0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627063" y="1924050"/>
            <a:ext cx="2476501"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R </a:t>
              </a:r>
              <a:r>
                <a:rPr lang="en-US" sz="6000" b="1" dirty="0">
                  <a:solidFill>
                    <a:srgbClr val="51DC00"/>
                  </a:solidFill>
                  <a:latin typeface="Arial" panose="020B0604020202020204" pitchFamily="34" charset="0"/>
                  <a:ea typeface="+mn-ea"/>
                  <a:cs typeface="Arial" panose="020B0604020202020204" pitchFamily="34" charset="0"/>
                </a:rPr>
                <a:t>C</a:t>
              </a:r>
            </a:p>
          </p:txBody>
        </p:sp>
        <p:sp>
          <p:nvSpPr>
            <p:cNvPr id="471046" name="Rectangle 6"/>
            <p:cNvSpPr>
              <a:spLocks noChangeArrowheads="1"/>
            </p:cNvSpPr>
            <p:nvPr/>
          </p:nvSpPr>
          <p:spPr bwMode="auto">
            <a:xfrm>
              <a:off x="395" y="1212"/>
              <a:ext cx="1010" cy="129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ar-JO" sz="3200" b="1" dirty="0">
                  <a:solidFill>
                    <a:schemeClr val="tx2"/>
                  </a:solidFill>
                  <a:latin typeface="Arial" panose="020B0604020202020204" pitchFamily="34" charset="0"/>
                  <a:ea typeface="+mn-ea"/>
                  <a:cs typeface="Arial" panose="020B0604020202020204" pitchFamily="34" charset="0"/>
                </a:rPr>
                <a:t>الثالث من </a:t>
              </a:r>
            </a:p>
            <a:p>
              <a:pPr algn="ctr">
                <a:defRPr/>
              </a:pPr>
              <a:r>
                <a:rPr lang="ar-JO" sz="3200" b="1" dirty="0">
                  <a:solidFill>
                    <a:schemeClr val="tx2"/>
                  </a:solidFill>
                  <a:latin typeface="Arial" panose="020B0604020202020204" pitchFamily="34" charset="0"/>
                  <a:ea typeface="+mn-ea"/>
                  <a:cs typeface="Arial" panose="020B0604020202020204" pitchFamily="34" charset="0"/>
                </a:rPr>
                <a:t>الثلاثة</a:t>
              </a:r>
            </a:p>
            <a:p>
              <a:pPr algn="ctr">
                <a:defRPr/>
              </a:pPr>
              <a:r>
                <a:rPr lang="ar-JO" sz="3200" b="1" dirty="0">
                  <a:solidFill>
                    <a:schemeClr val="tx2"/>
                  </a:solidFill>
                  <a:latin typeface="Arial" panose="020B0604020202020204" pitchFamily="34" charset="0"/>
                  <a:ea typeface="+mn-ea"/>
                  <a:cs typeface="Arial" panose="020B0604020202020204" pitchFamily="34" charset="0"/>
                </a:rPr>
                <a:t> مجتمعات </a:t>
              </a:r>
              <a:endParaRPr lang="en-US" sz="3200" b="1" dirty="0">
                <a:solidFill>
                  <a:schemeClr val="tx2"/>
                </a:solidFill>
                <a:latin typeface="Arial" panose="020B0604020202020204" pitchFamily="34" charset="0"/>
                <a:ea typeface="+mn-ea"/>
                <a:cs typeface="Arial" panose="020B0604020202020204" pitchFamily="34" charset="0"/>
              </a:endParaRPr>
            </a:p>
            <a:p>
              <a:pPr algn="ctr">
                <a:defRPr/>
              </a:pPr>
              <a:r>
                <a:rPr lang="ar-JO" sz="3200" b="1" dirty="0">
                  <a:solidFill>
                    <a:schemeClr val="tx2"/>
                  </a:solidFill>
                  <a:latin typeface="Arial" panose="020B0604020202020204" pitchFamily="34" charset="0"/>
                  <a:ea typeface="+mn-ea"/>
                  <a:cs typeface="Arial" panose="020B0604020202020204" pitchFamily="34" charset="0"/>
                </a:rPr>
                <a:t>هو :</a:t>
              </a:r>
              <a:endParaRPr lang="en-US" sz="3200" b="1" dirty="0">
                <a:solidFill>
                  <a:schemeClr val="tx2"/>
                </a:solidFill>
                <a:latin typeface="Arial" panose="020B0604020202020204" pitchFamily="34" charset="0"/>
                <a:ea typeface="+mn-ea"/>
                <a:cs typeface="Arial" panose="020B0604020202020204" pitchFamily="34" charset="0"/>
              </a:endParaRP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24933" name="Rectangle 10"/>
          <p:cNvSpPr>
            <a:spLocks noChangeArrowheads="1"/>
          </p:cNvSpPr>
          <p:nvPr/>
        </p:nvSpPr>
        <p:spPr bwMode="auto">
          <a:xfrm>
            <a:off x="3084513" y="996950"/>
            <a:ext cx="559448"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bg2"/>
                </a:solidFill>
                <a:latin typeface="Arial" panose="020B0604020202020204" pitchFamily="34" charset="0"/>
                <a:cs typeface="Arial" panose="020B0604020202020204" pitchFamily="34" charset="0"/>
              </a:rPr>
              <a:t>سبي</a:t>
            </a:r>
            <a:endParaRPr lang="en-US" sz="2000" b="1" dirty="0">
              <a:solidFill>
                <a:schemeClr val="bg2"/>
              </a:solidFill>
              <a:latin typeface="Arial" panose="020B0604020202020204" pitchFamily="34" charset="0"/>
              <a:cs typeface="Arial" panose="020B0604020202020204" pitchFamily="34" charset="0"/>
            </a:endParaRP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dirty="0">
                <a:solidFill>
                  <a:schemeClr val="tx1"/>
                </a:solidFill>
                <a:latin typeface="Arial" panose="020B0604020202020204" pitchFamily="34" charset="0"/>
                <a:ea typeface="+mn-ea"/>
                <a:cs typeface="Arial" panose="020B0604020202020204" pitchFamily="34" charset="0"/>
              </a:rPr>
              <a:t> </a:t>
            </a:r>
            <a:r>
              <a:rPr lang="ar-JO" sz="1600" b="1" dirty="0">
                <a:solidFill>
                  <a:schemeClr val="tx1"/>
                </a:solidFill>
                <a:latin typeface="Arial" panose="020B0604020202020204" pitchFamily="34" charset="0"/>
                <a:ea typeface="+mn-ea"/>
                <a:cs typeface="Arial" panose="020B0604020202020204" pitchFamily="34" charset="0"/>
              </a:rPr>
              <a:t>الملوك الثاني 25: 21</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55" name="Rectangle 46"/>
            <p:cNvSpPr>
              <a:spLocks noChangeArrowheads="1"/>
            </p:cNvSpPr>
            <p:nvPr/>
          </p:nvSpPr>
          <p:spPr bwMode="auto">
            <a:xfrm>
              <a:off x="3544" y="2589"/>
              <a:ext cx="38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58" name="Rectangle 49"/>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4959" name="Rectangle 50"/>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1097" name="Rectangle 57"/>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58</a:t>
            </a:r>
          </a:p>
        </p:txBody>
      </p:sp>
      <p:sp>
        <p:nvSpPr>
          <p:cNvPr id="124945" name="Text Box 5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24946" name="Group 40"/>
          <p:cNvGrpSpPr>
            <a:grpSpLocks/>
          </p:cNvGrpSpPr>
          <p:nvPr/>
        </p:nvGrpSpPr>
        <p:grpSpPr bwMode="auto">
          <a:xfrm>
            <a:off x="519113" y="117475"/>
            <a:ext cx="854075" cy="1720984"/>
            <a:chOff x="519113" y="312738"/>
            <a:chExt cx="854075" cy="1910918"/>
          </a:xfrm>
        </p:grpSpPr>
        <p:sp>
          <p:nvSpPr>
            <p:cNvPr id="42" name="Rectangle 4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6395525" cy="553998"/>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lIns="0" tIns="0" rIns="0" bIns="0">
            <a:spAutoFit/>
          </a:bodyPr>
          <a:lstStyle/>
          <a:p>
            <a:pPr algn="r">
              <a:defRPr/>
            </a:pPr>
            <a:r>
              <a:rPr lang="en-US" sz="3600" b="1" dirty="0">
                <a:solidFill>
                  <a:schemeClr val="tx1"/>
                </a:solidFill>
                <a:latin typeface="Arial" panose="020B0604020202020204" pitchFamily="34" charset="0"/>
                <a:cs typeface="Arial" panose="020B0604020202020204" pitchFamily="34" charset="0"/>
              </a:rPr>
              <a:t>    </a:t>
            </a:r>
            <a:r>
              <a:rPr lang="ar-JO" sz="3600" b="1" dirty="0">
                <a:solidFill>
                  <a:schemeClr val="tx1"/>
                </a:solidFill>
                <a:latin typeface="Arial" panose="020B0604020202020204" pitchFamily="34" charset="0"/>
                <a:cs typeface="Arial" panose="020B0604020202020204" pitchFamily="34" charset="0"/>
              </a:rPr>
              <a:t>      مدينة بابل القديمة    </a:t>
            </a:r>
            <a:endParaRPr lang="en-US" b="1" dirty="0">
              <a:solidFill>
                <a:schemeClr val="tx1"/>
              </a:solidFill>
              <a:latin typeface="Arial" panose="020B0604020202020204" pitchFamily="34" charset="0"/>
              <a:cs typeface="Arial" panose="020B0604020202020204" pitchFamily="34"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دانيال    1</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6995" name="Rectangle 67"/>
            <p:cNvSpPr>
              <a:spLocks noChangeArrowheads="1"/>
            </p:cNvSpPr>
            <p:nvPr/>
          </p:nvSpPr>
          <p:spPr bwMode="auto">
            <a:xfrm>
              <a:off x="3544" y="2589"/>
              <a:ext cx="3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6998" name="Rectangle 70"/>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6999" name="Rectangle 71"/>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b="1" dirty="0">
                <a:solidFill>
                  <a:srgbClr val="FFF417"/>
                </a:solidFill>
                <a:latin typeface="Arial" panose="020B0604020202020204" pitchFamily="34" charset="0"/>
                <a:ea typeface="+mn-ea"/>
                <a:cs typeface="Arial" panose="020B0604020202020204" pitchFamily="34" charset="0"/>
              </a:rPr>
              <a:t>        حدائق بابل المعلقة  </a:t>
            </a:r>
            <a:endParaRPr lang="en-US" b="1" dirty="0">
              <a:solidFill>
                <a:srgbClr val="FFF417"/>
              </a:solidFill>
              <a:latin typeface="Arial" panose="020B0604020202020204" pitchFamily="34" charset="0"/>
              <a:ea typeface="+mn-ea"/>
              <a:cs typeface="Arial" panose="020B0604020202020204" pitchFamily="34" charset="0"/>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b="1" dirty="0">
                <a:solidFill>
                  <a:srgbClr val="FFF417"/>
                </a:solidFill>
                <a:latin typeface="Arial" panose="020B0604020202020204" pitchFamily="34" charset="0"/>
                <a:ea typeface="+mn-ea"/>
                <a:cs typeface="Arial" panose="020B0604020202020204" pitchFamily="34" charset="0"/>
              </a:rPr>
              <a:t>نهر الفرات </a:t>
            </a:r>
            <a:endParaRPr lang="en-US" sz="2400" b="1" dirty="0">
              <a:solidFill>
                <a:srgbClr val="FFF417"/>
              </a:solidFill>
              <a:latin typeface="Arial" panose="020B0604020202020204" pitchFamily="34" charset="0"/>
              <a:ea typeface="+mn-ea"/>
              <a:cs typeface="Arial" panose="020B0604020202020204" pitchFamily="34" charset="0"/>
            </a:endParaRPr>
          </a:p>
        </p:txBody>
      </p:sp>
      <p:sp>
        <p:nvSpPr>
          <p:cNvPr id="474192" name="Rectangle 8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59</a:t>
            </a:r>
          </a:p>
        </p:txBody>
      </p:sp>
      <p:sp>
        <p:nvSpPr>
          <p:cNvPr id="126987" name="Text Box 8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9CC82A-301A-174C-9EE9-1D4E54653DBE}"/>
              </a:ext>
            </a:extLst>
          </p:cNvPr>
          <p:cNvGrpSpPr/>
          <p:nvPr/>
        </p:nvGrpSpPr>
        <p:grpSpPr>
          <a:xfrm>
            <a:off x="1905000" y="667091"/>
            <a:ext cx="6716582" cy="5581309"/>
            <a:chOff x="1905000" y="667091"/>
            <a:chExt cx="6716582" cy="5581309"/>
          </a:xfrm>
        </p:grpSpPr>
        <p:pic>
          <p:nvPicPr>
            <p:cNvPr id="36" name="Picture 3">
              <a:extLst>
                <a:ext uri="{FF2B5EF4-FFF2-40B4-BE49-F238E27FC236}">
                  <a16:creationId xmlns:a16="http://schemas.microsoft.com/office/drawing/2014/main" id="{8C949856-23C6-654F-AFAF-B7C8123B8936}"/>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2369" y="667091"/>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3C4CF7DE-8596-BE4D-9791-8FCE7885AE91}"/>
                </a:ext>
              </a:extLst>
            </p:cNvPr>
            <p:cNvSpPr/>
            <p:nvPr/>
          </p:nvSpPr>
          <p:spPr bwMode="auto">
            <a:xfrm>
              <a:off x="5687638" y="1213023"/>
              <a:ext cx="645250"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CBCD7A1A-D12F-2E4B-933A-8F6DC920E175}"/>
                </a:ext>
              </a:extLst>
            </p:cNvPr>
            <p:cNvSpPr/>
            <p:nvPr/>
          </p:nvSpPr>
          <p:spPr bwMode="auto">
            <a:xfrm>
              <a:off x="6541808" y="2791963"/>
              <a:ext cx="107819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C6D998BE-6AF2-DC43-BFDB-AF1114498CA2}"/>
                </a:ext>
              </a:extLst>
            </p:cNvPr>
            <p:cNvSpPr/>
            <p:nvPr/>
          </p:nvSpPr>
          <p:spPr bwMode="auto">
            <a:xfrm>
              <a:off x="6277548" y="3610713"/>
              <a:ext cx="695676"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E1167287-8D9B-E740-8433-2EE8DFBD3A3A}"/>
                </a:ext>
              </a:extLst>
            </p:cNvPr>
            <p:cNvSpPr/>
            <p:nvPr/>
          </p:nvSpPr>
          <p:spPr bwMode="auto">
            <a:xfrm>
              <a:off x="7302975" y="3747732"/>
              <a:ext cx="790463"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51E243A4-E02F-F949-AE9D-5270D241722F}"/>
                </a:ext>
              </a:extLst>
            </p:cNvPr>
            <p:cNvSpPr/>
            <p:nvPr/>
          </p:nvSpPr>
          <p:spPr bwMode="auto">
            <a:xfrm>
              <a:off x="2088671" y="4061309"/>
              <a:ext cx="78891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90079805-976D-C049-B0C2-494CA4F8650F}"/>
                </a:ext>
              </a:extLst>
            </p:cNvPr>
            <p:cNvSpPr/>
            <p:nvPr/>
          </p:nvSpPr>
          <p:spPr bwMode="auto">
            <a:xfrm>
              <a:off x="3707847" y="4333251"/>
              <a:ext cx="425962"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BD9941D8-D5F8-154C-9E66-3B8F3F819C9D}"/>
                </a:ext>
              </a:extLst>
            </p:cNvPr>
            <p:cNvSpPr/>
            <p:nvPr/>
          </p:nvSpPr>
          <p:spPr bwMode="auto">
            <a:xfrm rot="2821049">
              <a:off x="5032368" y="1889318"/>
              <a:ext cx="1242782"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2969B455-6464-5C43-BEC3-1B833BE31310}"/>
                </a:ext>
              </a:extLst>
            </p:cNvPr>
            <p:cNvSpPr/>
            <p:nvPr/>
          </p:nvSpPr>
          <p:spPr bwMode="auto">
            <a:xfrm rot="3107884">
              <a:off x="5481130" y="2351577"/>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6A7A98D6-AF92-174A-A676-3C4B52CF068F}"/>
                </a:ext>
              </a:extLst>
            </p:cNvPr>
            <p:cNvSpPr/>
            <p:nvPr/>
          </p:nvSpPr>
          <p:spPr bwMode="auto">
            <a:xfrm>
              <a:off x="4397344" y="3040142"/>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447AC70A-9570-C040-8857-A992033CA44E}"/>
                </a:ext>
              </a:extLst>
            </p:cNvPr>
            <p:cNvSpPr/>
            <p:nvPr/>
          </p:nvSpPr>
          <p:spPr bwMode="auto">
            <a:xfrm>
              <a:off x="3108072" y="2563808"/>
              <a:ext cx="878292"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37E5EAEA-89E0-3949-ACCC-966FC3381E60}"/>
                </a:ext>
              </a:extLst>
            </p:cNvPr>
            <p:cNvSpPr/>
            <p:nvPr/>
          </p:nvSpPr>
          <p:spPr bwMode="auto">
            <a:xfrm>
              <a:off x="2115023" y="1207725"/>
              <a:ext cx="1947671"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F8D83058-1EF6-904B-BB88-E2104719ACCF}"/>
                </a:ext>
              </a:extLst>
            </p:cNvPr>
            <p:cNvSpPr/>
            <p:nvPr/>
          </p:nvSpPr>
          <p:spPr bwMode="auto">
            <a:xfrm>
              <a:off x="7461054" y="3974028"/>
              <a:ext cx="695676"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4396AA0F-2893-1340-BC4F-6815A5A52067}"/>
                </a:ext>
              </a:extLst>
            </p:cNvPr>
            <p:cNvSpPr/>
            <p:nvPr/>
          </p:nvSpPr>
          <p:spPr bwMode="auto">
            <a:xfrm>
              <a:off x="3760072" y="4983031"/>
              <a:ext cx="532247" cy="452984"/>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747C155C-67B3-3341-B00A-5912763FE697}"/>
                </a:ext>
              </a:extLst>
            </p:cNvPr>
            <p:cNvSpPr/>
            <p:nvPr/>
          </p:nvSpPr>
          <p:spPr bwMode="auto">
            <a:xfrm>
              <a:off x="3419260" y="3879293"/>
              <a:ext cx="500214"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07220B93-8C99-0E48-92F4-F31FA3A18E5D}"/>
                </a:ext>
              </a:extLst>
            </p:cNvPr>
            <p:cNvSpPr/>
            <p:nvPr/>
          </p:nvSpPr>
          <p:spPr bwMode="auto">
            <a:xfrm>
              <a:off x="4210442" y="3960357"/>
              <a:ext cx="749865"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2F142CFC-33A1-AF46-A80A-2DD307854DA6}"/>
                </a:ext>
              </a:extLst>
            </p:cNvPr>
            <p:cNvSpPr/>
            <p:nvPr/>
          </p:nvSpPr>
          <p:spPr bwMode="auto">
            <a:xfrm>
              <a:off x="4447696" y="3436598"/>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9721E605-CCE4-CB48-9863-44A2BCA7D5BD}"/>
                </a:ext>
              </a:extLst>
            </p:cNvPr>
            <p:cNvSpPr/>
            <p:nvPr/>
          </p:nvSpPr>
          <p:spPr bwMode="auto">
            <a:xfrm>
              <a:off x="4390858" y="2690610"/>
              <a:ext cx="1212519"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B00A452C-EB64-6745-B678-781F27C50893}"/>
                </a:ext>
              </a:extLst>
            </p:cNvPr>
            <p:cNvSpPr/>
            <p:nvPr/>
          </p:nvSpPr>
          <p:spPr bwMode="auto">
            <a:xfrm rot="4296123">
              <a:off x="2276018" y="4623438"/>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44D7EB13-68EB-3343-AAA3-B18A01535E06}"/>
                </a:ext>
              </a:extLst>
            </p:cNvPr>
            <p:cNvSpPr txBox="1"/>
            <p:nvPr/>
          </p:nvSpPr>
          <p:spPr>
            <a:xfrm>
              <a:off x="3547218" y="4366891"/>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جبل سيناء </a:t>
              </a:r>
              <a:endParaRPr lang="en-US" sz="1200" b="1" dirty="0">
                <a:solidFill>
                  <a:schemeClr val="bg2"/>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C012D366-8318-EA45-8C2D-06E2F76A50E2}"/>
                </a:ext>
              </a:extLst>
            </p:cNvPr>
            <p:cNvSpPr txBox="1"/>
            <p:nvPr/>
          </p:nvSpPr>
          <p:spPr>
            <a:xfrm>
              <a:off x="2277084" y="3949304"/>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مصر </a:t>
              </a:r>
              <a:endParaRPr lang="en-US" sz="1200" b="1" dirty="0">
                <a:solidFill>
                  <a:schemeClr val="bg2"/>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8FAFFFDC-A0E6-F94E-A71B-DCF200784A28}"/>
                </a:ext>
              </a:extLst>
            </p:cNvPr>
            <p:cNvSpPr txBox="1"/>
            <p:nvPr/>
          </p:nvSpPr>
          <p:spPr>
            <a:xfrm>
              <a:off x="3324598" y="3837693"/>
              <a:ext cx="669775" cy="461665"/>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بحر سوف </a:t>
              </a:r>
              <a:endParaRPr lang="en-US" sz="1200" b="1" dirty="0">
                <a:solidFill>
                  <a:schemeClr val="bg2"/>
                </a:solidFill>
                <a:latin typeface="Arial" panose="020B0604020202020204" pitchFamily="34" charset="0"/>
                <a:cs typeface="Arial" panose="020B0604020202020204" pitchFamily="34" charset="0"/>
              </a:endParaRPr>
            </a:p>
          </p:txBody>
        </p:sp>
        <p:sp>
          <p:nvSpPr>
            <p:cNvPr id="133" name="TextBox 132">
              <a:extLst>
                <a:ext uri="{FF2B5EF4-FFF2-40B4-BE49-F238E27FC236}">
                  <a16:creationId xmlns:a16="http://schemas.microsoft.com/office/drawing/2014/main" id="{E6F1EEAC-1FF5-F343-87C4-7DDED533E059}"/>
                </a:ext>
              </a:extLst>
            </p:cNvPr>
            <p:cNvSpPr txBox="1"/>
            <p:nvPr/>
          </p:nvSpPr>
          <p:spPr>
            <a:xfrm>
              <a:off x="4385382" y="2643917"/>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بحر الجليل     </a:t>
              </a:r>
              <a:endParaRPr lang="en-US" sz="1200" b="1" dirty="0">
                <a:solidFill>
                  <a:schemeClr val="bg2"/>
                </a:solidFill>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AB46BEAC-D0FB-BB45-B29D-BE914E227AAE}"/>
                </a:ext>
              </a:extLst>
            </p:cNvPr>
            <p:cNvSpPr txBox="1"/>
            <p:nvPr/>
          </p:nvSpPr>
          <p:spPr>
            <a:xfrm>
              <a:off x="4373747" y="2946316"/>
              <a:ext cx="1323866"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أورشليم  </a:t>
              </a:r>
              <a:endParaRPr lang="en-US" sz="1600" b="1" dirty="0">
                <a:solidFill>
                  <a:schemeClr val="bg2"/>
                </a:solidFill>
                <a:latin typeface="Arial" panose="020B0604020202020204" pitchFamily="34" charset="0"/>
                <a:cs typeface="Arial" panose="020B0604020202020204" pitchFamily="34" charset="0"/>
              </a:endParaRPr>
            </a:p>
          </p:txBody>
        </p:sp>
        <p:sp>
          <p:nvSpPr>
            <p:cNvPr id="136" name="TextBox 36">
              <a:extLst>
                <a:ext uri="{FF2B5EF4-FFF2-40B4-BE49-F238E27FC236}">
                  <a16:creationId xmlns:a16="http://schemas.microsoft.com/office/drawing/2014/main" id="{B4FD2E16-9344-2346-A0D5-AEE87C868703}"/>
                </a:ext>
              </a:extLst>
            </p:cNvPr>
            <p:cNvSpPr txBox="1">
              <a:spLocks noChangeArrowheads="1"/>
            </p:cNvSpPr>
            <p:nvPr/>
          </p:nvSpPr>
          <p:spPr bwMode="auto">
            <a:xfrm>
              <a:off x="7394508" y="3749837"/>
              <a:ext cx="1227074" cy="523220"/>
            </a:xfrm>
            <a:prstGeom prst="rect">
              <a:avLst/>
            </a:prstGeom>
            <a:noFill/>
            <a:ln>
              <a:noFill/>
            </a:ln>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400" b="1" dirty="0">
                  <a:solidFill>
                    <a:schemeClr val="bg2"/>
                  </a:solidFill>
                  <a:latin typeface="Arial" panose="020B0604020202020204" pitchFamily="34" charset="0"/>
                  <a:cs typeface="Arial" panose="020B0604020202020204" pitchFamily="34" charset="0"/>
                </a:rPr>
                <a:t>الخليج </a:t>
              </a:r>
            </a:p>
            <a:p>
              <a:r>
                <a:rPr lang="ar-JO" sz="1400" b="1" dirty="0">
                  <a:solidFill>
                    <a:schemeClr val="bg2"/>
                  </a:solidFill>
                  <a:latin typeface="Arial" panose="020B0604020202020204" pitchFamily="34" charset="0"/>
                  <a:cs typeface="Arial" panose="020B0604020202020204" pitchFamily="34" charset="0"/>
                </a:rPr>
                <a:t>الفارسي </a:t>
              </a:r>
              <a:endParaRPr lang="en-US" sz="1400" b="1" dirty="0">
                <a:solidFill>
                  <a:schemeClr val="bg2"/>
                </a:solidFill>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D39F12F9-D2B3-9B4A-AD2A-F5724C2DE1DB}"/>
                </a:ext>
              </a:extLst>
            </p:cNvPr>
            <p:cNvSpPr txBox="1"/>
            <p:nvPr/>
          </p:nvSpPr>
          <p:spPr>
            <a:xfrm>
              <a:off x="1954195" y="1342015"/>
              <a:ext cx="2240577" cy="338554"/>
            </a:xfrm>
            <a:prstGeom prst="rect">
              <a:avLst/>
            </a:prstGeom>
            <a:noFill/>
          </p:spPr>
          <p:txBody>
            <a:bodyPr wrap="square" rtlCol="0">
              <a:spAutoFit/>
            </a:bodyPr>
            <a:lstStyle/>
            <a:p>
              <a:pPr algn="ctr"/>
              <a:r>
                <a:rPr lang="ar-JO" sz="1600" b="1" dirty="0">
                  <a:solidFill>
                    <a:schemeClr val="bg2"/>
                  </a:solidFill>
                  <a:latin typeface="Arial" panose="020B0604020202020204" pitchFamily="34" charset="0"/>
                  <a:cs typeface="Arial" panose="020B0604020202020204" pitchFamily="34" charset="0"/>
                </a:rPr>
                <a:t>البحر المتوسط </a:t>
              </a:r>
              <a:endParaRPr lang="en-US" sz="1600" b="1" dirty="0">
                <a:solidFill>
                  <a:schemeClr val="bg2"/>
                </a:solidFill>
                <a:latin typeface="Arial" panose="020B0604020202020204" pitchFamily="34" charset="0"/>
                <a:cs typeface="Arial" panose="020B0604020202020204" pitchFamily="34" charset="0"/>
              </a:endParaRPr>
            </a:p>
          </p:txBody>
        </p:sp>
        <p:sp>
          <p:nvSpPr>
            <p:cNvPr id="138" name="TextBox 137">
              <a:extLst>
                <a:ext uri="{FF2B5EF4-FFF2-40B4-BE49-F238E27FC236}">
                  <a16:creationId xmlns:a16="http://schemas.microsoft.com/office/drawing/2014/main" id="{A3C827CA-209D-F54C-A632-FA6D74B5F91C}"/>
                </a:ext>
              </a:extLst>
            </p:cNvPr>
            <p:cNvSpPr txBox="1"/>
            <p:nvPr/>
          </p:nvSpPr>
          <p:spPr>
            <a:xfrm>
              <a:off x="2109042" y="1641442"/>
              <a:ext cx="1975067" cy="338554"/>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a:t>
              </a:r>
              <a:r>
                <a:rPr lang="ar-JO" sz="1600" b="1" dirty="0">
                  <a:solidFill>
                    <a:schemeClr val="bg2"/>
                  </a:solidFill>
                  <a:latin typeface="Arial" panose="020B0604020202020204" pitchFamily="34" charset="0"/>
                  <a:cs typeface="Arial" panose="020B0604020202020204" pitchFamily="34" charset="0"/>
                </a:rPr>
                <a:t>البحر العظيم </a:t>
              </a:r>
              <a:r>
                <a:rPr lang="en-US" sz="1600" b="1" dirty="0">
                  <a:solidFill>
                    <a:schemeClr val="bg2"/>
                  </a:solidFill>
                  <a:latin typeface="Arial" panose="020B0604020202020204" pitchFamily="34" charset="0"/>
                  <a:cs typeface="Arial" panose="020B0604020202020204" pitchFamily="34" charset="0"/>
                </a:rPr>
                <a:t>”</a:t>
              </a:r>
            </a:p>
          </p:txBody>
        </p:sp>
        <p:sp>
          <p:nvSpPr>
            <p:cNvPr id="139" name="TextBox 138">
              <a:extLst>
                <a:ext uri="{FF2B5EF4-FFF2-40B4-BE49-F238E27FC236}">
                  <a16:creationId xmlns:a16="http://schemas.microsoft.com/office/drawing/2014/main" id="{71C04FC3-2FF3-2A43-A489-041974F56712}"/>
                </a:ext>
              </a:extLst>
            </p:cNvPr>
            <p:cNvSpPr txBox="1"/>
            <p:nvPr/>
          </p:nvSpPr>
          <p:spPr>
            <a:xfrm rot="2908301">
              <a:off x="4880080" y="1848401"/>
              <a:ext cx="1819163"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نهر الفرات     </a:t>
              </a:r>
              <a:endParaRPr lang="en-US" sz="1600" b="1" dirty="0">
                <a:solidFill>
                  <a:schemeClr val="bg2"/>
                </a:solidFill>
                <a:latin typeface="Arial" panose="020B0604020202020204" pitchFamily="34" charset="0"/>
                <a:cs typeface="Arial" panose="020B0604020202020204" pitchFamily="34" charset="0"/>
              </a:endParaRPr>
            </a:p>
          </p:txBody>
        </p:sp>
        <p:sp>
          <p:nvSpPr>
            <p:cNvPr id="140" name="TextBox 139">
              <a:extLst>
                <a:ext uri="{FF2B5EF4-FFF2-40B4-BE49-F238E27FC236}">
                  <a16:creationId xmlns:a16="http://schemas.microsoft.com/office/drawing/2014/main" id="{710339F9-854C-FD46-805D-8371E0F4BA5D}"/>
                </a:ext>
              </a:extLst>
            </p:cNvPr>
            <p:cNvSpPr txBox="1"/>
            <p:nvPr/>
          </p:nvSpPr>
          <p:spPr>
            <a:xfrm>
              <a:off x="3132643" y="2486555"/>
              <a:ext cx="1123267" cy="707886"/>
            </a:xfrm>
            <a:prstGeom prst="rect">
              <a:avLst/>
            </a:prstGeom>
            <a:noFill/>
          </p:spPr>
          <p:txBody>
            <a:bodyPr wrap="square" rtlCol="0">
              <a:spAutoFit/>
            </a:bodyPr>
            <a:lstStyle/>
            <a:p>
              <a:r>
                <a:rPr lang="ar-JO" sz="2000" b="1" dirty="0">
                  <a:solidFill>
                    <a:schemeClr val="bg2"/>
                  </a:solidFill>
                  <a:latin typeface="Arial" panose="020B0604020202020204" pitchFamily="34" charset="0"/>
                  <a:cs typeface="Arial" panose="020B0604020202020204" pitchFamily="34" charset="0"/>
                </a:rPr>
                <a:t>أرض كنعان </a:t>
              </a:r>
              <a:endParaRPr lang="en-US" sz="2000" b="1" dirty="0">
                <a:solidFill>
                  <a:schemeClr val="bg2"/>
                </a:solidFill>
                <a:latin typeface="Arial" panose="020B0604020202020204" pitchFamily="34" charset="0"/>
                <a:cs typeface="Arial" panose="020B0604020202020204" pitchFamily="34" charset="0"/>
              </a:endParaRPr>
            </a:p>
          </p:txBody>
        </p:sp>
        <p:sp>
          <p:nvSpPr>
            <p:cNvPr id="141" name="TextBox 140">
              <a:extLst>
                <a:ext uri="{FF2B5EF4-FFF2-40B4-BE49-F238E27FC236}">
                  <a16:creationId xmlns:a16="http://schemas.microsoft.com/office/drawing/2014/main" id="{DA5CC45A-ADD3-C444-9596-99712723C477}"/>
                </a:ext>
              </a:extLst>
            </p:cNvPr>
            <p:cNvSpPr txBox="1"/>
            <p:nvPr/>
          </p:nvSpPr>
          <p:spPr>
            <a:xfrm>
              <a:off x="5690405" y="1184126"/>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حاران     </a:t>
              </a:r>
              <a:endParaRPr lang="en-US" sz="1200" b="1" dirty="0">
                <a:solidFill>
                  <a:schemeClr val="bg2"/>
                </a:solidFill>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F7561333-E406-E442-8C65-6CCE177E0DE7}"/>
                </a:ext>
              </a:extLst>
            </p:cNvPr>
            <p:cNvSpPr txBox="1"/>
            <p:nvPr/>
          </p:nvSpPr>
          <p:spPr>
            <a:xfrm>
              <a:off x="5971840" y="3440358"/>
              <a:ext cx="938924" cy="276999"/>
            </a:xfrm>
            <a:prstGeom prst="rect">
              <a:avLst/>
            </a:prstGeom>
            <a:noFill/>
          </p:spPr>
          <p:txBody>
            <a:bodyPr wrap="square" rtlCol="0">
              <a:spAutoFit/>
            </a:bodyPr>
            <a:lstStyle/>
            <a:p>
              <a:pPr algn="r"/>
              <a:r>
                <a:rPr lang="ar-JO" sz="1200" b="1" dirty="0">
                  <a:solidFill>
                    <a:schemeClr val="bg2"/>
                  </a:solidFill>
                  <a:latin typeface="Arial" panose="020B0604020202020204" pitchFamily="34" charset="0"/>
                  <a:cs typeface="Arial" panose="020B0604020202020204" pitchFamily="34" charset="0"/>
                </a:rPr>
                <a:t>أور </a:t>
              </a:r>
              <a:endParaRPr lang="en-US" sz="1200" b="1" dirty="0">
                <a:solidFill>
                  <a:schemeClr val="bg2"/>
                </a:solidFill>
                <a:latin typeface="Arial" panose="020B0604020202020204" pitchFamily="34" charset="0"/>
                <a:cs typeface="Arial" panose="020B0604020202020204" pitchFamily="34" charset="0"/>
              </a:endParaRPr>
            </a:p>
          </p:txBody>
        </p:sp>
        <p:sp>
          <p:nvSpPr>
            <p:cNvPr id="143" name="TextBox 142">
              <a:extLst>
                <a:ext uri="{FF2B5EF4-FFF2-40B4-BE49-F238E27FC236}">
                  <a16:creationId xmlns:a16="http://schemas.microsoft.com/office/drawing/2014/main" id="{959F07D1-6E4C-9544-881B-6F8BBEB73D6D}"/>
                </a:ext>
              </a:extLst>
            </p:cNvPr>
            <p:cNvSpPr txBox="1"/>
            <p:nvPr/>
          </p:nvSpPr>
          <p:spPr>
            <a:xfrm>
              <a:off x="3677661" y="5030125"/>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البحر الأحمر</a:t>
              </a:r>
              <a:endParaRPr lang="en-US" sz="1200" b="1" dirty="0">
                <a:solidFill>
                  <a:schemeClr val="bg2"/>
                </a:solidFill>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17B4CAD7-BCAE-844F-9DE3-4A8EF175DEB0}"/>
                </a:ext>
              </a:extLst>
            </p:cNvPr>
            <p:cNvSpPr txBox="1"/>
            <p:nvPr/>
          </p:nvSpPr>
          <p:spPr>
            <a:xfrm rot="3598615">
              <a:off x="2445538" y="4627073"/>
              <a:ext cx="914118"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النيل     </a:t>
              </a:r>
              <a:endParaRPr lang="en-US" sz="1600" b="1" dirty="0">
                <a:solidFill>
                  <a:schemeClr val="bg2"/>
                </a:solidFill>
                <a:latin typeface="Arial" panose="020B0604020202020204" pitchFamily="34" charset="0"/>
                <a:cs typeface="Arial" panose="020B0604020202020204" pitchFamily="34" charset="0"/>
              </a:endParaRPr>
            </a:p>
          </p:txBody>
        </p:sp>
        <p:sp>
          <p:nvSpPr>
            <p:cNvPr id="129036" name="TextBox 1"/>
            <p:cNvSpPr txBox="1">
              <a:spLocks noChangeArrowheads="1"/>
            </p:cNvSpPr>
            <p:nvPr/>
          </p:nvSpPr>
          <p:spPr bwMode="auto">
            <a:xfrm>
              <a:off x="6475413" y="2767736"/>
              <a:ext cx="1509712"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600" b="1" dirty="0">
                  <a:solidFill>
                    <a:schemeClr val="bg2"/>
                  </a:solidFill>
                  <a:latin typeface="Arial" panose="020B0604020202020204" pitchFamily="34" charset="0"/>
                  <a:cs typeface="Arial" panose="020B0604020202020204" pitchFamily="34" charset="0"/>
                </a:rPr>
                <a:t>بابل     </a:t>
              </a:r>
              <a:endParaRPr lang="en-US" sz="1600" b="1" dirty="0">
                <a:solidFill>
                  <a:schemeClr val="bg2"/>
                </a:solidFill>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9A6E3EC6-6EA8-5040-B435-22036B1C9B7A}"/>
                </a:ext>
              </a:extLst>
            </p:cNvPr>
            <p:cNvSpPr txBox="1"/>
            <p:nvPr/>
          </p:nvSpPr>
          <p:spPr>
            <a:xfrm>
              <a:off x="4160993" y="3953532"/>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قادش برنيع </a:t>
              </a:r>
              <a:endParaRPr lang="en-US" sz="1200" b="1" dirty="0">
                <a:solidFill>
                  <a:schemeClr val="bg2"/>
                </a:solidFill>
                <a:latin typeface="Arial" panose="020B0604020202020204" pitchFamily="34" charset="0"/>
                <a:cs typeface="Arial" panose="020B0604020202020204" pitchFamily="34" charset="0"/>
              </a:endParaRPr>
            </a:p>
          </p:txBody>
        </p:sp>
        <p:sp>
          <p:nvSpPr>
            <p:cNvPr id="146" name="TextBox 145">
              <a:extLst>
                <a:ext uri="{FF2B5EF4-FFF2-40B4-BE49-F238E27FC236}">
                  <a16:creationId xmlns:a16="http://schemas.microsoft.com/office/drawing/2014/main" id="{FE0AF584-ADCA-E94E-A305-2FB82CD26D48}"/>
                </a:ext>
              </a:extLst>
            </p:cNvPr>
            <p:cNvSpPr txBox="1"/>
            <p:nvPr/>
          </p:nvSpPr>
          <p:spPr>
            <a:xfrm>
              <a:off x="4360329" y="3420530"/>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البحر الميت     </a:t>
              </a:r>
              <a:endParaRPr lang="en-US" sz="1200" b="1" dirty="0">
                <a:solidFill>
                  <a:schemeClr val="bg2"/>
                </a:solidFill>
                <a:latin typeface="Arial" panose="020B0604020202020204" pitchFamily="34" charset="0"/>
                <a:cs typeface="Arial" panose="020B0604020202020204" pitchFamily="34" charset="0"/>
              </a:endParaRPr>
            </a:p>
          </p:txBody>
        </p:sp>
        <p:sp>
          <p:nvSpPr>
            <p:cNvPr id="147" name="Rectangle 7">
              <a:extLst>
                <a:ext uri="{FF2B5EF4-FFF2-40B4-BE49-F238E27FC236}">
                  <a16:creationId xmlns:a16="http://schemas.microsoft.com/office/drawing/2014/main" id="{FDCC9F00-0A38-7D44-AE63-D8E749398DF4}"/>
                </a:ext>
              </a:extLst>
            </p:cNvPr>
            <p:cNvSpPr>
              <a:spLocks noChangeArrowheads="1"/>
            </p:cNvSpPr>
            <p:nvPr/>
          </p:nvSpPr>
          <p:spPr bwMode="auto">
            <a:xfrm>
              <a:off x="2436813" y="5502275"/>
              <a:ext cx="379751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مرحلة العمل                      </a:t>
              </a:r>
              <a:endParaRPr lang="en-US" b="1" dirty="0">
                <a:solidFill>
                  <a:schemeClr val="bg2"/>
                </a:solidFill>
                <a:latin typeface="Arial" panose="020B0604020202020204" pitchFamily="34" charset="0"/>
                <a:cs typeface="Arial" panose="020B0604020202020204" pitchFamily="34" charset="0"/>
              </a:endParaRPr>
            </a:p>
          </p:txBody>
        </p:sp>
      </p:gr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3188" name="Rectangle 100"/>
          <p:cNvSpPr>
            <a:spLocks noChangeArrowheads="1"/>
          </p:cNvSpPr>
          <p:nvPr/>
        </p:nvSpPr>
        <p:spPr bwMode="auto">
          <a:xfrm>
            <a:off x="8130235"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60</a:t>
            </a:r>
          </a:p>
        </p:txBody>
      </p:sp>
      <p:sp>
        <p:nvSpPr>
          <p:cNvPr id="129034" name="Text Box 10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29035" name="Group 32"/>
          <p:cNvGrpSpPr>
            <a:grpSpLocks/>
          </p:cNvGrpSpPr>
          <p:nvPr/>
        </p:nvGrpSpPr>
        <p:grpSpPr bwMode="auto">
          <a:xfrm>
            <a:off x="519113" y="117475"/>
            <a:ext cx="854075" cy="1720984"/>
            <a:chOff x="519113" y="312738"/>
            <a:chExt cx="854075" cy="1910918"/>
          </a:xfrm>
        </p:grpSpPr>
        <p:sp>
          <p:nvSpPr>
            <p:cNvPr id="34" name="Rectangle 33"/>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47" name="Rectangle 89"/>
            <p:cNvSpPr>
              <a:spLocks noChangeArrowheads="1"/>
            </p:cNvSpPr>
            <p:nvPr/>
          </p:nvSpPr>
          <p:spPr bwMode="auto">
            <a:xfrm>
              <a:off x="3544" y="2589"/>
              <a:ext cx="36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50" name="Rectangle 92"/>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9051" name="Rectangle 93"/>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3112" name="Oval 24"/>
          <p:cNvSpPr>
            <a:spLocks noChangeArrowheads="1"/>
          </p:cNvSpPr>
          <p:nvPr/>
        </p:nvSpPr>
        <p:spPr bwMode="auto">
          <a:xfrm>
            <a:off x="6022240" y="2682876"/>
            <a:ext cx="17399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3" grpId="0" animBg="1"/>
      <p:bldP spid="4731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1075" name="Rectangle 4"/>
          <p:cNvSpPr>
            <a:spLocks noChangeArrowheads="1"/>
          </p:cNvSpPr>
          <p:nvPr/>
        </p:nvSpPr>
        <p:spPr bwMode="auto">
          <a:xfrm>
            <a:off x="3084513" y="996950"/>
            <a:ext cx="1211869"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أسر          </a:t>
            </a:r>
            <a:endParaRPr lang="en-US" sz="2000" b="1" dirty="0">
              <a:solidFill>
                <a:schemeClr val="accent2"/>
              </a:solidFill>
              <a:latin typeface="Arial" panose="020B0604020202020204" pitchFamily="34" charset="0"/>
              <a:cs typeface="Arial" panose="020B0604020202020204" pitchFamily="34" charset="0"/>
            </a:endParaRPr>
          </a:p>
        </p:txBody>
      </p:sp>
      <p:sp>
        <p:nvSpPr>
          <p:cNvPr id="475141" name="Rectangle 5"/>
          <p:cNvSpPr>
            <a:spLocks noChangeArrowheads="1"/>
          </p:cNvSpPr>
          <p:nvPr/>
        </p:nvSpPr>
        <p:spPr bwMode="auto">
          <a:xfrm>
            <a:off x="3630613" y="1812925"/>
            <a:ext cx="136255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70 سنة  </a:t>
            </a:r>
            <a:endParaRPr lang="en-US" b="1" dirty="0">
              <a:solidFill>
                <a:schemeClr val="accent2"/>
              </a:solidFill>
              <a:latin typeface="Arial" panose="020B0604020202020204" pitchFamily="34" charset="0"/>
              <a:cs typeface="Arial" panose="020B0604020202020204" pitchFamily="34" charset="0"/>
            </a:endParaRPr>
          </a:p>
        </p:txBody>
      </p:sp>
      <p:sp>
        <p:nvSpPr>
          <p:cNvPr id="475142" name="Rectangle 6"/>
          <p:cNvSpPr>
            <a:spLocks noChangeArrowheads="1"/>
          </p:cNvSpPr>
          <p:nvPr/>
        </p:nvSpPr>
        <p:spPr bwMode="auto">
          <a:xfrm>
            <a:off x="3706813" y="2270125"/>
            <a:ext cx="16046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3 هجرات   </a:t>
            </a:r>
            <a:endParaRPr lang="en-US" b="1" dirty="0">
              <a:solidFill>
                <a:schemeClr val="accent2"/>
              </a:solidFill>
              <a:latin typeface="Arial" panose="020B0604020202020204" pitchFamily="34" charset="0"/>
              <a:cs typeface="Arial" panose="020B0604020202020204" pitchFamily="34" charset="0"/>
            </a:endParaRP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إرميا 29: 10؛ عزرا 3: 8؛ نحميا 2: 5 - 6</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sp>
        <p:nvSpPr>
          <p:cNvPr id="475239" name="Rectangle 103"/>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61</a:t>
            </a:r>
          </a:p>
        </p:txBody>
      </p:sp>
      <p:sp>
        <p:nvSpPr>
          <p:cNvPr id="131092" name="Text Box 104"/>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R </a:t>
              </a:r>
              <a:r>
                <a:rPr lang="en-US" sz="6000" b="1" dirty="0">
                  <a:solidFill>
                    <a:srgbClr val="51DC00"/>
                  </a:solidFill>
                  <a:latin typeface="Arial" panose="020B0604020202020204" pitchFamily="34" charset="0"/>
                  <a:ea typeface="+mn-ea"/>
                  <a:cs typeface="Arial" panose="020B0604020202020204" pitchFamily="34"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131096" name="Group 51"/>
          <p:cNvGrpSpPr>
            <a:grpSpLocks/>
          </p:cNvGrpSpPr>
          <p:nvPr/>
        </p:nvGrpSpPr>
        <p:grpSpPr bwMode="auto">
          <a:xfrm>
            <a:off x="519113" y="117475"/>
            <a:ext cx="854075" cy="1720984"/>
            <a:chOff x="519113" y="312738"/>
            <a:chExt cx="854075" cy="1910918"/>
          </a:xfrm>
        </p:grpSpPr>
        <p:sp>
          <p:nvSpPr>
            <p:cNvPr id="53" name="Rectangle 5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dirty="0">
                <a:solidFill>
                  <a:schemeClr val="bg2"/>
                </a:solidFill>
                <a:latin typeface="Arial" panose="020B0604020202020204" pitchFamily="34" charset="0"/>
                <a:cs typeface="Arial" panose="020B0604020202020204" pitchFamily="34"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ar-JO" i="0" dirty="0">
                  <a:latin typeface="Arial" panose="020B0604020202020204" pitchFamily="34" charset="0"/>
                  <a:cs typeface="Arial" panose="020B0604020202020204" pitchFamily="34" charset="0"/>
                </a:rPr>
                <a:t>مجمع</a:t>
              </a:r>
              <a:endParaRPr lang="en-US" i="0" dirty="0">
                <a:latin typeface="Arial" panose="020B0604020202020204" pitchFamily="34" charset="0"/>
                <a:cs typeface="Arial" panose="020B0604020202020204" pitchFamily="34" charset="0"/>
              </a:endParaRPr>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dirty="0">
                <a:solidFill>
                  <a:schemeClr val="bg2"/>
                </a:solidFill>
                <a:latin typeface="Arial" panose="020B0604020202020204" pitchFamily="34" charset="0"/>
                <a:cs typeface="Arial" panose="020B0604020202020204" pitchFamily="34"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rPr>
                <a:t>اليهود</a:t>
              </a:r>
              <a:endParaRPr lang="en-US"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grpSp>
      <p:grpSp>
        <p:nvGrpSpPr>
          <p:cNvPr id="55" name="Group 79">
            <a:extLst>
              <a:ext uri="{FF2B5EF4-FFF2-40B4-BE49-F238E27FC236}">
                <a16:creationId xmlns:a16="http://schemas.microsoft.com/office/drawing/2014/main" id="{C8307E99-F9DC-FF4C-9727-A44C120D813F}"/>
              </a:ext>
            </a:extLst>
          </p:cNvPr>
          <p:cNvGrpSpPr>
            <a:grpSpLocks/>
          </p:cNvGrpSpPr>
          <p:nvPr/>
        </p:nvGrpSpPr>
        <p:grpSpPr bwMode="auto">
          <a:xfrm>
            <a:off x="7943850" y="3435350"/>
            <a:ext cx="1195388" cy="1098550"/>
            <a:chOff x="3544" y="2589"/>
            <a:chExt cx="753" cy="692"/>
          </a:xfrm>
        </p:grpSpPr>
        <p:sp>
          <p:nvSpPr>
            <p:cNvPr id="58" name="Freeform 80">
              <a:extLst>
                <a:ext uri="{FF2B5EF4-FFF2-40B4-BE49-F238E27FC236}">
                  <a16:creationId xmlns:a16="http://schemas.microsoft.com/office/drawing/2014/main" id="{4915B61C-7160-9A48-8810-3567DF07EAE1}"/>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0" name="Freeform 81">
              <a:extLst>
                <a:ext uri="{FF2B5EF4-FFF2-40B4-BE49-F238E27FC236}">
                  <a16:creationId xmlns:a16="http://schemas.microsoft.com/office/drawing/2014/main" id="{3F0EEE86-8961-694D-8187-E4A629615DFB}"/>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 name="AutoShape 82">
              <a:extLst>
                <a:ext uri="{FF2B5EF4-FFF2-40B4-BE49-F238E27FC236}">
                  <a16:creationId xmlns:a16="http://schemas.microsoft.com/office/drawing/2014/main" id="{C97DB0A3-C873-5A4F-9158-5CB7E93683C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 name="Rectangle 83">
              <a:extLst>
                <a:ext uri="{FF2B5EF4-FFF2-40B4-BE49-F238E27FC236}">
                  <a16:creationId xmlns:a16="http://schemas.microsoft.com/office/drawing/2014/main" id="{C07DCB5F-DDF5-C14E-9270-31A2CBF89776}"/>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 name="Line 84">
              <a:extLst>
                <a:ext uri="{FF2B5EF4-FFF2-40B4-BE49-F238E27FC236}">
                  <a16:creationId xmlns:a16="http://schemas.microsoft.com/office/drawing/2014/main" id="{246AF5F1-3FFE-FB4C-B3B5-F6CCE0B37085}"/>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 name="Line 85">
              <a:extLst>
                <a:ext uri="{FF2B5EF4-FFF2-40B4-BE49-F238E27FC236}">
                  <a16:creationId xmlns:a16="http://schemas.microsoft.com/office/drawing/2014/main" id="{0057FE3D-6153-8743-8AA2-A9666331B4F2}"/>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 name="Rectangle 86">
              <a:extLst>
                <a:ext uri="{FF2B5EF4-FFF2-40B4-BE49-F238E27FC236}">
                  <a16:creationId xmlns:a16="http://schemas.microsoft.com/office/drawing/2014/main" id="{B8D9212B-8CF6-E74B-9E11-AB13A7FBAEE8}"/>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66" name="Line 87">
              <a:extLst>
                <a:ext uri="{FF2B5EF4-FFF2-40B4-BE49-F238E27FC236}">
                  <a16:creationId xmlns:a16="http://schemas.microsoft.com/office/drawing/2014/main" id="{9958862E-09C5-894F-85D7-103ED5480B5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 name="Line 88">
              <a:extLst>
                <a:ext uri="{FF2B5EF4-FFF2-40B4-BE49-F238E27FC236}">
                  <a16:creationId xmlns:a16="http://schemas.microsoft.com/office/drawing/2014/main" id="{A4B539A6-C29C-0049-BFCE-3221A92DA959}"/>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8" name="Rectangle 89">
              <a:extLst>
                <a:ext uri="{FF2B5EF4-FFF2-40B4-BE49-F238E27FC236}">
                  <a16:creationId xmlns:a16="http://schemas.microsoft.com/office/drawing/2014/main" id="{DFAD1217-6B49-DA4E-BF31-E90B1E58714A}"/>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69" name="Rectangle 90">
              <a:extLst>
                <a:ext uri="{FF2B5EF4-FFF2-40B4-BE49-F238E27FC236}">
                  <a16:creationId xmlns:a16="http://schemas.microsoft.com/office/drawing/2014/main" id="{E9D60234-279D-5447-9293-CDDB09CF9CF8}"/>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70" name="Rectangle 91">
              <a:extLst>
                <a:ext uri="{FF2B5EF4-FFF2-40B4-BE49-F238E27FC236}">
                  <a16:creationId xmlns:a16="http://schemas.microsoft.com/office/drawing/2014/main" id="{B0A41D75-D3ED-C647-9227-90E0F4AB8621}"/>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71" name="Rectangle 92">
              <a:extLst>
                <a:ext uri="{FF2B5EF4-FFF2-40B4-BE49-F238E27FC236}">
                  <a16:creationId xmlns:a16="http://schemas.microsoft.com/office/drawing/2014/main" id="{C27DEE89-0AE3-9C48-B208-8754AE40804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2" name="Rectangle 93">
              <a:extLst>
                <a:ext uri="{FF2B5EF4-FFF2-40B4-BE49-F238E27FC236}">
                  <a16:creationId xmlns:a16="http://schemas.microsoft.com/office/drawing/2014/main" id="{1423F430-5C5B-F144-ACE1-DA9FBD3B370A}"/>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 name="Rectangle 94">
              <a:extLst>
                <a:ext uri="{FF2B5EF4-FFF2-40B4-BE49-F238E27FC236}">
                  <a16:creationId xmlns:a16="http://schemas.microsoft.com/office/drawing/2014/main" id="{1FD34AD6-AA68-174B-B953-4834A21E10CA}"/>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R </a:t>
              </a:r>
              <a:r>
                <a:rPr lang="en-US" sz="6000" b="1" dirty="0">
                  <a:solidFill>
                    <a:srgbClr val="51DC00"/>
                  </a:solidFill>
                  <a:latin typeface="Arial" panose="020B0604020202020204" pitchFamily="34" charset="0"/>
                  <a:ea typeface="+mn-ea"/>
                  <a:cs typeface="Arial" panose="020B0604020202020204" pitchFamily="34" charset="0"/>
                </a:rPr>
                <a:t>C</a:t>
              </a:r>
            </a:p>
          </p:txBody>
        </p:sp>
      </p:grpSp>
      <p:grpSp>
        <p:nvGrpSpPr>
          <p:cNvPr id="60" name="Group 59">
            <a:extLst>
              <a:ext uri="{FF2B5EF4-FFF2-40B4-BE49-F238E27FC236}">
                <a16:creationId xmlns:a16="http://schemas.microsoft.com/office/drawing/2014/main" id="{49DC2A5F-DA9D-8F4F-8450-5C758B831890}"/>
              </a:ext>
            </a:extLst>
          </p:cNvPr>
          <p:cNvGrpSpPr/>
          <p:nvPr/>
        </p:nvGrpSpPr>
        <p:grpSpPr>
          <a:xfrm>
            <a:off x="1905000" y="667091"/>
            <a:ext cx="6716582" cy="5581309"/>
            <a:chOff x="1905000" y="667091"/>
            <a:chExt cx="6716582" cy="5581309"/>
          </a:xfrm>
        </p:grpSpPr>
        <p:pic>
          <p:nvPicPr>
            <p:cNvPr id="61" name="Picture 3">
              <a:extLst>
                <a:ext uri="{FF2B5EF4-FFF2-40B4-BE49-F238E27FC236}">
                  <a16:creationId xmlns:a16="http://schemas.microsoft.com/office/drawing/2014/main" id="{70E290F1-3F86-D64A-B2D9-09078C9A892E}"/>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2369" y="667091"/>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 name="Rectangle 2">
              <a:extLst>
                <a:ext uri="{FF2B5EF4-FFF2-40B4-BE49-F238E27FC236}">
                  <a16:creationId xmlns:a16="http://schemas.microsoft.com/office/drawing/2014/main" id="{77F6D625-224B-1F49-BF3A-2F1C022602B6}"/>
                </a:ext>
              </a:extLst>
            </p:cNvPr>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 name="Rectangle 4">
              <a:extLst>
                <a:ext uri="{FF2B5EF4-FFF2-40B4-BE49-F238E27FC236}">
                  <a16:creationId xmlns:a16="http://schemas.microsoft.com/office/drawing/2014/main" id="{932ED1E2-B0EA-7C43-A6CB-66AEA9BE05BF}"/>
                </a:ext>
              </a:extLst>
            </p:cNvPr>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64" name="Picture 3">
              <a:extLst>
                <a:ext uri="{FF2B5EF4-FFF2-40B4-BE49-F238E27FC236}">
                  <a16:creationId xmlns:a16="http://schemas.microsoft.com/office/drawing/2014/main" id="{95B82231-6F3C-A948-B966-7B39D91B1464}"/>
                </a:ext>
              </a:extLst>
            </p:cNvPr>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5" name="Line 5">
              <a:extLst>
                <a:ext uri="{FF2B5EF4-FFF2-40B4-BE49-F238E27FC236}">
                  <a16:creationId xmlns:a16="http://schemas.microsoft.com/office/drawing/2014/main" id="{B59AAB8E-37A6-5D4B-BDA8-F7E96184AEBA}"/>
                </a:ext>
              </a:extLst>
            </p:cNvPr>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6" name="Rectangle 6">
              <a:extLst>
                <a:ext uri="{FF2B5EF4-FFF2-40B4-BE49-F238E27FC236}">
                  <a16:creationId xmlns:a16="http://schemas.microsoft.com/office/drawing/2014/main" id="{5F6CFF97-7DBB-844E-8C1A-F0844CEDAAF1}"/>
                </a:ext>
              </a:extLst>
            </p:cNvPr>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932CE0EA-BEC3-1B4F-8F8A-2064C86BFF36}"/>
                </a:ext>
              </a:extLst>
            </p:cNvPr>
            <p:cNvSpPr/>
            <p:nvPr/>
          </p:nvSpPr>
          <p:spPr bwMode="auto">
            <a:xfrm>
              <a:off x="5687638" y="1213023"/>
              <a:ext cx="645250"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C61D3824-0CD3-2542-8269-CA6120C0A297}"/>
                </a:ext>
              </a:extLst>
            </p:cNvPr>
            <p:cNvSpPr/>
            <p:nvPr/>
          </p:nvSpPr>
          <p:spPr bwMode="auto">
            <a:xfrm>
              <a:off x="6541808" y="2791963"/>
              <a:ext cx="107819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8FE3997A-650E-9A47-83E1-9DCCC117D0ED}"/>
                </a:ext>
              </a:extLst>
            </p:cNvPr>
            <p:cNvSpPr/>
            <p:nvPr/>
          </p:nvSpPr>
          <p:spPr bwMode="auto">
            <a:xfrm>
              <a:off x="6277548" y="3610713"/>
              <a:ext cx="695676"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8E2D0AF2-4CEA-C945-9003-97C474C19999}"/>
                </a:ext>
              </a:extLst>
            </p:cNvPr>
            <p:cNvSpPr/>
            <p:nvPr/>
          </p:nvSpPr>
          <p:spPr bwMode="auto">
            <a:xfrm>
              <a:off x="7302975" y="3747732"/>
              <a:ext cx="790463"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02241CDD-EA23-1A4E-B66F-A4FB5DB5A0D3}"/>
                </a:ext>
              </a:extLst>
            </p:cNvPr>
            <p:cNvSpPr/>
            <p:nvPr/>
          </p:nvSpPr>
          <p:spPr bwMode="auto">
            <a:xfrm>
              <a:off x="2088671" y="4061309"/>
              <a:ext cx="78891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AB29B3EF-4FA7-CA46-A2E0-6F4E5215C6F6}"/>
                </a:ext>
              </a:extLst>
            </p:cNvPr>
            <p:cNvSpPr/>
            <p:nvPr/>
          </p:nvSpPr>
          <p:spPr bwMode="auto">
            <a:xfrm>
              <a:off x="3707847" y="4333251"/>
              <a:ext cx="425962"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23204BF5-B709-AD4F-9DB9-08882E3F347C}"/>
                </a:ext>
              </a:extLst>
            </p:cNvPr>
            <p:cNvSpPr/>
            <p:nvPr/>
          </p:nvSpPr>
          <p:spPr bwMode="auto">
            <a:xfrm rot="2821049">
              <a:off x="5032368" y="1889318"/>
              <a:ext cx="1242782"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CB9BD1DF-F0CB-2C4B-9B80-C21B9FA1B717}"/>
                </a:ext>
              </a:extLst>
            </p:cNvPr>
            <p:cNvSpPr/>
            <p:nvPr/>
          </p:nvSpPr>
          <p:spPr bwMode="auto">
            <a:xfrm rot="3107884">
              <a:off x="5481130" y="2351577"/>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8A6148CF-7994-6B49-A42A-71FBAE8D99F0}"/>
                </a:ext>
              </a:extLst>
            </p:cNvPr>
            <p:cNvSpPr/>
            <p:nvPr/>
          </p:nvSpPr>
          <p:spPr bwMode="auto">
            <a:xfrm>
              <a:off x="4397344" y="3040142"/>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033FB083-B562-3342-A726-8FBD9DF4A621}"/>
                </a:ext>
              </a:extLst>
            </p:cNvPr>
            <p:cNvSpPr/>
            <p:nvPr/>
          </p:nvSpPr>
          <p:spPr bwMode="auto">
            <a:xfrm>
              <a:off x="3108072" y="2563808"/>
              <a:ext cx="878292"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3BA2AE62-B2CF-B74F-B53A-28B1AEB2C6CA}"/>
                </a:ext>
              </a:extLst>
            </p:cNvPr>
            <p:cNvSpPr/>
            <p:nvPr/>
          </p:nvSpPr>
          <p:spPr bwMode="auto">
            <a:xfrm>
              <a:off x="2115023" y="1207725"/>
              <a:ext cx="1947671"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FC9C55BC-2437-954D-AAB9-F7DAEB26C557}"/>
                </a:ext>
              </a:extLst>
            </p:cNvPr>
            <p:cNvSpPr/>
            <p:nvPr/>
          </p:nvSpPr>
          <p:spPr bwMode="auto">
            <a:xfrm>
              <a:off x="7461054" y="3974028"/>
              <a:ext cx="695676"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E2715C5C-EBD4-434A-AE04-2B70C089AD7F}"/>
                </a:ext>
              </a:extLst>
            </p:cNvPr>
            <p:cNvSpPr/>
            <p:nvPr/>
          </p:nvSpPr>
          <p:spPr bwMode="auto">
            <a:xfrm>
              <a:off x="3760072" y="4983031"/>
              <a:ext cx="532247" cy="452984"/>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0" name="Rectangle 79">
              <a:extLst>
                <a:ext uri="{FF2B5EF4-FFF2-40B4-BE49-F238E27FC236}">
                  <a16:creationId xmlns:a16="http://schemas.microsoft.com/office/drawing/2014/main" id="{A972A794-A1CD-224B-B40B-852A51DEDA28}"/>
                </a:ext>
              </a:extLst>
            </p:cNvPr>
            <p:cNvSpPr/>
            <p:nvPr/>
          </p:nvSpPr>
          <p:spPr bwMode="auto">
            <a:xfrm>
              <a:off x="3419260" y="3879293"/>
              <a:ext cx="500214"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1" name="Rectangle 80">
              <a:extLst>
                <a:ext uri="{FF2B5EF4-FFF2-40B4-BE49-F238E27FC236}">
                  <a16:creationId xmlns:a16="http://schemas.microsoft.com/office/drawing/2014/main" id="{9DF2DBAB-3677-584D-BBDA-D1763740C9C6}"/>
                </a:ext>
              </a:extLst>
            </p:cNvPr>
            <p:cNvSpPr/>
            <p:nvPr/>
          </p:nvSpPr>
          <p:spPr bwMode="auto">
            <a:xfrm>
              <a:off x="4210442" y="3960357"/>
              <a:ext cx="749865"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2" name="Rectangle 81">
              <a:extLst>
                <a:ext uri="{FF2B5EF4-FFF2-40B4-BE49-F238E27FC236}">
                  <a16:creationId xmlns:a16="http://schemas.microsoft.com/office/drawing/2014/main" id="{7E9BA0C7-EA6A-194E-BC0D-13D5B44454CD}"/>
                </a:ext>
              </a:extLst>
            </p:cNvPr>
            <p:cNvSpPr/>
            <p:nvPr/>
          </p:nvSpPr>
          <p:spPr bwMode="auto">
            <a:xfrm>
              <a:off x="4447696" y="3436598"/>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68F9843C-6D47-A94F-96A6-B03E767925DF}"/>
                </a:ext>
              </a:extLst>
            </p:cNvPr>
            <p:cNvSpPr/>
            <p:nvPr/>
          </p:nvSpPr>
          <p:spPr bwMode="auto">
            <a:xfrm>
              <a:off x="4390858" y="2690610"/>
              <a:ext cx="1212519"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7E63004C-BEE2-844B-8F06-C56E1403912F}"/>
                </a:ext>
              </a:extLst>
            </p:cNvPr>
            <p:cNvSpPr/>
            <p:nvPr/>
          </p:nvSpPr>
          <p:spPr bwMode="auto">
            <a:xfrm rot="4296123">
              <a:off x="2276018" y="4623438"/>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248663CB-58B7-B149-BF58-1818B2D11AC6}"/>
                </a:ext>
              </a:extLst>
            </p:cNvPr>
            <p:cNvSpPr txBox="1"/>
            <p:nvPr/>
          </p:nvSpPr>
          <p:spPr>
            <a:xfrm>
              <a:off x="3547218" y="4366891"/>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جبل سيناء </a:t>
              </a:r>
              <a:endParaRPr lang="en-US" sz="1200" b="1" dirty="0">
                <a:solidFill>
                  <a:schemeClr val="bg2"/>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C35F2EDD-9B00-6041-BC08-97BBC5B59D35}"/>
                </a:ext>
              </a:extLst>
            </p:cNvPr>
            <p:cNvSpPr txBox="1"/>
            <p:nvPr/>
          </p:nvSpPr>
          <p:spPr>
            <a:xfrm>
              <a:off x="2277084" y="3949304"/>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مصر </a:t>
              </a:r>
              <a:endParaRPr lang="en-US" sz="1200" b="1" dirty="0">
                <a:solidFill>
                  <a:schemeClr val="bg2"/>
                </a:solidFill>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A7FCAB9C-7C88-6649-B026-934B5E68CAD6}"/>
                </a:ext>
              </a:extLst>
            </p:cNvPr>
            <p:cNvSpPr txBox="1"/>
            <p:nvPr/>
          </p:nvSpPr>
          <p:spPr>
            <a:xfrm>
              <a:off x="3324598" y="3837693"/>
              <a:ext cx="669775" cy="461665"/>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بحر سوف </a:t>
              </a:r>
              <a:endParaRPr lang="en-US" sz="1200" b="1" dirty="0">
                <a:solidFill>
                  <a:schemeClr val="bg2"/>
                </a:solidFill>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2E8951F3-4C0D-1D4F-96A2-BF037AAB41F6}"/>
                </a:ext>
              </a:extLst>
            </p:cNvPr>
            <p:cNvSpPr txBox="1"/>
            <p:nvPr/>
          </p:nvSpPr>
          <p:spPr>
            <a:xfrm>
              <a:off x="4385382" y="2643917"/>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بحر الجليل     </a:t>
              </a:r>
              <a:endParaRPr lang="en-US" sz="1200" b="1" dirty="0">
                <a:solidFill>
                  <a:schemeClr val="bg2"/>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527B7ADC-D8D3-C643-A0A7-2ED0C4309761}"/>
                </a:ext>
              </a:extLst>
            </p:cNvPr>
            <p:cNvSpPr txBox="1"/>
            <p:nvPr/>
          </p:nvSpPr>
          <p:spPr>
            <a:xfrm>
              <a:off x="4373747" y="2946316"/>
              <a:ext cx="1323866"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أورشليم  </a:t>
              </a:r>
              <a:endParaRPr lang="en-US" sz="1600" b="1" dirty="0">
                <a:solidFill>
                  <a:schemeClr val="bg2"/>
                </a:solidFill>
                <a:latin typeface="Arial" panose="020B0604020202020204" pitchFamily="34" charset="0"/>
                <a:cs typeface="Arial" panose="020B0604020202020204" pitchFamily="34" charset="0"/>
              </a:endParaRPr>
            </a:p>
          </p:txBody>
        </p:sp>
        <p:sp>
          <p:nvSpPr>
            <p:cNvPr id="90" name="TextBox 36">
              <a:extLst>
                <a:ext uri="{FF2B5EF4-FFF2-40B4-BE49-F238E27FC236}">
                  <a16:creationId xmlns:a16="http://schemas.microsoft.com/office/drawing/2014/main" id="{561E0568-2902-2B4C-AAC8-D9FC05000E33}"/>
                </a:ext>
              </a:extLst>
            </p:cNvPr>
            <p:cNvSpPr txBox="1">
              <a:spLocks noChangeArrowheads="1"/>
            </p:cNvSpPr>
            <p:nvPr/>
          </p:nvSpPr>
          <p:spPr bwMode="auto">
            <a:xfrm>
              <a:off x="7394508" y="3749837"/>
              <a:ext cx="1227074" cy="523220"/>
            </a:xfrm>
            <a:prstGeom prst="rect">
              <a:avLst/>
            </a:prstGeom>
            <a:noFill/>
            <a:ln>
              <a:noFill/>
            </a:ln>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400" b="1" dirty="0">
                  <a:solidFill>
                    <a:schemeClr val="bg2"/>
                  </a:solidFill>
                  <a:latin typeface="Arial" panose="020B0604020202020204" pitchFamily="34" charset="0"/>
                  <a:cs typeface="Arial" panose="020B0604020202020204" pitchFamily="34" charset="0"/>
                </a:rPr>
                <a:t>الخليج </a:t>
              </a:r>
            </a:p>
            <a:p>
              <a:r>
                <a:rPr lang="ar-JO" sz="1400" b="1" dirty="0">
                  <a:solidFill>
                    <a:schemeClr val="bg2"/>
                  </a:solidFill>
                  <a:latin typeface="Arial" panose="020B0604020202020204" pitchFamily="34" charset="0"/>
                  <a:cs typeface="Arial" panose="020B0604020202020204" pitchFamily="34" charset="0"/>
                </a:rPr>
                <a:t>الفارسي </a:t>
              </a:r>
              <a:endParaRPr lang="en-US" sz="1400" b="1" dirty="0">
                <a:solidFill>
                  <a:schemeClr val="bg2"/>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DFAF029E-F66F-654C-A495-B247F45C9427}"/>
                </a:ext>
              </a:extLst>
            </p:cNvPr>
            <p:cNvSpPr txBox="1"/>
            <p:nvPr/>
          </p:nvSpPr>
          <p:spPr>
            <a:xfrm>
              <a:off x="1954195" y="1342015"/>
              <a:ext cx="2240577" cy="338554"/>
            </a:xfrm>
            <a:prstGeom prst="rect">
              <a:avLst/>
            </a:prstGeom>
            <a:noFill/>
          </p:spPr>
          <p:txBody>
            <a:bodyPr wrap="square" rtlCol="0">
              <a:spAutoFit/>
            </a:bodyPr>
            <a:lstStyle/>
            <a:p>
              <a:pPr algn="ctr"/>
              <a:r>
                <a:rPr lang="ar-JO" sz="1600" b="1" dirty="0">
                  <a:solidFill>
                    <a:schemeClr val="bg2"/>
                  </a:solidFill>
                  <a:latin typeface="Arial" panose="020B0604020202020204" pitchFamily="34" charset="0"/>
                  <a:cs typeface="Arial" panose="020B0604020202020204" pitchFamily="34" charset="0"/>
                </a:rPr>
                <a:t>البحر المتوسط </a:t>
              </a:r>
              <a:endParaRPr lang="en-US" sz="1600" b="1" dirty="0">
                <a:solidFill>
                  <a:schemeClr val="bg2"/>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0653A2F1-2F2C-5D48-BA55-521AE5CA494D}"/>
                </a:ext>
              </a:extLst>
            </p:cNvPr>
            <p:cNvSpPr txBox="1"/>
            <p:nvPr/>
          </p:nvSpPr>
          <p:spPr>
            <a:xfrm>
              <a:off x="2109042" y="1641442"/>
              <a:ext cx="1975067" cy="338554"/>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a:t>
              </a:r>
              <a:r>
                <a:rPr lang="ar-JO" sz="1600" b="1" dirty="0">
                  <a:solidFill>
                    <a:schemeClr val="bg2"/>
                  </a:solidFill>
                  <a:latin typeface="Arial" panose="020B0604020202020204" pitchFamily="34" charset="0"/>
                  <a:cs typeface="Arial" panose="020B0604020202020204" pitchFamily="34" charset="0"/>
                </a:rPr>
                <a:t>البحر العظيم </a:t>
              </a:r>
              <a:r>
                <a:rPr lang="en-US" sz="1600" b="1" dirty="0">
                  <a:solidFill>
                    <a:schemeClr val="bg2"/>
                  </a:solidFill>
                  <a:latin typeface="Arial" panose="020B0604020202020204" pitchFamily="34" charset="0"/>
                  <a:cs typeface="Arial" panose="020B0604020202020204" pitchFamily="34" charset="0"/>
                </a:rPr>
                <a:t>”</a:t>
              </a:r>
            </a:p>
          </p:txBody>
        </p:sp>
        <p:sp>
          <p:nvSpPr>
            <p:cNvPr id="93" name="TextBox 92">
              <a:extLst>
                <a:ext uri="{FF2B5EF4-FFF2-40B4-BE49-F238E27FC236}">
                  <a16:creationId xmlns:a16="http://schemas.microsoft.com/office/drawing/2014/main" id="{B4A3CE76-41DA-2342-88AA-01A05C008118}"/>
                </a:ext>
              </a:extLst>
            </p:cNvPr>
            <p:cNvSpPr txBox="1"/>
            <p:nvPr/>
          </p:nvSpPr>
          <p:spPr>
            <a:xfrm rot="2908301">
              <a:off x="4880080" y="1848401"/>
              <a:ext cx="1819163"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نهر الفرات     </a:t>
              </a:r>
              <a:endParaRPr lang="en-US" sz="1600" b="1" dirty="0">
                <a:solidFill>
                  <a:schemeClr val="bg2"/>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9D2636C0-C859-A440-807D-469453B15582}"/>
                </a:ext>
              </a:extLst>
            </p:cNvPr>
            <p:cNvSpPr txBox="1"/>
            <p:nvPr/>
          </p:nvSpPr>
          <p:spPr>
            <a:xfrm>
              <a:off x="3132643" y="2486555"/>
              <a:ext cx="1123267" cy="707886"/>
            </a:xfrm>
            <a:prstGeom prst="rect">
              <a:avLst/>
            </a:prstGeom>
            <a:noFill/>
          </p:spPr>
          <p:txBody>
            <a:bodyPr wrap="square" rtlCol="0">
              <a:spAutoFit/>
            </a:bodyPr>
            <a:lstStyle/>
            <a:p>
              <a:r>
                <a:rPr lang="ar-JO" sz="2000" b="1" dirty="0">
                  <a:solidFill>
                    <a:schemeClr val="bg2"/>
                  </a:solidFill>
                  <a:latin typeface="Arial" panose="020B0604020202020204" pitchFamily="34" charset="0"/>
                  <a:cs typeface="Arial" panose="020B0604020202020204" pitchFamily="34" charset="0"/>
                </a:rPr>
                <a:t>أرض كنعان </a:t>
              </a:r>
              <a:endParaRPr lang="en-US" sz="2000" b="1" dirty="0">
                <a:solidFill>
                  <a:schemeClr val="bg2"/>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893E7886-9F8C-3E40-A47C-8163AF60BB47}"/>
                </a:ext>
              </a:extLst>
            </p:cNvPr>
            <p:cNvSpPr txBox="1"/>
            <p:nvPr/>
          </p:nvSpPr>
          <p:spPr>
            <a:xfrm>
              <a:off x="5690405" y="1184126"/>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حاران     </a:t>
              </a:r>
              <a:endParaRPr lang="en-US" sz="1200" b="1" dirty="0">
                <a:solidFill>
                  <a:schemeClr val="bg2"/>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2E59E795-EC15-F74A-A611-CB2EF4644008}"/>
                </a:ext>
              </a:extLst>
            </p:cNvPr>
            <p:cNvSpPr txBox="1"/>
            <p:nvPr/>
          </p:nvSpPr>
          <p:spPr>
            <a:xfrm>
              <a:off x="5971840" y="3440358"/>
              <a:ext cx="938924" cy="276999"/>
            </a:xfrm>
            <a:prstGeom prst="rect">
              <a:avLst/>
            </a:prstGeom>
            <a:noFill/>
          </p:spPr>
          <p:txBody>
            <a:bodyPr wrap="square" rtlCol="0">
              <a:spAutoFit/>
            </a:bodyPr>
            <a:lstStyle/>
            <a:p>
              <a:pPr algn="r"/>
              <a:r>
                <a:rPr lang="ar-JO" sz="1200" b="1" dirty="0">
                  <a:solidFill>
                    <a:schemeClr val="bg2"/>
                  </a:solidFill>
                  <a:latin typeface="Arial" panose="020B0604020202020204" pitchFamily="34" charset="0"/>
                  <a:cs typeface="Arial" panose="020B0604020202020204" pitchFamily="34" charset="0"/>
                </a:rPr>
                <a:t>أور </a:t>
              </a:r>
              <a:endParaRPr lang="en-US" sz="1200" b="1" dirty="0">
                <a:solidFill>
                  <a:schemeClr val="bg2"/>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34652EBD-13FA-DC49-B1E2-FBB41F2E3B8A}"/>
                </a:ext>
              </a:extLst>
            </p:cNvPr>
            <p:cNvSpPr txBox="1"/>
            <p:nvPr/>
          </p:nvSpPr>
          <p:spPr>
            <a:xfrm>
              <a:off x="3677661" y="5030125"/>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البحر الأحمر</a:t>
              </a:r>
              <a:endParaRPr lang="en-US" sz="1200" b="1" dirty="0">
                <a:solidFill>
                  <a:schemeClr val="bg2"/>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D6B83ED0-9EA7-5D44-840F-8906FC5D4C71}"/>
                </a:ext>
              </a:extLst>
            </p:cNvPr>
            <p:cNvSpPr txBox="1"/>
            <p:nvPr/>
          </p:nvSpPr>
          <p:spPr>
            <a:xfrm rot="3598615">
              <a:off x="2445538" y="4627073"/>
              <a:ext cx="914118"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النيل     </a:t>
              </a:r>
              <a:endParaRPr lang="en-US" sz="1600" b="1" dirty="0">
                <a:solidFill>
                  <a:schemeClr val="bg2"/>
                </a:solidFill>
                <a:latin typeface="Arial" panose="020B0604020202020204" pitchFamily="34" charset="0"/>
                <a:cs typeface="Arial" panose="020B0604020202020204" pitchFamily="34" charset="0"/>
              </a:endParaRPr>
            </a:p>
          </p:txBody>
        </p:sp>
        <p:sp>
          <p:nvSpPr>
            <p:cNvPr id="99" name="TextBox 1">
              <a:extLst>
                <a:ext uri="{FF2B5EF4-FFF2-40B4-BE49-F238E27FC236}">
                  <a16:creationId xmlns:a16="http://schemas.microsoft.com/office/drawing/2014/main" id="{417DBEFF-CCF5-8E4B-A309-98315942630A}"/>
                </a:ext>
              </a:extLst>
            </p:cNvPr>
            <p:cNvSpPr txBox="1">
              <a:spLocks noChangeArrowheads="1"/>
            </p:cNvSpPr>
            <p:nvPr/>
          </p:nvSpPr>
          <p:spPr bwMode="auto">
            <a:xfrm>
              <a:off x="6475413" y="2767736"/>
              <a:ext cx="1509712"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600" b="1" dirty="0">
                  <a:solidFill>
                    <a:schemeClr val="bg2"/>
                  </a:solidFill>
                  <a:latin typeface="Arial" panose="020B0604020202020204" pitchFamily="34" charset="0"/>
                  <a:cs typeface="Arial" panose="020B0604020202020204" pitchFamily="34" charset="0"/>
                </a:rPr>
                <a:t>بابل     </a:t>
              </a:r>
              <a:endParaRPr lang="en-US" sz="1600" b="1" dirty="0">
                <a:solidFill>
                  <a:schemeClr val="bg2"/>
                </a:solidFill>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9036A19B-6AB5-1D4D-A97B-EDEC163C7836}"/>
                </a:ext>
              </a:extLst>
            </p:cNvPr>
            <p:cNvSpPr txBox="1"/>
            <p:nvPr/>
          </p:nvSpPr>
          <p:spPr>
            <a:xfrm>
              <a:off x="4160993" y="3953532"/>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قادش برنيع </a:t>
              </a:r>
              <a:endParaRPr lang="en-US" sz="1200" b="1" dirty="0">
                <a:solidFill>
                  <a:schemeClr val="bg2"/>
                </a:solidFill>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8A30586F-FB9F-1644-B8FA-B050D05B9CF4}"/>
                </a:ext>
              </a:extLst>
            </p:cNvPr>
            <p:cNvSpPr txBox="1"/>
            <p:nvPr/>
          </p:nvSpPr>
          <p:spPr>
            <a:xfrm>
              <a:off x="4360329" y="3420530"/>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البحر الميت     </a:t>
              </a:r>
              <a:endParaRPr lang="en-US" sz="1200" b="1" dirty="0">
                <a:solidFill>
                  <a:schemeClr val="bg2"/>
                </a:solidFill>
                <a:latin typeface="Arial" panose="020B0604020202020204" pitchFamily="34" charset="0"/>
                <a:cs typeface="Arial" panose="020B0604020202020204" pitchFamily="34" charset="0"/>
              </a:endParaRPr>
            </a:p>
          </p:txBody>
        </p:sp>
        <p:sp>
          <p:nvSpPr>
            <p:cNvPr id="102" name="Rectangle 7">
              <a:extLst>
                <a:ext uri="{FF2B5EF4-FFF2-40B4-BE49-F238E27FC236}">
                  <a16:creationId xmlns:a16="http://schemas.microsoft.com/office/drawing/2014/main" id="{DB386516-0C66-B74E-A2C6-75AD5963DDC7}"/>
                </a:ext>
              </a:extLst>
            </p:cNvPr>
            <p:cNvSpPr>
              <a:spLocks noChangeArrowheads="1"/>
            </p:cNvSpPr>
            <p:nvPr/>
          </p:nvSpPr>
          <p:spPr bwMode="auto">
            <a:xfrm>
              <a:off x="2436813" y="5502275"/>
              <a:ext cx="379751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مرحلة العمل                      </a:t>
              </a:r>
              <a:endParaRPr lang="en-US" b="1" dirty="0">
                <a:solidFill>
                  <a:schemeClr val="bg2"/>
                </a:solidFill>
                <a:latin typeface="Arial" panose="020B0604020202020204" pitchFamily="34" charset="0"/>
                <a:cs typeface="Arial" panose="020B0604020202020204" pitchFamily="34" charset="0"/>
              </a:endParaRPr>
            </a:p>
          </p:txBody>
        </p:sp>
      </p:grpSp>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3127" name="Rectangle 7"/>
          <p:cNvSpPr>
            <a:spLocks noChangeArrowheads="1"/>
          </p:cNvSpPr>
          <p:nvPr/>
        </p:nvSpPr>
        <p:spPr bwMode="auto">
          <a:xfrm>
            <a:off x="2436813" y="5502275"/>
            <a:ext cx="449161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مرحلة العمل                             </a:t>
            </a:r>
            <a:endParaRPr lang="en-US" b="1" dirty="0">
              <a:solidFill>
                <a:schemeClr val="bg2"/>
              </a:solidFill>
              <a:latin typeface="Arial" panose="020B0604020202020204" pitchFamily="34" charset="0"/>
              <a:cs typeface="Arial" panose="020B0604020202020204" pitchFamily="34" charset="0"/>
            </a:endParaRP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6276" name="Rectangle 116"/>
          <p:cNvSpPr>
            <a:spLocks noChangeArrowheads="1"/>
          </p:cNvSpPr>
          <p:nvPr/>
        </p:nvSpPr>
        <p:spPr bwMode="auto">
          <a:xfrm>
            <a:off x="2270125" y="1252538"/>
            <a:ext cx="4175822"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JO" sz="4400" b="1" dirty="0">
                <a:solidFill>
                  <a:srgbClr val="F8131B"/>
                </a:solidFill>
                <a:latin typeface="Arial" panose="020B0604020202020204" pitchFamily="34" charset="0"/>
                <a:ea typeface="+mn-ea"/>
                <a:cs typeface="Arial" panose="020B0604020202020204" pitchFamily="34" charset="0"/>
              </a:rPr>
              <a:t>3 هجرات عودة       </a:t>
            </a:r>
            <a:endParaRPr lang="en-US" sz="4400" b="1" dirty="0">
              <a:solidFill>
                <a:srgbClr val="F8131B"/>
              </a:solidFill>
              <a:latin typeface="Arial" panose="020B0604020202020204" pitchFamily="34" charset="0"/>
              <a:ea typeface="+mn-ea"/>
              <a:cs typeface="Arial" panose="020B0604020202020204" pitchFamily="34" charset="0"/>
            </a:endParaRPr>
          </a:p>
        </p:txBody>
      </p:sp>
      <p:sp>
        <p:nvSpPr>
          <p:cNvPr id="476277" name="Rectangle 11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62</a:t>
            </a:r>
          </a:p>
        </p:txBody>
      </p:sp>
      <p:sp>
        <p:nvSpPr>
          <p:cNvPr id="133137" name="Text Box 11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33138" name="Group 41"/>
          <p:cNvGrpSpPr>
            <a:grpSpLocks/>
          </p:cNvGrpSpPr>
          <p:nvPr/>
        </p:nvGrpSpPr>
        <p:grpSpPr bwMode="auto">
          <a:xfrm>
            <a:off x="519113" y="117475"/>
            <a:ext cx="854075" cy="1720984"/>
            <a:chOff x="519113" y="312738"/>
            <a:chExt cx="854075" cy="1910918"/>
          </a:xfrm>
        </p:grpSpPr>
        <p:sp>
          <p:nvSpPr>
            <p:cNvPr id="43" name="Rectangle 4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42" name="Group 79">
            <a:extLst>
              <a:ext uri="{FF2B5EF4-FFF2-40B4-BE49-F238E27FC236}">
                <a16:creationId xmlns:a16="http://schemas.microsoft.com/office/drawing/2014/main" id="{7EBF3174-D8C0-404D-9E27-0881C950A130}"/>
              </a:ext>
            </a:extLst>
          </p:cNvPr>
          <p:cNvGrpSpPr>
            <a:grpSpLocks/>
          </p:cNvGrpSpPr>
          <p:nvPr/>
        </p:nvGrpSpPr>
        <p:grpSpPr bwMode="auto">
          <a:xfrm>
            <a:off x="7943850" y="3435350"/>
            <a:ext cx="1195388" cy="1098550"/>
            <a:chOff x="3544" y="2589"/>
            <a:chExt cx="753" cy="692"/>
          </a:xfrm>
        </p:grpSpPr>
        <p:sp>
          <p:nvSpPr>
            <p:cNvPr id="45" name="Freeform 80">
              <a:extLst>
                <a:ext uri="{FF2B5EF4-FFF2-40B4-BE49-F238E27FC236}">
                  <a16:creationId xmlns:a16="http://schemas.microsoft.com/office/drawing/2014/main" id="{FE1CE105-01B8-F642-A2F6-81309E11BDB4}"/>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6" name="Freeform 81">
              <a:extLst>
                <a:ext uri="{FF2B5EF4-FFF2-40B4-BE49-F238E27FC236}">
                  <a16:creationId xmlns:a16="http://schemas.microsoft.com/office/drawing/2014/main" id="{43A7F7FE-18B2-ED41-9A9D-4D2FA3BD6E44}"/>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7" name="AutoShape 82">
              <a:extLst>
                <a:ext uri="{FF2B5EF4-FFF2-40B4-BE49-F238E27FC236}">
                  <a16:creationId xmlns:a16="http://schemas.microsoft.com/office/drawing/2014/main" id="{7CF66A72-2E4A-CD47-9D57-133BD5555EAE}"/>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8" name="Rectangle 83">
              <a:extLst>
                <a:ext uri="{FF2B5EF4-FFF2-40B4-BE49-F238E27FC236}">
                  <a16:creationId xmlns:a16="http://schemas.microsoft.com/office/drawing/2014/main" id="{5F0247C9-79B3-1045-9E35-B8E3D860C712}"/>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 name="Line 84">
              <a:extLst>
                <a:ext uri="{FF2B5EF4-FFF2-40B4-BE49-F238E27FC236}">
                  <a16:creationId xmlns:a16="http://schemas.microsoft.com/office/drawing/2014/main" id="{C6AB33EB-7039-2741-B40C-9764D3B96E0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0" name="Line 85">
              <a:extLst>
                <a:ext uri="{FF2B5EF4-FFF2-40B4-BE49-F238E27FC236}">
                  <a16:creationId xmlns:a16="http://schemas.microsoft.com/office/drawing/2014/main" id="{3A7E0D68-9168-F74A-AFAA-0693D6C9C0F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 name="Rectangle 86">
              <a:extLst>
                <a:ext uri="{FF2B5EF4-FFF2-40B4-BE49-F238E27FC236}">
                  <a16:creationId xmlns:a16="http://schemas.microsoft.com/office/drawing/2014/main" id="{1997BB13-99BE-E74B-870C-B80D6309870E}"/>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52" name="Line 87">
              <a:extLst>
                <a:ext uri="{FF2B5EF4-FFF2-40B4-BE49-F238E27FC236}">
                  <a16:creationId xmlns:a16="http://schemas.microsoft.com/office/drawing/2014/main" id="{E0983F5B-5499-DC4D-B402-E22544C829EB}"/>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 name="Line 88">
              <a:extLst>
                <a:ext uri="{FF2B5EF4-FFF2-40B4-BE49-F238E27FC236}">
                  <a16:creationId xmlns:a16="http://schemas.microsoft.com/office/drawing/2014/main" id="{1ADD9C72-7AF6-244A-93CF-450DF5060F94}"/>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 name="Rectangle 89">
              <a:extLst>
                <a:ext uri="{FF2B5EF4-FFF2-40B4-BE49-F238E27FC236}">
                  <a16:creationId xmlns:a16="http://schemas.microsoft.com/office/drawing/2014/main" id="{ABF63844-1646-EA41-A27E-E50C190E3F15}"/>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55" name="Rectangle 90">
              <a:extLst>
                <a:ext uri="{FF2B5EF4-FFF2-40B4-BE49-F238E27FC236}">
                  <a16:creationId xmlns:a16="http://schemas.microsoft.com/office/drawing/2014/main" id="{9D5B5E24-A239-2E4A-9F4D-06A53D4FDE59}"/>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56" name="Rectangle 91">
              <a:extLst>
                <a:ext uri="{FF2B5EF4-FFF2-40B4-BE49-F238E27FC236}">
                  <a16:creationId xmlns:a16="http://schemas.microsoft.com/office/drawing/2014/main" id="{306554DE-65DB-B947-B33F-7CA2DAC1282F}"/>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57" name="Rectangle 92">
              <a:extLst>
                <a:ext uri="{FF2B5EF4-FFF2-40B4-BE49-F238E27FC236}">
                  <a16:creationId xmlns:a16="http://schemas.microsoft.com/office/drawing/2014/main" id="{D45BB8EA-79BB-EC42-BEE8-7D26C61EF759}"/>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8" name="Rectangle 93">
              <a:extLst>
                <a:ext uri="{FF2B5EF4-FFF2-40B4-BE49-F238E27FC236}">
                  <a16:creationId xmlns:a16="http://schemas.microsoft.com/office/drawing/2014/main" id="{34F4C8CF-73A4-CB40-8123-39FF4A962BCD}"/>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 name="Rectangle 94">
              <a:extLst>
                <a:ext uri="{FF2B5EF4-FFF2-40B4-BE49-F238E27FC236}">
                  <a16:creationId xmlns:a16="http://schemas.microsoft.com/office/drawing/2014/main" id="{5F3C0EA3-CE44-E94F-B4D0-0AC21FE60E55}"/>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5171" name="Rectangle 4"/>
          <p:cNvSpPr>
            <a:spLocks noChangeArrowheads="1"/>
          </p:cNvSpPr>
          <p:nvPr/>
        </p:nvSpPr>
        <p:spPr bwMode="auto">
          <a:xfrm>
            <a:off x="3084513" y="996950"/>
            <a:ext cx="1211869"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أسر          </a:t>
            </a:r>
            <a:endParaRPr lang="en-US" sz="2000" b="1" dirty="0">
              <a:solidFill>
                <a:schemeClr val="accent2"/>
              </a:solidFill>
              <a:latin typeface="Arial" panose="020B0604020202020204" pitchFamily="34" charset="0"/>
              <a:cs typeface="Arial" panose="020B0604020202020204" pitchFamily="34" charset="0"/>
            </a:endParaRPr>
          </a:p>
        </p:txBody>
      </p:sp>
      <p:sp>
        <p:nvSpPr>
          <p:cNvPr id="135172" name="Rectangle 5"/>
          <p:cNvSpPr>
            <a:spLocks noChangeArrowheads="1"/>
          </p:cNvSpPr>
          <p:nvPr/>
        </p:nvSpPr>
        <p:spPr bwMode="auto">
          <a:xfrm>
            <a:off x="3630613" y="1828800"/>
            <a:ext cx="126316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70 سنة </a:t>
            </a:r>
            <a:endParaRPr lang="en-US" b="1" dirty="0">
              <a:solidFill>
                <a:schemeClr val="bg2"/>
              </a:solidFill>
              <a:latin typeface="Arial" panose="020B0604020202020204" pitchFamily="34" charset="0"/>
              <a:cs typeface="Arial" panose="020B0604020202020204" pitchFamily="34" charset="0"/>
            </a:endParaRPr>
          </a:p>
        </p:txBody>
      </p:sp>
      <p:sp>
        <p:nvSpPr>
          <p:cNvPr id="135173" name="Rectangle 6"/>
          <p:cNvSpPr>
            <a:spLocks noChangeArrowheads="1"/>
          </p:cNvSpPr>
          <p:nvPr/>
        </p:nvSpPr>
        <p:spPr bwMode="auto">
          <a:xfrm>
            <a:off x="3706813" y="2270125"/>
            <a:ext cx="15052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3 هجرات  </a:t>
            </a:r>
            <a:endParaRPr lang="en-US" b="1" dirty="0">
              <a:solidFill>
                <a:schemeClr val="bg2"/>
              </a:solidFill>
              <a:latin typeface="Arial" panose="020B0604020202020204" pitchFamily="34" charset="0"/>
              <a:cs typeface="Arial" panose="020B0604020202020204" pitchFamily="34" charset="0"/>
            </a:endParaRPr>
          </a:p>
        </p:txBody>
      </p:sp>
      <p:sp>
        <p:nvSpPr>
          <p:cNvPr id="477191" name="Rectangle 7"/>
          <p:cNvSpPr>
            <a:spLocks noChangeArrowheads="1"/>
          </p:cNvSpPr>
          <p:nvPr/>
        </p:nvSpPr>
        <p:spPr bwMode="auto">
          <a:xfrm>
            <a:off x="3354002" y="2768600"/>
            <a:ext cx="2610047"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JO" sz="2400" b="1" dirty="0">
                <a:solidFill>
                  <a:schemeClr val="accent2"/>
                </a:solidFill>
                <a:latin typeface="Arial" panose="020B0604020202020204" pitchFamily="34" charset="0"/>
                <a:cs typeface="Arial" panose="020B0604020202020204" pitchFamily="34" charset="0"/>
              </a:rPr>
              <a:t>100 سنة / 50000</a:t>
            </a:r>
            <a:endParaRPr lang="en-US" sz="2400" b="1" dirty="0">
              <a:solidFill>
                <a:schemeClr val="accent2"/>
              </a:solidFill>
              <a:latin typeface="Arial" panose="020B0604020202020204" pitchFamily="34" charset="0"/>
              <a:cs typeface="Arial" panose="020B0604020202020204" pitchFamily="34" charset="0"/>
            </a:endParaRP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من عزرا 1 إلى 2  </a:t>
            </a:r>
            <a:endParaRPr lang="en-US" sz="1600" b="1" dirty="0">
              <a:solidFill>
                <a:schemeClr val="tx1"/>
              </a:solidFill>
              <a:latin typeface="Arial" panose="020B0604020202020204" pitchFamily="34" charset="0"/>
              <a:cs typeface="Arial" panose="020B0604020202020204" pitchFamily="34" charset="0"/>
            </a:endParaRPr>
          </a:p>
        </p:txBody>
      </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7331" name="Rectangle 14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63</a:t>
            </a:r>
          </a:p>
        </p:txBody>
      </p:sp>
      <p:sp>
        <p:nvSpPr>
          <p:cNvPr id="135188" name="Text Box 14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R </a:t>
              </a:r>
              <a:r>
                <a:rPr lang="en-US" sz="6000" b="1" dirty="0">
                  <a:solidFill>
                    <a:srgbClr val="51DC00"/>
                  </a:solidFill>
                  <a:latin typeface="Arial" panose="020B0604020202020204" pitchFamily="34" charset="0"/>
                  <a:ea typeface="+mn-ea"/>
                  <a:cs typeface="Arial" panose="020B0604020202020204" pitchFamily="34" charset="0"/>
                </a:rPr>
                <a:t>C</a:t>
              </a:r>
            </a:p>
          </p:txBody>
        </p:sp>
      </p:grpSp>
      <p:grpSp>
        <p:nvGrpSpPr>
          <p:cNvPr id="135190" name="Group 157"/>
          <p:cNvGrpSpPr>
            <a:grpSpLocks/>
          </p:cNvGrpSpPr>
          <p:nvPr/>
        </p:nvGrpSpPr>
        <p:grpSpPr bwMode="auto">
          <a:xfrm>
            <a:off x="519113" y="312738"/>
            <a:ext cx="939801" cy="1720850"/>
            <a:chOff x="327" y="161"/>
            <a:chExt cx="592" cy="1084"/>
          </a:xfrm>
        </p:grpSpPr>
        <p:sp>
          <p:nvSpPr>
            <p:cNvPr id="477342" name="Rectangle 158"/>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45" name="Group 79">
            <a:extLst>
              <a:ext uri="{FF2B5EF4-FFF2-40B4-BE49-F238E27FC236}">
                <a16:creationId xmlns:a16="http://schemas.microsoft.com/office/drawing/2014/main" id="{CFE4A78E-088F-2D4F-BEC9-28497ADF0B9C}"/>
              </a:ext>
            </a:extLst>
          </p:cNvPr>
          <p:cNvGrpSpPr>
            <a:grpSpLocks/>
          </p:cNvGrpSpPr>
          <p:nvPr/>
        </p:nvGrpSpPr>
        <p:grpSpPr bwMode="auto">
          <a:xfrm>
            <a:off x="7897814" y="3435350"/>
            <a:ext cx="1241426" cy="1098550"/>
            <a:chOff x="3515" y="2589"/>
            <a:chExt cx="782" cy="692"/>
          </a:xfrm>
        </p:grpSpPr>
        <p:sp>
          <p:nvSpPr>
            <p:cNvPr id="46" name="Freeform 80">
              <a:extLst>
                <a:ext uri="{FF2B5EF4-FFF2-40B4-BE49-F238E27FC236}">
                  <a16:creationId xmlns:a16="http://schemas.microsoft.com/office/drawing/2014/main" id="{67D698C8-D803-4143-ACB6-D8A1627605FD}"/>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7" name="Freeform 81">
              <a:extLst>
                <a:ext uri="{FF2B5EF4-FFF2-40B4-BE49-F238E27FC236}">
                  <a16:creationId xmlns:a16="http://schemas.microsoft.com/office/drawing/2014/main" id="{F1BE94BB-7F03-A942-A2B3-94906093B027}"/>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8" name="AutoShape 82">
              <a:extLst>
                <a:ext uri="{FF2B5EF4-FFF2-40B4-BE49-F238E27FC236}">
                  <a16:creationId xmlns:a16="http://schemas.microsoft.com/office/drawing/2014/main" id="{23CCDECC-D318-184D-B8F3-256DF6C289AA}"/>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 name="Rectangle 83">
              <a:extLst>
                <a:ext uri="{FF2B5EF4-FFF2-40B4-BE49-F238E27FC236}">
                  <a16:creationId xmlns:a16="http://schemas.microsoft.com/office/drawing/2014/main" id="{A4E2A24C-FD57-C749-94F4-4E7E809CAA9F}"/>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0" name="Line 84">
              <a:extLst>
                <a:ext uri="{FF2B5EF4-FFF2-40B4-BE49-F238E27FC236}">
                  <a16:creationId xmlns:a16="http://schemas.microsoft.com/office/drawing/2014/main" id="{B8B0227F-06C6-0547-84EE-C2D2F7D10C8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 name="Line 85">
              <a:extLst>
                <a:ext uri="{FF2B5EF4-FFF2-40B4-BE49-F238E27FC236}">
                  <a16:creationId xmlns:a16="http://schemas.microsoft.com/office/drawing/2014/main" id="{4878B83A-D199-5543-A2AA-819F168BC7C0}"/>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2" name="Rectangle 86">
              <a:extLst>
                <a:ext uri="{FF2B5EF4-FFF2-40B4-BE49-F238E27FC236}">
                  <a16:creationId xmlns:a16="http://schemas.microsoft.com/office/drawing/2014/main" id="{E085353E-7A52-5942-B7D6-A5F86308BF06}"/>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53" name="Line 87">
              <a:extLst>
                <a:ext uri="{FF2B5EF4-FFF2-40B4-BE49-F238E27FC236}">
                  <a16:creationId xmlns:a16="http://schemas.microsoft.com/office/drawing/2014/main" id="{2B486467-D829-A545-BAAE-0A792C737BC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 name="Line 88">
              <a:extLst>
                <a:ext uri="{FF2B5EF4-FFF2-40B4-BE49-F238E27FC236}">
                  <a16:creationId xmlns:a16="http://schemas.microsoft.com/office/drawing/2014/main" id="{35793E6D-4513-6D4A-989E-B03E0B8ABAA1}"/>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5" name="Rectangle 89">
              <a:extLst>
                <a:ext uri="{FF2B5EF4-FFF2-40B4-BE49-F238E27FC236}">
                  <a16:creationId xmlns:a16="http://schemas.microsoft.com/office/drawing/2014/main" id="{65255D7F-4548-B640-8BDB-131B89F333A4}"/>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56" name="Rectangle 90">
              <a:extLst>
                <a:ext uri="{FF2B5EF4-FFF2-40B4-BE49-F238E27FC236}">
                  <a16:creationId xmlns:a16="http://schemas.microsoft.com/office/drawing/2014/main" id="{CEEEE3D9-846B-084B-B173-DA4A33434901}"/>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57" name="Rectangle 91">
              <a:extLst>
                <a:ext uri="{FF2B5EF4-FFF2-40B4-BE49-F238E27FC236}">
                  <a16:creationId xmlns:a16="http://schemas.microsoft.com/office/drawing/2014/main" id="{58C671DD-4FB6-1248-918E-F3A14708FCA6}"/>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58" name="Rectangle 92">
              <a:extLst>
                <a:ext uri="{FF2B5EF4-FFF2-40B4-BE49-F238E27FC236}">
                  <a16:creationId xmlns:a16="http://schemas.microsoft.com/office/drawing/2014/main" id="{ABE240F7-D2C1-A149-ABFB-BF27ED9803A0}"/>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 name="Rectangle 93">
              <a:extLst>
                <a:ext uri="{FF2B5EF4-FFF2-40B4-BE49-F238E27FC236}">
                  <a16:creationId xmlns:a16="http://schemas.microsoft.com/office/drawing/2014/main" id="{62C31A97-6287-6E46-AD22-036464DA37A7}"/>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 name="Rectangle 94">
              <a:extLst>
                <a:ext uri="{FF2B5EF4-FFF2-40B4-BE49-F238E27FC236}">
                  <a16:creationId xmlns:a16="http://schemas.microsoft.com/office/drawing/2014/main" id="{7D50609A-CF57-C742-876E-A5061511A2C2}"/>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61" name="Rectangle 90">
              <a:extLst>
                <a:ext uri="{FF2B5EF4-FFF2-40B4-BE49-F238E27FC236}">
                  <a16:creationId xmlns:a16="http://schemas.microsoft.com/office/drawing/2014/main" id="{793129A8-F387-8844-8E38-E0055CA3AB87}"/>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2000" b="1" dirty="0">
              <a:latin typeface="Arial" panose="020B0604020202020204" pitchFamily="34" charset="0"/>
              <a:cs typeface="Arial" panose="020B0604020202020204" pitchFamily="34"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5400" b="1" dirty="0">
                <a:solidFill>
                  <a:srgbClr val="25F7FA"/>
                </a:solidFill>
                <a:latin typeface="Arial" panose="020B0604020202020204" pitchFamily="34" charset="0"/>
                <a:ea typeface="+mn-ea"/>
                <a:cs typeface="Arial" panose="020B0604020202020204" pitchFamily="34" charset="0"/>
              </a:rPr>
              <a:t>50000 عادوا         </a:t>
            </a:r>
            <a:endParaRPr lang="en-US" sz="5400" b="1" dirty="0">
              <a:solidFill>
                <a:srgbClr val="25F7FA"/>
              </a:solidFill>
              <a:latin typeface="Arial" panose="020B0604020202020204" pitchFamily="34" charset="0"/>
              <a:ea typeface="+mn-ea"/>
              <a:cs typeface="Arial" panose="020B0604020202020204" pitchFamily="34" charset="0"/>
            </a:endParaRPr>
          </a:p>
        </p:txBody>
      </p:sp>
      <p:sp>
        <p:nvSpPr>
          <p:cNvPr id="546834" name="Text Box 18"/>
          <p:cNvSpPr txBox="1">
            <a:spLocks noChangeArrowheads="1"/>
          </p:cNvSpPr>
          <p:nvPr/>
        </p:nvSpPr>
        <p:spPr bwMode="auto">
          <a:xfrm>
            <a:off x="1333500" y="2235200"/>
            <a:ext cx="6477000" cy="175432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5400" b="1" dirty="0">
                <a:solidFill>
                  <a:srgbClr val="FFFF00"/>
                </a:solidFill>
                <a:latin typeface="Arial" panose="020B0604020202020204" pitchFamily="34" charset="0"/>
                <a:ea typeface="+mn-ea"/>
                <a:cs typeface="Arial" panose="020B0604020202020204" pitchFamily="34" charset="0"/>
              </a:rPr>
              <a:t>ولكن كثيرين بقوا في الخلف </a:t>
            </a:r>
            <a:r>
              <a:rPr lang="ar-JO" sz="5400" b="1" dirty="0">
                <a:solidFill>
                  <a:srgbClr val="1CFF23"/>
                </a:solidFill>
                <a:latin typeface="Arial" panose="020B0604020202020204" pitchFamily="34" charset="0"/>
                <a:ea typeface="+mn-ea"/>
                <a:cs typeface="Arial" panose="020B0604020202020204" pitchFamily="34" charset="0"/>
              </a:rPr>
              <a:t>ليمولوا</a:t>
            </a:r>
            <a:r>
              <a:rPr lang="ar-JO" sz="5400" b="1" dirty="0">
                <a:solidFill>
                  <a:srgbClr val="FFFF00"/>
                </a:solidFill>
                <a:latin typeface="Arial" panose="020B0604020202020204" pitchFamily="34" charset="0"/>
                <a:ea typeface="+mn-ea"/>
                <a:cs typeface="Arial" panose="020B0604020202020204" pitchFamily="34" charset="0"/>
              </a:rPr>
              <a:t> العودة </a:t>
            </a:r>
            <a:endParaRPr lang="en-US" sz="5400" b="1" dirty="0">
              <a:solidFill>
                <a:srgbClr val="FFFF00"/>
              </a:solidFill>
              <a:latin typeface="Arial" panose="020B0604020202020204" pitchFamily="34" charset="0"/>
              <a:ea typeface="+mn-ea"/>
              <a:cs typeface="Arial" panose="020B0604020202020204" pitchFamily="34" charset="0"/>
            </a:endParaRP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46916" name="Rectangle 100"/>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pPr>
            <a:r>
              <a:rPr lang="ar-JO" sz="1600" b="1" dirty="0">
                <a:solidFill>
                  <a:schemeClr val="tx1"/>
                </a:solidFill>
                <a:latin typeface="Arial" panose="020B0604020202020204" pitchFamily="34" charset="0"/>
                <a:cs typeface="Arial" panose="020B0604020202020204" pitchFamily="34" charset="0"/>
              </a:rPr>
              <a:t>عزرا 1: 4</a:t>
            </a:r>
            <a:endParaRPr lang="en-US" sz="1600" b="1" dirty="0">
              <a:solidFill>
                <a:schemeClr val="tx1"/>
              </a:solidFill>
              <a:latin typeface="Arial" panose="020B0604020202020204" pitchFamily="34" charset="0"/>
              <a:cs typeface="Arial" panose="020B0604020202020204" pitchFamily="34" charset="0"/>
            </a:endParaRPr>
          </a:p>
        </p:txBody>
      </p:sp>
      <p:sp>
        <p:nvSpPr>
          <p:cNvPr id="137241" name="Text Box 102"/>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grpSp>
        <p:nvGrpSpPr>
          <p:cNvPr id="29" name="Group 79">
            <a:extLst>
              <a:ext uri="{FF2B5EF4-FFF2-40B4-BE49-F238E27FC236}">
                <a16:creationId xmlns:a16="http://schemas.microsoft.com/office/drawing/2014/main" id="{94143D6D-3BA1-D549-801C-5ED9FED4D2AB}"/>
              </a:ext>
            </a:extLst>
          </p:cNvPr>
          <p:cNvGrpSpPr>
            <a:grpSpLocks/>
          </p:cNvGrpSpPr>
          <p:nvPr/>
        </p:nvGrpSpPr>
        <p:grpSpPr bwMode="auto">
          <a:xfrm>
            <a:off x="7897814" y="3435350"/>
            <a:ext cx="1241426" cy="1098550"/>
            <a:chOff x="3515" y="2589"/>
            <a:chExt cx="782" cy="692"/>
          </a:xfrm>
        </p:grpSpPr>
        <p:sp>
          <p:nvSpPr>
            <p:cNvPr id="30" name="Freeform 80">
              <a:extLst>
                <a:ext uri="{FF2B5EF4-FFF2-40B4-BE49-F238E27FC236}">
                  <a16:creationId xmlns:a16="http://schemas.microsoft.com/office/drawing/2014/main" id="{1F5F60B5-5F5E-CA47-A88C-F3E0CBCBA4C4}"/>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1" name="Freeform 81">
              <a:extLst>
                <a:ext uri="{FF2B5EF4-FFF2-40B4-BE49-F238E27FC236}">
                  <a16:creationId xmlns:a16="http://schemas.microsoft.com/office/drawing/2014/main" id="{0AF55FAC-D914-CF47-B550-351B3F18267D}"/>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2" name="AutoShape 82">
              <a:extLst>
                <a:ext uri="{FF2B5EF4-FFF2-40B4-BE49-F238E27FC236}">
                  <a16:creationId xmlns:a16="http://schemas.microsoft.com/office/drawing/2014/main" id="{6F69A6F8-36FC-E34F-962B-051F71AE1510}"/>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3" name="Rectangle 83">
              <a:extLst>
                <a:ext uri="{FF2B5EF4-FFF2-40B4-BE49-F238E27FC236}">
                  <a16:creationId xmlns:a16="http://schemas.microsoft.com/office/drawing/2014/main" id="{4434C01B-9911-A846-9209-43B993BF9BAB}"/>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 name="Line 84">
              <a:extLst>
                <a:ext uri="{FF2B5EF4-FFF2-40B4-BE49-F238E27FC236}">
                  <a16:creationId xmlns:a16="http://schemas.microsoft.com/office/drawing/2014/main" id="{3251DFA2-4FF2-6846-ACE3-F7AE7D155EBB}"/>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 name="Line 85">
              <a:extLst>
                <a:ext uri="{FF2B5EF4-FFF2-40B4-BE49-F238E27FC236}">
                  <a16:creationId xmlns:a16="http://schemas.microsoft.com/office/drawing/2014/main" id="{D086F169-A6D7-FF43-BBFE-123308871113}"/>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6" name="Rectangle 86">
              <a:extLst>
                <a:ext uri="{FF2B5EF4-FFF2-40B4-BE49-F238E27FC236}">
                  <a16:creationId xmlns:a16="http://schemas.microsoft.com/office/drawing/2014/main" id="{6945988C-E7DF-994F-94C6-5C76B9FBCB32}"/>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37" name="Line 87">
              <a:extLst>
                <a:ext uri="{FF2B5EF4-FFF2-40B4-BE49-F238E27FC236}">
                  <a16:creationId xmlns:a16="http://schemas.microsoft.com/office/drawing/2014/main" id="{50F961DE-B7B4-B848-BEE2-328AEEA43B97}"/>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8" name="Line 88">
              <a:extLst>
                <a:ext uri="{FF2B5EF4-FFF2-40B4-BE49-F238E27FC236}">
                  <a16:creationId xmlns:a16="http://schemas.microsoft.com/office/drawing/2014/main" id="{CC542C9F-CB04-1E45-A303-6742F177AE1D}"/>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9" name="Rectangle 89">
              <a:extLst>
                <a:ext uri="{FF2B5EF4-FFF2-40B4-BE49-F238E27FC236}">
                  <a16:creationId xmlns:a16="http://schemas.microsoft.com/office/drawing/2014/main" id="{DE079C4C-1CB2-8E4C-B954-6F6423A1BA7A}"/>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40" name="Rectangle 90">
              <a:extLst>
                <a:ext uri="{FF2B5EF4-FFF2-40B4-BE49-F238E27FC236}">
                  <a16:creationId xmlns:a16="http://schemas.microsoft.com/office/drawing/2014/main" id="{3A5F46C4-5C7B-7243-B58E-1350D849535C}"/>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41" name="Rectangle 91">
              <a:extLst>
                <a:ext uri="{FF2B5EF4-FFF2-40B4-BE49-F238E27FC236}">
                  <a16:creationId xmlns:a16="http://schemas.microsoft.com/office/drawing/2014/main" id="{FF4BEFA0-0A8D-2949-96BB-588338F5C0E6}"/>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42" name="Rectangle 92">
              <a:extLst>
                <a:ext uri="{FF2B5EF4-FFF2-40B4-BE49-F238E27FC236}">
                  <a16:creationId xmlns:a16="http://schemas.microsoft.com/office/drawing/2014/main" id="{400414C5-FCD1-5E4C-BCC1-14FCED4E8F9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 name="Rectangle 93">
              <a:extLst>
                <a:ext uri="{FF2B5EF4-FFF2-40B4-BE49-F238E27FC236}">
                  <a16:creationId xmlns:a16="http://schemas.microsoft.com/office/drawing/2014/main" id="{750C4456-34D2-1A4D-907A-6A4D0D47AB58}"/>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4" name="Rectangle 94">
              <a:extLst>
                <a:ext uri="{FF2B5EF4-FFF2-40B4-BE49-F238E27FC236}">
                  <a16:creationId xmlns:a16="http://schemas.microsoft.com/office/drawing/2014/main" id="{4FDC1A56-0838-5B49-9B24-579803D5624F}"/>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45" name="Rectangle 90">
              <a:extLst>
                <a:ext uri="{FF2B5EF4-FFF2-40B4-BE49-F238E27FC236}">
                  <a16:creationId xmlns:a16="http://schemas.microsoft.com/office/drawing/2014/main" id="{1904E095-177B-0541-B35E-02532E62DE9A}"/>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9267" name="Rectangle 4"/>
          <p:cNvSpPr>
            <a:spLocks noChangeArrowheads="1"/>
          </p:cNvSpPr>
          <p:nvPr/>
        </p:nvSpPr>
        <p:spPr bwMode="auto">
          <a:xfrm>
            <a:off x="3084513" y="996950"/>
            <a:ext cx="1000273"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أسر       </a:t>
            </a:r>
            <a:endParaRPr lang="en-US" sz="2000" b="1" dirty="0">
              <a:solidFill>
                <a:schemeClr val="accent2"/>
              </a:solidFill>
              <a:latin typeface="Arial" panose="020B0604020202020204" pitchFamily="34" charset="0"/>
              <a:cs typeface="Arial" panose="020B0604020202020204" pitchFamily="34" charset="0"/>
            </a:endParaRPr>
          </a:p>
        </p:txBody>
      </p:sp>
      <p:sp>
        <p:nvSpPr>
          <p:cNvPr id="139268" name="Rectangle 5"/>
          <p:cNvSpPr>
            <a:spLocks noChangeArrowheads="1"/>
          </p:cNvSpPr>
          <p:nvPr/>
        </p:nvSpPr>
        <p:spPr bwMode="auto">
          <a:xfrm>
            <a:off x="3630613" y="1812925"/>
            <a:ext cx="125194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70 سنة </a:t>
            </a:r>
            <a:endParaRPr lang="en-US" b="1" dirty="0">
              <a:solidFill>
                <a:schemeClr val="bg2"/>
              </a:solidFill>
              <a:latin typeface="Arial" panose="020B0604020202020204" pitchFamily="34" charset="0"/>
              <a:cs typeface="Arial" panose="020B0604020202020204" pitchFamily="34" charset="0"/>
            </a:endParaRPr>
          </a:p>
        </p:txBody>
      </p:sp>
      <p:sp>
        <p:nvSpPr>
          <p:cNvPr id="139269" name="Rectangle 6"/>
          <p:cNvSpPr>
            <a:spLocks noChangeArrowheads="1"/>
          </p:cNvSpPr>
          <p:nvPr/>
        </p:nvSpPr>
        <p:spPr bwMode="auto">
          <a:xfrm>
            <a:off x="3706813" y="2270125"/>
            <a:ext cx="140583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3 هجرات </a:t>
            </a:r>
            <a:endParaRPr lang="en-US" b="1" dirty="0">
              <a:solidFill>
                <a:schemeClr val="bg2"/>
              </a:solidFill>
              <a:latin typeface="Arial" panose="020B0604020202020204" pitchFamily="34" charset="0"/>
              <a:cs typeface="Arial" panose="020B0604020202020204" pitchFamily="34" charset="0"/>
            </a:endParaRPr>
          </a:p>
        </p:txBody>
      </p:sp>
      <p:sp>
        <p:nvSpPr>
          <p:cNvPr id="139270" name="Rectangle 7"/>
          <p:cNvSpPr>
            <a:spLocks noChangeArrowheads="1"/>
          </p:cNvSpPr>
          <p:nvPr/>
        </p:nvSpPr>
        <p:spPr bwMode="auto">
          <a:xfrm>
            <a:off x="3221038" y="2768600"/>
            <a:ext cx="2293897"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400" b="1" dirty="0">
                <a:solidFill>
                  <a:schemeClr val="bg2"/>
                </a:solidFill>
                <a:latin typeface="Arial" panose="020B0604020202020204" pitchFamily="34" charset="0"/>
                <a:cs typeface="Arial" panose="020B0604020202020204" pitchFamily="34" charset="0"/>
              </a:rPr>
              <a:t>100 سنة / 50000</a:t>
            </a:r>
            <a:endParaRPr lang="en-US" sz="2400" b="1" dirty="0">
              <a:solidFill>
                <a:schemeClr val="bg2"/>
              </a:solidFill>
              <a:latin typeface="Arial" panose="020B0604020202020204" pitchFamily="34" charset="0"/>
              <a:cs typeface="Arial" panose="020B0604020202020204" pitchFamily="34" charset="0"/>
            </a:endParaRPr>
          </a:p>
        </p:txBody>
      </p:sp>
      <p:sp>
        <p:nvSpPr>
          <p:cNvPr id="545800" name="Rectangle 8"/>
          <p:cNvSpPr>
            <a:spLocks noChangeArrowheads="1"/>
          </p:cNvSpPr>
          <p:nvPr/>
        </p:nvSpPr>
        <p:spPr bwMode="auto">
          <a:xfrm>
            <a:off x="3783013" y="3200400"/>
            <a:ext cx="116538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ز-ع-ن  </a:t>
            </a:r>
            <a:endParaRPr lang="en-US" b="1" dirty="0">
              <a:solidFill>
                <a:schemeClr val="accent2"/>
              </a:solidFill>
              <a:latin typeface="Arial" panose="020B0604020202020204" pitchFamily="34" charset="0"/>
              <a:cs typeface="Arial" panose="020B0604020202020204" pitchFamily="34" charset="0"/>
            </a:endParaRP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إرميا 29؛ عزرا 3؛ نحميا 2</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عزرا   </a:t>
            </a:r>
            <a:endParaRPr lang="en-US" sz="3200" b="1" dirty="0">
              <a:solidFill>
                <a:schemeClr val="tx1"/>
              </a:solidFill>
              <a:latin typeface="Arial" panose="020B0604020202020204" pitchFamily="34" charset="0"/>
              <a:ea typeface="+mn-ea"/>
              <a:cs typeface="Arial" panose="020B0604020202020204" pitchFamily="34" charset="0"/>
            </a:endParaRP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نحميا       </a:t>
            </a:r>
            <a:endParaRPr lang="en-US" sz="3200" b="1" dirty="0">
              <a:solidFill>
                <a:schemeClr val="tx1"/>
              </a:solidFill>
              <a:latin typeface="Arial" panose="020B0604020202020204" pitchFamily="34" charset="0"/>
              <a:ea typeface="+mn-ea"/>
              <a:cs typeface="Arial" panose="020B0604020202020204" pitchFamily="34" charset="0"/>
            </a:endParaRP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4</a:t>
            </a:r>
            <a:endParaRPr lang="en-US" sz="1600" b="1" dirty="0">
              <a:solidFill>
                <a:srgbClr val="FFA27C"/>
              </a:solidFill>
              <a:latin typeface="Arial" panose="020B0604020202020204" pitchFamily="34" charset="0"/>
              <a:cs typeface="Arial" panose="020B0604020202020204" pitchFamily="34" charset="0"/>
            </a:endParaRPr>
          </a:p>
        </p:txBody>
      </p:sp>
      <p:sp>
        <p:nvSpPr>
          <p:cNvPr id="545904" name="Rectangle 112"/>
          <p:cNvSpPr>
            <a:spLocks noChangeArrowheads="1"/>
          </p:cNvSpPr>
          <p:nvPr/>
        </p:nvSpPr>
        <p:spPr bwMode="auto">
          <a:xfrm>
            <a:off x="8123885"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65</a:t>
            </a:r>
          </a:p>
        </p:txBody>
      </p:sp>
      <p:sp>
        <p:nvSpPr>
          <p:cNvPr id="139289" name="Text Box 11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R </a:t>
              </a:r>
              <a:r>
                <a:rPr lang="en-US" sz="6000" b="1" dirty="0">
                  <a:solidFill>
                    <a:srgbClr val="51DC00"/>
                  </a:solidFill>
                  <a:latin typeface="Arial" panose="020B0604020202020204" pitchFamily="34" charset="0"/>
                  <a:ea typeface="+mn-ea"/>
                  <a:cs typeface="Arial" panose="020B0604020202020204" pitchFamily="34" charset="0"/>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زربابل         </a:t>
            </a:r>
            <a:endParaRPr lang="en-US" sz="3200" b="1" dirty="0">
              <a:solidFill>
                <a:schemeClr val="tx1"/>
              </a:solidFill>
              <a:latin typeface="Arial" panose="020B0604020202020204" pitchFamily="34" charset="0"/>
              <a:ea typeface="+mn-ea"/>
              <a:cs typeface="Arial" panose="020B0604020202020204" pitchFamily="34" charset="0"/>
            </a:endParaRPr>
          </a:p>
        </p:txBody>
      </p:sp>
      <p:grpSp>
        <p:nvGrpSpPr>
          <p:cNvPr id="139293" name="Group 50"/>
          <p:cNvGrpSpPr>
            <a:grpSpLocks/>
          </p:cNvGrpSpPr>
          <p:nvPr/>
        </p:nvGrpSpPr>
        <p:grpSpPr bwMode="auto">
          <a:xfrm>
            <a:off x="519113" y="117475"/>
            <a:ext cx="854075" cy="1720984"/>
            <a:chOff x="519113" y="312738"/>
            <a:chExt cx="854075" cy="1910918"/>
          </a:xfrm>
        </p:grpSpPr>
        <p:sp>
          <p:nvSpPr>
            <p:cNvPr id="52" name="Rectangle 5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1" name="Group 79">
            <a:extLst>
              <a:ext uri="{FF2B5EF4-FFF2-40B4-BE49-F238E27FC236}">
                <a16:creationId xmlns:a16="http://schemas.microsoft.com/office/drawing/2014/main" id="{9F64267A-534C-BD4F-BA82-1353889D124B}"/>
              </a:ext>
            </a:extLst>
          </p:cNvPr>
          <p:cNvGrpSpPr>
            <a:grpSpLocks/>
          </p:cNvGrpSpPr>
          <p:nvPr/>
        </p:nvGrpSpPr>
        <p:grpSpPr bwMode="auto">
          <a:xfrm>
            <a:off x="7897814" y="3435350"/>
            <a:ext cx="1241426" cy="1098550"/>
            <a:chOff x="3515" y="2589"/>
            <a:chExt cx="782" cy="692"/>
          </a:xfrm>
        </p:grpSpPr>
        <p:sp>
          <p:nvSpPr>
            <p:cNvPr id="54" name="Freeform 80">
              <a:extLst>
                <a:ext uri="{FF2B5EF4-FFF2-40B4-BE49-F238E27FC236}">
                  <a16:creationId xmlns:a16="http://schemas.microsoft.com/office/drawing/2014/main" id="{77EB0FB5-5402-994B-AB35-BA0326020B3A}"/>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5" name="Freeform 81">
              <a:extLst>
                <a:ext uri="{FF2B5EF4-FFF2-40B4-BE49-F238E27FC236}">
                  <a16:creationId xmlns:a16="http://schemas.microsoft.com/office/drawing/2014/main" id="{5DC2235F-C953-B947-8AF9-140691DD37B0}"/>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6" name="AutoShape 82">
              <a:extLst>
                <a:ext uri="{FF2B5EF4-FFF2-40B4-BE49-F238E27FC236}">
                  <a16:creationId xmlns:a16="http://schemas.microsoft.com/office/drawing/2014/main" id="{DB97DF2D-82E4-F448-9868-A5AB4B8C69D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7" name="Rectangle 83">
              <a:extLst>
                <a:ext uri="{FF2B5EF4-FFF2-40B4-BE49-F238E27FC236}">
                  <a16:creationId xmlns:a16="http://schemas.microsoft.com/office/drawing/2014/main" id="{3D8D83E2-E5BA-0746-B597-AF35EF5F0AAE}"/>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8" name="Line 84">
              <a:extLst>
                <a:ext uri="{FF2B5EF4-FFF2-40B4-BE49-F238E27FC236}">
                  <a16:creationId xmlns:a16="http://schemas.microsoft.com/office/drawing/2014/main" id="{72F95D58-9EC0-A046-A224-2C85417EF5FA}"/>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 name="Line 85">
              <a:extLst>
                <a:ext uri="{FF2B5EF4-FFF2-40B4-BE49-F238E27FC236}">
                  <a16:creationId xmlns:a16="http://schemas.microsoft.com/office/drawing/2014/main" id="{9D79D689-130B-3744-BB06-A327932A0445}"/>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 name="Rectangle 86">
              <a:extLst>
                <a:ext uri="{FF2B5EF4-FFF2-40B4-BE49-F238E27FC236}">
                  <a16:creationId xmlns:a16="http://schemas.microsoft.com/office/drawing/2014/main" id="{8E597646-2013-C944-8905-F4C7CD6AA5CD}"/>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61" name="Line 87">
              <a:extLst>
                <a:ext uri="{FF2B5EF4-FFF2-40B4-BE49-F238E27FC236}">
                  <a16:creationId xmlns:a16="http://schemas.microsoft.com/office/drawing/2014/main" id="{D6512364-81AE-0247-BD2B-5E4E3746CEB9}"/>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 name="Line 88">
              <a:extLst>
                <a:ext uri="{FF2B5EF4-FFF2-40B4-BE49-F238E27FC236}">
                  <a16:creationId xmlns:a16="http://schemas.microsoft.com/office/drawing/2014/main" id="{CC576B5A-C2F8-E745-A270-7FDCE0674A80}"/>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 name="Rectangle 89">
              <a:extLst>
                <a:ext uri="{FF2B5EF4-FFF2-40B4-BE49-F238E27FC236}">
                  <a16:creationId xmlns:a16="http://schemas.microsoft.com/office/drawing/2014/main" id="{2C7498B1-1C25-0941-8C33-64C37867267F}"/>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64" name="Rectangle 90">
              <a:extLst>
                <a:ext uri="{FF2B5EF4-FFF2-40B4-BE49-F238E27FC236}">
                  <a16:creationId xmlns:a16="http://schemas.microsoft.com/office/drawing/2014/main" id="{64B5AB5A-0267-C143-84F5-41F1B0309890}"/>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65" name="Rectangle 91">
              <a:extLst>
                <a:ext uri="{FF2B5EF4-FFF2-40B4-BE49-F238E27FC236}">
                  <a16:creationId xmlns:a16="http://schemas.microsoft.com/office/drawing/2014/main" id="{565EA19A-66A1-EE4F-ACBA-EEDE8E52C8FC}"/>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66" name="Rectangle 92">
              <a:extLst>
                <a:ext uri="{FF2B5EF4-FFF2-40B4-BE49-F238E27FC236}">
                  <a16:creationId xmlns:a16="http://schemas.microsoft.com/office/drawing/2014/main" id="{6B812F5D-5EBF-7B46-8067-B07665B6AB8E}"/>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 name="Rectangle 93">
              <a:extLst>
                <a:ext uri="{FF2B5EF4-FFF2-40B4-BE49-F238E27FC236}">
                  <a16:creationId xmlns:a16="http://schemas.microsoft.com/office/drawing/2014/main" id="{290E51F6-E286-BF40-84C5-D038C2D645B9}"/>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8" name="Rectangle 94">
              <a:extLst>
                <a:ext uri="{FF2B5EF4-FFF2-40B4-BE49-F238E27FC236}">
                  <a16:creationId xmlns:a16="http://schemas.microsoft.com/office/drawing/2014/main" id="{D8D50DC0-BC2D-7047-8A24-2B960DCA2968}"/>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69" name="Rectangle 90">
              <a:extLst>
                <a:ext uri="{FF2B5EF4-FFF2-40B4-BE49-F238E27FC236}">
                  <a16:creationId xmlns:a16="http://schemas.microsoft.com/office/drawing/2014/main" id="{1855CDBA-8C53-1947-B290-CAD7853331B4}"/>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
        <p:nvSpPr>
          <p:cNvPr id="70" name="Rectangle 90">
            <a:extLst>
              <a:ext uri="{FF2B5EF4-FFF2-40B4-BE49-F238E27FC236}">
                <a16:creationId xmlns:a16="http://schemas.microsoft.com/office/drawing/2014/main" id="{7B583E96-CF2A-3942-AA7F-D004FB1ECD24}"/>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Arial" panose="020B0604020202020204" pitchFamily="34" charset="0"/>
                <a:cs typeface="Arial" panose="020B0604020202020204" pitchFamily="34" charset="0"/>
              </a:rPr>
              <a:t>ز</a:t>
            </a:r>
            <a:r>
              <a:rPr lang="ar-SA" sz="1000" b="1" dirty="0">
                <a:solidFill>
                  <a:srgbClr val="000000"/>
                </a:solidFill>
                <a:latin typeface="Arial" panose="020B0604020202020204" pitchFamily="34" charset="0"/>
                <a:cs typeface="Arial" panose="020B0604020202020204" pitchFamily="34" charset="0"/>
              </a:rPr>
              <a:t>-</a:t>
            </a:r>
            <a:r>
              <a:rPr lang="ar-SA" sz="1000" b="1" dirty="0" err="1">
                <a:solidFill>
                  <a:srgbClr val="000000"/>
                </a:solidFill>
                <a:latin typeface="Arial" panose="020B0604020202020204" pitchFamily="34" charset="0"/>
                <a:cs typeface="Arial" panose="020B0604020202020204" pitchFamily="34" charset="0"/>
              </a:rPr>
              <a:t>ع</a:t>
            </a:r>
            <a:r>
              <a:rPr lang="ar-SA" sz="1000" b="1" dirty="0">
                <a:solidFill>
                  <a:srgbClr val="000000"/>
                </a:solidFill>
                <a:latin typeface="Arial" panose="020B0604020202020204" pitchFamily="34" charset="0"/>
                <a:cs typeface="Arial" panose="020B0604020202020204" pitchFamily="34"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dirty="0">
                <a:solidFill>
                  <a:srgbClr val="00FF00"/>
                </a:solidFill>
                <a:latin typeface="Arial" panose="020B0604020202020204" pitchFamily="34" charset="0"/>
                <a:ea typeface="+mn-ea"/>
                <a:cs typeface="Arial" panose="020B0604020202020204" pitchFamily="34" charset="0"/>
              </a:rPr>
              <a:t>EZRA</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dirty="0">
                <a:solidFill>
                  <a:srgbClr val="00FF00"/>
                </a:solidFill>
                <a:latin typeface="Arial" panose="020B0604020202020204" pitchFamily="34" charset="0"/>
                <a:ea typeface="+mn-ea"/>
                <a:cs typeface="Arial" panose="020B0604020202020204" pitchFamily="34" charset="0"/>
              </a:rPr>
              <a:t>NEHEMIAH</a:t>
            </a: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41322" name="Rectangle 11"/>
          <p:cNvSpPr>
            <a:spLocks noChangeArrowheads="1"/>
          </p:cNvSpPr>
          <p:nvPr/>
        </p:nvSpPr>
        <p:spPr bwMode="auto">
          <a:xfrm>
            <a:off x="3084513" y="996950"/>
            <a:ext cx="1524455"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dirty="0">
                <a:solidFill>
                  <a:schemeClr val="accent1"/>
                </a:solidFill>
                <a:latin typeface="Arial" panose="020B0604020202020204" pitchFamily="34" charset="0"/>
                <a:cs typeface="Arial" panose="020B0604020202020204" pitchFamily="34" charset="0"/>
              </a:rPr>
              <a:t>CAPTIVITY</a:t>
            </a:r>
          </a:p>
        </p:txBody>
      </p:sp>
      <p:sp>
        <p:nvSpPr>
          <p:cNvPr id="141323" name="Rectangle 12"/>
          <p:cNvSpPr>
            <a:spLocks noChangeArrowheads="1"/>
          </p:cNvSpPr>
          <p:nvPr/>
        </p:nvSpPr>
        <p:spPr bwMode="auto">
          <a:xfrm>
            <a:off x="3630613" y="1844675"/>
            <a:ext cx="191231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70 YEARS</a:t>
            </a:r>
          </a:p>
        </p:txBody>
      </p:sp>
      <p:sp>
        <p:nvSpPr>
          <p:cNvPr id="141324" name="Rectangle 13"/>
          <p:cNvSpPr>
            <a:spLocks noChangeArrowheads="1"/>
          </p:cNvSpPr>
          <p:nvPr/>
        </p:nvSpPr>
        <p:spPr bwMode="auto">
          <a:xfrm>
            <a:off x="3706813" y="2301875"/>
            <a:ext cx="179856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3  TREKS</a:t>
            </a:r>
          </a:p>
        </p:txBody>
      </p:sp>
      <p:sp>
        <p:nvSpPr>
          <p:cNvPr id="141325" name="Rectangle 14"/>
          <p:cNvSpPr>
            <a:spLocks noChangeArrowheads="1"/>
          </p:cNvSpPr>
          <p:nvPr/>
        </p:nvSpPr>
        <p:spPr bwMode="auto">
          <a:xfrm>
            <a:off x="3221038" y="2736850"/>
            <a:ext cx="3035317"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dirty="0">
                <a:solidFill>
                  <a:schemeClr val="accent1"/>
                </a:solidFill>
                <a:latin typeface="Arial" panose="020B0604020202020204" pitchFamily="34" charset="0"/>
                <a:cs typeface="Arial" panose="020B0604020202020204" pitchFamily="34" charset="0"/>
              </a:rPr>
              <a:t>100 YEARS / 50,000</a:t>
            </a:r>
          </a:p>
        </p:txBody>
      </p:sp>
      <p:sp>
        <p:nvSpPr>
          <p:cNvPr id="141326" name="Rectangle 15"/>
          <p:cNvSpPr>
            <a:spLocks noChangeArrowheads="1"/>
          </p:cNvSpPr>
          <p:nvPr/>
        </p:nvSpPr>
        <p:spPr bwMode="auto">
          <a:xfrm>
            <a:off x="3783013" y="3216275"/>
            <a:ext cx="153888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rgbClr val="FFFF00"/>
                </a:solidFill>
                <a:latin typeface="Arial" panose="020B0604020202020204" pitchFamily="34" charset="0"/>
                <a:cs typeface="Arial" panose="020B0604020202020204" pitchFamily="34" charset="0"/>
              </a:rPr>
              <a:t>Z - E - N</a:t>
            </a: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069" name="Rectangle 21"/>
          <p:cNvSpPr>
            <a:spLocks noChangeArrowheads="1"/>
          </p:cNvSpPr>
          <p:nvPr/>
        </p:nvSpPr>
        <p:spPr bwMode="auto">
          <a:xfrm>
            <a:off x="1573213" y="1844675"/>
            <a:ext cx="5837237"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a:solidFill>
                  <a:srgbClr val="33CCCC"/>
                </a:solidFill>
                <a:latin typeface="Arial" panose="020B0604020202020204" pitchFamily="34" charset="0"/>
                <a:ea typeface="+mn-ea"/>
                <a:cs typeface="Arial" panose="020B0604020202020204" pitchFamily="34" charset="0"/>
              </a:rPr>
              <a:t>EZRA</a:t>
            </a:r>
            <a:r>
              <a:rPr lang="en-US" sz="3200" b="1" dirty="0">
                <a:solidFill>
                  <a:srgbClr val="FFFF00"/>
                </a:solidFill>
                <a:latin typeface="Arial" panose="020B0604020202020204" pitchFamily="34" charset="0"/>
                <a:ea typeface="+mn-ea"/>
                <a:cs typeface="Arial" panose="020B0604020202020204" pitchFamily="34" charset="0"/>
              </a:rPr>
              <a:t>…returns to teach the Law of the Lord.</a:t>
            </a:r>
          </a:p>
        </p:txBody>
      </p:sp>
      <p:sp>
        <p:nvSpPr>
          <p:cNvPr id="642070" name="Rectangle 22"/>
          <p:cNvSpPr>
            <a:spLocks noChangeArrowheads="1"/>
          </p:cNvSpPr>
          <p:nvPr/>
        </p:nvSpPr>
        <p:spPr bwMode="auto">
          <a:xfrm>
            <a:off x="676275" y="3787775"/>
            <a:ext cx="52911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a:solidFill>
                  <a:srgbClr val="33CCCC"/>
                </a:solidFill>
                <a:latin typeface="Arial" panose="020B0604020202020204" pitchFamily="34" charset="0"/>
                <a:ea typeface="ＭＳ Ｐゴシック" charset="-128"/>
                <a:cs typeface="Arial" panose="020B0604020202020204" pitchFamily="34" charset="0"/>
              </a:rPr>
              <a:t>NEHEMIAH</a:t>
            </a:r>
            <a:r>
              <a:rPr lang="en-US" sz="3200" b="1" dirty="0">
                <a:solidFill>
                  <a:srgbClr val="FFFF00"/>
                </a:solidFill>
                <a:latin typeface="Arial" panose="020B0604020202020204" pitchFamily="34" charset="0"/>
                <a:ea typeface="ＭＳ Ｐゴシック" charset="-128"/>
                <a:cs typeface="Arial" panose="020B0604020202020204" pitchFamily="34" charset="0"/>
              </a:rPr>
              <a:t>…returns as the great Old Testament leader and rebuilder of the city</a:t>
            </a:r>
            <a:r>
              <a:rPr lang="fr-FR" sz="3200" b="1" dirty="0">
                <a:solidFill>
                  <a:srgbClr val="FFFF00"/>
                </a:solidFill>
                <a:latin typeface="Arial" panose="020B0604020202020204" pitchFamily="34" charset="0"/>
                <a:ea typeface="ＭＳ Ｐゴシック" charset="-128"/>
                <a:cs typeface="Arial" panose="020B0604020202020204" pitchFamily="34" charset="0"/>
              </a:rPr>
              <a:t>'</a:t>
            </a:r>
            <a:r>
              <a:rPr lang="en-US" sz="3200" b="1" dirty="0">
                <a:solidFill>
                  <a:srgbClr val="FFFF00"/>
                </a:solidFill>
                <a:latin typeface="Arial" panose="020B0604020202020204" pitchFamily="34" charset="0"/>
                <a:ea typeface="ＭＳ Ｐゴシック" charset="-128"/>
                <a:cs typeface="Arial" panose="020B0604020202020204" pitchFamily="34" charset="0"/>
              </a:rPr>
              <a:t>s gates and its walls.</a:t>
            </a: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sp>
        <p:nvSpPr>
          <p:cNvPr id="642095" name="Rectangle 47"/>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66</a:t>
            </a:r>
          </a:p>
        </p:txBody>
      </p:sp>
      <p:sp>
        <p:nvSpPr>
          <p:cNvPr id="141337" name="Text Box 49"/>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dirty="0">
                <a:solidFill>
                  <a:srgbClr val="1CFF23"/>
                </a:solidFill>
                <a:latin typeface="Arial" panose="020B0604020202020204" pitchFamily="34" charset="0"/>
                <a:ea typeface="+mn-ea"/>
                <a:cs typeface="Arial" panose="020B0604020202020204" pitchFamily="34" charset="0"/>
              </a:rPr>
              <a:t>ZERUBBABEL</a:t>
            </a:r>
          </a:p>
        </p:txBody>
      </p:sp>
      <p:sp>
        <p:nvSpPr>
          <p:cNvPr id="642072" name="Rectangle 24"/>
          <p:cNvSpPr>
            <a:spLocks noChangeArrowheads="1"/>
          </p:cNvSpPr>
          <p:nvPr/>
        </p:nvSpPr>
        <p:spPr bwMode="auto">
          <a:xfrm>
            <a:off x="2344738" y="466725"/>
            <a:ext cx="6562725"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a:solidFill>
                  <a:srgbClr val="33CCCC"/>
                </a:solidFill>
                <a:latin typeface="Arial" panose="020B0604020202020204" pitchFamily="34" charset="0"/>
                <a:ea typeface="+mn-ea"/>
                <a:cs typeface="Arial" panose="020B0604020202020204" pitchFamily="34" charset="0"/>
              </a:rPr>
              <a:t>ZERUBBABEL</a:t>
            </a:r>
            <a:r>
              <a:rPr lang="en-US" sz="3200" b="1" dirty="0">
                <a:solidFill>
                  <a:srgbClr val="FFFF00"/>
                </a:solidFill>
                <a:latin typeface="Arial" panose="020B0604020202020204" pitchFamily="34" charset="0"/>
                <a:ea typeface="+mn-ea"/>
                <a:cs typeface="Arial" panose="020B0604020202020204" pitchFamily="34" charset="0"/>
              </a:rPr>
              <a:t>…returns to begin rebuilding the Temple.</a:t>
            </a:r>
          </a:p>
        </p:txBody>
      </p:sp>
      <p:sp>
        <p:nvSpPr>
          <p:cNvPr id="642105" name="Rectangle 57"/>
          <p:cNvSpPr>
            <a:spLocks noChangeArrowheads="1"/>
          </p:cNvSpPr>
          <p:nvPr/>
        </p:nvSpPr>
        <p:spPr bwMode="auto">
          <a:xfrm>
            <a:off x="536577" y="524597"/>
            <a:ext cx="8013700" cy="5734050"/>
          </a:xfrm>
          <a:prstGeom prst="rect">
            <a:avLst/>
          </a:prstGeom>
          <a:solidFill>
            <a:srgbClr val="000514">
              <a:alpha val="67058"/>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2" name="Group 53"/>
          <p:cNvGrpSpPr>
            <a:grpSpLocks/>
          </p:cNvGrpSpPr>
          <p:nvPr/>
        </p:nvGrpSpPr>
        <p:grpSpPr bwMode="auto">
          <a:xfrm>
            <a:off x="2068514" y="1272309"/>
            <a:ext cx="5265738" cy="4075113"/>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42103" name="Text Box 55"/>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6600" b="1" dirty="0">
                  <a:solidFill>
                    <a:schemeClr val="tx2"/>
                  </a:solidFill>
                  <a:latin typeface="Arial" panose="020B0604020202020204" pitchFamily="34" charset="0"/>
                  <a:cs typeface="Arial" panose="020B0604020202020204" pitchFamily="34" charset="0"/>
                </a:rPr>
                <a:t>ز – ع - ن</a:t>
              </a:r>
              <a:endParaRPr lang="en-US" sz="4800" b="1" dirty="0">
                <a:solidFill>
                  <a:schemeClr val="tx2"/>
                </a:solidFill>
                <a:latin typeface="Arial" panose="020B0604020202020204" pitchFamily="34" charset="0"/>
                <a:cs typeface="Arial" panose="020B0604020202020204" pitchFamily="34" charset="0"/>
              </a:endParaRPr>
            </a:p>
          </p:txBody>
        </p:sp>
        <p:sp>
          <p:nvSpPr>
            <p:cNvPr id="642104" name="Text Box 56"/>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200" b="1" dirty="0">
                  <a:solidFill>
                    <a:schemeClr val="tx2"/>
                  </a:solidFill>
                  <a:latin typeface="Arial" panose="020B0604020202020204" pitchFamily="34" charset="0"/>
                  <a:ea typeface="+mn-ea"/>
                  <a:cs typeface="Arial" panose="020B0604020202020204" pitchFamily="34" charset="0"/>
                </a:rPr>
                <a:t>ثلاثة كهنة دبلوماسيون</a:t>
              </a:r>
              <a:endParaRPr lang="en-US" sz="3200" b="1" dirty="0">
                <a:solidFill>
                  <a:schemeClr val="tx2"/>
                </a:solidFill>
                <a:latin typeface="Arial" panose="020B0604020202020204" pitchFamily="34" charset="0"/>
                <a:ea typeface="+mn-ea"/>
                <a:cs typeface="Arial" panose="020B0604020202020204" pitchFamily="34" charset="0"/>
              </a:endParaRP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نحميا 3</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141344" name="Group 57"/>
          <p:cNvGrpSpPr>
            <a:grpSpLocks/>
          </p:cNvGrpSpPr>
          <p:nvPr/>
        </p:nvGrpSpPr>
        <p:grpSpPr bwMode="auto">
          <a:xfrm>
            <a:off x="519113" y="117475"/>
            <a:ext cx="854075" cy="1720984"/>
            <a:chOff x="519113" y="312738"/>
            <a:chExt cx="854075" cy="1910918"/>
          </a:xfrm>
        </p:grpSpPr>
        <p:sp>
          <p:nvSpPr>
            <p:cNvPr id="59" name="Rectangle 5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74" name="Group 79">
            <a:extLst>
              <a:ext uri="{FF2B5EF4-FFF2-40B4-BE49-F238E27FC236}">
                <a16:creationId xmlns:a16="http://schemas.microsoft.com/office/drawing/2014/main" id="{27858E98-9355-E94D-A597-DC0C4B9385C0}"/>
              </a:ext>
            </a:extLst>
          </p:cNvPr>
          <p:cNvGrpSpPr>
            <a:grpSpLocks/>
          </p:cNvGrpSpPr>
          <p:nvPr/>
        </p:nvGrpSpPr>
        <p:grpSpPr bwMode="auto">
          <a:xfrm>
            <a:off x="7897814" y="3435350"/>
            <a:ext cx="1241426" cy="1098550"/>
            <a:chOff x="3515" y="2589"/>
            <a:chExt cx="782" cy="692"/>
          </a:xfrm>
        </p:grpSpPr>
        <p:sp>
          <p:nvSpPr>
            <p:cNvPr id="75" name="Freeform 80">
              <a:extLst>
                <a:ext uri="{FF2B5EF4-FFF2-40B4-BE49-F238E27FC236}">
                  <a16:creationId xmlns:a16="http://schemas.microsoft.com/office/drawing/2014/main" id="{931599E7-056D-DD4D-963A-B6AA02277469}"/>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76" name="Freeform 81">
              <a:extLst>
                <a:ext uri="{FF2B5EF4-FFF2-40B4-BE49-F238E27FC236}">
                  <a16:creationId xmlns:a16="http://schemas.microsoft.com/office/drawing/2014/main" id="{EA9166AC-CAC7-134C-BB1E-6285204C1ED8}"/>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77" name="AutoShape 82">
              <a:extLst>
                <a:ext uri="{FF2B5EF4-FFF2-40B4-BE49-F238E27FC236}">
                  <a16:creationId xmlns:a16="http://schemas.microsoft.com/office/drawing/2014/main" id="{9ADF286D-C396-D847-9F79-3C67954B655D}"/>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8" name="Rectangle 83">
              <a:extLst>
                <a:ext uri="{FF2B5EF4-FFF2-40B4-BE49-F238E27FC236}">
                  <a16:creationId xmlns:a16="http://schemas.microsoft.com/office/drawing/2014/main" id="{92175BE6-0C4A-664B-8193-C9CB73A107A8}"/>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9" name="Line 84">
              <a:extLst>
                <a:ext uri="{FF2B5EF4-FFF2-40B4-BE49-F238E27FC236}">
                  <a16:creationId xmlns:a16="http://schemas.microsoft.com/office/drawing/2014/main" id="{A49225D8-F871-354D-8AFE-274A3006A0F6}"/>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0" name="Line 85">
              <a:extLst>
                <a:ext uri="{FF2B5EF4-FFF2-40B4-BE49-F238E27FC236}">
                  <a16:creationId xmlns:a16="http://schemas.microsoft.com/office/drawing/2014/main" id="{19335643-E19C-FD45-9731-D2CA75E0EE43}"/>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 name="Rectangle 86">
              <a:extLst>
                <a:ext uri="{FF2B5EF4-FFF2-40B4-BE49-F238E27FC236}">
                  <a16:creationId xmlns:a16="http://schemas.microsoft.com/office/drawing/2014/main" id="{1243FEB2-1979-184E-8B84-3E0903560F46}"/>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82" name="Line 87">
              <a:extLst>
                <a:ext uri="{FF2B5EF4-FFF2-40B4-BE49-F238E27FC236}">
                  <a16:creationId xmlns:a16="http://schemas.microsoft.com/office/drawing/2014/main" id="{647EABCA-C2CA-E647-8070-71E0D82094AA}"/>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 name="Line 88">
              <a:extLst>
                <a:ext uri="{FF2B5EF4-FFF2-40B4-BE49-F238E27FC236}">
                  <a16:creationId xmlns:a16="http://schemas.microsoft.com/office/drawing/2014/main" id="{E3441792-02CE-EE40-ACCA-9A55E7A7A46A}"/>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 name="Rectangle 89">
              <a:extLst>
                <a:ext uri="{FF2B5EF4-FFF2-40B4-BE49-F238E27FC236}">
                  <a16:creationId xmlns:a16="http://schemas.microsoft.com/office/drawing/2014/main" id="{4FB74A1C-EB0D-EA49-8143-16B3B110E877}"/>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85" name="Rectangle 90">
              <a:extLst>
                <a:ext uri="{FF2B5EF4-FFF2-40B4-BE49-F238E27FC236}">
                  <a16:creationId xmlns:a16="http://schemas.microsoft.com/office/drawing/2014/main" id="{F5C282B1-4E96-2148-89FD-616DBF77D2F9}"/>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86" name="Rectangle 91">
              <a:extLst>
                <a:ext uri="{FF2B5EF4-FFF2-40B4-BE49-F238E27FC236}">
                  <a16:creationId xmlns:a16="http://schemas.microsoft.com/office/drawing/2014/main" id="{FA7E88D4-32E0-F64E-B6D0-B5097D654EA8}"/>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87" name="Rectangle 92">
              <a:extLst>
                <a:ext uri="{FF2B5EF4-FFF2-40B4-BE49-F238E27FC236}">
                  <a16:creationId xmlns:a16="http://schemas.microsoft.com/office/drawing/2014/main" id="{DF4148C2-6005-D941-B780-EAEE430EC0F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 name="Rectangle 93">
              <a:extLst>
                <a:ext uri="{FF2B5EF4-FFF2-40B4-BE49-F238E27FC236}">
                  <a16:creationId xmlns:a16="http://schemas.microsoft.com/office/drawing/2014/main" id="{0F92C83D-632B-3A4B-A5E8-9CC2049FDB0B}"/>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9" name="Rectangle 94">
              <a:extLst>
                <a:ext uri="{FF2B5EF4-FFF2-40B4-BE49-F238E27FC236}">
                  <a16:creationId xmlns:a16="http://schemas.microsoft.com/office/drawing/2014/main" id="{709A6FE4-BB00-5E44-8A0C-E69A9D7BBA6C}"/>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90" name="Rectangle 90">
              <a:extLst>
                <a:ext uri="{FF2B5EF4-FFF2-40B4-BE49-F238E27FC236}">
                  <a16:creationId xmlns:a16="http://schemas.microsoft.com/office/drawing/2014/main" id="{00671D1F-B828-5041-AE19-E9D0C77ADF05}"/>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
        <p:nvSpPr>
          <p:cNvPr id="91" name="Rectangle 90">
            <a:extLst>
              <a:ext uri="{FF2B5EF4-FFF2-40B4-BE49-F238E27FC236}">
                <a16:creationId xmlns:a16="http://schemas.microsoft.com/office/drawing/2014/main" id="{B0697CC2-1A40-CC49-AB48-EB2CB6D488FB}"/>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Arial" panose="020B0604020202020204" pitchFamily="34" charset="0"/>
                <a:cs typeface="Arial" panose="020B0604020202020204" pitchFamily="34" charset="0"/>
              </a:rPr>
              <a:t>ز</a:t>
            </a:r>
            <a:r>
              <a:rPr lang="ar-SA" sz="1000" b="1" dirty="0">
                <a:solidFill>
                  <a:srgbClr val="000000"/>
                </a:solidFill>
                <a:latin typeface="Arial" panose="020B0604020202020204" pitchFamily="34" charset="0"/>
                <a:cs typeface="Arial" panose="020B0604020202020204" pitchFamily="34" charset="0"/>
              </a:rPr>
              <a:t>-</a:t>
            </a:r>
            <a:r>
              <a:rPr lang="ar-SA" sz="1000" b="1" dirty="0" err="1">
                <a:solidFill>
                  <a:srgbClr val="000000"/>
                </a:solidFill>
                <a:latin typeface="Arial" panose="020B0604020202020204" pitchFamily="34" charset="0"/>
                <a:cs typeface="Arial" panose="020B0604020202020204" pitchFamily="34" charset="0"/>
              </a:rPr>
              <a:t>ع</a:t>
            </a:r>
            <a:r>
              <a:rPr lang="ar-SA" sz="1000" b="1" dirty="0">
                <a:solidFill>
                  <a:srgbClr val="000000"/>
                </a:solidFill>
                <a:latin typeface="Arial" panose="020B0604020202020204" pitchFamily="34" charset="0"/>
                <a:cs typeface="Arial" panose="020B0604020202020204" pitchFamily="34"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P spid="64210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grpSp>
        <p:nvGrpSpPr>
          <p:cNvPr id="14338" name="Group 57"/>
          <p:cNvGrpSpPr>
            <a:grpSpLocks/>
          </p:cNvGrpSpPr>
          <p:nvPr/>
        </p:nvGrpSpPr>
        <p:grpSpPr bwMode="auto">
          <a:xfrm>
            <a:off x="8018463" y="3429000"/>
            <a:ext cx="952500" cy="673100"/>
            <a:chOff x="5051" y="2160"/>
            <a:chExt cx="600" cy="424"/>
          </a:xfrm>
        </p:grpSpPr>
        <p:sp>
          <p:nvSpPr>
            <p:cNvPr id="14381" name="Freeform 5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382" name="Rectangle 5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383" name="Freeform 60"/>
            <p:cNvSpPr>
              <a:spLocks/>
            </p:cNvSpPr>
            <p:nvPr/>
          </p:nvSpPr>
          <p:spPr bwMode="auto">
            <a:xfrm>
              <a:off x="5414" y="223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384" name="AutoShape 6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385" name="Rectangle 6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386" name="Rectangle 6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387" name="AutoShape 6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388" name="Line 6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389" name="Line 6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390" name="Rectangle 67"/>
            <p:cNvSpPr>
              <a:spLocks noChangeArrowheads="1"/>
            </p:cNvSpPr>
            <p:nvPr/>
          </p:nvSpPr>
          <p:spPr bwMode="auto">
            <a:xfrm>
              <a:off x="5073" y="2160"/>
              <a:ext cx="25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a:t>
              </a:r>
              <a:endParaRPr lang="en-US" sz="900" b="1" dirty="0">
                <a:solidFill>
                  <a:srgbClr val="000000"/>
                </a:solidFill>
                <a:latin typeface="Arial" panose="020B0604020202020204" pitchFamily="34" charset="0"/>
                <a:cs typeface="Arial" panose="020B0604020202020204" pitchFamily="34" charset="0"/>
              </a:endParaRPr>
            </a:p>
          </p:txBody>
        </p:sp>
        <p:sp>
          <p:nvSpPr>
            <p:cNvPr id="14391" name="Rectangle 68"/>
            <p:cNvSpPr>
              <a:spLocks noChangeArrowheads="1"/>
            </p:cNvSpPr>
            <p:nvPr/>
          </p:nvSpPr>
          <p:spPr bwMode="auto">
            <a:xfrm>
              <a:off x="5114" y="2296"/>
              <a:ext cx="23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a:t>
              </a:r>
              <a:endParaRPr lang="en-US" sz="900" b="1" dirty="0">
                <a:solidFill>
                  <a:srgbClr val="000000"/>
                </a:solidFill>
                <a:latin typeface="Arial" panose="020B0604020202020204" pitchFamily="34" charset="0"/>
                <a:cs typeface="Arial" panose="020B0604020202020204" pitchFamily="34" charset="0"/>
              </a:endParaRPr>
            </a:p>
          </p:txBody>
        </p:sp>
        <p:sp>
          <p:nvSpPr>
            <p:cNvPr id="14392" name="Rectangle 69"/>
            <p:cNvSpPr>
              <a:spLocks noChangeArrowheads="1"/>
            </p:cNvSpPr>
            <p:nvPr/>
          </p:nvSpPr>
          <p:spPr bwMode="auto">
            <a:xfrm>
              <a:off x="5062" y="2416"/>
              <a:ext cx="41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أرض مقسمة</a:t>
              </a:r>
              <a:endParaRPr lang="en-US" sz="900" b="1" dirty="0">
                <a:solidFill>
                  <a:srgbClr val="000000"/>
                </a:solidFill>
                <a:latin typeface="Arial" panose="020B0604020202020204" pitchFamily="34" charset="0"/>
                <a:cs typeface="Arial" panose="020B0604020202020204" pitchFamily="34" charset="0"/>
              </a:endParaRPr>
            </a:p>
          </p:txBody>
        </p:sp>
      </p:grpSp>
      <p:grpSp>
        <p:nvGrpSpPr>
          <p:cNvPr id="14339" name="Group 18"/>
          <p:cNvGrpSpPr>
            <a:grpSpLocks/>
          </p:cNvGrpSpPr>
          <p:nvPr/>
        </p:nvGrpSpPr>
        <p:grpSpPr bwMode="auto">
          <a:xfrm>
            <a:off x="5473700" y="2120900"/>
            <a:ext cx="558800" cy="3644900"/>
            <a:chOff x="3448" y="1336"/>
            <a:chExt cx="352" cy="2296"/>
          </a:xfrm>
        </p:grpSpPr>
        <p:grpSp>
          <p:nvGrpSpPr>
            <p:cNvPr id="14377"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14340"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33"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29434" name="Text Box 26"/>
          <p:cNvSpPr txBox="1">
            <a:spLocks noChangeArrowheads="1"/>
          </p:cNvSpPr>
          <p:nvPr/>
        </p:nvSpPr>
        <p:spPr bwMode="auto">
          <a:xfrm>
            <a:off x="5664200" y="1574800"/>
            <a:ext cx="1612900"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200" b="1" dirty="0">
                <a:solidFill>
                  <a:schemeClr val="tx1"/>
                </a:solidFill>
                <a:latin typeface="Arial" panose="020B0604020202020204" pitchFamily="34" charset="0"/>
                <a:ea typeface="+mn-ea"/>
                <a:cs typeface="Arial" panose="020B0604020202020204" pitchFamily="34" charset="0"/>
              </a:rPr>
              <a:t>بحر الجليل</a:t>
            </a:r>
            <a:endParaRPr lang="en-US" sz="1200" b="1" dirty="0">
              <a:solidFill>
                <a:schemeClr val="tx1"/>
              </a:solidFill>
              <a:latin typeface="Arial" panose="020B0604020202020204" pitchFamily="34" charset="0"/>
              <a:ea typeface="+mn-ea"/>
              <a:cs typeface="Arial" panose="020B0604020202020204" pitchFamily="34" charset="0"/>
            </a:endParaRPr>
          </a:p>
        </p:txBody>
      </p:sp>
      <p:sp>
        <p:nvSpPr>
          <p:cNvPr id="529436"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الخليل</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37"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أشير</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0" name="Text Box 32"/>
          <p:cNvSpPr txBox="1">
            <a:spLocks noChangeArrowheads="1"/>
          </p:cNvSpPr>
          <p:nvPr/>
        </p:nvSpPr>
        <p:spPr bwMode="auto">
          <a:xfrm rot="2606806">
            <a:off x="5782994" y="4269228"/>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جاد</a:t>
            </a:r>
            <a:r>
              <a:rPr lang="ar-JO" sz="1600" b="1" dirty="0">
                <a:solidFill>
                  <a:srgbClr val="003399"/>
                </a:solidFill>
                <a:latin typeface="Arial" panose="020B0604020202020204" pitchFamily="34" charset="0"/>
                <a:ea typeface="+mn-ea"/>
                <a:cs typeface="Arial" panose="020B0604020202020204" pitchFamily="34" charset="0"/>
              </a:rPr>
              <a:t>د</a:t>
            </a:r>
            <a:endParaRPr lang="en-US" sz="1600" b="1" dirty="0">
              <a:solidFill>
                <a:srgbClr val="003399"/>
              </a:solidFill>
              <a:latin typeface="Arial" panose="020B0604020202020204" pitchFamily="34" charset="0"/>
              <a:ea typeface="+mn-ea"/>
              <a:cs typeface="Arial" panose="020B0604020202020204" pitchFamily="34" charset="0"/>
            </a:endParaRPr>
          </a:p>
        </p:txBody>
      </p:sp>
      <p:sp>
        <p:nvSpPr>
          <p:cNvPr id="529442"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بنيامين</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3"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راؤبين</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4"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3399"/>
                </a:solidFill>
                <a:latin typeface="Arial" panose="020B0604020202020204" pitchFamily="34" charset="0"/>
                <a:ea typeface="+mn-ea"/>
                <a:cs typeface="Arial" panose="020B0604020202020204" pitchFamily="34" charset="0"/>
              </a:rPr>
              <a:t>دان</a:t>
            </a:r>
            <a:endParaRPr lang="en-US" sz="1600" b="1" dirty="0">
              <a:solidFill>
                <a:srgbClr val="003399"/>
              </a:solidFill>
              <a:latin typeface="Arial" panose="020B0604020202020204" pitchFamily="34" charset="0"/>
              <a:ea typeface="+mn-ea"/>
              <a:cs typeface="Arial" panose="020B0604020202020204" pitchFamily="34" charset="0"/>
            </a:endParaRPr>
          </a:p>
        </p:txBody>
      </p:sp>
      <p:sp>
        <p:nvSpPr>
          <p:cNvPr id="529445" name="Text Box 37"/>
          <p:cNvSpPr txBox="1">
            <a:spLocks noChangeArrowheads="1"/>
          </p:cNvSpPr>
          <p:nvPr/>
        </p:nvSpPr>
        <p:spPr bwMode="auto">
          <a:xfrm rot="-2428638">
            <a:off x="3724714" y="4703762"/>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يهوذا</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6"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شمعون</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7" name="Text Box 39"/>
          <p:cNvSpPr txBox="1">
            <a:spLocks noChangeArrowheads="1"/>
          </p:cNvSpPr>
          <p:nvPr/>
        </p:nvSpPr>
        <p:spPr bwMode="auto">
          <a:xfrm rot="-1471107">
            <a:off x="5830804" y="3318647"/>
            <a:ext cx="1612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منسى</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8"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نفتالي</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9"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زبولون</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52"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البحر الميت</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55"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56"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57"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58" name="Text Box 50"/>
          <p:cNvSpPr txBox="1">
            <a:spLocks noChangeArrowheads="1"/>
          </p:cNvSpPr>
          <p:nvPr/>
        </p:nvSpPr>
        <p:spPr bwMode="auto">
          <a:xfrm rot="-37201">
            <a:off x="6815138" y="5523737"/>
            <a:ext cx="1328737" cy="42062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dirty="0">
                <a:solidFill>
                  <a:srgbClr val="003399"/>
                </a:solidFill>
                <a:latin typeface="Arial" panose="020B0604020202020204" pitchFamily="34" charset="0"/>
                <a:ea typeface="+mn-ea"/>
                <a:cs typeface="Arial" panose="020B0604020202020204" pitchFamily="34" charset="0"/>
              </a:rPr>
              <a:t>  </a:t>
            </a:r>
            <a:r>
              <a:rPr lang="ar-JO" sz="1600" b="1" dirty="0">
                <a:solidFill>
                  <a:srgbClr val="003399"/>
                </a:solidFill>
                <a:latin typeface="Arial" panose="020B0604020202020204" pitchFamily="34" charset="0"/>
                <a:ea typeface="+mn-ea"/>
                <a:cs typeface="Arial" panose="020B0604020202020204" pitchFamily="34" charset="0"/>
              </a:rPr>
              <a:t>لاوي : مدن  فقط ليعيش فيها</a:t>
            </a:r>
            <a:endParaRPr lang="en-US" sz="1600" b="1" dirty="0">
              <a:solidFill>
                <a:srgbClr val="003399"/>
              </a:solidFill>
              <a:latin typeface="Arial" panose="020B0604020202020204" pitchFamily="34" charset="0"/>
              <a:ea typeface="+mn-ea"/>
              <a:cs typeface="Arial" panose="020B0604020202020204" pitchFamily="34" charset="0"/>
            </a:endParaRPr>
          </a:p>
        </p:txBody>
      </p:sp>
      <p:sp>
        <p:nvSpPr>
          <p:cNvPr id="14366" name="Text Box 70"/>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29481" name="Rectangle 73"/>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05</a:t>
            </a:r>
          </a:p>
        </p:txBody>
      </p:sp>
      <p:sp>
        <p:nvSpPr>
          <p:cNvPr id="529482" name="Text Box 7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قضاة . 17: 6</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4369" name="Text Box 75"/>
          <p:cNvSpPr txBox="1">
            <a:spLocks noChangeArrowheads="1"/>
          </p:cNvSpPr>
          <p:nvPr/>
        </p:nvSpPr>
        <p:spPr bwMode="auto">
          <a:xfrm>
            <a:off x="6987984"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529484" name="Text Box 76"/>
          <p:cNvSpPr txBox="1">
            <a:spLocks noChangeArrowheads="1"/>
          </p:cNvSpPr>
          <p:nvPr/>
        </p:nvSpPr>
        <p:spPr bwMode="auto">
          <a:xfrm>
            <a:off x="3009900" y="1393825"/>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400" b="1" dirty="0">
                <a:solidFill>
                  <a:srgbClr val="0831AD"/>
                </a:solidFill>
                <a:latin typeface="Arial" panose="020B0604020202020204" pitchFamily="34" charset="0"/>
                <a:ea typeface="+mn-ea"/>
                <a:cs typeface="Arial" panose="020B0604020202020204" pitchFamily="34" charset="0"/>
              </a:rPr>
              <a:t>البحر العظيم</a:t>
            </a:r>
            <a:endParaRPr lang="en-US" sz="2400" b="1" dirty="0">
              <a:solidFill>
                <a:srgbClr val="0831AD"/>
              </a:solidFill>
              <a:latin typeface="Arial" panose="020B0604020202020204" pitchFamily="34" charset="0"/>
              <a:ea typeface="+mn-ea"/>
              <a:cs typeface="Arial" panose="020B0604020202020204" pitchFamily="34" charset="0"/>
            </a:endParaRPr>
          </a:p>
        </p:txBody>
      </p:sp>
      <p:grpSp>
        <p:nvGrpSpPr>
          <p:cNvPr id="14372" name="Group 57"/>
          <p:cNvGrpSpPr>
            <a:grpSpLocks/>
          </p:cNvGrpSpPr>
          <p:nvPr/>
        </p:nvGrpSpPr>
        <p:grpSpPr bwMode="auto">
          <a:xfrm>
            <a:off x="519113" y="117475"/>
            <a:ext cx="854075" cy="1720984"/>
            <a:chOff x="519113" y="312738"/>
            <a:chExt cx="854075" cy="1910918"/>
          </a:xfrm>
        </p:grpSpPr>
        <p:sp>
          <p:nvSpPr>
            <p:cNvPr id="59" name="Rectangle 5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8" name="Text Box 27">
            <a:extLst>
              <a:ext uri="{FF2B5EF4-FFF2-40B4-BE49-F238E27FC236}">
                <a16:creationId xmlns:a16="http://schemas.microsoft.com/office/drawing/2014/main" id="{7D724AA3-5432-304B-A791-722E7CC36888}"/>
              </a:ext>
            </a:extLst>
          </p:cNvPr>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جبل جلبوع</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61" name="Text Box 30">
            <a:extLst>
              <a:ext uri="{FF2B5EF4-FFF2-40B4-BE49-F238E27FC236}">
                <a16:creationId xmlns:a16="http://schemas.microsoft.com/office/drawing/2014/main" id="{247F7570-161E-AE4B-8172-76762F667863}"/>
              </a:ext>
            </a:extLst>
          </p:cNvPr>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يساكر</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62" name="Text Box 31">
            <a:extLst>
              <a:ext uri="{FF2B5EF4-FFF2-40B4-BE49-F238E27FC236}">
                <a16:creationId xmlns:a16="http://schemas.microsoft.com/office/drawing/2014/main" id="{191C196C-6EB6-4B44-82AE-3453D95085F7}"/>
              </a:ext>
            </a:extLst>
          </p:cNvPr>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منسى</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63" name="Text Box 33">
            <a:extLst>
              <a:ext uri="{FF2B5EF4-FFF2-40B4-BE49-F238E27FC236}">
                <a16:creationId xmlns:a16="http://schemas.microsoft.com/office/drawing/2014/main" id="{F1D9174A-B6DA-9744-886A-24FDB0431EC1}"/>
              </a:ext>
            </a:extLst>
          </p:cNvPr>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إفرايم</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65" name="Text Box 42">
            <a:extLst>
              <a:ext uri="{FF2B5EF4-FFF2-40B4-BE49-F238E27FC236}">
                <a16:creationId xmlns:a16="http://schemas.microsoft.com/office/drawing/2014/main" id="{E368BF97-B12A-8640-9A36-39332E1A62C5}"/>
              </a:ext>
            </a:extLst>
          </p:cNvPr>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جبل الكرمل</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66" name="Text Box 43">
            <a:extLst>
              <a:ext uri="{FF2B5EF4-FFF2-40B4-BE49-F238E27FC236}">
                <a16:creationId xmlns:a16="http://schemas.microsoft.com/office/drawing/2014/main" id="{AFCE2A7A-3981-2A48-8157-EACE96CCBAA8}"/>
              </a:ext>
            </a:extLst>
          </p:cNvPr>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جبل تابور</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529460" name="Text Box 52"/>
          <p:cNvSpPr txBox="1">
            <a:spLocks noChangeArrowheads="1"/>
          </p:cNvSpPr>
          <p:nvPr/>
        </p:nvSpPr>
        <p:spPr bwMode="auto">
          <a:xfrm>
            <a:off x="248603" y="2190522"/>
            <a:ext cx="8616950" cy="1862048"/>
          </a:xfrm>
          <a:prstGeom prst="rect">
            <a:avLst/>
          </a:prstGeom>
          <a:noFill/>
          <a:ln w="12700">
            <a:noFill/>
            <a:miter lim="800000"/>
            <a:headEnd/>
            <a:tailEnd/>
          </a:ln>
          <a:effectLst/>
        </p:spPr>
        <p:txBody>
          <a:bodyPr>
            <a:spAutoFit/>
          </a:bodyPr>
          <a:lstStyle/>
          <a:p>
            <a:pPr algn="ctr">
              <a:spcBef>
                <a:spcPct val="50000"/>
              </a:spcBef>
              <a:defRPr/>
            </a:pPr>
            <a:r>
              <a:rPr lang="ar-JO" sz="11500" b="1" dirty="0">
                <a:solidFill>
                  <a:srgbClr val="FFFF00"/>
                </a:solidFill>
                <a:effectLst>
                  <a:outerShdw blurRad="50800" dist="63500" dir="2700000" algn="tl" rotWithShape="0">
                    <a:schemeClr val="bg2"/>
                  </a:outerShdw>
                </a:effectLst>
                <a:latin typeface="Arial" panose="020B0604020202020204" pitchFamily="34" charset="0"/>
                <a:ea typeface="+mn-ea"/>
                <a:cs typeface="Arial" panose="020B0604020202020204" pitchFamily="34" charset="0"/>
              </a:rPr>
              <a:t>فوضى !</a:t>
            </a:r>
            <a:endParaRPr lang="en-US" sz="11500" b="1" dirty="0">
              <a:solidFill>
                <a:srgbClr val="FFFF00"/>
              </a:solidFill>
              <a:effectLst>
                <a:outerShdw blurRad="50800" dist="63500" dir="2700000" algn="tl" rotWithShape="0">
                  <a:schemeClr val="bg2"/>
                </a:outerShdw>
              </a:effectLst>
              <a:latin typeface="Arial" panose="020B0604020202020204" pitchFamily="34" charset="0"/>
              <a:ea typeface="+mn-ea"/>
              <a:cs typeface="Arial" panose="020B0604020202020204" pitchFamily="34" charset="0"/>
            </a:endParaRPr>
          </a:p>
        </p:txBody>
      </p:sp>
      <p:sp>
        <p:nvSpPr>
          <p:cNvPr id="67" name="Text Box 51">
            <a:extLst>
              <a:ext uri="{FF2B5EF4-FFF2-40B4-BE49-F238E27FC236}">
                <a16:creationId xmlns:a16="http://schemas.microsoft.com/office/drawing/2014/main" id="{8E21B58F-C520-7A48-AD7E-BE260FFE441A}"/>
              </a:ext>
            </a:extLst>
          </p:cNvPr>
          <p:cNvSpPr txBox="1">
            <a:spLocks noChangeArrowheads="1"/>
          </p:cNvSpPr>
          <p:nvPr/>
        </p:nvSpPr>
        <p:spPr bwMode="auto">
          <a:xfrm>
            <a:off x="320894" y="2532440"/>
            <a:ext cx="2387600"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dirty="0">
                <a:solidFill>
                  <a:srgbClr val="0842DE"/>
                </a:solidFill>
                <a:latin typeface="Arial" panose="020B0604020202020204" pitchFamily="34" charset="0"/>
                <a:cs typeface="Arial" panose="020B0604020202020204" pitchFamily="34" charset="0"/>
              </a:rPr>
              <a:t> كل واحد عمل</a:t>
            </a:r>
            <a:r>
              <a:rPr lang="en-US" sz="3200" b="1" dirty="0">
                <a:solidFill>
                  <a:srgbClr val="0842DE"/>
                </a:solidFill>
                <a:latin typeface="Arial" panose="020B0604020202020204" pitchFamily="34" charset="0"/>
                <a:cs typeface="Arial" panose="020B0604020202020204" pitchFamily="34" charset="0"/>
              </a:rPr>
              <a:t>”</a:t>
            </a:r>
            <a:r>
              <a:rPr lang="ar-JO" sz="3200" b="1" dirty="0">
                <a:solidFill>
                  <a:srgbClr val="0842DE"/>
                </a:solidFill>
                <a:latin typeface="Arial" panose="020B0604020202020204" pitchFamily="34" charset="0"/>
                <a:cs typeface="Arial" panose="020B0604020202020204" pitchFamily="34" charset="0"/>
              </a:rPr>
              <a:t> ما يحسن في عينيه ”</a:t>
            </a:r>
            <a:endParaRPr lang="en-US" sz="3200" b="1" dirty="0">
              <a:solidFill>
                <a:srgbClr val="0842DE"/>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with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78232" name="Text Box 24"/>
          <p:cNvSpPr txBox="1">
            <a:spLocks noChangeArrowheads="1"/>
          </p:cNvSpPr>
          <p:nvPr/>
        </p:nvSpPr>
        <p:spPr bwMode="auto">
          <a:xfrm>
            <a:off x="1663700" y="-222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dirty="0">
                <a:solidFill>
                  <a:schemeClr val="tx1"/>
                </a:solidFill>
                <a:latin typeface="Arial" panose="020B0604020202020204" pitchFamily="34" charset="0"/>
                <a:ea typeface="+mn-ea"/>
                <a:cs typeface="Arial" panose="020B0604020202020204" pitchFamily="34" charset="0"/>
              </a:rPr>
              <a:t> </a:t>
            </a:r>
            <a:r>
              <a:rPr lang="ar-JO" sz="1600" b="1" dirty="0">
                <a:solidFill>
                  <a:schemeClr val="tx1"/>
                </a:solidFill>
                <a:latin typeface="Arial" panose="020B0604020202020204" pitchFamily="34" charset="0"/>
                <a:ea typeface="+mn-ea"/>
                <a:cs typeface="Arial" panose="020B0604020202020204" pitchFamily="34" charset="0"/>
              </a:rPr>
              <a:t>نحميا 3: 8</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43363"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3364"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478215" name="Rectangle 7"/>
          <p:cNvSpPr>
            <a:spLocks noChangeArrowheads="1"/>
          </p:cNvSpPr>
          <p:nvPr/>
        </p:nvSpPr>
        <p:spPr bwMode="auto">
          <a:xfrm>
            <a:off x="1879600" y="501650"/>
            <a:ext cx="6664325" cy="459100"/>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400" b="1" dirty="0">
                <a:solidFill>
                  <a:srgbClr val="EEFF4B"/>
                </a:solidFill>
                <a:latin typeface="Arial" panose="020B0604020202020204" pitchFamily="34" charset="0"/>
                <a:cs typeface="Arial" panose="020B0604020202020204" pitchFamily="34" charset="0"/>
              </a:rPr>
              <a:t>أورشليم : جدران نحميا غير المغطاة </a:t>
            </a:r>
            <a:endParaRPr lang="en-US" b="1" dirty="0">
              <a:solidFill>
                <a:srgbClr val="EEFF4B"/>
              </a:solidFill>
              <a:latin typeface="Arial" panose="020B0604020202020204" pitchFamily="34" charset="0"/>
              <a:cs typeface="Arial" panose="020B0604020202020204" pitchFamily="34" charset="0"/>
            </a:endParaRPr>
          </a:p>
        </p:txBody>
      </p:sp>
      <p:sp>
        <p:nvSpPr>
          <p:cNvPr id="478317" name="Rectangle 109"/>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67</a:t>
            </a:r>
          </a:p>
        </p:txBody>
      </p:sp>
      <p:sp>
        <p:nvSpPr>
          <p:cNvPr id="143369" name="Text Box 110"/>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26" name="Group 79">
            <a:extLst>
              <a:ext uri="{FF2B5EF4-FFF2-40B4-BE49-F238E27FC236}">
                <a16:creationId xmlns:a16="http://schemas.microsoft.com/office/drawing/2014/main" id="{91D62CBB-7187-6247-B49F-FBFACE19A516}"/>
              </a:ext>
            </a:extLst>
          </p:cNvPr>
          <p:cNvGrpSpPr>
            <a:grpSpLocks/>
          </p:cNvGrpSpPr>
          <p:nvPr/>
        </p:nvGrpSpPr>
        <p:grpSpPr bwMode="auto">
          <a:xfrm>
            <a:off x="7897814" y="3435350"/>
            <a:ext cx="1241426" cy="1098550"/>
            <a:chOff x="3515" y="2589"/>
            <a:chExt cx="782" cy="692"/>
          </a:xfrm>
        </p:grpSpPr>
        <p:sp>
          <p:nvSpPr>
            <p:cNvPr id="27" name="Freeform 80">
              <a:extLst>
                <a:ext uri="{FF2B5EF4-FFF2-40B4-BE49-F238E27FC236}">
                  <a16:creationId xmlns:a16="http://schemas.microsoft.com/office/drawing/2014/main" id="{FC8876EF-FE92-4546-BA25-89D82C266F2A}"/>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8" name="Freeform 81">
              <a:extLst>
                <a:ext uri="{FF2B5EF4-FFF2-40B4-BE49-F238E27FC236}">
                  <a16:creationId xmlns:a16="http://schemas.microsoft.com/office/drawing/2014/main" id="{C1F2B58B-3C2F-2840-8931-32CBD19FAE28}"/>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9" name="AutoShape 82">
              <a:extLst>
                <a:ext uri="{FF2B5EF4-FFF2-40B4-BE49-F238E27FC236}">
                  <a16:creationId xmlns:a16="http://schemas.microsoft.com/office/drawing/2014/main" id="{17C4E433-CB67-C744-B632-BD818DD754C2}"/>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0" name="Rectangle 83">
              <a:extLst>
                <a:ext uri="{FF2B5EF4-FFF2-40B4-BE49-F238E27FC236}">
                  <a16:creationId xmlns:a16="http://schemas.microsoft.com/office/drawing/2014/main" id="{26F0A08B-72BE-5644-A813-5809A5E00EA3}"/>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1" name="Line 84">
              <a:extLst>
                <a:ext uri="{FF2B5EF4-FFF2-40B4-BE49-F238E27FC236}">
                  <a16:creationId xmlns:a16="http://schemas.microsoft.com/office/drawing/2014/main" id="{7C2C5041-5053-0F44-A4E5-462DFF488AD9}"/>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2" name="Line 85">
              <a:extLst>
                <a:ext uri="{FF2B5EF4-FFF2-40B4-BE49-F238E27FC236}">
                  <a16:creationId xmlns:a16="http://schemas.microsoft.com/office/drawing/2014/main" id="{D3669890-1AFC-7140-9441-800D3E1B92D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3" name="Rectangle 86">
              <a:extLst>
                <a:ext uri="{FF2B5EF4-FFF2-40B4-BE49-F238E27FC236}">
                  <a16:creationId xmlns:a16="http://schemas.microsoft.com/office/drawing/2014/main" id="{5B4A68A3-82D5-4048-AAAB-C4F0BB9ACA39}"/>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34" name="Line 87">
              <a:extLst>
                <a:ext uri="{FF2B5EF4-FFF2-40B4-BE49-F238E27FC236}">
                  <a16:creationId xmlns:a16="http://schemas.microsoft.com/office/drawing/2014/main" id="{86CA1650-D16D-3B40-A550-C689A999FD87}"/>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 name="Line 88">
              <a:extLst>
                <a:ext uri="{FF2B5EF4-FFF2-40B4-BE49-F238E27FC236}">
                  <a16:creationId xmlns:a16="http://schemas.microsoft.com/office/drawing/2014/main" id="{9ED152D4-CC14-2046-8A13-0A2CAFDCD797}"/>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6" name="Rectangle 89">
              <a:extLst>
                <a:ext uri="{FF2B5EF4-FFF2-40B4-BE49-F238E27FC236}">
                  <a16:creationId xmlns:a16="http://schemas.microsoft.com/office/drawing/2014/main" id="{AFC42EF4-04E3-2646-8AFD-80906C709544}"/>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37" name="Rectangle 90">
              <a:extLst>
                <a:ext uri="{FF2B5EF4-FFF2-40B4-BE49-F238E27FC236}">
                  <a16:creationId xmlns:a16="http://schemas.microsoft.com/office/drawing/2014/main" id="{430BFC8A-8B6E-1244-860F-3B21056C7B27}"/>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38" name="Rectangle 91">
              <a:extLst>
                <a:ext uri="{FF2B5EF4-FFF2-40B4-BE49-F238E27FC236}">
                  <a16:creationId xmlns:a16="http://schemas.microsoft.com/office/drawing/2014/main" id="{D84CB83E-31BA-1B4F-A1ED-0D3B353C7257}"/>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39" name="Rectangle 92">
              <a:extLst>
                <a:ext uri="{FF2B5EF4-FFF2-40B4-BE49-F238E27FC236}">
                  <a16:creationId xmlns:a16="http://schemas.microsoft.com/office/drawing/2014/main" id="{A2ECF6CA-E270-724D-A488-6BB14BB9374A}"/>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0" name="Rectangle 93">
              <a:extLst>
                <a:ext uri="{FF2B5EF4-FFF2-40B4-BE49-F238E27FC236}">
                  <a16:creationId xmlns:a16="http://schemas.microsoft.com/office/drawing/2014/main" id="{5ED940C3-C5A0-6F47-95E3-DA23576B57F4}"/>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1" name="Rectangle 94">
              <a:extLst>
                <a:ext uri="{FF2B5EF4-FFF2-40B4-BE49-F238E27FC236}">
                  <a16:creationId xmlns:a16="http://schemas.microsoft.com/office/drawing/2014/main" id="{83062E04-8035-6446-81AF-22440806C49D}"/>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42" name="Rectangle 90">
              <a:extLst>
                <a:ext uri="{FF2B5EF4-FFF2-40B4-BE49-F238E27FC236}">
                  <a16:creationId xmlns:a16="http://schemas.microsoft.com/office/drawing/2014/main" id="{263DC5FE-811D-0341-89DC-B4CDB8B12F80}"/>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
        <p:nvSpPr>
          <p:cNvPr id="43" name="Rectangle 90">
            <a:extLst>
              <a:ext uri="{FF2B5EF4-FFF2-40B4-BE49-F238E27FC236}">
                <a16:creationId xmlns:a16="http://schemas.microsoft.com/office/drawing/2014/main" id="{FFEC3971-4424-6346-9CA4-BC59B3D4306B}"/>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Arial" panose="020B0604020202020204" pitchFamily="34" charset="0"/>
                <a:cs typeface="Arial" panose="020B0604020202020204" pitchFamily="34" charset="0"/>
              </a:rPr>
              <a:t>ز</a:t>
            </a:r>
            <a:r>
              <a:rPr lang="ar-SA" sz="1000" b="1" dirty="0">
                <a:solidFill>
                  <a:srgbClr val="000000"/>
                </a:solidFill>
                <a:latin typeface="Arial" panose="020B0604020202020204" pitchFamily="34" charset="0"/>
                <a:cs typeface="Arial" panose="020B0604020202020204" pitchFamily="34" charset="0"/>
              </a:rPr>
              <a:t>-</a:t>
            </a:r>
            <a:r>
              <a:rPr lang="ar-SA" sz="1000" b="1" dirty="0" err="1">
                <a:solidFill>
                  <a:srgbClr val="000000"/>
                </a:solidFill>
                <a:latin typeface="Arial" panose="020B0604020202020204" pitchFamily="34" charset="0"/>
                <a:cs typeface="Arial" panose="020B0604020202020204" pitchFamily="34" charset="0"/>
              </a:rPr>
              <a:t>ع</a:t>
            </a:r>
            <a:r>
              <a:rPr lang="ar-SA" sz="1000" b="1" dirty="0">
                <a:solidFill>
                  <a:srgbClr val="000000"/>
                </a:solidFill>
                <a:latin typeface="Arial" panose="020B0604020202020204" pitchFamily="34" charset="0"/>
                <a:cs typeface="Arial" panose="020B0604020202020204" pitchFamily="34"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091"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092"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093"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094"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095"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096" name="Rectangle 8"/>
          <p:cNvSpPr>
            <a:spLocks noChangeArrowheads="1"/>
          </p:cNvSpPr>
          <p:nvPr/>
        </p:nvSpPr>
        <p:spPr bwMode="auto">
          <a:xfrm>
            <a:off x="4630738" y="2649538"/>
            <a:ext cx="15208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نهـ. فر</a:t>
            </a:r>
            <a:endParaRPr lang="en-US" sz="2400" b="1" dirty="0">
              <a:solidFill>
                <a:srgbClr val="CECECE"/>
              </a:solidFill>
              <a:latin typeface="Arial" panose="020B0604020202020204" pitchFamily="34" charset="0"/>
              <a:cs typeface="Arial" panose="020B0604020202020204" pitchFamily="34" charset="0"/>
            </a:endParaRPr>
          </a:p>
        </p:txBody>
      </p:sp>
      <p:sp>
        <p:nvSpPr>
          <p:cNvPr id="601097"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098" name="Rectangle 10"/>
          <p:cNvSpPr>
            <a:spLocks noChangeArrowheads="1"/>
          </p:cNvSpPr>
          <p:nvPr/>
        </p:nvSpPr>
        <p:spPr bwMode="auto">
          <a:xfrm>
            <a:off x="7259638" y="5259388"/>
            <a:ext cx="131127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dirty="0">
                <a:solidFill>
                  <a:srgbClr val="CECECE"/>
                </a:solidFill>
                <a:latin typeface="Arial" panose="020B0604020202020204" pitchFamily="34" charset="0"/>
                <a:cs typeface="Arial" panose="020B0604020202020204" pitchFamily="34" charset="0"/>
              </a:rPr>
              <a:t>PG</a:t>
            </a:r>
          </a:p>
        </p:txBody>
      </p:sp>
      <p:sp>
        <p:nvSpPr>
          <p:cNvPr id="601099"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00"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01"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02" name="Rectangle 14"/>
          <p:cNvSpPr>
            <a:spLocks noChangeArrowheads="1"/>
          </p:cNvSpPr>
          <p:nvPr/>
        </p:nvSpPr>
        <p:spPr bwMode="auto">
          <a:xfrm>
            <a:off x="3449638" y="2382838"/>
            <a:ext cx="127317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بحـ. جل</a:t>
            </a:r>
            <a:endParaRPr lang="en-US" sz="2400" b="1" dirty="0">
              <a:solidFill>
                <a:srgbClr val="CECECE"/>
              </a:solidFill>
              <a:latin typeface="Arial" panose="020B0604020202020204" pitchFamily="34" charset="0"/>
              <a:cs typeface="Arial" panose="020B0604020202020204" pitchFamily="34" charset="0"/>
            </a:endParaRPr>
          </a:p>
        </p:txBody>
      </p:sp>
      <p:sp>
        <p:nvSpPr>
          <p:cNvPr id="601103" name="Rectangle 15"/>
          <p:cNvSpPr>
            <a:spLocks noChangeArrowheads="1"/>
          </p:cNvSpPr>
          <p:nvPr/>
        </p:nvSpPr>
        <p:spPr bwMode="auto">
          <a:xfrm>
            <a:off x="2516188" y="5640388"/>
            <a:ext cx="70167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dirty="0">
                <a:solidFill>
                  <a:srgbClr val="CECECE"/>
                </a:solidFill>
                <a:latin typeface="Arial" panose="020B0604020202020204" pitchFamily="34" charset="0"/>
                <a:cs typeface="Arial" panose="020B0604020202020204" pitchFamily="34" charset="0"/>
              </a:rPr>
              <a:t>RS</a:t>
            </a:r>
          </a:p>
        </p:txBody>
      </p:sp>
      <p:sp>
        <p:nvSpPr>
          <p:cNvPr id="601104" name="Rectangle 16"/>
          <p:cNvSpPr>
            <a:spLocks noChangeArrowheads="1"/>
          </p:cNvSpPr>
          <p:nvPr/>
        </p:nvSpPr>
        <p:spPr bwMode="auto">
          <a:xfrm>
            <a:off x="2020888" y="992188"/>
            <a:ext cx="835025" cy="39754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000" b="1" dirty="0">
                <a:solidFill>
                  <a:srgbClr val="CECECE"/>
                </a:solidFill>
                <a:latin typeface="Arial" panose="020B0604020202020204" pitchFamily="34" charset="0"/>
                <a:cs typeface="Arial" panose="020B0604020202020204" pitchFamily="34" charset="0"/>
              </a:rPr>
              <a:t>بحـ.متو</a:t>
            </a:r>
            <a:endParaRPr lang="en-US" sz="2000" b="1" dirty="0">
              <a:solidFill>
                <a:srgbClr val="CECECE"/>
              </a:solidFill>
              <a:latin typeface="Arial" panose="020B0604020202020204" pitchFamily="34" charset="0"/>
              <a:cs typeface="Arial" panose="020B0604020202020204" pitchFamily="34" charset="0"/>
            </a:endParaRPr>
          </a:p>
        </p:txBody>
      </p:sp>
      <p:sp>
        <p:nvSpPr>
          <p:cNvPr id="601105"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08" name="Rectangle 20"/>
          <p:cNvSpPr>
            <a:spLocks noChangeArrowheads="1"/>
          </p:cNvSpPr>
          <p:nvPr/>
        </p:nvSpPr>
        <p:spPr bwMode="auto">
          <a:xfrm>
            <a:off x="76200" y="304800"/>
            <a:ext cx="2825750" cy="119776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sz="2400" b="1" dirty="0">
                <a:solidFill>
                  <a:srgbClr val="FFD34A"/>
                </a:solidFill>
                <a:latin typeface="Arial" panose="020B0604020202020204" pitchFamily="34" charset="0"/>
                <a:cs typeface="Arial" panose="020B0604020202020204" pitchFamily="34" charset="0"/>
              </a:rPr>
              <a:t> </a:t>
            </a:r>
            <a:r>
              <a:rPr lang="ar-JO" sz="2400" b="1" dirty="0">
                <a:solidFill>
                  <a:srgbClr val="FFD34A"/>
                </a:solidFill>
                <a:latin typeface="Arial" panose="020B0604020202020204" pitchFamily="34" charset="0"/>
                <a:cs typeface="Arial" panose="020B0604020202020204" pitchFamily="34" charset="0"/>
              </a:rPr>
              <a:t>تزيين          </a:t>
            </a:r>
            <a:endParaRPr lang="en-US" sz="2400" b="1" dirty="0">
              <a:solidFill>
                <a:srgbClr val="FFD34A"/>
              </a:solidFill>
              <a:latin typeface="Arial" panose="020B0604020202020204" pitchFamily="34" charset="0"/>
              <a:cs typeface="Arial" panose="020B0604020202020204" pitchFamily="34" charset="0"/>
            </a:endParaRPr>
          </a:p>
          <a:p>
            <a:pPr>
              <a:defRPr/>
            </a:pPr>
            <a:r>
              <a:rPr lang="en-US" sz="2400" b="1" dirty="0">
                <a:solidFill>
                  <a:srgbClr val="FFD34A"/>
                </a:solidFill>
                <a:latin typeface="Arial" panose="020B0604020202020204" pitchFamily="34" charset="0"/>
                <a:cs typeface="Arial" panose="020B0604020202020204" pitchFamily="34" charset="0"/>
              </a:rPr>
              <a:t>        </a:t>
            </a:r>
            <a:r>
              <a:rPr lang="ar-JO" sz="2400" b="1" dirty="0">
                <a:solidFill>
                  <a:srgbClr val="FFD34A"/>
                </a:solidFill>
                <a:latin typeface="Arial" panose="020B0604020202020204" pitchFamily="34" charset="0"/>
                <a:cs typeface="Arial" panose="020B0604020202020204" pitchFamily="34" charset="0"/>
              </a:rPr>
              <a:t>المرحلة </a:t>
            </a:r>
            <a:r>
              <a:rPr lang="en-US" sz="2400" b="1" dirty="0">
                <a:solidFill>
                  <a:srgbClr val="FFD34A"/>
                </a:solidFill>
                <a:latin typeface="Arial" panose="020B0604020202020204" pitchFamily="34" charset="0"/>
                <a:cs typeface="Arial" panose="020B0604020202020204" pitchFamily="34" charset="0"/>
              </a:rPr>
              <a:t>                                    </a:t>
            </a:r>
          </a:p>
          <a:p>
            <a:pPr>
              <a:defRPr/>
            </a:pPr>
            <a:r>
              <a:rPr lang="en-US" sz="2400" b="1" dirty="0">
                <a:solidFill>
                  <a:srgbClr val="FFD34A"/>
                </a:solidFill>
                <a:latin typeface="Arial" panose="020B0604020202020204" pitchFamily="34" charset="0"/>
                <a:cs typeface="Arial" panose="020B0604020202020204" pitchFamily="34" charset="0"/>
              </a:rPr>
              <a:t>   </a:t>
            </a:r>
          </a:p>
        </p:txBody>
      </p:sp>
      <p:sp>
        <p:nvSpPr>
          <p:cNvPr id="601109" name="Rectangle 21"/>
          <p:cNvSpPr>
            <a:spLocks noChangeArrowheads="1"/>
          </p:cNvSpPr>
          <p:nvPr/>
        </p:nvSpPr>
        <p:spPr bwMode="auto">
          <a:xfrm>
            <a:off x="2613025" y="3613150"/>
            <a:ext cx="1730375"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dirty="0">
                <a:solidFill>
                  <a:srgbClr val="CECECE"/>
                </a:solidFill>
                <a:latin typeface="Arial" panose="020B0604020202020204" pitchFamily="34" charset="0"/>
                <a:cs typeface="Arial" panose="020B0604020202020204" pitchFamily="34" charset="0"/>
              </a:rPr>
              <a:t>DS</a:t>
            </a:r>
          </a:p>
        </p:txBody>
      </p:sp>
      <p:sp>
        <p:nvSpPr>
          <p:cNvPr id="601110"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12" name="Rectangle 24"/>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13" name="Rectangle 25"/>
          <p:cNvSpPr>
            <a:spLocks noChangeArrowheads="1"/>
          </p:cNvSpPr>
          <p:nvPr/>
        </p:nvSpPr>
        <p:spPr bwMode="auto">
          <a:xfrm>
            <a:off x="6896100" y="4395788"/>
            <a:ext cx="835025"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dirty="0">
                <a:solidFill>
                  <a:srgbClr val="CECECE"/>
                </a:solidFill>
                <a:latin typeface="Arial" panose="020B0604020202020204" pitchFamily="34" charset="0"/>
                <a:cs typeface="Arial" panose="020B0604020202020204" pitchFamily="34" charset="0"/>
              </a:rPr>
              <a:t>U</a:t>
            </a:r>
          </a:p>
        </p:txBody>
      </p:sp>
      <p:sp>
        <p:nvSpPr>
          <p:cNvPr id="601114" name="Rectangle 26"/>
          <p:cNvSpPr>
            <a:spLocks noChangeArrowheads="1"/>
          </p:cNvSpPr>
          <p:nvPr/>
        </p:nvSpPr>
        <p:spPr bwMode="auto">
          <a:xfrm>
            <a:off x="5830888" y="2884488"/>
            <a:ext cx="8350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با</a:t>
            </a:r>
            <a:endParaRPr lang="en-US" sz="2400" b="1" dirty="0">
              <a:solidFill>
                <a:srgbClr val="CECECE"/>
              </a:solidFill>
              <a:latin typeface="Arial" panose="020B0604020202020204" pitchFamily="34" charset="0"/>
              <a:cs typeface="Arial" panose="020B0604020202020204" pitchFamily="34" charset="0"/>
            </a:endParaRPr>
          </a:p>
        </p:txBody>
      </p:sp>
      <p:sp>
        <p:nvSpPr>
          <p:cNvPr id="60111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16" name="Rectangle 28"/>
          <p:cNvSpPr>
            <a:spLocks noChangeArrowheads="1"/>
          </p:cNvSpPr>
          <p:nvPr/>
        </p:nvSpPr>
        <p:spPr bwMode="auto">
          <a:xfrm>
            <a:off x="5487988" y="1811338"/>
            <a:ext cx="8350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حا</a:t>
            </a:r>
            <a:endParaRPr lang="en-US" sz="2400" b="1" dirty="0">
              <a:solidFill>
                <a:srgbClr val="CECECE"/>
              </a:solidFill>
              <a:latin typeface="Arial" panose="020B0604020202020204" pitchFamily="34" charset="0"/>
              <a:cs typeface="Arial" panose="020B0604020202020204" pitchFamily="34" charset="0"/>
            </a:endParaRPr>
          </a:p>
        </p:txBody>
      </p:sp>
      <p:sp>
        <p:nvSpPr>
          <p:cNvPr id="60111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18" name="Oval 30"/>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19"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20" name="Rectangle 32"/>
          <p:cNvSpPr>
            <a:spLocks noChangeArrowheads="1"/>
          </p:cNvSpPr>
          <p:nvPr/>
        </p:nvSpPr>
        <p:spPr bwMode="auto">
          <a:xfrm>
            <a:off x="3082925" y="2568575"/>
            <a:ext cx="522578"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كنع</a:t>
            </a:r>
            <a:endParaRPr lang="en-US" sz="2400" b="1" dirty="0">
              <a:solidFill>
                <a:srgbClr val="CECECE"/>
              </a:solidFill>
              <a:latin typeface="Arial" panose="020B0604020202020204" pitchFamily="34" charset="0"/>
              <a:cs typeface="Arial" panose="020B0604020202020204" pitchFamily="34" charset="0"/>
            </a:endParaRPr>
          </a:p>
        </p:txBody>
      </p:sp>
      <p:sp>
        <p:nvSpPr>
          <p:cNvPr id="601121"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22" name="Rectangle 34"/>
          <p:cNvSpPr>
            <a:spLocks noChangeArrowheads="1"/>
          </p:cNvSpPr>
          <p:nvPr/>
        </p:nvSpPr>
        <p:spPr bwMode="auto">
          <a:xfrm>
            <a:off x="2727325" y="3078163"/>
            <a:ext cx="799898"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أورش</a:t>
            </a:r>
            <a:endParaRPr lang="en-US" sz="2400" b="1" dirty="0">
              <a:solidFill>
                <a:srgbClr val="CECECE"/>
              </a:solidFill>
              <a:latin typeface="Arial" panose="020B0604020202020204" pitchFamily="34" charset="0"/>
              <a:cs typeface="Arial" panose="020B0604020202020204" pitchFamily="34" charset="0"/>
            </a:endParaRPr>
          </a:p>
        </p:txBody>
      </p:sp>
      <p:sp>
        <p:nvSpPr>
          <p:cNvPr id="601123"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25" name="Rectangle 37"/>
          <p:cNvSpPr>
            <a:spLocks noChangeArrowheads="1"/>
          </p:cNvSpPr>
          <p:nvPr/>
        </p:nvSpPr>
        <p:spPr bwMode="auto">
          <a:xfrm>
            <a:off x="3063219" y="4451350"/>
            <a:ext cx="628376"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en-US" sz="2400" b="1" dirty="0">
                <a:solidFill>
                  <a:srgbClr val="CECECE"/>
                </a:solidFill>
                <a:latin typeface="Arial" panose="020B0604020202020204" pitchFamily="34" charset="0"/>
                <a:cs typeface="Arial" panose="020B0604020202020204" pitchFamily="34" charset="0"/>
              </a:rPr>
              <a:t>KB</a:t>
            </a:r>
          </a:p>
        </p:txBody>
      </p:sp>
      <p:sp>
        <p:nvSpPr>
          <p:cNvPr id="601128"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29" name="Rectangle 41"/>
          <p:cNvSpPr>
            <a:spLocks noChangeArrowheads="1"/>
          </p:cNvSpPr>
          <p:nvPr/>
        </p:nvSpPr>
        <p:spPr bwMode="auto">
          <a:xfrm>
            <a:off x="1807875" y="4081463"/>
            <a:ext cx="387926"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en-US" sz="2400" b="1" dirty="0">
                <a:solidFill>
                  <a:srgbClr val="CECECE"/>
                </a:solidFill>
                <a:latin typeface="Arial" panose="020B0604020202020204" pitchFamily="34" charset="0"/>
                <a:cs typeface="Arial" panose="020B0604020202020204" pitchFamily="34" charset="0"/>
              </a:rPr>
              <a:t>E</a:t>
            </a:r>
          </a:p>
        </p:txBody>
      </p:sp>
      <p:sp>
        <p:nvSpPr>
          <p:cNvPr id="601130" name="Rectangle 42"/>
          <p:cNvSpPr>
            <a:spLocks noChangeArrowheads="1"/>
          </p:cNvSpPr>
          <p:nvPr/>
        </p:nvSpPr>
        <p:spPr bwMode="auto">
          <a:xfrm>
            <a:off x="3751263" y="3078163"/>
            <a:ext cx="1074012"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جب. نيب</a:t>
            </a:r>
            <a:endParaRPr lang="en-US" sz="2400" b="1" dirty="0">
              <a:solidFill>
                <a:srgbClr val="CECECE"/>
              </a:solidFill>
              <a:latin typeface="Arial" panose="020B0604020202020204" pitchFamily="34" charset="0"/>
              <a:cs typeface="Arial" panose="020B0604020202020204" pitchFamily="34" charset="0"/>
            </a:endParaRPr>
          </a:p>
        </p:txBody>
      </p:sp>
      <p:sp>
        <p:nvSpPr>
          <p:cNvPr id="601131" name="Rectangle 43"/>
          <p:cNvSpPr>
            <a:spLocks noChangeArrowheads="1"/>
          </p:cNvSpPr>
          <p:nvPr/>
        </p:nvSpPr>
        <p:spPr bwMode="auto">
          <a:xfrm>
            <a:off x="7772400" y="6226175"/>
            <a:ext cx="184731"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01132" name="Line 44"/>
          <p:cNvSpPr>
            <a:spLocks noChangeShapeType="1"/>
          </p:cNvSpPr>
          <p:nvPr/>
        </p:nvSpPr>
        <p:spPr bwMode="auto">
          <a:xfrm>
            <a:off x="8077200" y="3883025"/>
            <a:ext cx="863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F8131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34" name="Line 46"/>
          <p:cNvSpPr>
            <a:spLocks noChangeShapeType="1"/>
          </p:cNvSpPr>
          <p:nvPr/>
        </p:nvSpPr>
        <p:spPr bwMode="auto">
          <a:xfrm>
            <a:off x="8077200" y="4060825"/>
            <a:ext cx="863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F8131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35" name="Line 47"/>
          <p:cNvSpPr>
            <a:spLocks noChangeShapeType="1"/>
          </p:cNvSpPr>
          <p:nvPr/>
        </p:nvSpPr>
        <p:spPr bwMode="auto">
          <a:xfrm>
            <a:off x="8077200" y="4454525"/>
            <a:ext cx="863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F8131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36" name="Line 48"/>
          <p:cNvSpPr>
            <a:spLocks noChangeShapeType="1"/>
          </p:cNvSpPr>
          <p:nvPr/>
        </p:nvSpPr>
        <p:spPr bwMode="auto">
          <a:xfrm>
            <a:off x="8077200" y="4257675"/>
            <a:ext cx="863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F8131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37" name="Rectangle 49"/>
          <p:cNvSpPr>
            <a:spLocks noChangeArrowheads="1"/>
          </p:cNvSpPr>
          <p:nvPr/>
        </p:nvSpPr>
        <p:spPr bwMode="auto">
          <a:xfrm>
            <a:off x="7970838" y="4092575"/>
            <a:ext cx="1212850" cy="211138"/>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sz="800" b="1" dirty="0">
                <a:solidFill>
                  <a:srgbClr val="000000"/>
                </a:solidFill>
                <a:latin typeface="Arial" panose="020B0604020202020204" pitchFamily="34" charset="0"/>
                <a:cs typeface="Arial" panose="020B0604020202020204" pitchFamily="34" charset="0"/>
              </a:rPr>
              <a:t>100 Years / 50,000</a:t>
            </a:r>
          </a:p>
        </p:txBody>
      </p:sp>
      <p:sp>
        <p:nvSpPr>
          <p:cNvPr id="601154" name="Text Box 66"/>
          <p:cNvSpPr txBox="1">
            <a:spLocks noChangeArrowheads="1"/>
          </p:cNvSpPr>
          <p:nvPr/>
        </p:nvSpPr>
        <p:spPr bwMode="auto">
          <a:xfrm>
            <a:off x="8721725" y="84138"/>
            <a:ext cx="254000" cy="40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000" b="1" dirty="0">
                <a:solidFill>
                  <a:srgbClr val="FFA27C"/>
                </a:solidFill>
                <a:latin typeface="Arial" panose="020B0604020202020204" pitchFamily="34" charset="0"/>
                <a:cs typeface="Arial" panose="020B0604020202020204" pitchFamily="34" charset="0"/>
              </a:rPr>
              <a:t> </a:t>
            </a:r>
          </a:p>
        </p:txBody>
      </p:sp>
      <p:sp>
        <p:nvSpPr>
          <p:cNvPr id="601155" name="Text Box 67"/>
          <p:cNvSpPr txBox="1">
            <a:spLocks noChangeArrowheads="1"/>
          </p:cNvSpPr>
          <p:nvPr/>
        </p:nvSpPr>
        <p:spPr bwMode="auto">
          <a:xfrm>
            <a:off x="8593847" y="6420128"/>
            <a:ext cx="31290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800" b="1" dirty="0">
                <a:solidFill>
                  <a:srgbClr val="FFFFFF"/>
                </a:solidFill>
                <a:latin typeface="Arial" panose="020B0604020202020204" pitchFamily="34" charset="0"/>
                <a:cs typeface="Arial" panose="020B0604020202020204" pitchFamily="34" charset="0"/>
              </a:rPr>
              <a:t>3</a:t>
            </a:r>
            <a:endParaRPr lang="en-US" sz="2000" b="1" dirty="0">
              <a:solidFill>
                <a:srgbClr val="FFA27C"/>
              </a:solidFill>
              <a:latin typeface="Arial" panose="020B0604020202020204" pitchFamily="34" charset="0"/>
              <a:cs typeface="Arial" panose="020B0604020202020204" pitchFamily="34" charset="0"/>
            </a:endParaRPr>
          </a:p>
        </p:txBody>
      </p:sp>
      <p:sp>
        <p:nvSpPr>
          <p:cNvPr id="601156" name="Rectangle 68"/>
          <p:cNvSpPr>
            <a:spLocks noChangeArrowheads="1"/>
          </p:cNvSpPr>
          <p:nvPr/>
        </p:nvSpPr>
        <p:spPr bwMode="auto">
          <a:xfrm>
            <a:off x="7177088" y="1525588"/>
            <a:ext cx="12922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نين</a:t>
            </a:r>
            <a:r>
              <a:rPr lang="en-US" sz="2400" b="1" dirty="0">
                <a:solidFill>
                  <a:srgbClr val="CECECE"/>
                </a:solidFill>
                <a:latin typeface="Arial" panose="020B0604020202020204" pitchFamily="34" charset="0"/>
                <a:cs typeface="Arial" panose="020B0604020202020204" pitchFamily="34" charset="0"/>
              </a:rPr>
              <a:t>(</a:t>
            </a:r>
            <a:r>
              <a:rPr lang="ar-JO" sz="2400" b="1" dirty="0">
                <a:solidFill>
                  <a:srgbClr val="CECECE"/>
                </a:solidFill>
                <a:latin typeface="Arial" panose="020B0604020202020204" pitchFamily="34" charset="0"/>
                <a:cs typeface="Arial" panose="020B0604020202020204" pitchFamily="34" charset="0"/>
              </a:rPr>
              <a:t>أش</a:t>
            </a:r>
            <a:r>
              <a:rPr lang="en-US" sz="2400" b="1" dirty="0">
                <a:solidFill>
                  <a:srgbClr val="CECECE"/>
                </a:solidFill>
                <a:latin typeface="Arial" panose="020B0604020202020204" pitchFamily="34" charset="0"/>
                <a:cs typeface="Arial" panose="020B0604020202020204" pitchFamily="34" charset="0"/>
              </a:rPr>
              <a:t>)</a:t>
            </a:r>
          </a:p>
        </p:txBody>
      </p:sp>
      <p:grpSp>
        <p:nvGrpSpPr>
          <p:cNvPr id="601157" name="Group 69"/>
          <p:cNvGrpSpPr>
            <a:grpSpLocks/>
          </p:cNvGrpSpPr>
          <p:nvPr/>
        </p:nvGrpSpPr>
        <p:grpSpPr bwMode="auto">
          <a:xfrm>
            <a:off x="635000" y="1816099"/>
            <a:ext cx="5118100" cy="1460500"/>
            <a:chOff x="400" y="1144"/>
            <a:chExt cx="3224" cy="920"/>
          </a:xfrm>
        </p:grpSpPr>
        <p:sp>
          <p:nvSpPr>
            <p:cNvPr id="601158" name="Freeform 70"/>
            <p:cNvSpPr>
              <a:spLocks/>
            </p:cNvSpPr>
            <p:nvPr/>
          </p:nvSpPr>
          <p:spPr bwMode="auto">
            <a:xfrm>
              <a:off x="1832" y="1144"/>
              <a:ext cx="1792" cy="920"/>
            </a:xfrm>
            <a:custGeom>
              <a:avLst/>
              <a:gdLst>
                <a:gd name="T0" fmla="*/ 1792 w 1792"/>
                <a:gd name="T1" fmla="*/ 848 h 920"/>
                <a:gd name="T2" fmla="*/ 1744 w 1792"/>
                <a:gd name="T3" fmla="*/ 680 h 920"/>
                <a:gd name="T4" fmla="*/ 1696 w 1792"/>
                <a:gd name="T5" fmla="*/ 608 h 920"/>
                <a:gd name="T6" fmla="*/ 1640 w 1792"/>
                <a:gd name="T7" fmla="*/ 552 h 920"/>
                <a:gd name="T8" fmla="*/ 1544 w 1792"/>
                <a:gd name="T9" fmla="*/ 432 h 920"/>
                <a:gd name="T10" fmla="*/ 1392 w 1792"/>
                <a:gd name="T11" fmla="*/ 216 h 920"/>
                <a:gd name="T12" fmla="*/ 1328 w 1792"/>
                <a:gd name="T13" fmla="*/ 160 h 920"/>
                <a:gd name="T14" fmla="*/ 1144 w 1792"/>
                <a:gd name="T15" fmla="*/ 80 h 920"/>
                <a:gd name="T16" fmla="*/ 992 w 1792"/>
                <a:gd name="T17" fmla="*/ 24 h 920"/>
                <a:gd name="T18" fmla="*/ 816 w 1792"/>
                <a:gd name="T19" fmla="*/ 0 h 920"/>
                <a:gd name="T20" fmla="*/ 576 w 1792"/>
                <a:gd name="T21" fmla="*/ 32 h 920"/>
                <a:gd name="T22" fmla="*/ 496 w 1792"/>
                <a:gd name="T23" fmla="*/ 64 h 920"/>
                <a:gd name="T24" fmla="*/ 296 w 1792"/>
                <a:gd name="T25" fmla="*/ 160 h 920"/>
                <a:gd name="T26" fmla="*/ 192 w 1792"/>
                <a:gd name="T27" fmla="*/ 296 h 920"/>
                <a:gd name="T28" fmla="*/ 136 w 1792"/>
                <a:gd name="T29" fmla="*/ 376 h 920"/>
                <a:gd name="T30" fmla="*/ 88 w 1792"/>
                <a:gd name="T31" fmla="*/ 528 h 920"/>
                <a:gd name="T32" fmla="*/ 72 w 1792"/>
                <a:gd name="T33" fmla="*/ 584 h 920"/>
                <a:gd name="T34" fmla="*/ 0 w 1792"/>
                <a:gd name="T35" fmla="*/ 744 h 920"/>
                <a:gd name="T36" fmla="*/ 8 w 1792"/>
                <a:gd name="T37" fmla="*/ 816 h 920"/>
                <a:gd name="T38" fmla="*/ 96 w 1792"/>
                <a:gd name="T39" fmla="*/ 92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59" name="Text Box 71"/>
            <p:cNvSpPr txBox="1">
              <a:spLocks noChangeArrowheads="1"/>
            </p:cNvSpPr>
            <p:nvPr/>
          </p:nvSpPr>
          <p:spPr bwMode="auto">
            <a:xfrm>
              <a:off x="400" y="1520"/>
              <a:ext cx="1744" cy="48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ar-JO" sz="4400" b="1" dirty="0">
                  <a:solidFill>
                    <a:srgbClr val="FFFF00"/>
                  </a:solidFill>
                  <a:latin typeface="Arial" panose="020B0604020202020204" pitchFamily="34" charset="0"/>
                  <a:cs typeface="Arial" panose="020B0604020202020204" pitchFamily="34" charset="0"/>
                </a:rPr>
                <a:t>يهوذا     </a:t>
              </a:r>
              <a:endParaRPr lang="en-US" sz="4400" b="1" dirty="0">
                <a:solidFill>
                  <a:srgbClr val="FFFF00"/>
                </a:solidFill>
                <a:latin typeface="Arial" panose="020B0604020202020204" pitchFamily="34" charset="0"/>
                <a:cs typeface="Arial" panose="020B0604020202020204" pitchFamily="34" charset="0"/>
              </a:endParaRPr>
            </a:p>
          </p:txBody>
        </p:sp>
      </p:grpSp>
      <p:grpSp>
        <p:nvGrpSpPr>
          <p:cNvPr id="601163" name="Group 75"/>
          <p:cNvGrpSpPr>
            <a:grpSpLocks/>
          </p:cNvGrpSpPr>
          <p:nvPr/>
        </p:nvGrpSpPr>
        <p:grpSpPr bwMode="auto">
          <a:xfrm>
            <a:off x="3098800" y="863600"/>
            <a:ext cx="5200650" cy="2211388"/>
            <a:chOff x="1952" y="544"/>
            <a:chExt cx="3276" cy="1393"/>
          </a:xfrm>
        </p:grpSpPr>
        <p:sp>
          <p:nvSpPr>
            <p:cNvPr id="601164" name="Freeform 76"/>
            <p:cNvSpPr>
              <a:spLocks/>
            </p:cNvSpPr>
            <p:nvPr/>
          </p:nvSpPr>
          <p:spPr bwMode="auto">
            <a:xfrm>
              <a:off x="3968" y="763"/>
              <a:ext cx="428" cy="278"/>
            </a:xfrm>
            <a:custGeom>
              <a:avLst/>
              <a:gdLst>
                <a:gd name="T0" fmla="*/ 0 w 428"/>
                <a:gd name="T1" fmla="*/ 0 h 278"/>
                <a:gd name="T2" fmla="*/ 21 w 428"/>
                <a:gd name="T3" fmla="*/ 0 h 278"/>
                <a:gd name="T4" fmla="*/ 43 w 428"/>
                <a:gd name="T5" fmla="*/ 0 h 278"/>
                <a:gd name="T6" fmla="*/ 64 w 428"/>
                <a:gd name="T7" fmla="*/ 10 h 278"/>
                <a:gd name="T8" fmla="*/ 96 w 428"/>
                <a:gd name="T9" fmla="*/ 21 h 278"/>
                <a:gd name="T10" fmla="*/ 117 w 428"/>
                <a:gd name="T11" fmla="*/ 21 h 278"/>
                <a:gd name="T12" fmla="*/ 139 w 428"/>
                <a:gd name="T13" fmla="*/ 21 h 278"/>
                <a:gd name="T14" fmla="*/ 160 w 428"/>
                <a:gd name="T15" fmla="*/ 32 h 278"/>
                <a:gd name="T16" fmla="*/ 181 w 428"/>
                <a:gd name="T17" fmla="*/ 42 h 278"/>
                <a:gd name="T18" fmla="*/ 203 w 428"/>
                <a:gd name="T19" fmla="*/ 53 h 278"/>
                <a:gd name="T20" fmla="*/ 224 w 428"/>
                <a:gd name="T21" fmla="*/ 64 h 278"/>
                <a:gd name="T22" fmla="*/ 235 w 428"/>
                <a:gd name="T23" fmla="*/ 85 h 278"/>
                <a:gd name="T24" fmla="*/ 256 w 428"/>
                <a:gd name="T25" fmla="*/ 96 h 278"/>
                <a:gd name="T26" fmla="*/ 277 w 428"/>
                <a:gd name="T27" fmla="*/ 106 h 278"/>
                <a:gd name="T28" fmla="*/ 299 w 428"/>
                <a:gd name="T29" fmla="*/ 128 h 278"/>
                <a:gd name="T30" fmla="*/ 320 w 428"/>
                <a:gd name="T31" fmla="*/ 138 h 278"/>
                <a:gd name="T32" fmla="*/ 331 w 428"/>
                <a:gd name="T33" fmla="*/ 160 h 278"/>
                <a:gd name="T34" fmla="*/ 352 w 428"/>
                <a:gd name="T35" fmla="*/ 170 h 278"/>
                <a:gd name="T36" fmla="*/ 363 w 428"/>
                <a:gd name="T37" fmla="*/ 192 h 278"/>
                <a:gd name="T38" fmla="*/ 384 w 428"/>
                <a:gd name="T39" fmla="*/ 202 h 278"/>
                <a:gd name="T40" fmla="*/ 395 w 428"/>
                <a:gd name="T41" fmla="*/ 224 h 278"/>
                <a:gd name="T42" fmla="*/ 416 w 428"/>
                <a:gd name="T43" fmla="*/ 234 h 278"/>
                <a:gd name="T44" fmla="*/ 416 w 428"/>
                <a:gd name="T45" fmla="*/ 256 h 278"/>
                <a:gd name="T46" fmla="*/ 427 w 428"/>
                <a:gd name="T47"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FFFF"/>
              </a:solidFill>
              <a:prstDash val="solid"/>
              <a:round/>
              <a:headEnd type="triangle"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65" name="Freeform 77"/>
            <p:cNvSpPr>
              <a:spLocks/>
            </p:cNvSpPr>
            <p:nvPr/>
          </p:nvSpPr>
          <p:spPr bwMode="auto">
            <a:xfrm>
              <a:off x="4491" y="677"/>
              <a:ext cx="427" cy="321"/>
            </a:xfrm>
            <a:custGeom>
              <a:avLst/>
              <a:gdLst>
                <a:gd name="T0" fmla="*/ 0 w 427"/>
                <a:gd name="T1" fmla="*/ 320 h 321"/>
                <a:gd name="T2" fmla="*/ 21 w 427"/>
                <a:gd name="T3" fmla="*/ 299 h 321"/>
                <a:gd name="T4" fmla="*/ 32 w 427"/>
                <a:gd name="T5" fmla="*/ 278 h 321"/>
                <a:gd name="T6" fmla="*/ 42 w 427"/>
                <a:gd name="T7" fmla="*/ 256 h 321"/>
                <a:gd name="T8" fmla="*/ 53 w 427"/>
                <a:gd name="T9" fmla="*/ 235 h 321"/>
                <a:gd name="T10" fmla="*/ 64 w 427"/>
                <a:gd name="T11" fmla="*/ 214 h 321"/>
                <a:gd name="T12" fmla="*/ 85 w 427"/>
                <a:gd name="T13" fmla="*/ 203 h 321"/>
                <a:gd name="T14" fmla="*/ 96 w 427"/>
                <a:gd name="T15" fmla="*/ 182 h 321"/>
                <a:gd name="T16" fmla="*/ 106 w 427"/>
                <a:gd name="T17" fmla="*/ 160 h 321"/>
                <a:gd name="T18" fmla="*/ 128 w 427"/>
                <a:gd name="T19" fmla="*/ 150 h 321"/>
                <a:gd name="T20" fmla="*/ 138 w 427"/>
                <a:gd name="T21" fmla="*/ 128 h 321"/>
                <a:gd name="T22" fmla="*/ 160 w 427"/>
                <a:gd name="T23" fmla="*/ 107 h 321"/>
                <a:gd name="T24" fmla="*/ 181 w 427"/>
                <a:gd name="T25" fmla="*/ 96 h 321"/>
                <a:gd name="T26" fmla="*/ 192 w 427"/>
                <a:gd name="T27" fmla="*/ 75 h 321"/>
                <a:gd name="T28" fmla="*/ 213 w 427"/>
                <a:gd name="T29" fmla="*/ 75 h 321"/>
                <a:gd name="T30" fmla="*/ 234 w 427"/>
                <a:gd name="T31" fmla="*/ 64 h 321"/>
                <a:gd name="T32" fmla="*/ 256 w 427"/>
                <a:gd name="T33" fmla="*/ 43 h 321"/>
                <a:gd name="T34" fmla="*/ 277 w 427"/>
                <a:gd name="T35" fmla="*/ 32 h 321"/>
                <a:gd name="T36" fmla="*/ 298 w 427"/>
                <a:gd name="T37" fmla="*/ 32 h 321"/>
                <a:gd name="T38" fmla="*/ 320 w 427"/>
                <a:gd name="T39" fmla="*/ 22 h 321"/>
                <a:gd name="T40" fmla="*/ 341 w 427"/>
                <a:gd name="T41" fmla="*/ 11 h 321"/>
                <a:gd name="T42" fmla="*/ 362 w 427"/>
                <a:gd name="T43" fmla="*/ 0 h 321"/>
                <a:gd name="T44" fmla="*/ 384 w 427"/>
                <a:gd name="T45" fmla="*/ 0 h 321"/>
                <a:gd name="T46" fmla="*/ 405 w 427"/>
                <a:gd name="T47" fmla="*/ 0 h 321"/>
                <a:gd name="T48" fmla="*/ 426 w 427"/>
                <a:gd name="T4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66" name="Freeform 78"/>
            <p:cNvSpPr>
              <a:spLocks/>
            </p:cNvSpPr>
            <p:nvPr/>
          </p:nvSpPr>
          <p:spPr bwMode="auto">
            <a:xfrm>
              <a:off x="4512" y="1179"/>
              <a:ext cx="545" cy="278"/>
            </a:xfrm>
            <a:custGeom>
              <a:avLst/>
              <a:gdLst>
                <a:gd name="T0" fmla="*/ 0 w 545"/>
                <a:gd name="T1" fmla="*/ 0 h 278"/>
                <a:gd name="T2" fmla="*/ 11 w 545"/>
                <a:gd name="T3" fmla="*/ 21 h 278"/>
                <a:gd name="T4" fmla="*/ 32 w 545"/>
                <a:gd name="T5" fmla="*/ 32 h 278"/>
                <a:gd name="T6" fmla="*/ 43 w 545"/>
                <a:gd name="T7" fmla="*/ 53 h 278"/>
                <a:gd name="T8" fmla="*/ 53 w 545"/>
                <a:gd name="T9" fmla="*/ 74 h 278"/>
                <a:gd name="T10" fmla="*/ 75 w 545"/>
                <a:gd name="T11" fmla="*/ 96 h 278"/>
                <a:gd name="T12" fmla="*/ 96 w 545"/>
                <a:gd name="T13" fmla="*/ 106 h 278"/>
                <a:gd name="T14" fmla="*/ 107 w 545"/>
                <a:gd name="T15" fmla="*/ 128 h 278"/>
                <a:gd name="T16" fmla="*/ 128 w 545"/>
                <a:gd name="T17" fmla="*/ 138 h 278"/>
                <a:gd name="T18" fmla="*/ 149 w 545"/>
                <a:gd name="T19" fmla="*/ 160 h 278"/>
                <a:gd name="T20" fmla="*/ 171 w 545"/>
                <a:gd name="T21" fmla="*/ 170 h 278"/>
                <a:gd name="T22" fmla="*/ 192 w 545"/>
                <a:gd name="T23" fmla="*/ 181 h 278"/>
                <a:gd name="T24" fmla="*/ 213 w 545"/>
                <a:gd name="T25" fmla="*/ 192 h 278"/>
                <a:gd name="T26" fmla="*/ 235 w 545"/>
                <a:gd name="T27" fmla="*/ 202 h 278"/>
                <a:gd name="T28" fmla="*/ 256 w 545"/>
                <a:gd name="T29" fmla="*/ 224 h 278"/>
                <a:gd name="T30" fmla="*/ 277 w 545"/>
                <a:gd name="T31" fmla="*/ 224 h 278"/>
                <a:gd name="T32" fmla="*/ 299 w 545"/>
                <a:gd name="T33" fmla="*/ 234 h 278"/>
                <a:gd name="T34" fmla="*/ 320 w 545"/>
                <a:gd name="T35" fmla="*/ 234 h 278"/>
                <a:gd name="T36" fmla="*/ 352 w 545"/>
                <a:gd name="T37" fmla="*/ 256 h 278"/>
                <a:gd name="T38" fmla="*/ 384 w 545"/>
                <a:gd name="T39" fmla="*/ 256 h 278"/>
                <a:gd name="T40" fmla="*/ 405 w 545"/>
                <a:gd name="T41" fmla="*/ 266 h 278"/>
                <a:gd name="T42" fmla="*/ 427 w 545"/>
                <a:gd name="T43" fmla="*/ 266 h 278"/>
                <a:gd name="T44" fmla="*/ 448 w 545"/>
                <a:gd name="T45" fmla="*/ 266 h 278"/>
                <a:gd name="T46" fmla="*/ 469 w 545"/>
                <a:gd name="T47" fmla="*/ 277 h 278"/>
                <a:gd name="T48" fmla="*/ 501 w 545"/>
                <a:gd name="T49" fmla="*/ 277 h 278"/>
                <a:gd name="T50" fmla="*/ 523 w 545"/>
                <a:gd name="T51" fmla="*/ 277 h 278"/>
                <a:gd name="T52" fmla="*/ 544 w 545"/>
                <a:gd name="T53"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67" name="Freeform 79"/>
            <p:cNvSpPr>
              <a:spLocks/>
            </p:cNvSpPr>
            <p:nvPr/>
          </p:nvSpPr>
          <p:spPr bwMode="auto">
            <a:xfrm>
              <a:off x="4011" y="1179"/>
              <a:ext cx="417" cy="267"/>
            </a:xfrm>
            <a:custGeom>
              <a:avLst/>
              <a:gdLst>
                <a:gd name="T0" fmla="*/ 416 w 417"/>
                <a:gd name="T1" fmla="*/ 0 h 267"/>
                <a:gd name="T2" fmla="*/ 405 w 417"/>
                <a:gd name="T3" fmla="*/ 21 h 267"/>
                <a:gd name="T4" fmla="*/ 394 w 417"/>
                <a:gd name="T5" fmla="*/ 42 h 267"/>
                <a:gd name="T6" fmla="*/ 373 w 417"/>
                <a:gd name="T7" fmla="*/ 64 h 267"/>
                <a:gd name="T8" fmla="*/ 362 w 417"/>
                <a:gd name="T9" fmla="*/ 85 h 267"/>
                <a:gd name="T10" fmla="*/ 341 w 417"/>
                <a:gd name="T11" fmla="*/ 106 h 267"/>
                <a:gd name="T12" fmla="*/ 320 w 417"/>
                <a:gd name="T13" fmla="*/ 117 h 267"/>
                <a:gd name="T14" fmla="*/ 309 w 417"/>
                <a:gd name="T15" fmla="*/ 138 h 267"/>
                <a:gd name="T16" fmla="*/ 288 w 417"/>
                <a:gd name="T17" fmla="*/ 138 h 267"/>
                <a:gd name="T18" fmla="*/ 266 w 417"/>
                <a:gd name="T19" fmla="*/ 160 h 267"/>
                <a:gd name="T20" fmla="*/ 245 w 417"/>
                <a:gd name="T21" fmla="*/ 170 h 267"/>
                <a:gd name="T22" fmla="*/ 224 w 417"/>
                <a:gd name="T23" fmla="*/ 181 h 267"/>
                <a:gd name="T24" fmla="*/ 202 w 417"/>
                <a:gd name="T25" fmla="*/ 202 h 267"/>
                <a:gd name="T26" fmla="*/ 181 w 417"/>
                <a:gd name="T27" fmla="*/ 202 h 267"/>
                <a:gd name="T28" fmla="*/ 160 w 417"/>
                <a:gd name="T29" fmla="*/ 213 h 267"/>
                <a:gd name="T30" fmla="*/ 138 w 417"/>
                <a:gd name="T31" fmla="*/ 224 h 267"/>
                <a:gd name="T32" fmla="*/ 117 w 417"/>
                <a:gd name="T33" fmla="*/ 234 h 267"/>
                <a:gd name="T34" fmla="*/ 96 w 417"/>
                <a:gd name="T35" fmla="*/ 234 h 267"/>
                <a:gd name="T36" fmla="*/ 64 w 417"/>
                <a:gd name="T37" fmla="*/ 256 h 267"/>
                <a:gd name="T38" fmla="*/ 42 w 417"/>
                <a:gd name="T39" fmla="*/ 256 h 267"/>
                <a:gd name="T40" fmla="*/ 21 w 417"/>
                <a:gd name="T41" fmla="*/ 266 h 267"/>
                <a:gd name="T42" fmla="*/ 0 w 417"/>
                <a:gd name="T43"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68" name="Freeform 80"/>
            <p:cNvSpPr>
              <a:spLocks/>
            </p:cNvSpPr>
            <p:nvPr/>
          </p:nvSpPr>
          <p:spPr bwMode="auto">
            <a:xfrm>
              <a:off x="4361" y="621"/>
              <a:ext cx="44" cy="214"/>
            </a:xfrm>
            <a:custGeom>
              <a:avLst/>
              <a:gdLst>
                <a:gd name="T0" fmla="*/ 43 w 44"/>
                <a:gd name="T1" fmla="*/ 213 h 214"/>
                <a:gd name="T2" fmla="*/ 43 w 44"/>
                <a:gd name="T3" fmla="*/ 192 h 214"/>
                <a:gd name="T4" fmla="*/ 43 w 44"/>
                <a:gd name="T5" fmla="*/ 171 h 214"/>
                <a:gd name="T6" fmla="*/ 43 w 44"/>
                <a:gd name="T7" fmla="*/ 149 h 214"/>
                <a:gd name="T8" fmla="*/ 43 w 44"/>
                <a:gd name="T9" fmla="*/ 128 h 214"/>
                <a:gd name="T10" fmla="*/ 32 w 44"/>
                <a:gd name="T11" fmla="*/ 107 h 214"/>
                <a:gd name="T12" fmla="*/ 32 w 44"/>
                <a:gd name="T13" fmla="*/ 85 h 214"/>
                <a:gd name="T14" fmla="*/ 22 w 44"/>
                <a:gd name="T15" fmla="*/ 64 h 214"/>
                <a:gd name="T16" fmla="*/ 22 w 44"/>
                <a:gd name="T17" fmla="*/ 43 h 214"/>
                <a:gd name="T18" fmla="*/ 11 w 44"/>
                <a:gd name="T19" fmla="*/ 21 h 214"/>
                <a:gd name="T20" fmla="*/ 0 w 44"/>
                <a:gd name="T2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69" name="Freeform 81"/>
            <p:cNvSpPr>
              <a:spLocks/>
            </p:cNvSpPr>
            <p:nvPr/>
          </p:nvSpPr>
          <p:spPr bwMode="auto">
            <a:xfrm>
              <a:off x="5056" y="1029"/>
              <a:ext cx="172" cy="44"/>
            </a:xfrm>
            <a:custGeom>
              <a:avLst/>
              <a:gdLst>
                <a:gd name="T0" fmla="*/ 0 w 172"/>
                <a:gd name="T1" fmla="*/ 43 h 44"/>
                <a:gd name="T2" fmla="*/ 21 w 172"/>
                <a:gd name="T3" fmla="*/ 43 h 44"/>
                <a:gd name="T4" fmla="*/ 43 w 172"/>
                <a:gd name="T5" fmla="*/ 32 h 44"/>
                <a:gd name="T6" fmla="*/ 64 w 172"/>
                <a:gd name="T7" fmla="*/ 32 h 44"/>
                <a:gd name="T8" fmla="*/ 85 w 172"/>
                <a:gd name="T9" fmla="*/ 22 h 44"/>
                <a:gd name="T10" fmla="*/ 107 w 172"/>
                <a:gd name="T11" fmla="*/ 11 h 44"/>
                <a:gd name="T12" fmla="*/ 128 w 172"/>
                <a:gd name="T13" fmla="*/ 11 h 44"/>
                <a:gd name="T14" fmla="*/ 149 w 172"/>
                <a:gd name="T15" fmla="*/ 0 h 44"/>
                <a:gd name="T16" fmla="*/ 171 w 172"/>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70" name="Freeform 82"/>
            <p:cNvSpPr>
              <a:spLocks/>
            </p:cNvSpPr>
            <p:nvPr/>
          </p:nvSpPr>
          <p:spPr bwMode="auto">
            <a:xfrm>
              <a:off x="1952" y="1093"/>
              <a:ext cx="2433" cy="844"/>
            </a:xfrm>
            <a:custGeom>
              <a:avLst/>
              <a:gdLst>
                <a:gd name="T0" fmla="*/ 11 w 2433"/>
                <a:gd name="T1" fmla="*/ 822 h 844"/>
                <a:gd name="T2" fmla="*/ 53 w 2433"/>
                <a:gd name="T3" fmla="*/ 779 h 844"/>
                <a:gd name="T4" fmla="*/ 85 w 2433"/>
                <a:gd name="T5" fmla="*/ 736 h 844"/>
                <a:gd name="T6" fmla="*/ 139 w 2433"/>
                <a:gd name="T7" fmla="*/ 694 h 844"/>
                <a:gd name="T8" fmla="*/ 181 w 2433"/>
                <a:gd name="T9" fmla="*/ 651 h 844"/>
                <a:gd name="T10" fmla="*/ 224 w 2433"/>
                <a:gd name="T11" fmla="*/ 619 h 844"/>
                <a:gd name="T12" fmla="*/ 267 w 2433"/>
                <a:gd name="T13" fmla="*/ 576 h 844"/>
                <a:gd name="T14" fmla="*/ 309 w 2433"/>
                <a:gd name="T15" fmla="*/ 544 h 844"/>
                <a:gd name="T16" fmla="*/ 352 w 2433"/>
                <a:gd name="T17" fmla="*/ 512 h 844"/>
                <a:gd name="T18" fmla="*/ 405 w 2433"/>
                <a:gd name="T19" fmla="*/ 470 h 844"/>
                <a:gd name="T20" fmla="*/ 448 w 2433"/>
                <a:gd name="T21" fmla="*/ 448 h 844"/>
                <a:gd name="T22" fmla="*/ 491 w 2433"/>
                <a:gd name="T23" fmla="*/ 416 h 844"/>
                <a:gd name="T24" fmla="*/ 533 w 2433"/>
                <a:gd name="T25" fmla="*/ 395 h 844"/>
                <a:gd name="T26" fmla="*/ 576 w 2433"/>
                <a:gd name="T27" fmla="*/ 374 h 844"/>
                <a:gd name="T28" fmla="*/ 629 w 2433"/>
                <a:gd name="T29" fmla="*/ 342 h 844"/>
                <a:gd name="T30" fmla="*/ 704 w 2433"/>
                <a:gd name="T31" fmla="*/ 310 h 844"/>
                <a:gd name="T32" fmla="*/ 757 w 2433"/>
                <a:gd name="T33" fmla="*/ 278 h 844"/>
                <a:gd name="T34" fmla="*/ 821 w 2433"/>
                <a:gd name="T35" fmla="*/ 256 h 844"/>
                <a:gd name="T36" fmla="*/ 875 w 2433"/>
                <a:gd name="T37" fmla="*/ 235 h 844"/>
                <a:gd name="T38" fmla="*/ 917 w 2433"/>
                <a:gd name="T39" fmla="*/ 214 h 844"/>
                <a:gd name="T40" fmla="*/ 971 w 2433"/>
                <a:gd name="T41" fmla="*/ 192 h 844"/>
                <a:gd name="T42" fmla="*/ 1024 w 2433"/>
                <a:gd name="T43" fmla="*/ 171 h 844"/>
                <a:gd name="T44" fmla="*/ 1067 w 2433"/>
                <a:gd name="T45" fmla="*/ 160 h 844"/>
                <a:gd name="T46" fmla="*/ 1120 w 2433"/>
                <a:gd name="T47" fmla="*/ 139 h 844"/>
                <a:gd name="T48" fmla="*/ 1173 w 2433"/>
                <a:gd name="T49" fmla="*/ 128 h 844"/>
                <a:gd name="T50" fmla="*/ 1216 w 2433"/>
                <a:gd name="T51" fmla="*/ 107 h 844"/>
                <a:gd name="T52" fmla="*/ 1269 w 2433"/>
                <a:gd name="T53" fmla="*/ 96 h 844"/>
                <a:gd name="T54" fmla="*/ 1312 w 2433"/>
                <a:gd name="T55" fmla="*/ 86 h 844"/>
                <a:gd name="T56" fmla="*/ 1365 w 2433"/>
                <a:gd name="T57" fmla="*/ 75 h 844"/>
                <a:gd name="T58" fmla="*/ 1419 w 2433"/>
                <a:gd name="T59" fmla="*/ 64 h 844"/>
                <a:gd name="T60" fmla="*/ 1461 w 2433"/>
                <a:gd name="T61" fmla="*/ 54 h 844"/>
                <a:gd name="T62" fmla="*/ 1525 w 2433"/>
                <a:gd name="T63" fmla="*/ 54 h 844"/>
                <a:gd name="T64" fmla="*/ 1568 w 2433"/>
                <a:gd name="T65" fmla="*/ 43 h 844"/>
                <a:gd name="T66" fmla="*/ 1632 w 2433"/>
                <a:gd name="T67" fmla="*/ 32 h 844"/>
                <a:gd name="T68" fmla="*/ 1685 w 2433"/>
                <a:gd name="T69" fmla="*/ 32 h 844"/>
                <a:gd name="T70" fmla="*/ 1739 w 2433"/>
                <a:gd name="T71" fmla="*/ 22 h 844"/>
                <a:gd name="T72" fmla="*/ 1781 w 2433"/>
                <a:gd name="T73" fmla="*/ 11 h 844"/>
                <a:gd name="T74" fmla="*/ 1824 w 2433"/>
                <a:gd name="T75" fmla="*/ 11 h 844"/>
                <a:gd name="T76" fmla="*/ 1888 w 2433"/>
                <a:gd name="T77" fmla="*/ 11 h 844"/>
                <a:gd name="T78" fmla="*/ 1941 w 2433"/>
                <a:gd name="T79" fmla="*/ 0 h 844"/>
                <a:gd name="T80" fmla="*/ 1995 w 2433"/>
                <a:gd name="T81" fmla="*/ 0 h 844"/>
                <a:gd name="T82" fmla="*/ 2037 w 2433"/>
                <a:gd name="T83" fmla="*/ 0 h 844"/>
                <a:gd name="T84" fmla="*/ 2101 w 2433"/>
                <a:gd name="T85" fmla="*/ 11 h 844"/>
                <a:gd name="T86" fmla="*/ 2165 w 2433"/>
                <a:gd name="T87" fmla="*/ 11 h 844"/>
                <a:gd name="T88" fmla="*/ 2208 w 2433"/>
                <a:gd name="T89" fmla="*/ 22 h 844"/>
                <a:gd name="T90" fmla="*/ 2251 w 2433"/>
                <a:gd name="T91" fmla="*/ 22 h 844"/>
                <a:gd name="T92" fmla="*/ 2315 w 2433"/>
                <a:gd name="T93" fmla="*/ 32 h 844"/>
                <a:gd name="T94" fmla="*/ 2357 w 2433"/>
                <a:gd name="T95" fmla="*/ 32 h 844"/>
                <a:gd name="T96" fmla="*/ 2411 w 2433"/>
                <a:gd name="T97" fmla="*/ 4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71" name="Text Box 83"/>
            <p:cNvSpPr txBox="1">
              <a:spLocks noChangeArrowheads="1"/>
            </p:cNvSpPr>
            <p:nvPr/>
          </p:nvSpPr>
          <p:spPr bwMode="auto">
            <a:xfrm>
              <a:off x="2896" y="544"/>
              <a:ext cx="1744" cy="485"/>
            </a:xfrm>
            <a:prstGeom prst="rect">
              <a:avLst/>
            </a:prstGeom>
            <a:noFill/>
            <a:ln w="12700">
              <a:no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spAutoFit/>
            </a:bodyPr>
            <a:lstStyle/>
            <a:p>
              <a:pPr>
                <a:spcBef>
                  <a:spcPct val="50000"/>
                </a:spcBef>
                <a:defRPr/>
              </a:pPr>
              <a:r>
                <a:rPr lang="ar-JO" sz="4400" b="1" dirty="0">
                  <a:solidFill>
                    <a:srgbClr val="FFFF00"/>
                  </a:solidFill>
                  <a:latin typeface="Arial" panose="020B0604020202020204" pitchFamily="34" charset="0"/>
                  <a:cs typeface="Arial" panose="020B0604020202020204" pitchFamily="34" charset="0"/>
                </a:rPr>
                <a:t>إسرائيل   </a:t>
              </a:r>
              <a:endParaRPr lang="en-US" sz="4400" b="1" dirty="0">
                <a:solidFill>
                  <a:srgbClr val="FFFF00"/>
                </a:solidFill>
                <a:latin typeface="Arial" panose="020B0604020202020204" pitchFamily="34" charset="0"/>
                <a:cs typeface="Arial" panose="020B0604020202020204" pitchFamily="34" charset="0"/>
              </a:endParaRPr>
            </a:p>
          </p:txBody>
        </p:sp>
      </p:grpSp>
      <p:sp>
        <p:nvSpPr>
          <p:cNvPr id="601172" name="Rectangle 84"/>
          <p:cNvSpPr>
            <a:spLocks noChangeArrowheads="1"/>
          </p:cNvSpPr>
          <p:nvPr/>
        </p:nvSpPr>
        <p:spPr bwMode="auto">
          <a:xfrm>
            <a:off x="8088960" y="6537246"/>
            <a:ext cx="32573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68</a:t>
            </a:r>
          </a:p>
        </p:txBody>
      </p:sp>
      <p:sp>
        <p:nvSpPr>
          <p:cNvPr id="601173" name="Text Box 85"/>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601176" name="Rectangle 88"/>
          <p:cNvSpPr>
            <a:spLocks noChangeArrowheads="1"/>
          </p:cNvSpPr>
          <p:nvPr/>
        </p:nvSpPr>
        <p:spPr bwMode="auto">
          <a:xfrm>
            <a:off x="952500" y="3740150"/>
            <a:ext cx="6615113"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grpSp>
        <p:nvGrpSpPr>
          <p:cNvPr id="145461" name="Group 89"/>
          <p:cNvGrpSpPr>
            <a:grpSpLocks/>
          </p:cNvGrpSpPr>
          <p:nvPr/>
        </p:nvGrpSpPr>
        <p:grpSpPr bwMode="auto">
          <a:xfrm>
            <a:off x="952500" y="3689350"/>
            <a:ext cx="6667498" cy="2152650"/>
            <a:chOff x="545" y="2558"/>
            <a:chExt cx="4200" cy="1356"/>
          </a:xfrm>
        </p:grpSpPr>
        <p:sp>
          <p:nvSpPr>
            <p:cNvPr id="601178" name="Rectangle 90"/>
            <p:cNvSpPr>
              <a:spLocks noChangeArrowheads="1"/>
            </p:cNvSpPr>
            <p:nvPr/>
          </p:nvSpPr>
          <p:spPr bwMode="auto">
            <a:xfrm>
              <a:off x="578" y="2558"/>
              <a:ext cx="4167" cy="1356"/>
            </a:xfrm>
            <a:prstGeom prst="rect">
              <a:avLst/>
            </a:prstGeom>
            <a:noFill/>
            <a:ln>
              <a:noFill/>
            </a:ln>
            <a:effectLst/>
            <a:extLst>
              <a:ext uri="{909E8E84-426E-40dd-AFC4-6F175D3DCCD1}">
                <a14:hiddenFill xmlns="" xmlns:a14="http://schemas.microsoft.com/office/drawing/2010/main">
                  <a:gradFill rotWithShape="0">
                    <a:gsLst>
                      <a:gs pos="0">
                        <a:schemeClr val="accent1">
                          <a:gamma/>
                          <a:shade val="0"/>
                          <a:invGamma/>
                        </a:schemeClr>
                      </a:gs>
                      <a:gs pos="50000">
                        <a:schemeClr val="accent1"/>
                      </a:gs>
                      <a:gs pos="100000">
                        <a:schemeClr val="accent1">
                          <a:gamma/>
                          <a:shade val="0"/>
                          <a:invGamma/>
                        </a:schemeClr>
                      </a:gs>
                    </a:gsLst>
                    <a:lin ang="5400000" scaled="1"/>
                  </a:gra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81" name="Text Box 93"/>
            <p:cNvSpPr txBox="1">
              <a:spLocks noChangeArrowheads="1"/>
            </p:cNvSpPr>
            <p:nvPr/>
          </p:nvSpPr>
          <p:spPr bwMode="auto">
            <a:xfrm>
              <a:off x="545" y="2594"/>
              <a:ext cx="4167" cy="1008"/>
            </a:xfrm>
            <a:prstGeom prst="rect">
              <a:avLst/>
            </a:prstGeom>
            <a:noFill/>
            <a:ln>
              <a:noFill/>
            </a:ln>
            <a:effectLst/>
            <a:extLst>
              <a:ext uri="{909E8E84-426E-40dd-AFC4-6F175D3DCCD1}">
                <a14:hiddenFill xmlns="" xmlns:a14="http://schemas.microsoft.com/office/drawing/2010/main">
                  <a:solidFill>
                    <a:srgbClr val="0831AD"/>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89803" dir="2700000" algn="ctr" rotWithShape="0">
                      <a:schemeClr val="bg2">
                        <a:alpha val="74998"/>
                      </a:schemeClr>
                    </a:outerShdw>
                  </a:effectLst>
                </a14:hiddenEffects>
              </a:ext>
            </a:extLst>
          </p:spPr>
          <p:txBody>
            <a:bodyPr wrap="square">
              <a:spAutoFit/>
            </a:bodyPr>
            <a:lstStyle/>
            <a:p>
              <a:pPr>
                <a:spcBef>
                  <a:spcPct val="50000"/>
                </a:spcBef>
                <a:defRPr/>
              </a:pPr>
              <a:r>
                <a:rPr lang="ar-JO" b="1" dirty="0">
                  <a:solidFill>
                    <a:srgbClr val="FFEA18"/>
                  </a:solidFill>
                  <a:latin typeface="Arial" panose="020B0604020202020204" pitchFamily="34" charset="0"/>
                  <a:cs typeface="Arial" panose="020B0604020202020204" pitchFamily="34" charset="0"/>
                </a:rPr>
                <a:t>في نهاية العهد القديم ،                                   </a:t>
              </a:r>
              <a:br>
                <a:rPr lang="en-US" b="1" dirty="0">
                  <a:solidFill>
                    <a:srgbClr val="FFEA18"/>
                  </a:solidFill>
                  <a:latin typeface="Arial" panose="020B0604020202020204" pitchFamily="34" charset="0"/>
                  <a:cs typeface="Arial" panose="020B0604020202020204" pitchFamily="34" charset="0"/>
                </a:rPr>
              </a:br>
              <a:r>
                <a:rPr lang="ar-JO" b="1" u="sng" dirty="0">
                  <a:solidFill>
                    <a:srgbClr val="FFEA18"/>
                  </a:solidFill>
                  <a:latin typeface="Arial" panose="020B0604020202020204" pitchFamily="34" charset="0"/>
                  <a:cs typeface="Arial" panose="020B0604020202020204" pitchFamily="34" charset="0"/>
                </a:rPr>
                <a:t>يهوذا  عادت </a:t>
              </a:r>
              <a:r>
                <a:rPr lang="en-US" b="1" dirty="0">
                  <a:solidFill>
                    <a:srgbClr val="FFEA18"/>
                  </a:solidFill>
                  <a:latin typeface="Arial" panose="020B0604020202020204" pitchFamily="34" charset="0"/>
                  <a:cs typeface="Arial" panose="020B0604020202020204" pitchFamily="34" charset="0"/>
                </a:rPr>
                <a:t> </a:t>
              </a:r>
              <a:r>
                <a:rPr lang="ar-JO" b="1" dirty="0">
                  <a:solidFill>
                    <a:srgbClr val="FFEA18"/>
                  </a:solidFill>
                  <a:latin typeface="Arial" panose="020B0604020202020204" pitchFamily="34" charset="0"/>
                  <a:cs typeface="Arial" panose="020B0604020202020204" pitchFamily="34" charset="0"/>
                </a:rPr>
                <a:t>إسرائيل تشتت                  </a:t>
              </a:r>
            </a:p>
            <a:p>
              <a:pPr>
                <a:spcBef>
                  <a:spcPct val="50000"/>
                </a:spcBef>
                <a:defRPr/>
              </a:pPr>
              <a:r>
                <a:rPr lang="ar-JO" b="1" dirty="0">
                  <a:solidFill>
                    <a:srgbClr val="FFEA18"/>
                  </a:solidFill>
                  <a:latin typeface="Arial" panose="020B0604020202020204" pitchFamily="34" charset="0"/>
                  <a:cs typeface="Arial" panose="020B0604020202020204" pitchFamily="34" charset="0"/>
                </a:rPr>
                <a:t>المسيح يوعد به في ملء الزمان           </a:t>
              </a:r>
              <a:endParaRPr lang="en-US" b="1" dirty="0">
                <a:solidFill>
                  <a:srgbClr val="FFEA18"/>
                </a:solidFill>
                <a:latin typeface="Arial" panose="020B0604020202020204" pitchFamily="34" charset="0"/>
                <a:cs typeface="Arial" panose="020B0604020202020204" pitchFamily="34" charset="0"/>
              </a:endParaRPr>
            </a:p>
          </p:txBody>
        </p:sp>
      </p:grpSp>
      <p:sp>
        <p:nvSpPr>
          <p:cNvPr id="601185" name="Text Box 97"/>
          <p:cNvSpPr txBox="1">
            <a:spLocks noChangeArrowheads="1"/>
          </p:cNvSpPr>
          <p:nvPr/>
        </p:nvSpPr>
        <p:spPr bwMode="auto">
          <a:xfrm>
            <a:off x="992520" y="4595813"/>
            <a:ext cx="6833393" cy="52322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a:spAutoFit/>
          </a:bodyPr>
          <a:lstStyle/>
          <a:p>
            <a:pPr>
              <a:spcBef>
                <a:spcPct val="50000"/>
              </a:spcBef>
              <a:defRPr/>
            </a:pPr>
            <a:endParaRPr lang="en-US" b="1" dirty="0">
              <a:solidFill>
                <a:srgbClr val="FFFFFF"/>
              </a:solidFill>
              <a:latin typeface="Arial" panose="020B0604020202020204" pitchFamily="34" charset="0"/>
              <a:cs typeface="Arial" panose="020B0604020202020204" pitchFamily="34" charset="0"/>
            </a:endParaRPr>
          </a:p>
        </p:txBody>
      </p:sp>
      <p:sp>
        <p:nvSpPr>
          <p:cNvPr id="601186" name="Oval 98"/>
          <p:cNvSpPr>
            <a:spLocks noChangeArrowheads="1"/>
          </p:cNvSpPr>
          <p:nvPr/>
        </p:nvSpPr>
        <p:spPr bwMode="auto">
          <a:xfrm>
            <a:off x="911225" y="4183063"/>
            <a:ext cx="1781175" cy="530225"/>
          </a:xfrm>
          <a:prstGeom prst="ellipse">
            <a:avLst/>
          </a:prstGeom>
          <a:noFill/>
          <a:ln w="57150">
            <a:solidFill>
              <a:srgbClr val="FFFFFF"/>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87" name="Oval 99"/>
          <p:cNvSpPr>
            <a:spLocks noChangeArrowheads="1"/>
          </p:cNvSpPr>
          <p:nvPr/>
        </p:nvSpPr>
        <p:spPr bwMode="auto">
          <a:xfrm>
            <a:off x="4606925" y="4159250"/>
            <a:ext cx="1516063" cy="530225"/>
          </a:xfrm>
          <a:prstGeom prst="ellipse">
            <a:avLst/>
          </a:prstGeom>
          <a:noFill/>
          <a:ln w="57150">
            <a:solidFill>
              <a:srgbClr val="FFFFFF"/>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grpSp>
        <p:nvGrpSpPr>
          <p:cNvPr id="85" name="Group 79">
            <a:extLst>
              <a:ext uri="{FF2B5EF4-FFF2-40B4-BE49-F238E27FC236}">
                <a16:creationId xmlns:a16="http://schemas.microsoft.com/office/drawing/2014/main" id="{CC7328EE-329D-FA48-B78D-01C8DDAFD93F}"/>
              </a:ext>
            </a:extLst>
          </p:cNvPr>
          <p:cNvGrpSpPr>
            <a:grpSpLocks/>
          </p:cNvGrpSpPr>
          <p:nvPr/>
        </p:nvGrpSpPr>
        <p:grpSpPr bwMode="auto">
          <a:xfrm>
            <a:off x="7897814" y="3435350"/>
            <a:ext cx="1241426" cy="1098550"/>
            <a:chOff x="3515" y="2589"/>
            <a:chExt cx="782" cy="692"/>
          </a:xfrm>
        </p:grpSpPr>
        <p:sp>
          <p:nvSpPr>
            <p:cNvPr id="86" name="Freeform 80">
              <a:extLst>
                <a:ext uri="{FF2B5EF4-FFF2-40B4-BE49-F238E27FC236}">
                  <a16:creationId xmlns:a16="http://schemas.microsoft.com/office/drawing/2014/main" id="{061064F3-5FCE-B04E-A24B-913625958A55}"/>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7" name="Freeform 81">
              <a:extLst>
                <a:ext uri="{FF2B5EF4-FFF2-40B4-BE49-F238E27FC236}">
                  <a16:creationId xmlns:a16="http://schemas.microsoft.com/office/drawing/2014/main" id="{D27E78DE-6E85-BF4A-B3A2-B7A7207F1F7C}"/>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8" name="AutoShape 82">
              <a:extLst>
                <a:ext uri="{FF2B5EF4-FFF2-40B4-BE49-F238E27FC236}">
                  <a16:creationId xmlns:a16="http://schemas.microsoft.com/office/drawing/2014/main" id="{0532CEE7-7CA1-774F-975D-5AAF1CF2C5A9}"/>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9" name="Rectangle 83">
              <a:extLst>
                <a:ext uri="{FF2B5EF4-FFF2-40B4-BE49-F238E27FC236}">
                  <a16:creationId xmlns:a16="http://schemas.microsoft.com/office/drawing/2014/main" id="{87F640D2-19F2-0C4D-98E4-E9B2624864D6}"/>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0" name="Line 84">
              <a:extLst>
                <a:ext uri="{FF2B5EF4-FFF2-40B4-BE49-F238E27FC236}">
                  <a16:creationId xmlns:a16="http://schemas.microsoft.com/office/drawing/2014/main" id="{EE8EE6C0-081E-7348-A2FC-FF8DA13EA837}"/>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1" name="Line 85">
              <a:extLst>
                <a:ext uri="{FF2B5EF4-FFF2-40B4-BE49-F238E27FC236}">
                  <a16:creationId xmlns:a16="http://schemas.microsoft.com/office/drawing/2014/main" id="{B87BFA72-5EA8-FA4E-B63F-346A06250AF3}"/>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 name="Rectangle 86">
              <a:extLst>
                <a:ext uri="{FF2B5EF4-FFF2-40B4-BE49-F238E27FC236}">
                  <a16:creationId xmlns:a16="http://schemas.microsoft.com/office/drawing/2014/main" id="{B1806EA1-5DE3-3645-AB9A-352A5896AF03}"/>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93" name="Line 87">
              <a:extLst>
                <a:ext uri="{FF2B5EF4-FFF2-40B4-BE49-F238E27FC236}">
                  <a16:creationId xmlns:a16="http://schemas.microsoft.com/office/drawing/2014/main" id="{34AD2810-31E6-8B4A-901F-B07CEE666D20}"/>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 name="Line 88">
              <a:extLst>
                <a:ext uri="{FF2B5EF4-FFF2-40B4-BE49-F238E27FC236}">
                  <a16:creationId xmlns:a16="http://schemas.microsoft.com/office/drawing/2014/main" id="{2D5B77C1-E953-774B-B87F-409AB8565AF3}"/>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5" name="Rectangle 89">
              <a:extLst>
                <a:ext uri="{FF2B5EF4-FFF2-40B4-BE49-F238E27FC236}">
                  <a16:creationId xmlns:a16="http://schemas.microsoft.com/office/drawing/2014/main" id="{335980FB-336C-9E48-B537-4BA2430658F3}"/>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96" name="Rectangle 90">
              <a:extLst>
                <a:ext uri="{FF2B5EF4-FFF2-40B4-BE49-F238E27FC236}">
                  <a16:creationId xmlns:a16="http://schemas.microsoft.com/office/drawing/2014/main" id="{316A3DDA-CEB3-3C43-87E6-DA1AC5F80190}"/>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97" name="Rectangle 91">
              <a:extLst>
                <a:ext uri="{FF2B5EF4-FFF2-40B4-BE49-F238E27FC236}">
                  <a16:creationId xmlns:a16="http://schemas.microsoft.com/office/drawing/2014/main" id="{8852D3C6-D5BB-C847-A5C6-D861AF24D615}"/>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98" name="Rectangle 92">
              <a:extLst>
                <a:ext uri="{FF2B5EF4-FFF2-40B4-BE49-F238E27FC236}">
                  <a16:creationId xmlns:a16="http://schemas.microsoft.com/office/drawing/2014/main" id="{45AA0967-05A2-EA4E-818C-7A605C3CA41B}"/>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9" name="Rectangle 93">
              <a:extLst>
                <a:ext uri="{FF2B5EF4-FFF2-40B4-BE49-F238E27FC236}">
                  <a16:creationId xmlns:a16="http://schemas.microsoft.com/office/drawing/2014/main" id="{A2D404CB-F07A-4842-B1EE-FAAF6E8CC017}"/>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 name="Rectangle 94">
              <a:extLst>
                <a:ext uri="{FF2B5EF4-FFF2-40B4-BE49-F238E27FC236}">
                  <a16:creationId xmlns:a16="http://schemas.microsoft.com/office/drawing/2014/main" id="{CF3D8A60-593E-C64F-A8BC-8CF8FE008057}"/>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101" name="Rectangle 90">
              <a:extLst>
                <a:ext uri="{FF2B5EF4-FFF2-40B4-BE49-F238E27FC236}">
                  <a16:creationId xmlns:a16="http://schemas.microsoft.com/office/drawing/2014/main" id="{5D82FB35-E15E-BB45-A776-CF34571661EC}"/>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
        <p:nvSpPr>
          <p:cNvPr id="102" name="Rectangle 90">
            <a:extLst>
              <a:ext uri="{FF2B5EF4-FFF2-40B4-BE49-F238E27FC236}">
                <a16:creationId xmlns:a16="http://schemas.microsoft.com/office/drawing/2014/main" id="{1ECF622B-CF09-1649-A245-4C0667D03130}"/>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Arial" panose="020B0604020202020204" pitchFamily="34" charset="0"/>
                <a:cs typeface="Arial" panose="020B0604020202020204" pitchFamily="34" charset="0"/>
              </a:rPr>
              <a:t>ز</a:t>
            </a:r>
            <a:r>
              <a:rPr lang="ar-SA" sz="1000" b="1" dirty="0">
                <a:solidFill>
                  <a:srgbClr val="000000"/>
                </a:solidFill>
                <a:latin typeface="Arial" panose="020B0604020202020204" pitchFamily="34" charset="0"/>
                <a:cs typeface="Arial" panose="020B0604020202020204" pitchFamily="34" charset="0"/>
              </a:rPr>
              <a:t>-</a:t>
            </a:r>
            <a:r>
              <a:rPr lang="ar-SA" sz="1000" b="1" dirty="0" err="1">
                <a:solidFill>
                  <a:srgbClr val="000000"/>
                </a:solidFill>
                <a:latin typeface="Arial" panose="020B0604020202020204" pitchFamily="34" charset="0"/>
                <a:cs typeface="Arial" panose="020B0604020202020204" pitchFamily="34" charset="0"/>
              </a:rPr>
              <a:t>ع</a:t>
            </a:r>
            <a:r>
              <a:rPr lang="ar-SA" sz="1000" b="1" dirty="0">
                <a:solidFill>
                  <a:srgbClr val="000000"/>
                </a:solidFill>
                <a:latin typeface="Arial" panose="020B0604020202020204" pitchFamily="34" charset="0"/>
                <a:cs typeface="Arial" panose="020B0604020202020204" pitchFamily="34" charset="0"/>
              </a:rPr>
              <a:t>-ن</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1163"/>
                                        </p:tgtEl>
                                        <p:attrNameLst>
                                          <p:attrName>style.visibility</p:attrName>
                                        </p:attrNameLst>
                                      </p:cBhvr>
                                      <p:to>
                                        <p:strVal val="visible"/>
                                      </p:to>
                                    </p:set>
                                    <p:animEffect transition="in" filter="wipe(left)">
                                      <p:cBhvr>
                                        <p:cTn id="7" dur="500"/>
                                        <p:tgtEl>
                                          <p:spTgt spid="601163"/>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601186"/>
                                        </p:tgtEl>
                                        <p:attrNameLst>
                                          <p:attrName>style.visibility</p:attrName>
                                        </p:attrNameLst>
                                      </p:cBhvr>
                                      <p:to>
                                        <p:strVal val="visible"/>
                                      </p:to>
                                    </p:set>
                                    <p:anim calcmode="lin" valueType="num">
                                      <p:cBhvr>
                                        <p:cTn id="11" dur="500" fill="hold"/>
                                        <p:tgtEl>
                                          <p:spTgt spid="601186"/>
                                        </p:tgtEl>
                                        <p:attrNameLst>
                                          <p:attrName>ppt_w</p:attrName>
                                        </p:attrNameLst>
                                      </p:cBhvr>
                                      <p:tavLst>
                                        <p:tav tm="0">
                                          <p:val>
                                            <p:strVal val="2/3*#ppt_w"/>
                                          </p:val>
                                        </p:tav>
                                        <p:tav tm="100000">
                                          <p:val>
                                            <p:strVal val="#ppt_w"/>
                                          </p:val>
                                        </p:tav>
                                      </p:tavLst>
                                    </p:anim>
                                    <p:anim calcmode="lin" valueType="num">
                                      <p:cBhvr>
                                        <p:cTn id="12" dur="500" fill="hold"/>
                                        <p:tgtEl>
                                          <p:spTgt spid="601186"/>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01157"/>
                                        </p:tgtEl>
                                        <p:attrNameLst>
                                          <p:attrName>style.visibility</p:attrName>
                                        </p:attrNameLst>
                                      </p:cBhvr>
                                      <p:to>
                                        <p:strVal val="visible"/>
                                      </p:to>
                                    </p:set>
                                    <p:animEffect transition="in" filter="wipe(right)">
                                      <p:cBhvr>
                                        <p:cTn id="17" dur="500"/>
                                        <p:tgtEl>
                                          <p:spTgt spid="601157"/>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601187"/>
                                        </p:tgtEl>
                                        <p:attrNameLst>
                                          <p:attrName>style.visibility</p:attrName>
                                        </p:attrNameLst>
                                      </p:cBhvr>
                                      <p:to>
                                        <p:strVal val="visible"/>
                                      </p:to>
                                    </p:set>
                                    <p:anim calcmode="lin" valueType="num">
                                      <p:cBhvr>
                                        <p:cTn id="21" dur="500" fill="hold"/>
                                        <p:tgtEl>
                                          <p:spTgt spid="601187"/>
                                        </p:tgtEl>
                                        <p:attrNameLst>
                                          <p:attrName>ppt_w</p:attrName>
                                        </p:attrNameLst>
                                      </p:cBhvr>
                                      <p:tavLst>
                                        <p:tav tm="0">
                                          <p:val>
                                            <p:strVal val="2/3*#ppt_w"/>
                                          </p:val>
                                        </p:tav>
                                        <p:tav tm="100000">
                                          <p:val>
                                            <p:strVal val="#ppt_w"/>
                                          </p:val>
                                        </p:tav>
                                      </p:tavLst>
                                    </p:anim>
                                    <p:anim calcmode="lin" valueType="num">
                                      <p:cBhvr>
                                        <p:cTn id="22" dur="500" fill="hold"/>
                                        <p:tgtEl>
                                          <p:spTgt spid="601187"/>
                                        </p:tgtEl>
                                        <p:attrNameLst>
                                          <p:attrName>ppt_h</p:attrName>
                                        </p:attrNameLst>
                                      </p:cBhvr>
                                      <p:tavLst>
                                        <p:tav tm="0">
                                          <p:val>
                                            <p:strVal val="2/3*#ppt_h"/>
                                          </p:val>
                                        </p:tav>
                                        <p:tav tm="100000">
                                          <p:val>
                                            <p:strVal val="#ppt_h"/>
                                          </p:val>
                                        </p:tav>
                                      </p:tavLst>
                                    </p:anim>
                                  </p:childTnLst>
                                </p:cTn>
                              </p:par>
                            </p:childTnLst>
                          </p:cTn>
                        </p:par>
                      </p:childTnLst>
                    </p:cTn>
                  </p:par>
                  <p:par>
                    <p:cTn id="23" fill="hold">
                      <p:stCondLst>
                        <p:cond delay="indefinite"/>
                      </p:stCondLst>
                      <p:childTnLst>
                        <p:par>
                          <p:cTn id="24" fill="hold" nodeType="afterGroup">
                            <p:stCondLst>
                              <p:cond delay="0"/>
                            </p:stCondLst>
                            <p:childTnLst>
                              <p:par>
                                <p:cTn id="25" presetID="23" presetClass="entr" presetSubtype="272" fill="hold" grpId="0" nodeType="clickEffect" nodePh="1">
                                  <p:stCondLst>
                                    <p:cond delay="0"/>
                                  </p:stCondLst>
                                  <p:endCondLst>
                                    <p:cond evt="begin" delay="0">
                                      <p:tn val="25"/>
                                    </p:cond>
                                  </p:endCondLst>
                                  <p:childTnLst>
                                    <p:set>
                                      <p:cBhvr>
                                        <p:cTn id="26" dur="1" fill="hold">
                                          <p:stCondLst>
                                            <p:cond delay="0"/>
                                          </p:stCondLst>
                                        </p:cTn>
                                        <p:tgtEl>
                                          <p:spTgt spid="601185"/>
                                        </p:tgtEl>
                                        <p:attrNameLst>
                                          <p:attrName>style.visibility</p:attrName>
                                        </p:attrNameLst>
                                      </p:cBhvr>
                                      <p:to>
                                        <p:strVal val="visible"/>
                                      </p:to>
                                    </p:set>
                                    <p:anim calcmode="lin" valueType="num">
                                      <p:cBhvr>
                                        <p:cTn id="27" dur="500" fill="hold"/>
                                        <p:tgtEl>
                                          <p:spTgt spid="601185"/>
                                        </p:tgtEl>
                                        <p:attrNameLst>
                                          <p:attrName>ppt_w</p:attrName>
                                        </p:attrNameLst>
                                      </p:cBhvr>
                                      <p:tavLst>
                                        <p:tav tm="0">
                                          <p:val>
                                            <p:strVal val="2/3*#ppt_w"/>
                                          </p:val>
                                        </p:tav>
                                        <p:tav tm="100000">
                                          <p:val>
                                            <p:strVal val="#ppt_w"/>
                                          </p:val>
                                        </p:tav>
                                      </p:tavLst>
                                    </p:anim>
                                    <p:anim calcmode="lin" valueType="num">
                                      <p:cBhvr>
                                        <p:cTn id="28" dur="500" fill="hold"/>
                                        <p:tgtEl>
                                          <p:spTgt spid="60118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85" grpId="0" autoUpdateAnimBg="0"/>
      <p:bldP spid="601186" grpId="0" animBg="1"/>
      <p:bldP spid="60118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7" name="Group 2"/>
          <p:cNvGrpSpPr>
            <a:grpSpLocks/>
          </p:cNvGrpSpPr>
          <p:nvPr/>
        </p:nvGrpSpPr>
        <p:grpSpPr bwMode="auto">
          <a:xfrm>
            <a:off x="4130676" y="519113"/>
            <a:ext cx="3975101" cy="5789612"/>
            <a:chOff x="2602" y="327"/>
            <a:chExt cx="2504" cy="3647"/>
          </a:xfrm>
        </p:grpSpPr>
        <p:grpSp>
          <p:nvGrpSpPr>
            <p:cNvPr id="147718" name="Group 3"/>
            <p:cNvGrpSpPr>
              <a:grpSpLocks/>
            </p:cNvGrpSpPr>
            <p:nvPr/>
          </p:nvGrpSpPr>
          <p:grpSpPr bwMode="auto">
            <a:xfrm>
              <a:off x="2602" y="327"/>
              <a:ext cx="1226" cy="3647"/>
              <a:chOff x="2602" y="327"/>
              <a:chExt cx="1226" cy="3647"/>
            </a:xfrm>
          </p:grpSpPr>
          <p:sp>
            <p:nvSpPr>
              <p:cNvPr id="147774" name="Rectangle 4"/>
              <p:cNvSpPr>
                <a:spLocks noChangeArrowheads="1"/>
              </p:cNvSpPr>
              <p:nvPr/>
            </p:nvSpPr>
            <p:spPr bwMode="auto">
              <a:xfrm>
                <a:off x="3345" y="327"/>
                <a:ext cx="483"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301" name="Rectangle 5"/>
              <p:cNvSpPr>
                <a:spLocks noChangeArrowheads="1"/>
              </p:cNvSpPr>
              <p:nvPr/>
            </p:nvSpPr>
            <p:spPr bwMode="auto">
              <a:xfrm>
                <a:off x="3087" y="1240"/>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(2000 B.C.)</a:t>
                </a:r>
              </a:p>
            </p:txBody>
          </p:sp>
          <p:sp>
            <p:nvSpPr>
              <p:cNvPr id="147776" name="Rectangle 6"/>
              <p:cNvSpPr>
                <a:spLocks noChangeArrowheads="1"/>
              </p:cNvSpPr>
              <p:nvPr/>
            </p:nvSpPr>
            <p:spPr bwMode="auto">
              <a:xfrm>
                <a:off x="2865" y="327"/>
                <a:ext cx="59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77"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78"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79"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80"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81"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82" name="Freeform 12"/>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83"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84"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85"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86"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87"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88"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89"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90"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91"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92" name="Rectangle 22"/>
              <p:cNvSpPr>
                <a:spLocks noChangeArrowheads="1"/>
              </p:cNvSpPr>
              <p:nvPr/>
            </p:nvSpPr>
            <p:spPr bwMode="auto">
              <a:xfrm>
                <a:off x="2780" y="3258"/>
                <a:ext cx="18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40</a:t>
                </a:r>
              </a:p>
            </p:txBody>
          </p:sp>
          <p:sp>
            <p:nvSpPr>
              <p:cNvPr id="147793"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94"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95"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96"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97"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98" name="Freeform 28"/>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99"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800"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801"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2"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329" name="Rectangle 33"/>
              <p:cNvSpPr>
                <a:spLocks noChangeArrowheads="1"/>
              </p:cNvSpPr>
              <p:nvPr/>
            </p:nvSpPr>
            <p:spPr bwMode="auto">
              <a:xfrm>
                <a:off x="3095" y="2648"/>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(1500 B.C.)</a:t>
                </a:r>
              </a:p>
            </p:txBody>
          </p:sp>
          <p:sp>
            <p:nvSpPr>
              <p:cNvPr id="147804"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5"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6"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7"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8"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9"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10" name="Rectangle 40"/>
              <p:cNvSpPr>
                <a:spLocks noChangeArrowheads="1"/>
              </p:cNvSpPr>
              <p:nvPr/>
            </p:nvSpPr>
            <p:spPr bwMode="auto">
              <a:xfrm>
                <a:off x="2741" y="538"/>
                <a:ext cx="43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الخطية الأولى</a:t>
                </a:r>
                <a:endParaRPr lang="en-US" sz="900" b="1" dirty="0">
                  <a:solidFill>
                    <a:srgbClr val="000000"/>
                  </a:solidFill>
                  <a:latin typeface="Arial" panose="020B0604020202020204" pitchFamily="34" charset="0"/>
                  <a:cs typeface="Arial" panose="020B0604020202020204" pitchFamily="34" charset="0"/>
                </a:endParaRPr>
              </a:p>
            </p:txBody>
          </p:sp>
          <p:sp>
            <p:nvSpPr>
              <p:cNvPr id="147811" name="Rectangle 41"/>
              <p:cNvSpPr>
                <a:spLocks noChangeArrowheads="1"/>
              </p:cNvSpPr>
              <p:nvPr/>
            </p:nvSpPr>
            <p:spPr bwMode="auto">
              <a:xfrm>
                <a:off x="2690" y="634"/>
                <a:ext cx="45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الإنجيل الأول  </a:t>
                </a:r>
                <a:endParaRPr lang="en-US" sz="900" b="1" dirty="0">
                  <a:solidFill>
                    <a:srgbClr val="000000"/>
                  </a:solidFill>
                  <a:latin typeface="Arial" panose="020B0604020202020204" pitchFamily="34" charset="0"/>
                  <a:cs typeface="Arial" panose="020B0604020202020204" pitchFamily="34" charset="0"/>
                </a:endParaRPr>
              </a:p>
            </p:txBody>
          </p:sp>
          <p:sp>
            <p:nvSpPr>
              <p:cNvPr id="147812" name="Rectangle 42"/>
              <p:cNvSpPr>
                <a:spLocks noChangeArrowheads="1"/>
              </p:cNvSpPr>
              <p:nvPr/>
            </p:nvSpPr>
            <p:spPr bwMode="auto">
              <a:xfrm>
                <a:off x="2695" y="738"/>
                <a:ext cx="46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العائلة الأولى  </a:t>
                </a:r>
                <a:endParaRPr lang="en-US" sz="900" b="1" dirty="0">
                  <a:solidFill>
                    <a:srgbClr val="000000"/>
                  </a:solidFill>
                  <a:latin typeface="Arial" panose="020B0604020202020204" pitchFamily="34" charset="0"/>
                  <a:cs typeface="Arial" panose="020B0604020202020204" pitchFamily="34" charset="0"/>
                </a:endParaRPr>
              </a:p>
            </p:txBody>
          </p:sp>
          <p:sp>
            <p:nvSpPr>
              <p:cNvPr id="147813" name="Rectangle 43"/>
              <p:cNvSpPr>
                <a:spLocks noChangeArrowheads="1"/>
              </p:cNvSpPr>
              <p:nvPr/>
            </p:nvSpPr>
            <p:spPr bwMode="auto">
              <a:xfrm>
                <a:off x="2690" y="842"/>
                <a:ext cx="4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القتل الأول     </a:t>
                </a:r>
                <a:endParaRPr lang="en-US" sz="900" b="1" dirty="0">
                  <a:solidFill>
                    <a:srgbClr val="000000"/>
                  </a:solidFill>
                  <a:latin typeface="Arial" panose="020B0604020202020204" pitchFamily="34" charset="0"/>
                  <a:cs typeface="Arial" panose="020B0604020202020204" pitchFamily="34" charset="0"/>
                </a:endParaRPr>
              </a:p>
            </p:txBody>
          </p:sp>
          <p:sp>
            <p:nvSpPr>
              <p:cNvPr id="147814" name="Rectangle 44"/>
              <p:cNvSpPr>
                <a:spLocks noChangeArrowheads="1"/>
              </p:cNvSpPr>
              <p:nvPr/>
            </p:nvSpPr>
            <p:spPr bwMode="auto">
              <a:xfrm>
                <a:off x="2627" y="938"/>
                <a:ext cx="63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الطوفان / قوس قزح </a:t>
                </a:r>
                <a:endParaRPr lang="en-US" sz="900" b="1" dirty="0">
                  <a:solidFill>
                    <a:srgbClr val="000000"/>
                  </a:solidFill>
                  <a:latin typeface="Arial" panose="020B0604020202020204" pitchFamily="34" charset="0"/>
                  <a:cs typeface="Arial" panose="020B0604020202020204" pitchFamily="34" charset="0"/>
                </a:endParaRPr>
              </a:p>
            </p:txBody>
          </p:sp>
          <p:sp>
            <p:nvSpPr>
              <p:cNvPr id="147815" name="Rectangle 45"/>
              <p:cNvSpPr>
                <a:spLocks noChangeArrowheads="1"/>
              </p:cNvSpPr>
              <p:nvPr/>
            </p:nvSpPr>
            <p:spPr bwMode="auto">
              <a:xfrm>
                <a:off x="2781" y="1042"/>
                <a:ext cx="30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البرج   </a:t>
                </a:r>
                <a:endParaRPr lang="en-US" sz="900" b="1" dirty="0">
                  <a:solidFill>
                    <a:srgbClr val="000000"/>
                  </a:solidFill>
                  <a:latin typeface="Arial" panose="020B0604020202020204" pitchFamily="34" charset="0"/>
                  <a:cs typeface="Arial" panose="020B0604020202020204" pitchFamily="34" charset="0"/>
                </a:endParaRPr>
              </a:p>
            </p:txBody>
          </p:sp>
          <p:sp>
            <p:nvSpPr>
              <p:cNvPr id="147816" name="Rectangle 46"/>
              <p:cNvSpPr>
                <a:spLocks noChangeArrowheads="1"/>
              </p:cNvSpPr>
              <p:nvPr/>
            </p:nvSpPr>
            <p:spPr bwMode="auto">
              <a:xfrm>
                <a:off x="2607" y="344"/>
                <a:ext cx="43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الخلق         </a:t>
                </a:r>
                <a:endParaRPr lang="en-US" sz="900" b="1" dirty="0">
                  <a:solidFill>
                    <a:srgbClr val="000000"/>
                  </a:solidFill>
                  <a:latin typeface="Arial" panose="020B0604020202020204" pitchFamily="34" charset="0"/>
                  <a:cs typeface="Arial" panose="020B0604020202020204" pitchFamily="34" charset="0"/>
                </a:endParaRPr>
              </a:p>
            </p:txBody>
          </p:sp>
          <p:sp>
            <p:nvSpPr>
              <p:cNvPr id="147817" name="Rectangle 47"/>
              <p:cNvSpPr>
                <a:spLocks noChangeArrowheads="1"/>
              </p:cNvSpPr>
              <p:nvPr/>
            </p:nvSpPr>
            <p:spPr bwMode="auto">
              <a:xfrm>
                <a:off x="2602" y="458"/>
                <a:ext cx="58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الرجل الأول والمرأة   </a:t>
                </a:r>
                <a:endParaRPr lang="en-US" sz="800" b="1" dirty="0">
                  <a:solidFill>
                    <a:srgbClr val="000000"/>
                  </a:solidFill>
                  <a:latin typeface="Arial" panose="020B0604020202020204" pitchFamily="34" charset="0"/>
                  <a:cs typeface="Arial" panose="020B0604020202020204" pitchFamily="34" charset="0"/>
                </a:endParaRPr>
              </a:p>
            </p:txBody>
          </p:sp>
          <p:sp>
            <p:nvSpPr>
              <p:cNvPr id="147818"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19"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20"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21" name="Rectangle 51"/>
              <p:cNvSpPr>
                <a:spLocks noChangeArrowheads="1"/>
              </p:cNvSpPr>
              <p:nvPr/>
            </p:nvSpPr>
            <p:spPr bwMode="auto">
              <a:xfrm>
                <a:off x="2749" y="1531"/>
                <a:ext cx="37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ب</a:t>
                </a:r>
                <a:r>
                  <a:rPr lang="en-US" sz="1000" b="1" dirty="0">
                    <a:solidFill>
                      <a:srgbClr val="000000"/>
                    </a:solidFill>
                    <a:latin typeface="Arial" panose="020B0604020202020204" pitchFamily="34" charset="0"/>
                    <a:cs typeface="Arial" panose="020B0604020202020204" pitchFamily="34" charset="0"/>
                  </a:rPr>
                  <a:t> - </a:t>
                </a:r>
                <a:r>
                  <a:rPr lang="ar-JO" sz="1000" b="1" dirty="0">
                    <a:solidFill>
                      <a:srgbClr val="000000"/>
                    </a:solidFill>
                    <a:latin typeface="Arial" panose="020B0604020202020204" pitchFamily="34" charset="0"/>
                    <a:cs typeface="Arial" panose="020B0604020202020204" pitchFamily="34" charset="0"/>
                  </a:rPr>
                  <a:t>ن</a:t>
                </a:r>
                <a:r>
                  <a:rPr lang="en-US" sz="1000" b="1" dirty="0">
                    <a:solidFill>
                      <a:srgbClr val="000000"/>
                    </a:solidFill>
                    <a:latin typeface="Arial" panose="020B0604020202020204" pitchFamily="34" charset="0"/>
                    <a:cs typeface="Arial" panose="020B0604020202020204" pitchFamily="34" charset="0"/>
                  </a:rPr>
                  <a:t> - </a:t>
                </a:r>
                <a:r>
                  <a:rPr lang="ar-JO" sz="1000" b="1" dirty="0">
                    <a:solidFill>
                      <a:srgbClr val="000000"/>
                    </a:solidFill>
                    <a:latin typeface="Arial" panose="020B0604020202020204" pitchFamily="34" charset="0"/>
                    <a:cs typeface="Arial" panose="020B0604020202020204" pitchFamily="34" charset="0"/>
                  </a:rPr>
                  <a:t>أ</a:t>
                </a:r>
                <a:endParaRPr lang="en-US" sz="1000" b="1" dirty="0">
                  <a:solidFill>
                    <a:srgbClr val="000000"/>
                  </a:solidFill>
                  <a:latin typeface="Arial" panose="020B0604020202020204" pitchFamily="34" charset="0"/>
                  <a:cs typeface="Arial" panose="020B0604020202020204" pitchFamily="34" charset="0"/>
                </a:endParaRPr>
              </a:p>
            </p:txBody>
          </p:sp>
          <p:sp>
            <p:nvSpPr>
              <p:cNvPr id="147822" name="Rectangle 52"/>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J - E</a:t>
                </a:r>
              </a:p>
            </p:txBody>
          </p:sp>
          <p:sp>
            <p:nvSpPr>
              <p:cNvPr id="147823" name="Rectangle 53"/>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12</a:t>
                </a:r>
              </a:p>
            </p:txBody>
          </p:sp>
          <p:sp>
            <p:nvSpPr>
              <p:cNvPr id="147824" name="Rectangle 54"/>
              <p:cNvSpPr>
                <a:spLocks noChangeArrowheads="1"/>
              </p:cNvSpPr>
              <p:nvPr/>
            </p:nvSpPr>
            <p:spPr bwMode="auto">
              <a:xfrm>
                <a:off x="2742" y="1414"/>
                <a:ext cx="35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الدعوة    </a:t>
                </a:r>
                <a:endParaRPr lang="en-US" sz="900" b="1" dirty="0">
                  <a:solidFill>
                    <a:srgbClr val="000000"/>
                  </a:solidFill>
                  <a:latin typeface="Arial" panose="020B0604020202020204" pitchFamily="34" charset="0"/>
                  <a:cs typeface="Arial" panose="020B0604020202020204" pitchFamily="34" charset="0"/>
                </a:endParaRPr>
              </a:p>
            </p:txBody>
          </p:sp>
          <p:sp>
            <p:nvSpPr>
              <p:cNvPr id="147825" name="Rectangle 55"/>
              <p:cNvSpPr>
                <a:spLocks noChangeArrowheads="1"/>
              </p:cNvSpPr>
              <p:nvPr/>
            </p:nvSpPr>
            <p:spPr bwMode="auto">
              <a:xfrm>
                <a:off x="2634" y="1274"/>
                <a:ext cx="44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إبراهيم        </a:t>
                </a:r>
                <a:endParaRPr lang="en-US" sz="900" b="1" dirty="0">
                  <a:solidFill>
                    <a:srgbClr val="000000"/>
                  </a:solidFill>
                  <a:latin typeface="Arial" panose="020B0604020202020204" pitchFamily="34" charset="0"/>
                  <a:cs typeface="Arial" panose="020B0604020202020204" pitchFamily="34" charset="0"/>
                </a:endParaRPr>
              </a:p>
            </p:txBody>
          </p:sp>
          <p:sp>
            <p:nvSpPr>
              <p:cNvPr id="147826" name="Rectangle 56"/>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I - I</a:t>
                </a:r>
              </a:p>
            </p:txBody>
          </p:sp>
          <p:sp>
            <p:nvSpPr>
              <p:cNvPr id="147827"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28"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29" name="Rectangle 59"/>
              <p:cNvSpPr>
                <a:spLocks noChangeArrowheads="1"/>
              </p:cNvSpPr>
              <p:nvPr/>
            </p:nvSpPr>
            <p:spPr bwMode="auto">
              <a:xfrm>
                <a:off x="2694" y="2152"/>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يوسف      </a:t>
                </a:r>
                <a:endParaRPr lang="en-US" sz="900" b="1" dirty="0">
                  <a:solidFill>
                    <a:srgbClr val="000000"/>
                  </a:solidFill>
                  <a:latin typeface="Arial" panose="020B0604020202020204" pitchFamily="34" charset="0"/>
                  <a:cs typeface="Arial" panose="020B0604020202020204" pitchFamily="34" charset="0"/>
                </a:endParaRPr>
              </a:p>
            </p:txBody>
          </p:sp>
          <p:sp>
            <p:nvSpPr>
              <p:cNvPr id="147830" name="Rectangle 60"/>
              <p:cNvSpPr>
                <a:spLocks noChangeArrowheads="1"/>
              </p:cNvSpPr>
              <p:nvPr/>
            </p:nvSpPr>
            <p:spPr bwMode="auto">
              <a:xfrm>
                <a:off x="2724" y="2301"/>
                <a:ext cx="42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   </a:t>
                </a:r>
                <a:r>
                  <a:rPr lang="ar-JO" sz="900" b="1" dirty="0">
                    <a:solidFill>
                      <a:srgbClr val="000000"/>
                    </a:solidFill>
                    <a:latin typeface="Arial" panose="020B0604020202020204" pitchFamily="34" charset="0"/>
                    <a:cs typeface="Arial" panose="020B0604020202020204" pitchFamily="34" charset="0"/>
                  </a:rPr>
                  <a:t>العبودية   </a:t>
                </a:r>
                <a:endParaRPr lang="en-US" sz="900" b="1" dirty="0">
                  <a:solidFill>
                    <a:srgbClr val="000000"/>
                  </a:solidFill>
                  <a:latin typeface="Arial" panose="020B0604020202020204" pitchFamily="34" charset="0"/>
                  <a:cs typeface="Arial" panose="020B0604020202020204" pitchFamily="34" charset="0"/>
                </a:endParaRPr>
              </a:p>
            </p:txBody>
          </p:sp>
          <p:sp>
            <p:nvSpPr>
              <p:cNvPr id="147831" name="Rectangle 61"/>
              <p:cNvSpPr>
                <a:spLocks noChangeArrowheads="1"/>
              </p:cNvSpPr>
              <p:nvPr/>
            </p:nvSpPr>
            <p:spPr bwMode="auto">
              <a:xfrm>
                <a:off x="2856" y="2420"/>
                <a:ext cx="2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430</a:t>
                </a:r>
                <a:endParaRPr lang="en-US" sz="900" b="1" dirty="0">
                  <a:solidFill>
                    <a:srgbClr val="000000"/>
                  </a:solidFill>
                  <a:latin typeface="Arial" panose="020B0604020202020204" pitchFamily="34" charset="0"/>
                  <a:cs typeface="Arial" panose="020B0604020202020204" pitchFamily="34" charset="0"/>
                </a:endParaRPr>
              </a:p>
            </p:txBody>
          </p:sp>
          <p:sp>
            <p:nvSpPr>
              <p:cNvPr id="147832"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3"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4"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5"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6"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7"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8"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9"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40" name="Rectangle 70"/>
              <p:cNvSpPr>
                <a:spLocks noChangeArrowheads="1"/>
              </p:cNvSpPr>
              <p:nvPr/>
            </p:nvSpPr>
            <p:spPr bwMode="auto">
              <a:xfrm>
                <a:off x="2708" y="2674"/>
                <a:ext cx="38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موسى      </a:t>
                </a:r>
                <a:endParaRPr lang="en-US" sz="900" b="1" dirty="0">
                  <a:solidFill>
                    <a:srgbClr val="000000"/>
                  </a:solidFill>
                  <a:latin typeface="Arial" panose="020B0604020202020204" pitchFamily="34" charset="0"/>
                  <a:cs typeface="Arial" panose="020B0604020202020204" pitchFamily="34" charset="0"/>
                </a:endParaRPr>
              </a:p>
            </p:txBody>
          </p:sp>
          <p:sp>
            <p:nvSpPr>
              <p:cNvPr id="147841" name="Rectangle 71"/>
              <p:cNvSpPr>
                <a:spLocks noChangeArrowheads="1"/>
              </p:cNvSpPr>
              <p:nvPr/>
            </p:nvSpPr>
            <p:spPr bwMode="auto">
              <a:xfrm>
                <a:off x="2802" y="2934"/>
                <a:ext cx="29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سيناء  </a:t>
                </a:r>
                <a:endParaRPr lang="en-US" sz="900" b="1" dirty="0">
                  <a:solidFill>
                    <a:srgbClr val="000000"/>
                  </a:solidFill>
                  <a:latin typeface="Arial" panose="020B0604020202020204" pitchFamily="34" charset="0"/>
                  <a:cs typeface="Arial" panose="020B0604020202020204" pitchFamily="34" charset="0"/>
                </a:endParaRPr>
              </a:p>
            </p:txBody>
          </p:sp>
          <p:sp>
            <p:nvSpPr>
              <p:cNvPr id="147842" name="Rectangle 72"/>
              <p:cNvSpPr>
                <a:spLocks noChangeArrowheads="1"/>
              </p:cNvSpPr>
              <p:nvPr/>
            </p:nvSpPr>
            <p:spPr bwMode="auto">
              <a:xfrm>
                <a:off x="2751" y="3050"/>
                <a:ext cx="41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M - C - C</a:t>
                </a:r>
              </a:p>
            </p:txBody>
          </p:sp>
          <p:sp>
            <p:nvSpPr>
              <p:cNvPr id="147843" name="Rectangle 73"/>
              <p:cNvSpPr>
                <a:spLocks noChangeArrowheads="1"/>
              </p:cNvSpPr>
              <p:nvPr/>
            </p:nvSpPr>
            <p:spPr bwMode="auto">
              <a:xfrm>
                <a:off x="2648" y="3158"/>
                <a:ext cx="51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قادش برنيع      </a:t>
                </a:r>
                <a:endParaRPr lang="en-US" sz="900" b="1" dirty="0">
                  <a:solidFill>
                    <a:srgbClr val="000000"/>
                  </a:solidFill>
                  <a:latin typeface="Arial" panose="020B0604020202020204" pitchFamily="34" charset="0"/>
                  <a:cs typeface="Arial" panose="020B0604020202020204" pitchFamily="34" charset="0"/>
                </a:endParaRPr>
              </a:p>
            </p:txBody>
          </p:sp>
          <p:sp>
            <p:nvSpPr>
              <p:cNvPr id="147844" name="Rectangle 74"/>
              <p:cNvSpPr>
                <a:spLocks noChangeArrowheads="1"/>
              </p:cNvSpPr>
              <p:nvPr/>
            </p:nvSpPr>
            <p:spPr bwMode="auto">
              <a:xfrm>
                <a:off x="2872" y="3274"/>
                <a:ext cx="19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40</a:t>
                </a:r>
                <a:endParaRPr lang="en-US" sz="900" b="1" dirty="0">
                  <a:solidFill>
                    <a:srgbClr val="000000"/>
                  </a:solidFill>
                  <a:latin typeface="Arial" panose="020B0604020202020204" pitchFamily="34" charset="0"/>
                  <a:cs typeface="Arial" panose="020B0604020202020204" pitchFamily="34" charset="0"/>
                </a:endParaRPr>
              </a:p>
            </p:txBody>
          </p:sp>
          <p:sp>
            <p:nvSpPr>
              <p:cNvPr id="147845" name="Rectangle 75"/>
              <p:cNvSpPr>
                <a:spLocks noChangeArrowheads="1"/>
              </p:cNvSpPr>
              <p:nvPr/>
            </p:nvSpPr>
            <p:spPr bwMode="auto">
              <a:xfrm>
                <a:off x="2724" y="3382"/>
                <a:ext cx="42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5 عظات     </a:t>
                </a:r>
                <a:endParaRPr lang="en-US" sz="900" b="1" dirty="0">
                  <a:solidFill>
                    <a:srgbClr val="000000"/>
                  </a:solidFill>
                  <a:latin typeface="Arial" panose="020B0604020202020204" pitchFamily="34" charset="0"/>
                  <a:cs typeface="Arial" panose="020B0604020202020204" pitchFamily="34" charset="0"/>
                </a:endParaRPr>
              </a:p>
            </p:txBody>
          </p:sp>
          <p:sp>
            <p:nvSpPr>
              <p:cNvPr id="147846"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47" name="Rectangle 77"/>
              <p:cNvSpPr>
                <a:spLocks noChangeArrowheads="1"/>
              </p:cNvSpPr>
              <p:nvPr/>
            </p:nvSpPr>
            <p:spPr bwMode="auto">
              <a:xfrm>
                <a:off x="2779" y="2826"/>
                <a:ext cx="35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الخروج   </a:t>
                </a:r>
                <a:endParaRPr lang="en-US" sz="900" b="1" dirty="0">
                  <a:solidFill>
                    <a:srgbClr val="000000"/>
                  </a:solidFill>
                  <a:latin typeface="Arial" panose="020B0604020202020204" pitchFamily="34" charset="0"/>
                  <a:cs typeface="Arial" panose="020B0604020202020204" pitchFamily="34" charset="0"/>
                </a:endParaRPr>
              </a:p>
            </p:txBody>
          </p:sp>
          <p:sp>
            <p:nvSpPr>
              <p:cNvPr id="147848"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49"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50"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51" name="Rectangle 81"/>
              <p:cNvSpPr>
                <a:spLocks noChangeArrowheads="1"/>
              </p:cNvSpPr>
              <p:nvPr/>
            </p:nvSpPr>
            <p:spPr bwMode="auto">
              <a:xfrm>
                <a:off x="2697" y="3550"/>
                <a:ext cx="37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      </a:t>
                </a:r>
                <a:endParaRPr lang="en-US" sz="900" b="1" dirty="0">
                  <a:solidFill>
                    <a:srgbClr val="000000"/>
                  </a:solidFill>
                  <a:latin typeface="Arial" panose="020B0604020202020204" pitchFamily="34" charset="0"/>
                  <a:cs typeface="Arial" panose="020B0604020202020204" pitchFamily="34" charset="0"/>
                </a:endParaRPr>
              </a:p>
            </p:txBody>
          </p:sp>
          <p:sp>
            <p:nvSpPr>
              <p:cNvPr id="147852" name="Rectangle 82"/>
              <p:cNvSpPr>
                <a:spLocks noChangeArrowheads="1"/>
              </p:cNvSpPr>
              <p:nvPr/>
            </p:nvSpPr>
            <p:spPr bwMode="auto">
              <a:xfrm>
                <a:off x="2738" y="3686"/>
                <a:ext cx="35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      </a:t>
                </a:r>
                <a:endParaRPr lang="en-US" sz="900" b="1" dirty="0">
                  <a:solidFill>
                    <a:srgbClr val="000000"/>
                  </a:solidFill>
                  <a:latin typeface="Arial" panose="020B0604020202020204" pitchFamily="34" charset="0"/>
                  <a:cs typeface="Arial" panose="020B0604020202020204" pitchFamily="34" charset="0"/>
                </a:endParaRPr>
              </a:p>
            </p:txBody>
          </p:sp>
          <p:sp>
            <p:nvSpPr>
              <p:cNvPr id="147853" name="Rectangle 83"/>
              <p:cNvSpPr>
                <a:spLocks noChangeArrowheads="1"/>
              </p:cNvSpPr>
              <p:nvPr/>
            </p:nvSpPr>
            <p:spPr bwMode="auto">
              <a:xfrm>
                <a:off x="2686" y="3806"/>
                <a:ext cx="50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الأرض قسمت   </a:t>
                </a:r>
                <a:endParaRPr lang="en-US" sz="900" b="1" dirty="0">
                  <a:solidFill>
                    <a:srgbClr val="000000"/>
                  </a:solidFill>
                  <a:latin typeface="Arial" panose="020B0604020202020204" pitchFamily="34" charset="0"/>
                  <a:cs typeface="Arial" panose="020B0604020202020204" pitchFamily="34" charset="0"/>
                </a:endParaRPr>
              </a:p>
            </p:txBody>
          </p:sp>
        </p:grpSp>
        <p:grpSp>
          <p:nvGrpSpPr>
            <p:cNvPr id="147719" name="Group 84"/>
            <p:cNvGrpSpPr>
              <a:grpSpLocks/>
            </p:cNvGrpSpPr>
            <p:nvPr/>
          </p:nvGrpSpPr>
          <p:grpSpPr bwMode="auto">
            <a:xfrm>
              <a:off x="4105" y="352"/>
              <a:ext cx="1001" cy="2370"/>
              <a:chOff x="4105" y="352"/>
              <a:chExt cx="1001" cy="2370"/>
            </a:xfrm>
          </p:grpSpPr>
          <p:sp>
            <p:nvSpPr>
              <p:cNvPr id="147720"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21"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22"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23"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24"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25"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47726" name="Rectangle 91"/>
              <p:cNvSpPr>
                <a:spLocks noChangeArrowheads="1"/>
              </p:cNvSpPr>
              <p:nvPr/>
            </p:nvSpPr>
            <p:spPr bwMode="auto">
              <a:xfrm>
                <a:off x="4328" y="618"/>
                <a:ext cx="22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147727"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28"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29"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30"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31"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32"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33"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34"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35"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397" name="Rectangle 101"/>
              <p:cNvSpPr>
                <a:spLocks noChangeArrowheads="1"/>
              </p:cNvSpPr>
              <p:nvPr/>
            </p:nvSpPr>
            <p:spPr bwMode="auto">
              <a:xfrm>
                <a:off x="4575" y="768"/>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(1000 B.C.)</a:t>
                </a:r>
              </a:p>
            </p:txBody>
          </p:sp>
          <p:sp>
            <p:nvSpPr>
              <p:cNvPr id="147737"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38"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39" name="Rectangle 104"/>
              <p:cNvSpPr>
                <a:spLocks noChangeArrowheads="1"/>
              </p:cNvSpPr>
              <p:nvPr/>
            </p:nvSpPr>
            <p:spPr bwMode="auto">
              <a:xfrm>
                <a:off x="4312" y="586"/>
                <a:ext cx="2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350 </a:t>
                </a:r>
                <a:endParaRPr lang="en-US" sz="1000" b="1" dirty="0">
                  <a:solidFill>
                    <a:srgbClr val="000000"/>
                  </a:solidFill>
                  <a:latin typeface="Arial" panose="020B0604020202020204" pitchFamily="34" charset="0"/>
                  <a:cs typeface="Arial" panose="020B0604020202020204" pitchFamily="34" charset="0"/>
                </a:endParaRPr>
              </a:p>
            </p:txBody>
          </p:sp>
          <p:sp>
            <p:nvSpPr>
              <p:cNvPr id="147740" name="Rectangle 105"/>
              <p:cNvSpPr>
                <a:spLocks noChangeArrowheads="1"/>
              </p:cNvSpPr>
              <p:nvPr/>
            </p:nvSpPr>
            <p:spPr bwMode="auto">
              <a:xfrm>
                <a:off x="4248" y="480"/>
                <a:ext cx="33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القضاة  </a:t>
                </a:r>
                <a:endParaRPr lang="en-US" sz="1000" b="1" dirty="0">
                  <a:solidFill>
                    <a:srgbClr val="000000"/>
                  </a:solidFill>
                  <a:latin typeface="Arial" panose="020B0604020202020204" pitchFamily="34" charset="0"/>
                  <a:cs typeface="Arial" panose="020B0604020202020204" pitchFamily="34" charset="0"/>
                </a:endParaRPr>
              </a:p>
            </p:txBody>
          </p:sp>
          <p:sp>
            <p:nvSpPr>
              <p:cNvPr id="147741" name="Rectangle 106"/>
              <p:cNvSpPr>
                <a:spLocks noChangeArrowheads="1"/>
              </p:cNvSpPr>
              <p:nvPr/>
            </p:nvSpPr>
            <p:spPr bwMode="auto">
              <a:xfrm>
                <a:off x="4141" y="352"/>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       </a:t>
                </a:r>
                <a:endParaRPr lang="en-US" sz="900" b="1" dirty="0">
                  <a:solidFill>
                    <a:srgbClr val="000000"/>
                  </a:solidFill>
                  <a:latin typeface="Arial" panose="020B0604020202020204" pitchFamily="34" charset="0"/>
                  <a:cs typeface="Arial" panose="020B0604020202020204" pitchFamily="34" charset="0"/>
                </a:endParaRPr>
              </a:p>
            </p:txBody>
          </p:sp>
          <p:sp>
            <p:nvSpPr>
              <p:cNvPr id="147742"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43"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44"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406" name="Rectangle 110"/>
              <p:cNvSpPr>
                <a:spLocks noChangeArrowheads="1"/>
              </p:cNvSpPr>
              <p:nvPr/>
            </p:nvSpPr>
            <p:spPr bwMode="auto">
              <a:xfrm>
                <a:off x="4191" y="1008"/>
                <a:ext cx="51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47746" name="Rectangle 111"/>
              <p:cNvSpPr>
                <a:spLocks noChangeArrowheads="1"/>
              </p:cNvSpPr>
              <p:nvPr/>
            </p:nvSpPr>
            <p:spPr bwMode="auto">
              <a:xfrm>
                <a:off x="4151" y="1246"/>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47747" name="Rectangle 112"/>
              <p:cNvSpPr>
                <a:spLocks noChangeArrowheads="1"/>
              </p:cNvSpPr>
              <p:nvPr/>
            </p:nvSpPr>
            <p:spPr bwMode="auto">
              <a:xfrm>
                <a:off x="4208" y="1350"/>
                <a:ext cx="479" cy="134"/>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sp>
            <p:nvSpPr>
              <p:cNvPr id="147748" name="Rectangle 113"/>
              <p:cNvSpPr>
                <a:spLocks noChangeArrowheads="1"/>
              </p:cNvSpPr>
              <p:nvPr/>
            </p:nvSpPr>
            <p:spPr bwMode="auto">
              <a:xfrm>
                <a:off x="4156" y="1574"/>
                <a:ext cx="56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sp>
            <p:nvSpPr>
              <p:cNvPr id="147749" name="Rectangle 114"/>
              <p:cNvSpPr>
                <a:spLocks noChangeArrowheads="1"/>
              </p:cNvSpPr>
              <p:nvPr/>
            </p:nvSpPr>
            <p:spPr bwMode="auto">
              <a:xfrm>
                <a:off x="4167" y="1694"/>
                <a:ext cx="55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350</a:t>
                </a:r>
                <a:endParaRPr lang="en-US" sz="800" b="1" dirty="0">
                  <a:solidFill>
                    <a:srgbClr val="000000"/>
                  </a:solidFill>
                  <a:latin typeface="Arial" panose="020B0604020202020204" pitchFamily="34" charset="0"/>
                  <a:cs typeface="Arial" panose="020B0604020202020204" pitchFamily="34" charset="0"/>
                </a:endParaRPr>
              </a:p>
            </p:txBody>
          </p:sp>
          <p:sp>
            <p:nvSpPr>
              <p:cNvPr id="147750" name="Rectangle 115"/>
              <p:cNvSpPr>
                <a:spLocks noChangeArrowheads="1"/>
              </p:cNvSpPr>
              <p:nvPr/>
            </p:nvSpPr>
            <p:spPr bwMode="auto">
              <a:xfrm>
                <a:off x="4119" y="1798"/>
                <a:ext cx="54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بابل    </a:t>
                </a:r>
                <a:endParaRPr lang="en-US" sz="800" b="1" dirty="0">
                  <a:solidFill>
                    <a:srgbClr val="000000"/>
                  </a:solidFill>
                  <a:latin typeface="Arial" panose="020B0604020202020204" pitchFamily="34" charset="0"/>
                  <a:cs typeface="Arial" panose="020B0604020202020204" pitchFamily="34" charset="0"/>
                </a:endParaRPr>
              </a:p>
            </p:txBody>
          </p:sp>
          <p:sp>
            <p:nvSpPr>
              <p:cNvPr id="147751"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52" name="Rectangle 117"/>
              <p:cNvSpPr>
                <a:spLocks noChangeArrowheads="1"/>
              </p:cNvSpPr>
              <p:nvPr/>
            </p:nvSpPr>
            <p:spPr bwMode="auto">
              <a:xfrm>
                <a:off x="4169" y="1134"/>
                <a:ext cx="5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147753"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54"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416" name="Rectangle 120"/>
              <p:cNvSpPr>
                <a:spLocks noChangeArrowheads="1"/>
              </p:cNvSpPr>
              <p:nvPr/>
            </p:nvSpPr>
            <p:spPr bwMode="auto">
              <a:xfrm>
                <a:off x="4150" y="1454"/>
                <a:ext cx="424"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47756"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57" name="Rectangle 122"/>
              <p:cNvSpPr>
                <a:spLocks noChangeArrowheads="1"/>
              </p:cNvSpPr>
              <p:nvPr/>
            </p:nvSpPr>
            <p:spPr bwMode="auto">
              <a:xfrm>
                <a:off x="4251" y="908"/>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sp>
            <p:nvSpPr>
              <p:cNvPr id="147758"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59"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60"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61" name="Rectangle 126"/>
              <p:cNvSpPr>
                <a:spLocks noChangeArrowheads="1"/>
              </p:cNvSpPr>
              <p:nvPr/>
            </p:nvSpPr>
            <p:spPr bwMode="auto">
              <a:xfrm>
                <a:off x="4145" y="796"/>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sp>
            <p:nvSpPr>
              <p:cNvPr id="147762" name="Rectangle 127"/>
              <p:cNvSpPr>
                <a:spLocks noChangeArrowheads="1"/>
              </p:cNvSpPr>
              <p:nvPr/>
            </p:nvSpPr>
            <p:spPr bwMode="auto">
              <a:xfrm>
                <a:off x="4415" y="1246"/>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47763"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64"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65"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66" name="Rectangle 131"/>
              <p:cNvSpPr>
                <a:spLocks noChangeArrowheads="1"/>
              </p:cNvSpPr>
              <p:nvPr/>
            </p:nvSpPr>
            <p:spPr bwMode="auto">
              <a:xfrm>
                <a:off x="4241" y="2302"/>
                <a:ext cx="392"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 هجرات </a:t>
                </a:r>
                <a:endParaRPr lang="en-US" sz="1000" b="1" dirty="0">
                  <a:solidFill>
                    <a:srgbClr val="000000"/>
                  </a:solidFill>
                  <a:latin typeface="Arial" panose="020B0604020202020204" pitchFamily="34" charset="0"/>
                  <a:cs typeface="Arial" panose="020B0604020202020204" pitchFamily="34" charset="0"/>
                </a:endParaRPr>
              </a:p>
            </p:txBody>
          </p:sp>
          <p:sp>
            <p:nvSpPr>
              <p:cNvPr id="147767" name="Rectangle 132"/>
              <p:cNvSpPr>
                <a:spLocks noChangeArrowheads="1"/>
              </p:cNvSpPr>
              <p:nvPr/>
            </p:nvSpPr>
            <p:spPr bwMode="auto">
              <a:xfrm>
                <a:off x="4128" y="2424"/>
                <a:ext cx="76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100 سنة / 50000   </a:t>
                </a:r>
                <a:endParaRPr lang="en-US" sz="800" b="1" dirty="0">
                  <a:solidFill>
                    <a:srgbClr val="000000"/>
                  </a:solidFill>
                  <a:latin typeface="Arial" panose="020B0604020202020204" pitchFamily="34" charset="0"/>
                  <a:cs typeface="Arial" panose="020B0604020202020204" pitchFamily="34" charset="0"/>
                </a:endParaRPr>
              </a:p>
            </p:txBody>
          </p:sp>
          <p:sp>
            <p:nvSpPr>
              <p:cNvPr id="147768"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ar-SA" sz="1000" b="1" dirty="0" err="1">
                    <a:solidFill>
                      <a:srgbClr val="000000"/>
                    </a:solidFill>
                    <a:latin typeface="Arial" panose="020B0604020202020204" pitchFamily="34" charset="0"/>
                    <a:cs typeface="Arial" panose="020B0604020202020204" pitchFamily="34" charset="0"/>
                  </a:rPr>
                  <a:t>ز</a:t>
                </a:r>
                <a:r>
                  <a:rPr lang="ar-SA" sz="1000" b="1" dirty="0">
                    <a:solidFill>
                      <a:srgbClr val="000000"/>
                    </a:solidFill>
                    <a:latin typeface="Arial" panose="020B0604020202020204" pitchFamily="34" charset="0"/>
                    <a:cs typeface="Arial" panose="020B0604020202020204" pitchFamily="34" charset="0"/>
                  </a:rPr>
                  <a:t>-</a:t>
                </a:r>
                <a:r>
                  <a:rPr lang="ar-SA" sz="1000" b="1" dirty="0" err="1">
                    <a:solidFill>
                      <a:srgbClr val="000000"/>
                    </a:solidFill>
                    <a:latin typeface="Arial" panose="020B0604020202020204" pitchFamily="34" charset="0"/>
                    <a:cs typeface="Arial" panose="020B0604020202020204" pitchFamily="34" charset="0"/>
                  </a:rPr>
                  <a:t>ع</a:t>
                </a:r>
                <a:r>
                  <a:rPr lang="ar-SA" sz="1000" b="1" dirty="0">
                    <a:solidFill>
                      <a:srgbClr val="000000"/>
                    </a:solidFill>
                    <a:latin typeface="Arial" panose="020B0604020202020204" pitchFamily="34" charset="0"/>
                    <a:cs typeface="Arial" panose="020B0604020202020204" pitchFamily="34" charset="0"/>
                  </a:rPr>
                  <a:t>-ن</a:t>
                </a:r>
              </a:p>
            </p:txBody>
          </p:sp>
          <p:sp>
            <p:nvSpPr>
              <p:cNvPr id="147769" name="Rectangle 134"/>
              <p:cNvSpPr>
                <a:spLocks noChangeArrowheads="1"/>
              </p:cNvSpPr>
              <p:nvPr/>
            </p:nvSpPr>
            <p:spPr bwMode="auto">
              <a:xfrm>
                <a:off x="4105" y="2030"/>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147770" name="Rectangle 135"/>
              <p:cNvSpPr>
                <a:spLocks noChangeArrowheads="1"/>
              </p:cNvSpPr>
              <p:nvPr/>
            </p:nvSpPr>
            <p:spPr bwMode="auto">
              <a:xfrm>
                <a:off x="4214" y="2190"/>
                <a:ext cx="400"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70 سنة   </a:t>
                </a:r>
                <a:endParaRPr lang="en-US" sz="1000" b="1" dirty="0">
                  <a:solidFill>
                    <a:srgbClr val="000000"/>
                  </a:solidFill>
                  <a:latin typeface="Arial" panose="020B0604020202020204" pitchFamily="34" charset="0"/>
                  <a:cs typeface="Arial" panose="020B0604020202020204" pitchFamily="34" charset="0"/>
                </a:endParaRPr>
              </a:p>
            </p:txBody>
          </p:sp>
          <p:sp>
            <p:nvSpPr>
              <p:cNvPr id="147771"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72"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73"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sp>
        <p:nvSpPr>
          <p:cNvPr id="147458"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59"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0"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1"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2"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3"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4"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5"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6"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7"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8"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9"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0"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1"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2"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3"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4"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5"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6"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7"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8"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9"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4"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5"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6"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7"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8"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9"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0"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1"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2"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3"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4"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5"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6"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7"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8"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9"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0"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1"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2"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3"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4"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5"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6"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7"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8"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9"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pic>
        <p:nvPicPr>
          <p:cNvPr id="147510" name="Picture 19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47511" name="Line 193"/>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2" name="Rectangle 194"/>
          <p:cNvSpPr>
            <a:spLocks noChangeArrowheads="1"/>
          </p:cNvSpPr>
          <p:nvPr/>
        </p:nvSpPr>
        <p:spPr bwMode="auto">
          <a:xfrm>
            <a:off x="3038475" y="434975"/>
            <a:ext cx="226023"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147513"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4"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5"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6"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7"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8" name="Rectangle 200"/>
          <p:cNvSpPr>
            <a:spLocks noChangeArrowheads="1"/>
          </p:cNvSpPr>
          <p:nvPr/>
        </p:nvSpPr>
        <p:spPr bwMode="auto">
          <a:xfrm>
            <a:off x="6238875" y="4462463"/>
            <a:ext cx="387926"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dirty="0">
                <a:solidFill>
                  <a:srgbClr val="000000"/>
                </a:solidFill>
                <a:latin typeface="Arial" panose="020B0604020202020204" pitchFamily="34" charset="0"/>
                <a:cs typeface="Arial" panose="020B0604020202020204" pitchFamily="34" charset="0"/>
              </a:rPr>
              <a:t>S</a:t>
            </a:r>
          </a:p>
        </p:txBody>
      </p:sp>
      <p:sp>
        <p:nvSpPr>
          <p:cNvPr id="567497" name="Rectangle 201"/>
          <p:cNvSpPr>
            <a:spLocks noChangeArrowheads="1"/>
          </p:cNvSpPr>
          <p:nvPr/>
        </p:nvSpPr>
        <p:spPr bwMode="auto">
          <a:xfrm>
            <a:off x="4900613" y="19685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(2000 B.C.)</a:t>
            </a:r>
          </a:p>
        </p:txBody>
      </p:sp>
      <p:sp>
        <p:nvSpPr>
          <p:cNvPr id="567498" name="Rectangle 202"/>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FAFD00"/>
                </a:solidFill>
                <a:latin typeface="Arial" panose="020B0604020202020204" pitchFamily="34" charset="0"/>
                <a:ea typeface="+mn-ea"/>
                <a:cs typeface="Arial" panose="020B0604020202020204" pitchFamily="34" charset="0"/>
              </a:rPr>
              <a:t>C 7 S J </a:t>
            </a:r>
          </a:p>
        </p:txBody>
      </p:sp>
      <p:sp>
        <p:nvSpPr>
          <p:cNvPr id="567500" name="Rectangle 204"/>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00FF00"/>
                </a:solidFill>
                <a:latin typeface="Arial" panose="020B0604020202020204" pitchFamily="34" charset="0"/>
                <a:ea typeface="+mn-ea"/>
                <a:cs typeface="Arial" panose="020B0604020202020204" pitchFamily="34" charset="0"/>
              </a:rPr>
              <a:t>7 = 4 + 3 </a:t>
            </a:r>
          </a:p>
        </p:txBody>
      </p:sp>
      <p:sp>
        <p:nvSpPr>
          <p:cNvPr id="56750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47523" name="Rectangle 208"/>
          <p:cNvSpPr>
            <a:spLocks noChangeArrowheads="1"/>
          </p:cNvSpPr>
          <p:nvPr/>
        </p:nvSpPr>
        <p:spPr bwMode="auto">
          <a:xfrm>
            <a:off x="5930900" y="460375"/>
            <a:ext cx="511175" cy="38385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7505" name="Text Box 209"/>
          <p:cNvSpPr txBox="1">
            <a:spLocks noChangeArrowheads="1"/>
          </p:cNvSpPr>
          <p:nvPr/>
        </p:nvSpPr>
        <p:spPr bwMode="auto">
          <a:xfrm rot="16200000">
            <a:off x="4526757" y="2128043"/>
            <a:ext cx="331470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dirty="0">
                <a:solidFill>
                  <a:srgbClr val="EEFF4B"/>
                </a:solidFill>
                <a:latin typeface="Arial" panose="020B0604020202020204" pitchFamily="34" charset="0"/>
                <a:ea typeface="+mn-ea"/>
                <a:cs typeface="Arial" panose="020B0604020202020204" pitchFamily="34" charset="0"/>
              </a:rPr>
              <a:t>3 SOCIETIES</a:t>
            </a:r>
          </a:p>
        </p:txBody>
      </p:sp>
      <p:sp>
        <p:nvSpPr>
          <p:cNvPr id="147525"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526"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7508" name="Text Box 212"/>
          <p:cNvSpPr txBox="1">
            <a:spLocks noChangeArrowheads="1"/>
          </p:cNvSpPr>
          <p:nvPr/>
        </p:nvSpPr>
        <p:spPr bwMode="auto">
          <a:xfrm rot="-5385664">
            <a:off x="5989638"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S</a:t>
            </a:r>
          </a:p>
        </p:txBody>
      </p:sp>
      <p:sp>
        <p:nvSpPr>
          <p:cNvPr id="567509" name="Text Box 213"/>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J</a:t>
            </a:r>
          </a:p>
        </p:txBody>
      </p:sp>
      <p:sp>
        <p:nvSpPr>
          <p:cNvPr id="147529" name="Rectangle 214"/>
          <p:cNvSpPr>
            <a:spLocks noChangeArrowheads="1"/>
          </p:cNvSpPr>
          <p:nvPr/>
        </p:nvSpPr>
        <p:spPr bwMode="auto">
          <a:xfrm>
            <a:off x="3494088" y="1968500"/>
            <a:ext cx="511175" cy="4514848"/>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7511" name="Text Box 215"/>
          <p:cNvSpPr txBox="1">
            <a:spLocks noChangeArrowheads="1"/>
          </p:cNvSpPr>
          <p:nvPr/>
        </p:nvSpPr>
        <p:spPr bwMode="auto">
          <a:xfrm rot="-5388536">
            <a:off x="27527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solidFill>
                  <a:srgbClr val="EEFF4B"/>
                </a:solidFill>
                <a:latin typeface="Arial" panose="020B0604020202020204" pitchFamily="34" charset="0"/>
                <a:ea typeface="+mn-ea"/>
                <a:cs typeface="Arial" panose="020B0604020202020204" pitchFamily="34" charset="0"/>
              </a:rPr>
              <a:t>4 أشخاص  </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147534"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7516" name="Text Box 220"/>
          <p:cNvSpPr txBox="1">
            <a:spLocks noChangeArrowheads="1"/>
          </p:cNvSpPr>
          <p:nvPr/>
        </p:nvSpPr>
        <p:spPr bwMode="auto">
          <a:xfrm rot="-5400000">
            <a:off x="350837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C</a:t>
            </a:r>
          </a:p>
        </p:txBody>
      </p:sp>
      <p:sp>
        <p:nvSpPr>
          <p:cNvPr id="147536"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67518" name="Rectangle 222"/>
          <p:cNvSpPr>
            <a:spLocks noChangeArrowheads="1"/>
          </p:cNvSpPr>
          <p:nvPr/>
        </p:nvSpPr>
        <p:spPr bwMode="auto">
          <a:xfrm>
            <a:off x="4913313" y="42037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(1500 B.C.)</a:t>
            </a:r>
          </a:p>
        </p:txBody>
      </p:sp>
      <p:sp>
        <p:nvSpPr>
          <p:cNvPr id="567519" name="Rectangle 223"/>
          <p:cNvSpPr>
            <a:spLocks noChangeArrowheads="1"/>
          </p:cNvSpPr>
          <p:nvPr/>
        </p:nvSpPr>
        <p:spPr bwMode="auto">
          <a:xfrm>
            <a:off x="7269163" y="4330700"/>
            <a:ext cx="772646"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(500 B.C.)</a:t>
            </a:r>
          </a:p>
        </p:txBody>
      </p:sp>
      <p:sp>
        <p:nvSpPr>
          <p:cNvPr id="567520" name="Rectangle 224"/>
          <p:cNvSpPr>
            <a:spLocks noChangeArrowheads="1"/>
          </p:cNvSpPr>
          <p:nvPr/>
        </p:nvSpPr>
        <p:spPr bwMode="auto">
          <a:xfrm>
            <a:off x="7262813" y="12192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(1000 B.C.)</a:t>
            </a:r>
          </a:p>
        </p:txBody>
      </p:sp>
      <p:sp>
        <p:nvSpPr>
          <p:cNvPr id="147540"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541"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nvGrpSpPr>
          <p:cNvPr id="147542" name="Group 227"/>
          <p:cNvGrpSpPr>
            <a:grpSpLocks/>
          </p:cNvGrpSpPr>
          <p:nvPr/>
        </p:nvGrpSpPr>
        <p:grpSpPr bwMode="auto">
          <a:xfrm>
            <a:off x="6591300" y="4418013"/>
            <a:ext cx="952500" cy="527050"/>
            <a:chOff x="4152" y="2783"/>
            <a:chExt cx="600" cy="332"/>
          </a:xfrm>
        </p:grpSpPr>
        <p:sp>
          <p:nvSpPr>
            <p:cNvPr id="147679"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680"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681"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47543"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44"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45" name="Rectangle 233"/>
          <p:cNvSpPr>
            <a:spLocks noChangeArrowheads="1"/>
          </p:cNvSpPr>
          <p:nvPr/>
        </p:nvSpPr>
        <p:spPr bwMode="auto">
          <a:xfrm>
            <a:off x="6599238" y="4394200"/>
            <a:ext cx="52418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صمت    </a:t>
            </a:r>
            <a:endParaRPr lang="en-US" sz="900" b="1" dirty="0">
              <a:solidFill>
                <a:srgbClr val="000000"/>
              </a:solidFill>
              <a:latin typeface="Arial" panose="020B0604020202020204" pitchFamily="34" charset="0"/>
              <a:cs typeface="Arial" panose="020B0604020202020204" pitchFamily="34" charset="0"/>
            </a:endParaRPr>
          </a:p>
        </p:txBody>
      </p:sp>
      <p:sp>
        <p:nvSpPr>
          <p:cNvPr id="147546"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547"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48" name="Rectangle 236"/>
          <p:cNvSpPr>
            <a:spLocks noChangeArrowheads="1"/>
          </p:cNvSpPr>
          <p:nvPr/>
        </p:nvSpPr>
        <p:spPr bwMode="auto">
          <a:xfrm>
            <a:off x="6610350" y="5102225"/>
            <a:ext cx="60272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200" b="1" dirty="0">
                <a:solidFill>
                  <a:srgbClr val="000000"/>
                </a:solidFill>
                <a:latin typeface="Arial" panose="020B0604020202020204" pitchFamily="34" charset="0"/>
                <a:cs typeface="Arial" panose="020B0604020202020204" pitchFamily="34" charset="0"/>
              </a:rPr>
              <a:t>يسوع   </a:t>
            </a:r>
            <a:endParaRPr lang="en-US" sz="1200" b="1" dirty="0">
              <a:solidFill>
                <a:srgbClr val="000000"/>
              </a:solidFill>
              <a:latin typeface="Arial" panose="020B0604020202020204" pitchFamily="34" charset="0"/>
              <a:cs typeface="Arial" panose="020B0604020202020204" pitchFamily="34" charset="0"/>
            </a:endParaRPr>
          </a:p>
        </p:txBody>
      </p:sp>
      <p:sp>
        <p:nvSpPr>
          <p:cNvPr id="147549"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0"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1"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2"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3"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4"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5"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7543" name="Rectangle 24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67544" name="Text Box 248"/>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تكوين إلى أستير </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47559"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100 Years / 50,000</a:t>
            </a:r>
          </a:p>
        </p:txBody>
      </p:sp>
      <p:sp>
        <p:nvSpPr>
          <p:cNvPr id="147560" name="Text Box 26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67566" name="Rectangle 270"/>
          <p:cNvSpPr>
            <a:spLocks noChangeArrowheads="1"/>
          </p:cNvSpPr>
          <p:nvPr/>
        </p:nvSpPr>
        <p:spPr bwMode="auto">
          <a:xfrm>
            <a:off x="81175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69</a:t>
            </a:r>
          </a:p>
        </p:txBody>
      </p:sp>
      <p:sp>
        <p:nvSpPr>
          <p:cNvPr id="147562" name="Text Box 331"/>
          <p:cNvSpPr txBox="1">
            <a:spLocks noChangeArrowheads="1"/>
          </p:cNvSpPr>
          <p:nvPr/>
        </p:nvSpPr>
        <p:spPr bwMode="auto">
          <a:xfrm>
            <a:off x="8596313" y="648335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grpSp>
        <p:nvGrpSpPr>
          <p:cNvPr id="147563" name="Group 328"/>
          <p:cNvGrpSpPr>
            <a:grpSpLocks/>
          </p:cNvGrpSpPr>
          <p:nvPr/>
        </p:nvGrpSpPr>
        <p:grpSpPr bwMode="auto">
          <a:xfrm>
            <a:off x="519113" y="117475"/>
            <a:ext cx="854075" cy="1720984"/>
            <a:chOff x="519113" y="312738"/>
            <a:chExt cx="854075" cy="1910918"/>
          </a:xfrm>
        </p:grpSpPr>
        <p:sp>
          <p:nvSpPr>
            <p:cNvPr id="330" name="Rectangle 32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33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21" name="Group 328"/>
          <p:cNvGrpSpPr>
            <a:grpSpLocks/>
          </p:cNvGrpSpPr>
          <p:nvPr/>
        </p:nvGrpSpPr>
        <p:grpSpPr bwMode="auto">
          <a:xfrm>
            <a:off x="5129213" y="1287463"/>
            <a:ext cx="2935287" cy="4378325"/>
            <a:chOff x="3215" y="792"/>
            <a:chExt cx="1849" cy="2758"/>
          </a:xfrm>
        </p:grpSpPr>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7621" name="AutoShape 325"/>
            <p:cNvSpPr>
              <a:spLocks noChangeArrowheads="1"/>
            </p:cNvSpPr>
            <p:nvPr/>
          </p:nvSpPr>
          <p:spPr bwMode="auto">
            <a:xfrm>
              <a:off x="3233" y="3169"/>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7622" name="AutoShape 326"/>
            <p:cNvSpPr>
              <a:spLocks noChangeArrowheads="1"/>
            </p:cNvSpPr>
            <p:nvPr/>
          </p:nvSpPr>
          <p:spPr bwMode="auto">
            <a:xfrm>
              <a:off x="4688" y="156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67563" name="AutoShape 267"/>
          <p:cNvSpPr>
            <a:spLocks noChangeArrowheads="1"/>
          </p:cNvSpPr>
          <p:nvPr/>
        </p:nvSpPr>
        <p:spPr bwMode="auto">
          <a:xfrm rot="-21626442">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147570" name="Group 360"/>
          <p:cNvGrpSpPr>
            <a:grpSpLocks/>
          </p:cNvGrpSpPr>
          <p:nvPr/>
        </p:nvGrpSpPr>
        <p:grpSpPr bwMode="auto">
          <a:xfrm>
            <a:off x="9666288" y="2027238"/>
            <a:ext cx="727075" cy="868362"/>
            <a:chOff x="9666922" y="2027008"/>
            <a:chExt cx="726109" cy="869325"/>
          </a:xfrm>
        </p:grpSpPr>
        <p:grpSp>
          <p:nvGrpSpPr>
            <p:cNvPr id="147601" name="Group 361"/>
            <p:cNvGrpSpPr>
              <a:grpSpLocks/>
            </p:cNvGrpSpPr>
            <p:nvPr/>
          </p:nvGrpSpPr>
          <p:grpSpPr bwMode="auto">
            <a:xfrm>
              <a:off x="9666922" y="2137540"/>
              <a:ext cx="726109" cy="633818"/>
              <a:chOff x="10879938" y="5034130"/>
              <a:chExt cx="726109" cy="633818"/>
            </a:xfrm>
          </p:grpSpPr>
          <p:sp>
            <p:nvSpPr>
              <p:cNvPr id="147608"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9"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47602" name="Freeform 119"/>
            <p:cNvSpPr>
              <a:spLocks/>
            </p:cNvSpPr>
            <p:nvPr/>
          </p:nvSpPr>
          <p:spPr bwMode="auto">
            <a:xfrm>
              <a:off x="9698576" y="2759400"/>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3" name="Freeform 120"/>
            <p:cNvSpPr>
              <a:spLocks/>
            </p:cNvSpPr>
            <p:nvPr/>
          </p:nvSpPr>
          <p:spPr bwMode="auto">
            <a:xfrm>
              <a:off x="9705130" y="2758508"/>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4" name="Freeform 121"/>
            <p:cNvSpPr>
              <a:spLocks/>
            </p:cNvSpPr>
            <p:nvPr/>
          </p:nvSpPr>
          <p:spPr bwMode="auto">
            <a:xfrm>
              <a:off x="10178739" y="2729961"/>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5" name="Freeform 122"/>
            <p:cNvSpPr>
              <a:spLocks/>
            </p:cNvSpPr>
            <p:nvPr/>
          </p:nvSpPr>
          <p:spPr bwMode="auto">
            <a:xfrm>
              <a:off x="9732380" y="2032806"/>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6" name="Freeform 123"/>
            <p:cNvSpPr>
              <a:spLocks/>
            </p:cNvSpPr>
            <p:nvPr/>
          </p:nvSpPr>
          <p:spPr bwMode="auto">
            <a:xfrm>
              <a:off x="10324650" y="2027008"/>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7" name="Rectangle 239"/>
            <p:cNvSpPr>
              <a:spLocks noChangeArrowheads="1"/>
            </p:cNvSpPr>
            <p:nvPr/>
          </p:nvSpPr>
          <p:spPr bwMode="auto">
            <a:xfrm>
              <a:off x="9775483" y="2239469"/>
              <a:ext cx="50317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spAutoFit/>
            </a:bodyPr>
            <a:lstStyle/>
            <a:p>
              <a:endParaRPr lang="en-US" sz="1800" b="1" dirty="0">
                <a:solidFill>
                  <a:schemeClr val="tx1"/>
                </a:solidFill>
                <a:latin typeface="Arial" panose="020B0604020202020204" pitchFamily="34" charset="0"/>
                <a:cs typeface="Arial" panose="020B0604020202020204" pitchFamily="34" charset="0"/>
              </a:endParaRPr>
            </a:p>
          </p:txBody>
        </p:sp>
      </p:grpSp>
      <p:grpSp>
        <p:nvGrpSpPr>
          <p:cNvPr id="147571" name="Group 370"/>
          <p:cNvGrpSpPr>
            <a:grpSpLocks/>
          </p:cNvGrpSpPr>
          <p:nvPr/>
        </p:nvGrpSpPr>
        <p:grpSpPr bwMode="auto">
          <a:xfrm>
            <a:off x="9737725" y="5065713"/>
            <a:ext cx="727075" cy="868362"/>
            <a:chOff x="9738276" y="5065483"/>
            <a:chExt cx="726109" cy="869325"/>
          </a:xfrm>
        </p:grpSpPr>
        <p:grpSp>
          <p:nvGrpSpPr>
            <p:cNvPr id="147592" name="Group 371"/>
            <p:cNvGrpSpPr>
              <a:grpSpLocks/>
            </p:cNvGrpSpPr>
            <p:nvPr/>
          </p:nvGrpSpPr>
          <p:grpSpPr bwMode="auto">
            <a:xfrm>
              <a:off x="9738276" y="5205358"/>
              <a:ext cx="726109" cy="633818"/>
              <a:chOff x="10879938" y="5034130"/>
              <a:chExt cx="726109" cy="633818"/>
            </a:xfrm>
          </p:grpSpPr>
          <p:sp>
            <p:nvSpPr>
              <p:cNvPr id="147599"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0"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47593" name="Freeform 119"/>
            <p:cNvSpPr>
              <a:spLocks/>
            </p:cNvSpPr>
            <p:nvPr/>
          </p:nvSpPr>
          <p:spPr bwMode="auto">
            <a:xfrm>
              <a:off x="9765251" y="57978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4" name="Freeform 120"/>
            <p:cNvSpPr>
              <a:spLocks/>
            </p:cNvSpPr>
            <p:nvPr/>
          </p:nvSpPr>
          <p:spPr bwMode="auto">
            <a:xfrm>
              <a:off x="9771805" y="57969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5" name="Freeform 121"/>
            <p:cNvSpPr>
              <a:spLocks/>
            </p:cNvSpPr>
            <p:nvPr/>
          </p:nvSpPr>
          <p:spPr bwMode="auto">
            <a:xfrm>
              <a:off x="10245414" y="57684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6" name="Freeform 122"/>
            <p:cNvSpPr>
              <a:spLocks/>
            </p:cNvSpPr>
            <p:nvPr/>
          </p:nvSpPr>
          <p:spPr bwMode="auto">
            <a:xfrm>
              <a:off x="9799055" y="50712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7" name="Freeform 123"/>
            <p:cNvSpPr>
              <a:spLocks/>
            </p:cNvSpPr>
            <p:nvPr/>
          </p:nvSpPr>
          <p:spPr bwMode="auto">
            <a:xfrm>
              <a:off x="10391325" y="50654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8" name="Rectangle 252"/>
            <p:cNvSpPr>
              <a:spLocks noChangeArrowheads="1"/>
            </p:cNvSpPr>
            <p:nvPr/>
          </p:nvSpPr>
          <p:spPr bwMode="auto">
            <a:xfrm>
              <a:off x="9843677" y="5263656"/>
              <a:ext cx="182741"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800" b="1" dirty="0">
                <a:solidFill>
                  <a:schemeClr val="tx1"/>
                </a:solidFill>
                <a:latin typeface="Arial" panose="020B0604020202020204" pitchFamily="34" charset="0"/>
                <a:cs typeface="Arial" panose="020B0604020202020204" pitchFamily="34" charset="0"/>
              </a:endParaRPr>
            </a:p>
          </p:txBody>
        </p:sp>
      </p:grpSp>
      <p:grpSp>
        <p:nvGrpSpPr>
          <p:cNvPr id="147572" name="Group 380"/>
          <p:cNvGrpSpPr>
            <a:grpSpLocks/>
          </p:cNvGrpSpPr>
          <p:nvPr/>
        </p:nvGrpSpPr>
        <p:grpSpPr bwMode="auto">
          <a:xfrm>
            <a:off x="12107863" y="2386013"/>
            <a:ext cx="725487" cy="868362"/>
            <a:chOff x="12107225" y="2385783"/>
            <a:chExt cx="726109" cy="869325"/>
          </a:xfrm>
        </p:grpSpPr>
        <p:grpSp>
          <p:nvGrpSpPr>
            <p:cNvPr id="147583" name="Group 381"/>
            <p:cNvGrpSpPr>
              <a:grpSpLocks/>
            </p:cNvGrpSpPr>
            <p:nvPr/>
          </p:nvGrpSpPr>
          <p:grpSpPr bwMode="auto">
            <a:xfrm>
              <a:off x="12107225" y="2479994"/>
              <a:ext cx="726109" cy="633818"/>
              <a:chOff x="10879938" y="5034130"/>
              <a:chExt cx="726109" cy="633818"/>
            </a:xfrm>
          </p:grpSpPr>
          <p:sp>
            <p:nvSpPr>
              <p:cNvPr id="147590"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1"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47584" name="Freeform 119"/>
            <p:cNvSpPr>
              <a:spLocks/>
            </p:cNvSpPr>
            <p:nvPr/>
          </p:nvSpPr>
          <p:spPr bwMode="auto">
            <a:xfrm>
              <a:off x="12149676" y="31181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5" name="Freeform 120"/>
            <p:cNvSpPr>
              <a:spLocks/>
            </p:cNvSpPr>
            <p:nvPr/>
          </p:nvSpPr>
          <p:spPr bwMode="auto">
            <a:xfrm>
              <a:off x="12156230" y="31172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6" name="Freeform 121"/>
            <p:cNvSpPr>
              <a:spLocks/>
            </p:cNvSpPr>
            <p:nvPr/>
          </p:nvSpPr>
          <p:spPr bwMode="auto">
            <a:xfrm>
              <a:off x="12629839" y="30887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7" name="Freeform 122"/>
            <p:cNvSpPr>
              <a:spLocks/>
            </p:cNvSpPr>
            <p:nvPr/>
          </p:nvSpPr>
          <p:spPr bwMode="auto">
            <a:xfrm>
              <a:off x="12183480" y="23915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8" name="Freeform 123"/>
            <p:cNvSpPr>
              <a:spLocks/>
            </p:cNvSpPr>
            <p:nvPr/>
          </p:nvSpPr>
          <p:spPr bwMode="auto">
            <a:xfrm>
              <a:off x="12775750" y="23857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9" name="Rectangle 252"/>
            <p:cNvSpPr>
              <a:spLocks noChangeArrowheads="1"/>
            </p:cNvSpPr>
            <p:nvPr/>
          </p:nvSpPr>
          <p:spPr bwMode="auto">
            <a:xfrm>
              <a:off x="12248740" y="2599831"/>
              <a:ext cx="182741"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800" b="1" dirty="0">
                <a:solidFill>
                  <a:schemeClr val="tx1"/>
                </a:solidFill>
                <a:latin typeface="Arial" panose="020B0604020202020204" pitchFamily="34" charset="0"/>
                <a:cs typeface="Arial" panose="020B0604020202020204" pitchFamily="34" charset="0"/>
              </a:endParaRPr>
            </a:p>
          </p:txBody>
        </p:sp>
      </p:grpSp>
      <p:grpSp>
        <p:nvGrpSpPr>
          <p:cNvPr id="147573" name="Group 390"/>
          <p:cNvGrpSpPr>
            <a:grpSpLocks/>
          </p:cNvGrpSpPr>
          <p:nvPr/>
        </p:nvGrpSpPr>
        <p:grpSpPr bwMode="auto">
          <a:xfrm>
            <a:off x="12136438" y="1193800"/>
            <a:ext cx="725487" cy="868363"/>
            <a:chOff x="11051188" y="1150764"/>
            <a:chExt cx="726109" cy="869325"/>
          </a:xfrm>
        </p:grpSpPr>
        <p:grpSp>
          <p:nvGrpSpPr>
            <p:cNvPr id="147574" name="Group 391"/>
            <p:cNvGrpSpPr>
              <a:grpSpLocks/>
            </p:cNvGrpSpPr>
            <p:nvPr/>
          </p:nvGrpSpPr>
          <p:grpSpPr bwMode="auto">
            <a:xfrm>
              <a:off x="11051188" y="1295673"/>
              <a:ext cx="726109" cy="633818"/>
              <a:chOff x="10879938" y="5034130"/>
              <a:chExt cx="726109" cy="633818"/>
            </a:xfrm>
          </p:grpSpPr>
          <p:sp>
            <p:nvSpPr>
              <p:cNvPr id="147581"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2"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47575" name="Freeform 119"/>
            <p:cNvSpPr>
              <a:spLocks/>
            </p:cNvSpPr>
            <p:nvPr/>
          </p:nvSpPr>
          <p:spPr bwMode="auto">
            <a:xfrm>
              <a:off x="11079384" y="1883156"/>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76" name="Freeform 120"/>
            <p:cNvSpPr>
              <a:spLocks/>
            </p:cNvSpPr>
            <p:nvPr/>
          </p:nvSpPr>
          <p:spPr bwMode="auto">
            <a:xfrm>
              <a:off x="11085938" y="1882264"/>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77" name="Freeform 121"/>
            <p:cNvSpPr>
              <a:spLocks/>
            </p:cNvSpPr>
            <p:nvPr/>
          </p:nvSpPr>
          <p:spPr bwMode="auto">
            <a:xfrm>
              <a:off x="11559547" y="1853717"/>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78" name="Freeform 122"/>
            <p:cNvSpPr>
              <a:spLocks/>
            </p:cNvSpPr>
            <p:nvPr/>
          </p:nvSpPr>
          <p:spPr bwMode="auto">
            <a:xfrm>
              <a:off x="11113188" y="1156562"/>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79" name="Freeform 123"/>
            <p:cNvSpPr>
              <a:spLocks/>
            </p:cNvSpPr>
            <p:nvPr/>
          </p:nvSpPr>
          <p:spPr bwMode="auto">
            <a:xfrm>
              <a:off x="11705459" y="1150764"/>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0" name="Rectangle 252"/>
            <p:cNvSpPr>
              <a:spLocks noChangeArrowheads="1"/>
            </p:cNvSpPr>
            <p:nvPr/>
          </p:nvSpPr>
          <p:spPr bwMode="auto">
            <a:xfrm>
              <a:off x="11153048" y="1388624"/>
              <a:ext cx="182741"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800" b="1" dirty="0">
                <a:solidFill>
                  <a:schemeClr val="tx1"/>
                </a:solidFill>
                <a:latin typeface="Arial" panose="020B0604020202020204" pitchFamily="34" charset="0"/>
                <a:cs typeface="Arial" panose="020B0604020202020204" pitchFamily="34" charset="0"/>
              </a:endParaRPr>
            </a:p>
          </p:txBody>
        </p:sp>
      </p:grpSp>
      <p:grpSp>
        <p:nvGrpSpPr>
          <p:cNvPr id="396" name="Group 79">
            <a:extLst>
              <a:ext uri="{FF2B5EF4-FFF2-40B4-BE49-F238E27FC236}">
                <a16:creationId xmlns:a16="http://schemas.microsoft.com/office/drawing/2014/main" id="{F70D26FA-A7AC-334F-A263-6C99E39CD98D}"/>
              </a:ext>
            </a:extLst>
          </p:cNvPr>
          <p:cNvGrpSpPr>
            <a:grpSpLocks/>
          </p:cNvGrpSpPr>
          <p:nvPr/>
        </p:nvGrpSpPr>
        <p:grpSpPr bwMode="auto">
          <a:xfrm>
            <a:off x="7897814" y="3435350"/>
            <a:ext cx="1241426" cy="1098550"/>
            <a:chOff x="3515" y="2589"/>
            <a:chExt cx="782" cy="692"/>
          </a:xfrm>
        </p:grpSpPr>
        <p:sp>
          <p:nvSpPr>
            <p:cNvPr id="397" name="Freeform 80">
              <a:extLst>
                <a:ext uri="{FF2B5EF4-FFF2-40B4-BE49-F238E27FC236}">
                  <a16:creationId xmlns:a16="http://schemas.microsoft.com/office/drawing/2014/main" id="{49C1D582-0D5D-5849-A11F-F2997B0EC366}"/>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98" name="Freeform 81">
              <a:extLst>
                <a:ext uri="{FF2B5EF4-FFF2-40B4-BE49-F238E27FC236}">
                  <a16:creationId xmlns:a16="http://schemas.microsoft.com/office/drawing/2014/main" id="{B88D9A08-F13D-7042-B77E-2A08401F0286}"/>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99" name="AutoShape 82">
              <a:extLst>
                <a:ext uri="{FF2B5EF4-FFF2-40B4-BE49-F238E27FC236}">
                  <a16:creationId xmlns:a16="http://schemas.microsoft.com/office/drawing/2014/main" id="{EDCCF198-71E9-D143-BF65-14CB0C5AE2C8}"/>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00" name="Rectangle 83">
              <a:extLst>
                <a:ext uri="{FF2B5EF4-FFF2-40B4-BE49-F238E27FC236}">
                  <a16:creationId xmlns:a16="http://schemas.microsoft.com/office/drawing/2014/main" id="{1CC22EE6-CC7D-FB49-933B-2A8A69F8D4AE}"/>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01" name="Line 84">
              <a:extLst>
                <a:ext uri="{FF2B5EF4-FFF2-40B4-BE49-F238E27FC236}">
                  <a16:creationId xmlns:a16="http://schemas.microsoft.com/office/drawing/2014/main" id="{133DB8D2-B05F-EE4D-BE4D-23DBB271928A}"/>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02" name="Line 85">
              <a:extLst>
                <a:ext uri="{FF2B5EF4-FFF2-40B4-BE49-F238E27FC236}">
                  <a16:creationId xmlns:a16="http://schemas.microsoft.com/office/drawing/2014/main" id="{A9ED4532-CAAA-CE46-93DA-AC70AB4172B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03" name="Rectangle 86">
              <a:extLst>
                <a:ext uri="{FF2B5EF4-FFF2-40B4-BE49-F238E27FC236}">
                  <a16:creationId xmlns:a16="http://schemas.microsoft.com/office/drawing/2014/main" id="{920F90BF-0BA8-DA48-A046-C11A6E1FFA0E}"/>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404" name="Line 87">
              <a:extLst>
                <a:ext uri="{FF2B5EF4-FFF2-40B4-BE49-F238E27FC236}">
                  <a16:creationId xmlns:a16="http://schemas.microsoft.com/office/drawing/2014/main" id="{C6C7B8DD-58CA-8344-AA60-7314C86B7990}"/>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05" name="Line 88">
              <a:extLst>
                <a:ext uri="{FF2B5EF4-FFF2-40B4-BE49-F238E27FC236}">
                  <a16:creationId xmlns:a16="http://schemas.microsoft.com/office/drawing/2014/main" id="{EE77DC38-AC12-C343-9728-539567191AC4}"/>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06" name="Rectangle 89">
              <a:extLst>
                <a:ext uri="{FF2B5EF4-FFF2-40B4-BE49-F238E27FC236}">
                  <a16:creationId xmlns:a16="http://schemas.microsoft.com/office/drawing/2014/main" id="{9151BC18-9A69-BA41-9814-B529B50D68CA}"/>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407" name="Rectangle 90">
              <a:extLst>
                <a:ext uri="{FF2B5EF4-FFF2-40B4-BE49-F238E27FC236}">
                  <a16:creationId xmlns:a16="http://schemas.microsoft.com/office/drawing/2014/main" id="{92BA5E3B-6175-9E42-8EFB-3D745C0B2A36}"/>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408" name="Rectangle 91">
              <a:extLst>
                <a:ext uri="{FF2B5EF4-FFF2-40B4-BE49-F238E27FC236}">
                  <a16:creationId xmlns:a16="http://schemas.microsoft.com/office/drawing/2014/main" id="{A1FA678E-CD65-A147-8A88-45AE61EFB299}"/>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409" name="Rectangle 92">
              <a:extLst>
                <a:ext uri="{FF2B5EF4-FFF2-40B4-BE49-F238E27FC236}">
                  <a16:creationId xmlns:a16="http://schemas.microsoft.com/office/drawing/2014/main" id="{508CEB4E-7A1D-6040-A352-04ADA307CD8F}"/>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10" name="Rectangle 93">
              <a:extLst>
                <a:ext uri="{FF2B5EF4-FFF2-40B4-BE49-F238E27FC236}">
                  <a16:creationId xmlns:a16="http://schemas.microsoft.com/office/drawing/2014/main" id="{29DB1B9D-04AB-6E4C-86A0-DD5A7E438906}"/>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11" name="Rectangle 94">
              <a:extLst>
                <a:ext uri="{FF2B5EF4-FFF2-40B4-BE49-F238E27FC236}">
                  <a16:creationId xmlns:a16="http://schemas.microsoft.com/office/drawing/2014/main" id="{8084E16D-5C7E-224B-A849-356E3AA8891B}"/>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412" name="Rectangle 90">
              <a:extLst>
                <a:ext uri="{FF2B5EF4-FFF2-40B4-BE49-F238E27FC236}">
                  <a16:creationId xmlns:a16="http://schemas.microsoft.com/office/drawing/2014/main" id="{A3DFE547-EEB9-B540-89F2-E4F40268C282}"/>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
        <p:nvSpPr>
          <p:cNvPr id="413" name="Rectangle 90">
            <a:extLst>
              <a:ext uri="{FF2B5EF4-FFF2-40B4-BE49-F238E27FC236}">
                <a16:creationId xmlns:a16="http://schemas.microsoft.com/office/drawing/2014/main" id="{8A4C9773-9FF8-7D42-8B64-F4C7817C90BE}"/>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Arial" panose="020B0604020202020204" pitchFamily="34" charset="0"/>
                <a:cs typeface="Arial" panose="020B0604020202020204" pitchFamily="34" charset="0"/>
              </a:rPr>
              <a:t>ز</a:t>
            </a:r>
            <a:r>
              <a:rPr lang="ar-SA" sz="1000" b="1" dirty="0">
                <a:solidFill>
                  <a:srgbClr val="000000"/>
                </a:solidFill>
                <a:latin typeface="Arial" panose="020B0604020202020204" pitchFamily="34" charset="0"/>
                <a:cs typeface="Arial" panose="020B0604020202020204" pitchFamily="34" charset="0"/>
              </a:rPr>
              <a:t>-</a:t>
            </a:r>
            <a:r>
              <a:rPr lang="ar-SA" sz="1000" b="1" dirty="0" err="1">
                <a:solidFill>
                  <a:srgbClr val="000000"/>
                </a:solidFill>
                <a:latin typeface="Arial" panose="020B0604020202020204" pitchFamily="34" charset="0"/>
                <a:cs typeface="Arial" panose="020B0604020202020204" pitchFamily="34" charset="0"/>
              </a:rPr>
              <a:t>ع</a:t>
            </a:r>
            <a:r>
              <a:rPr lang="ar-SA" sz="1000" b="1" dirty="0">
                <a:solidFill>
                  <a:srgbClr val="000000"/>
                </a:solidFill>
                <a:latin typeface="Arial" panose="020B0604020202020204" pitchFamily="34" charset="0"/>
                <a:cs typeface="Arial" panose="020B0604020202020204" pitchFamily="34" charset="0"/>
              </a:rPr>
              <a:t>-ن</a:t>
            </a:r>
          </a:p>
        </p:txBody>
      </p:sp>
      <p:grpSp>
        <p:nvGrpSpPr>
          <p:cNvPr id="414" name="Group 311">
            <a:extLst>
              <a:ext uri="{FF2B5EF4-FFF2-40B4-BE49-F238E27FC236}">
                <a16:creationId xmlns:a16="http://schemas.microsoft.com/office/drawing/2014/main" id="{65A3F8EE-04F1-FA40-81DE-8AA9F31CB30C}"/>
              </a:ext>
            </a:extLst>
          </p:cNvPr>
          <p:cNvGrpSpPr>
            <a:grpSpLocks/>
          </p:cNvGrpSpPr>
          <p:nvPr/>
        </p:nvGrpSpPr>
        <p:grpSpPr bwMode="auto">
          <a:xfrm>
            <a:off x="7426325" y="1317625"/>
            <a:ext cx="703263" cy="820738"/>
            <a:chOff x="5068605" y="5135773"/>
            <a:chExt cx="703817" cy="820376"/>
          </a:xfrm>
        </p:grpSpPr>
        <p:grpSp>
          <p:nvGrpSpPr>
            <p:cNvPr id="415" name="Group 113">
              <a:extLst>
                <a:ext uri="{FF2B5EF4-FFF2-40B4-BE49-F238E27FC236}">
                  <a16:creationId xmlns:a16="http://schemas.microsoft.com/office/drawing/2014/main" id="{43E040BE-A5FE-B84B-8EB2-83693B1B06C5}"/>
                </a:ext>
              </a:extLst>
            </p:cNvPr>
            <p:cNvGrpSpPr>
              <a:grpSpLocks/>
            </p:cNvGrpSpPr>
            <p:nvPr/>
          </p:nvGrpSpPr>
          <p:grpSpPr bwMode="auto">
            <a:xfrm>
              <a:off x="5068605" y="5135773"/>
              <a:ext cx="703817" cy="820376"/>
              <a:chOff x="1084" y="711"/>
              <a:chExt cx="2950" cy="2769"/>
            </a:xfrm>
          </p:grpSpPr>
          <p:grpSp>
            <p:nvGrpSpPr>
              <p:cNvPr id="417" name="Group 114">
                <a:extLst>
                  <a:ext uri="{FF2B5EF4-FFF2-40B4-BE49-F238E27FC236}">
                    <a16:creationId xmlns:a16="http://schemas.microsoft.com/office/drawing/2014/main" id="{FA7ED21A-58B5-BC48-9F68-2879F3CB853A}"/>
                  </a:ext>
                </a:extLst>
              </p:cNvPr>
              <p:cNvGrpSpPr>
                <a:grpSpLocks/>
              </p:cNvGrpSpPr>
              <p:nvPr/>
            </p:nvGrpSpPr>
            <p:grpSpPr bwMode="auto">
              <a:xfrm>
                <a:off x="1084" y="711"/>
                <a:ext cx="2950" cy="2769"/>
                <a:chOff x="2707" y="548"/>
                <a:chExt cx="2950" cy="2769"/>
              </a:xfrm>
            </p:grpSpPr>
            <p:grpSp>
              <p:nvGrpSpPr>
                <p:cNvPr id="423" name="Group 115">
                  <a:extLst>
                    <a:ext uri="{FF2B5EF4-FFF2-40B4-BE49-F238E27FC236}">
                      <a16:creationId xmlns:a16="http://schemas.microsoft.com/office/drawing/2014/main" id="{38AA5D61-0201-D946-9AB7-522E780CE2F4}"/>
                    </a:ext>
                  </a:extLst>
                </p:cNvPr>
                <p:cNvGrpSpPr>
                  <a:grpSpLocks/>
                </p:cNvGrpSpPr>
                <p:nvPr/>
              </p:nvGrpSpPr>
              <p:grpSpPr bwMode="auto">
                <a:xfrm>
                  <a:off x="3180" y="1046"/>
                  <a:ext cx="2105" cy="1421"/>
                  <a:chOff x="578" y="2316"/>
                  <a:chExt cx="2105" cy="1421"/>
                </a:xfrm>
              </p:grpSpPr>
              <p:sp>
                <p:nvSpPr>
                  <p:cNvPr id="425" name="Freeform 116" descr="Cork">
                    <a:extLst>
                      <a:ext uri="{FF2B5EF4-FFF2-40B4-BE49-F238E27FC236}">
                        <a16:creationId xmlns:a16="http://schemas.microsoft.com/office/drawing/2014/main" id="{6F690630-8FFF-8D43-8A88-3DF9F870BC80}"/>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26" name="Freeform 117" descr="Cork">
                    <a:extLst>
                      <a:ext uri="{FF2B5EF4-FFF2-40B4-BE49-F238E27FC236}">
                        <a16:creationId xmlns:a16="http://schemas.microsoft.com/office/drawing/2014/main" id="{45C9B9C7-1659-7A4F-96A9-D96407ECEFBA}"/>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424" name="Picture 118">
                  <a:extLst>
                    <a:ext uri="{FF2B5EF4-FFF2-40B4-BE49-F238E27FC236}">
                      <a16:creationId xmlns:a16="http://schemas.microsoft.com/office/drawing/2014/main" id="{40D34FC0-DDB8-FD4C-93D2-03B362B978BA}"/>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18" name="Freeform 119">
                <a:extLst>
                  <a:ext uri="{FF2B5EF4-FFF2-40B4-BE49-F238E27FC236}">
                    <a16:creationId xmlns:a16="http://schemas.microsoft.com/office/drawing/2014/main" id="{674BC720-0EFA-C646-B20D-F7DB3ABB5886}"/>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19" name="Freeform 120">
                <a:extLst>
                  <a:ext uri="{FF2B5EF4-FFF2-40B4-BE49-F238E27FC236}">
                    <a16:creationId xmlns:a16="http://schemas.microsoft.com/office/drawing/2014/main" id="{FAD115B5-352B-F24D-BEFD-A19933FEECF1}"/>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20" name="Freeform 121">
                <a:extLst>
                  <a:ext uri="{FF2B5EF4-FFF2-40B4-BE49-F238E27FC236}">
                    <a16:creationId xmlns:a16="http://schemas.microsoft.com/office/drawing/2014/main" id="{92F840C5-AC25-2440-9EBD-F88C4052EA6C}"/>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21" name="Freeform 122">
                <a:extLst>
                  <a:ext uri="{FF2B5EF4-FFF2-40B4-BE49-F238E27FC236}">
                    <a16:creationId xmlns:a16="http://schemas.microsoft.com/office/drawing/2014/main" id="{945B4AFE-D156-5F4D-9CBC-E1EC32DD478F}"/>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22" name="Freeform 123">
                <a:extLst>
                  <a:ext uri="{FF2B5EF4-FFF2-40B4-BE49-F238E27FC236}">
                    <a16:creationId xmlns:a16="http://schemas.microsoft.com/office/drawing/2014/main" id="{BDB04B9A-798F-EE40-9FB9-56BEBBF85A8B}"/>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416" name="Rectangle 252">
              <a:extLst>
                <a:ext uri="{FF2B5EF4-FFF2-40B4-BE49-F238E27FC236}">
                  <a16:creationId xmlns:a16="http://schemas.microsoft.com/office/drawing/2014/main" id="{58D9F415-D62C-234F-BA66-156A38618451}"/>
                </a:ext>
              </a:extLst>
            </p:cNvPr>
            <p:cNvSpPr>
              <a:spLocks noChangeArrowheads="1"/>
            </p:cNvSpPr>
            <p:nvPr/>
          </p:nvSpPr>
          <p:spPr bwMode="auto">
            <a:xfrm>
              <a:off x="5226050" y="5302251"/>
              <a:ext cx="441172"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د</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427" name="Group 324">
            <a:extLst>
              <a:ext uri="{FF2B5EF4-FFF2-40B4-BE49-F238E27FC236}">
                <a16:creationId xmlns:a16="http://schemas.microsoft.com/office/drawing/2014/main" id="{B32121AD-8FD0-7944-8D16-5826E0E68286}"/>
              </a:ext>
            </a:extLst>
          </p:cNvPr>
          <p:cNvGrpSpPr>
            <a:grpSpLocks/>
          </p:cNvGrpSpPr>
          <p:nvPr/>
        </p:nvGrpSpPr>
        <p:grpSpPr bwMode="auto">
          <a:xfrm>
            <a:off x="7437438" y="2486025"/>
            <a:ext cx="703262" cy="820738"/>
            <a:chOff x="5068605" y="5135773"/>
            <a:chExt cx="703817" cy="820376"/>
          </a:xfrm>
        </p:grpSpPr>
        <p:grpSp>
          <p:nvGrpSpPr>
            <p:cNvPr id="428" name="Group 113">
              <a:extLst>
                <a:ext uri="{FF2B5EF4-FFF2-40B4-BE49-F238E27FC236}">
                  <a16:creationId xmlns:a16="http://schemas.microsoft.com/office/drawing/2014/main" id="{64236D1B-A44C-D64D-8A51-755A797FE020}"/>
                </a:ext>
              </a:extLst>
            </p:cNvPr>
            <p:cNvGrpSpPr>
              <a:grpSpLocks/>
            </p:cNvGrpSpPr>
            <p:nvPr/>
          </p:nvGrpSpPr>
          <p:grpSpPr bwMode="auto">
            <a:xfrm>
              <a:off x="5068605" y="5135773"/>
              <a:ext cx="703817" cy="820376"/>
              <a:chOff x="1084" y="711"/>
              <a:chExt cx="2950" cy="2769"/>
            </a:xfrm>
          </p:grpSpPr>
          <p:grpSp>
            <p:nvGrpSpPr>
              <p:cNvPr id="430" name="Group 114">
                <a:extLst>
                  <a:ext uri="{FF2B5EF4-FFF2-40B4-BE49-F238E27FC236}">
                    <a16:creationId xmlns:a16="http://schemas.microsoft.com/office/drawing/2014/main" id="{F88291C6-3D91-AB49-BE00-254B292E7B46}"/>
                  </a:ext>
                </a:extLst>
              </p:cNvPr>
              <p:cNvGrpSpPr>
                <a:grpSpLocks/>
              </p:cNvGrpSpPr>
              <p:nvPr/>
            </p:nvGrpSpPr>
            <p:grpSpPr bwMode="auto">
              <a:xfrm>
                <a:off x="1084" y="711"/>
                <a:ext cx="2950" cy="2769"/>
                <a:chOff x="2707" y="548"/>
                <a:chExt cx="2950" cy="2769"/>
              </a:xfrm>
            </p:grpSpPr>
            <p:grpSp>
              <p:nvGrpSpPr>
                <p:cNvPr id="436" name="Group 115">
                  <a:extLst>
                    <a:ext uri="{FF2B5EF4-FFF2-40B4-BE49-F238E27FC236}">
                      <a16:creationId xmlns:a16="http://schemas.microsoft.com/office/drawing/2014/main" id="{9F15C60D-A409-B94B-A044-D4C6EFA01EA9}"/>
                    </a:ext>
                  </a:extLst>
                </p:cNvPr>
                <p:cNvGrpSpPr>
                  <a:grpSpLocks/>
                </p:cNvGrpSpPr>
                <p:nvPr/>
              </p:nvGrpSpPr>
              <p:grpSpPr bwMode="auto">
                <a:xfrm>
                  <a:off x="3180" y="1046"/>
                  <a:ext cx="2105" cy="1421"/>
                  <a:chOff x="578" y="2316"/>
                  <a:chExt cx="2105" cy="1421"/>
                </a:xfrm>
              </p:grpSpPr>
              <p:sp>
                <p:nvSpPr>
                  <p:cNvPr id="438" name="Freeform 116" descr="Cork">
                    <a:extLst>
                      <a:ext uri="{FF2B5EF4-FFF2-40B4-BE49-F238E27FC236}">
                        <a16:creationId xmlns:a16="http://schemas.microsoft.com/office/drawing/2014/main" id="{DBB69C47-4D8B-1D48-9530-FBCA15E1E76E}"/>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39" name="Freeform 117" descr="Cork">
                    <a:extLst>
                      <a:ext uri="{FF2B5EF4-FFF2-40B4-BE49-F238E27FC236}">
                        <a16:creationId xmlns:a16="http://schemas.microsoft.com/office/drawing/2014/main" id="{7F61DF73-6D4A-7B47-8644-DB711EF5FA4E}"/>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437" name="Picture 118">
                  <a:extLst>
                    <a:ext uri="{FF2B5EF4-FFF2-40B4-BE49-F238E27FC236}">
                      <a16:creationId xmlns:a16="http://schemas.microsoft.com/office/drawing/2014/main" id="{F29FDE07-8FFD-5A4B-A638-7FEA040E8A17}"/>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31" name="Freeform 119">
                <a:extLst>
                  <a:ext uri="{FF2B5EF4-FFF2-40B4-BE49-F238E27FC236}">
                    <a16:creationId xmlns:a16="http://schemas.microsoft.com/office/drawing/2014/main" id="{F06E439F-33C6-3A4D-B0F5-5A2C64BE435B}"/>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32" name="Freeform 120">
                <a:extLst>
                  <a:ext uri="{FF2B5EF4-FFF2-40B4-BE49-F238E27FC236}">
                    <a16:creationId xmlns:a16="http://schemas.microsoft.com/office/drawing/2014/main" id="{465AC535-6D4B-A945-983C-79DBDF6C044D}"/>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33" name="Freeform 121">
                <a:extLst>
                  <a:ext uri="{FF2B5EF4-FFF2-40B4-BE49-F238E27FC236}">
                    <a16:creationId xmlns:a16="http://schemas.microsoft.com/office/drawing/2014/main" id="{26E208F1-5504-C649-A26D-98AE0B6E88C9}"/>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34" name="Freeform 122">
                <a:extLst>
                  <a:ext uri="{FF2B5EF4-FFF2-40B4-BE49-F238E27FC236}">
                    <a16:creationId xmlns:a16="http://schemas.microsoft.com/office/drawing/2014/main" id="{0A7C82DD-ED7E-4E4E-8639-59E539D8B672}"/>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35" name="Freeform 123">
                <a:extLst>
                  <a:ext uri="{FF2B5EF4-FFF2-40B4-BE49-F238E27FC236}">
                    <a16:creationId xmlns:a16="http://schemas.microsoft.com/office/drawing/2014/main" id="{2F6CD8FE-0536-504D-8FA4-8CA2D271200E}"/>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429" name="Rectangle 252">
              <a:extLst>
                <a:ext uri="{FF2B5EF4-FFF2-40B4-BE49-F238E27FC236}">
                  <a16:creationId xmlns:a16="http://schemas.microsoft.com/office/drawing/2014/main" id="{AD8A656A-A0C1-9D47-9020-934D18C52BC8}"/>
                </a:ext>
              </a:extLst>
            </p:cNvPr>
            <p:cNvSpPr>
              <a:spLocks noChangeArrowheads="1"/>
            </p:cNvSpPr>
            <p:nvPr/>
          </p:nvSpPr>
          <p:spPr bwMode="auto">
            <a:xfrm>
              <a:off x="5226050" y="5302251"/>
              <a:ext cx="484488"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ج</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440" name="Group 283">
            <a:extLst>
              <a:ext uri="{FF2B5EF4-FFF2-40B4-BE49-F238E27FC236}">
                <a16:creationId xmlns:a16="http://schemas.microsoft.com/office/drawing/2014/main" id="{13DF8048-78BB-5248-A114-88A3B4EBD38E}"/>
              </a:ext>
            </a:extLst>
          </p:cNvPr>
          <p:cNvGrpSpPr>
            <a:grpSpLocks/>
          </p:cNvGrpSpPr>
          <p:nvPr/>
        </p:nvGrpSpPr>
        <p:grpSpPr bwMode="auto">
          <a:xfrm>
            <a:off x="5185305" y="2244238"/>
            <a:ext cx="522288" cy="493713"/>
            <a:chOff x="1581" y="1181"/>
            <a:chExt cx="329" cy="311"/>
          </a:xfrm>
        </p:grpSpPr>
        <p:grpSp>
          <p:nvGrpSpPr>
            <p:cNvPr id="441" name="Group 284">
              <a:extLst>
                <a:ext uri="{FF2B5EF4-FFF2-40B4-BE49-F238E27FC236}">
                  <a16:creationId xmlns:a16="http://schemas.microsoft.com/office/drawing/2014/main" id="{FA561E0D-1A25-2F40-86CB-669B58B8E37F}"/>
                </a:ext>
              </a:extLst>
            </p:cNvPr>
            <p:cNvGrpSpPr>
              <a:grpSpLocks/>
            </p:cNvGrpSpPr>
            <p:nvPr/>
          </p:nvGrpSpPr>
          <p:grpSpPr bwMode="auto">
            <a:xfrm>
              <a:off x="1620" y="1232"/>
              <a:ext cx="236" cy="260"/>
              <a:chOff x="1558" y="1007"/>
              <a:chExt cx="2107" cy="1949"/>
            </a:xfrm>
          </p:grpSpPr>
          <p:grpSp>
            <p:nvGrpSpPr>
              <p:cNvPr id="443" name="Group 286">
                <a:extLst>
                  <a:ext uri="{FF2B5EF4-FFF2-40B4-BE49-F238E27FC236}">
                    <a16:creationId xmlns:a16="http://schemas.microsoft.com/office/drawing/2014/main" id="{8DB4FF38-B8EE-D848-AA94-2984EECEAC27}"/>
                  </a:ext>
                </a:extLst>
              </p:cNvPr>
              <p:cNvGrpSpPr>
                <a:grpSpLocks/>
              </p:cNvGrpSpPr>
              <p:nvPr/>
            </p:nvGrpSpPr>
            <p:grpSpPr bwMode="auto">
              <a:xfrm>
                <a:off x="1558" y="1205"/>
                <a:ext cx="2107" cy="1420"/>
                <a:chOff x="578" y="2316"/>
                <a:chExt cx="2105" cy="1421"/>
              </a:xfrm>
            </p:grpSpPr>
            <p:sp>
              <p:nvSpPr>
                <p:cNvPr id="449" name="Freeform 287" descr="Cork">
                  <a:extLst>
                    <a:ext uri="{FF2B5EF4-FFF2-40B4-BE49-F238E27FC236}">
                      <a16:creationId xmlns:a16="http://schemas.microsoft.com/office/drawing/2014/main" id="{243E2221-064F-F74C-994C-955ACE0E9A3D}"/>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50" name="Freeform 288" descr="Cork">
                  <a:extLst>
                    <a:ext uri="{FF2B5EF4-FFF2-40B4-BE49-F238E27FC236}">
                      <a16:creationId xmlns:a16="http://schemas.microsoft.com/office/drawing/2014/main" id="{4A7A75E8-D436-6641-9A4D-F4676513DA16}"/>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444" name="Freeform 290">
                <a:extLst>
                  <a:ext uri="{FF2B5EF4-FFF2-40B4-BE49-F238E27FC236}">
                    <a16:creationId xmlns:a16="http://schemas.microsoft.com/office/drawing/2014/main" id="{B551C631-89D4-AF45-A6A0-CA74A7D6DAD7}"/>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45" name="Freeform 291">
                <a:extLst>
                  <a:ext uri="{FF2B5EF4-FFF2-40B4-BE49-F238E27FC236}">
                    <a16:creationId xmlns:a16="http://schemas.microsoft.com/office/drawing/2014/main" id="{B679D5A6-5970-A746-96CC-5039D5F0EFFD}"/>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46" name="Freeform 292">
                <a:extLst>
                  <a:ext uri="{FF2B5EF4-FFF2-40B4-BE49-F238E27FC236}">
                    <a16:creationId xmlns:a16="http://schemas.microsoft.com/office/drawing/2014/main" id="{F2650CB3-5855-DE4B-9FE0-A705E1EB6014}"/>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47" name="Freeform 293">
                <a:extLst>
                  <a:ext uri="{FF2B5EF4-FFF2-40B4-BE49-F238E27FC236}">
                    <a16:creationId xmlns:a16="http://schemas.microsoft.com/office/drawing/2014/main" id="{3B00C8E7-FB17-6C4F-B777-85C86DFACE85}"/>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48" name="Freeform 294">
                <a:extLst>
                  <a:ext uri="{FF2B5EF4-FFF2-40B4-BE49-F238E27FC236}">
                    <a16:creationId xmlns:a16="http://schemas.microsoft.com/office/drawing/2014/main" id="{6457B49A-5D1E-774D-85BF-5093006230CC}"/>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442" name="Rectangle 295">
              <a:extLst>
                <a:ext uri="{FF2B5EF4-FFF2-40B4-BE49-F238E27FC236}">
                  <a16:creationId xmlns:a16="http://schemas.microsoft.com/office/drawing/2014/main" id="{2B2BBA6B-951C-954D-9A7A-5CD7879F3D5A}"/>
                </a:ext>
              </a:extLst>
            </p:cNvPr>
            <p:cNvSpPr>
              <a:spLocks noChangeArrowheads="1"/>
            </p:cNvSpPr>
            <p:nvPr/>
          </p:nvSpPr>
          <p:spPr bwMode="auto">
            <a:xfrm>
              <a:off x="1581" y="1181"/>
              <a:ext cx="32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r"/>
              <a:r>
                <a:rPr lang="ar-JO"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rPr>
                <a:t>ب.م</a:t>
              </a:r>
              <a:endParaRPr lang="en-US"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endParaRPr>
            </a:p>
          </p:txBody>
        </p:sp>
      </p:grpSp>
      <p:grpSp>
        <p:nvGrpSpPr>
          <p:cNvPr id="451" name="Group 296">
            <a:extLst>
              <a:ext uri="{FF2B5EF4-FFF2-40B4-BE49-F238E27FC236}">
                <a16:creationId xmlns:a16="http://schemas.microsoft.com/office/drawing/2014/main" id="{FFE556D8-93E9-944B-893D-41E27A108D8C}"/>
              </a:ext>
            </a:extLst>
          </p:cNvPr>
          <p:cNvGrpSpPr>
            <a:grpSpLocks/>
          </p:cNvGrpSpPr>
          <p:nvPr/>
        </p:nvGrpSpPr>
        <p:grpSpPr bwMode="auto">
          <a:xfrm>
            <a:off x="5198002" y="5113338"/>
            <a:ext cx="530225" cy="455613"/>
            <a:chOff x="1586" y="1205"/>
            <a:chExt cx="334" cy="287"/>
          </a:xfrm>
        </p:grpSpPr>
        <p:grpSp>
          <p:nvGrpSpPr>
            <p:cNvPr id="452" name="Group 297">
              <a:extLst>
                <a:ext uri="{FF2B5EF4-FFF2-40B4-BE49-F238E27FC236}">
                  <a16:creationId xmlns:a16="http://schemas.microsoft.com/office/drawing/2014/main" id="{573037D5-C364-9C45-BAF0-288E39EBF3BD}"/>
                </a:ext>
              </a:extLst>
            </p:cNvPr>
            <p:cNvGrpSpPr>
              <a:grpSpLocks/>
            </p:cNvGrpSpPr>
            <p:nvPr/>
          </p:nvGrpSpPr>
          <p:grpSpPr bwMode="auto">
            <a:xfrm>
              <a:off x="1620" y="1232"/>
              <a:ext cx="236" cy="260"/>
              <a:chOff x="1558" y="1007"/>
              <a:chExt cx="2107" cy="1949"/>
            </a:xfrm>
          </p:grpSpPr>
          <p:grpSp>
            <p:nvGrpSpPr>
              <p:cNvPr id="454" name="Group 299">
                <a:extLst>
                  <a:ext uri="{FF2B5EF4-FFF2-40B4-BE49-F238E27FC236}">
                    <a16:creationId xmlns:a16="http://schemas.microsoft.com/office/drawing/2014/main" id="{CBE799FB-31A3-AB40-8248-4248A234FF1F}"/>
                  </a:ext>
                </a:extLst>
              </p:cNvPr>
              <p:cNvGrpSpPr>
                <a:grpSpLocks/>
              </p:cNvGrpSpPr>
              <p:nvPr/>
            </p:nvGrpSpPr>
            <p:grpSpPr bwMode="auto">
              <a:xfrm>
                <a:off x="1558" y="1205"/>
                <a:ext cx="2107" cy="1420"/>
                <a:chOff x="578" y="2316"/>
                <a:chExt cx="2105" cy="1421"/>
              </a:xfrm>
            </p:grpSpPr>
            <p:sp>
              <p:nvSpPr>
                <p:cNvPr id="460" name="Freeform 300" descr="Cork">
                  <a:extLst>
                    <a:ext uri="{FF2B5EF4-FFF2-40B4-BE49-F238E27FC236}">
                      <a16:creationId xmlns:a16="http://schemas.microsoft.com/office/drawing/2014/main" id="{CC9EEAEA-817E-BF43-9DAA-54EDDC77DCF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61" name="Freeform 301" descr="Cork">
                  <a:extLst>
                    <a:ext uri="{FF2B5EF4-FFF2-40B4-BE49-F238E27FC236}">
                      <a16:creationId xmlns:a16="http://schemas.microsoft.com/office/drawing/2014/main" id="{0E761CFB-DED4-1947-8C54-C1421341C0DB}"/>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455" name="Freeform 303">
                <a:extLst>
                  <a:ext uri="{FF2B5EF4-FFF2-40B4-BE49-F238E27FC236}">
                    <a16:creationId xmlns:a16="http://schemas.microsoft.com/office/drawing/2014/main" id="{B6AED229-D875-724B-A414-A34DFE98F8AC}"/>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56" name="Freeform 304">
                <a:extLst>
                  <a:ext uri="{FF2B5EF4-FFF2-40B4-BE49-F238E27FC236}">
                    <a16:creationId xmlns:a16="http://schemas.microsoft.com/office/drawing/2014/main" id="{0079D1CD-A9DD-B24D-8896-2993D500D074}"/>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57" name="Freeform 305">
                <a:extLst>
                  <a:ext uri="{FF2B5EF4-FFF2-40B4-BE49-F238E27FC236}">
                    <a16:creationId xmlns:a16="http://schemas.microsoft.com/office/drawing/2014/main" id="{A482969E-F2BD-6B47-8924-9E46D060E60A}"/>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58" name="Freeform 306">
                <a:extLst>
                  <a:ext uri="{FF2B5EF4-FFF2-40B4-BE49-F238E27FC236}">
                    <a16:creationId xmlns:a16="http://schemas.microsoft.com/office/drawing/2014/main" id="{917381D5-11BC-4942-AEBD-5E58A5D9D9C3}"/>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59" name="Freeform 307">
                <a:extLst>
                  <a:ext uri="{FF2B5EF4-FFF2-40B4-BE49-F238E27FC236}">
                    <a16:creationId xmlns:a16="http://schemas.microsoft.com/office/drawing/2014/main" id="{8958CFE8-C656-904D-875E-E49D9125947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453" name="Rectangle 452">
              <a:extLst>
                <a:ext uri="{FF2B5EF4-FFF2-40B4-BE49-F238E27FC236}">
                  <a16:creationId xmlns:a16="http://schemas.microsoft.com/office/drawing/2014/main" id="{769BFB25-473D-6242-AE8E-5676D2F3223E}"/>
                </a:ext>
              </a:extLst>
            </p:cNvPr>
            <p:cNvSpPr>
              <a:spLocks noChangeArrowheads="1"/>
            </p:cNvSpPr>
            <p:nvPr/>
          </p:nvSpPr>
          <p:spPr bwMode="auto">
            <a:xfrm>
              <a:off x="1586" y="1205"/>
              <a:ext cx="33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ctr">
                <a:defRPr/>
              </a:pP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00" fill="hold"/>
                                        <p:tgtEl>
                                          <p:spTgt spid="21"/>
                                        </p:tgtEl>
                                        <p:attrNameLst>
                                          <p:attrName>ppt_w</p:attrName>
                                        </p:attrNameLst>
                                      </p:cBhvr>
                                      <p:tavLst>
                                        <p:tav tm="0">
                                          <p:val>
                                            <p:strVal val="#ppt_w*0.70"/>
                                          </p:val>
                                        </p:tav>
                                        <p:tav tm="100000">
                                          <p:val>
                                            <p:strVal val="#ppt_w"/>
                                          </p:val>
                                        </p:tav>
                                      </p:tavLst>
                                    </p:anim>
                                    <p:anim calcmode="lin" valueType="num">
                                      <p:cBhvr>
                                        <p:cTn id="34" dur="1000" fill="hold"/>
                                        <p:tgtEl>
                                          <p:spTgt spid="21"/>
                                        </p:tgtEl>
                                        <p:attrNameLst>
                                          <p:attrName>ppt_h</p:attrName>
                                        </p:attrNameLst>
                                      </p:cBhvr>
                                      <p:tavLst>
                                        <p:tav tm="0">
                                          <p:val>
                                            <p:strVal val="#ppt_h"/>
                                          </p:val>
                                        </p:tav>
                                        <p:tav tm="100000">
                                          <p:val>
                                            <p:strVal val="#ppt_h"/>
                                          </p:val>
                                        </p:tav>
                                      </p:tavLst>
                                    </p:anim>
                                    <p:animEffect transition="in" filter="fade">
                                      <p:cBhvr>
                                        <p:cTn id="3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dirty="0">
                <a:solidFill>
                  <a:srgbClr val="FFFFFF"/>
                </a:solidFill>
                <a:ea typeface="ＭＳ Ｐゴシック" charset="0"/>
              </a:rPr>
              <a:t> </a:t>
            </a:r>
            <a:r>
              <a:rPr lang="ar-JO" sz="2400" dirty="0">
                <a:solidFill>
                  <a:srgbClr val="FFFFFF"/>
                </a:solidFill>
                <a:ea typeface="ＭＳ Ｐゴシック" charset="0"/>
              </a:rPr>
              <a:t>رابط الكتاب المقدس بشكل أساسي</a:t>
            </a:r>
            <a:r>
              <a:rPr lang="en-US" sz="2400" dirty="0">
                <a:solidFill>
                  <a:srgbClr val="FFFFFF"/>
                </a:solidFill>
                <a:ea typeface="ＭＳ Ｐゴシック" charset="0"/>
              </a:rPr>
              <a:t> BibleStudyDownloads.org</a:t>
            </a:r>
            <a:endParaRPr lang="en-US" sz="10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احصل على هذا العرض التقديمي مجانا </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80284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5"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136"/>
          <p:cNvGrpSpPr>
            <a:grpSpLocks/>
          </p:cNvGrpSpPr>
          <p:nvPr/>
        </p:nvGrpSpPr>
        <p:grpSpPr bwMode="auto">
          <a:xfrm>
            <a:off x="2330450" y="1112838"/>
            <a:ext cx="4978400" cy="4221162"/>
            <a:chOff x="1468" y="701"/>
            <a:chExt cx="3136" cy="2659"/>
          </a:xfrm>
        </p:grpSpPr>
        <p:sp>
          <p:nvSpPr>
            <p:cNvPr id="16397"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398" name="Rectangle 60"/>
            <p:cNvSpPr>
              <a:spLocks noChangeArrowheads="1"/>
            </p:cNvSpPr>
            <p:nvPr/>
          </p:nvSpPr>
          <p:spPr bwMode="auto">
            <a:xfrm>
              <a:off x="1606" y="741"/>
              <a:ext cx="75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6399"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00"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pPr algn="ctr"/>
              <a:endParaRPr lang="en-US" b="1" dirty="0">
                <a:latin typeface="Arial" panose="020B0604020202020204" pitchFamily="34" charset="0"/>
                <a:cs typeface="Arial" panose="020B0604020202020204" pitchFamily="34" charset="0"/>
              </a:endParaRPr>
            </a:p>
          </p:txBody>
        </p:sp>
        <p:sp>
          <p:nvSpPr>
            <p:cNvPr id="16401"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02" name="Rectangle 64"/>
            <p:cNvSpPr>
              <a:spLocks noChangeArrowheads="1"/>
            </p:cNvSpPr>
            <p:nvPr/>
          </p:nvSpPr>
          <p:spPr bwMode="auto">
            <a:xfrm>
              <a:off x="1468" y="727"/>
              <a:ext cx="34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الخلق</a:t>
              </a:r>
              <a:endParaRPr lang="en-US" b="1" dirty="0">
                <a:latin typeface="Arial" panose="020B0604020202020204" pitchFamily="34" charset="0"/>
                <a:cs typeface="Arial" panose="020B0604020202020204" pitchFamily="34" charset="0"/>
              </a:endParaRPr>
            </a:p>
          </p:txBody>
        </p:sp>
        <p:sp>
          <p:nvSpPr>
            <p:cNvPr id="16403"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04"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05"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06" name="Rectangle 68"/>
            <p:cNvSpPr>
              <a:spLocks noChangeArrowheads="1"/>
            </p:cNvSpPr>
            <p:nvPr/>
          </p:nvSpPr>
          <p:spPr bwMode="auto">
            <a:xfrm>
              <a:off x="1769" y="946"/>
              <a:ext cx="75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6407"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08"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09"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10" name="Rectangle 72"/>
            <p:cNvSpPr>
              <a:spLocks noChangeArrowheads="1"/>
            </p:cNvSpPr>
            <p:nvPr/>
          </p:nvSpPr>
          <p:spPr bwMode="auto">
            <a:xfrm>
              <a:off x="1628" y="923"/>
              <a:ext cx="40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إبراهيم</a:t>
              </a:r>
              <a:endParaRPr lang="en-US" b="1" dirty="0">
                <a:latin typeface="Arial" panose="020B0604020202020204" pitchFamily="34" charset="0"/>
                <a:cs typeface="Arial" panose="020B0604020202020204" pitchFamily="34" charset="0"/>
              </a:endParaRPr>
            </a:p>
          </p:txBody>
        </p:sp>
        <p:sp>
          <p:nvSpPr>
            <p:cNvPr id="16411"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12"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13"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14" name="Rectangle 76"/>
            <p:cNvSpPr>
              <a:spLocks noChangeArrowheads="1"/>
            </p:cNvSpPr>
            <p:nvPr/>
          </p:nvSpPr>
          <p:spPr bwMode="auto">
            <a:xfrm>
              <a:off x="1932" y="1135"/>
              <a:ext cx="75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6415"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16"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17"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18" name="Rectangle 80"/>
            <p:cNvSpPr>
              <a:spLocks noChangeArrowheads="1"/>
            </p:cNvSpPr>
            <p:nvPr/>
          </p:nvSpPr>
          <p:spPr bwMode="auto">
            <a:xfrm>
              <a:off x="1844" y="1121"/>
              <a:ext cx="42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يوسف</a:t>
              </a:r>
              <a:endParaRPr lang="en-US" b="1" dirty="0">
                <a:latin typeface="Arial" panose="020B0604020202020204" pitchFamily="34" charset="0"/>
                <a:cs typeface="Arial" panose="020B0604020202020204" pitchFamily="34" charset="0"/>
              </a:endParaRPr>
            </a:p>
          </p:txBody>
        </p:sp>
        <p:sp>
          <p:nvSpPr>
            <p:cNvPr id="16419"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20"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21"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2"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3"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4" name="Rectangle 86"/>
            <p:cNvSpPr>
              <a:spLocks noChangeArrowheads="1"/>
            </p:cNvSpPr>
            <p:nvPr/>
          </p:nvSpPr>
          <p:spPr bwMode="auto">
            <a:xfrm>
              <a:off x="2084" y="1310"/>
              <a:ext cx="41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موسى</a:t>
              </a:r>
              <a:endParaRPr lang="en-US" b="1" dirty="0">
                <a:latin typeface="Arial" panose="020B0604020202020204" pitchFamily="34" charset="0"/>
                <a:cs typeface="Arial" panose="020B0604020202020204" pitchFamily="34" charset="0"/>
              </a:endParaRPr>
            </a:p>
          </p:txBody>
        </p:sp>
        <p:sp>
          <p:nvSpPr>
            <p:cNvPr id="16425"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26"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7"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8"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9" name="Rectangle 91"/>
            <p:cNvSpPr>
              <a:spLocks noChangeArrowheads="1"/>
            </p:cNvSpPr>
            <p:nvPr/>
          </p:nvSpPr>
          <p:spPr bwMode="auto">
            <a:xfrm>
              <a:off x="2192" y="1516"/>
              <a:ext cx="39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يشوع</a:t>
              </a:r>
              <a:endParaRPr lang="en-US" b="1" dirty="0">
                <a:latin typeface="Arial" panose="020B0604020202020204" pitchFamily="34" charset="0"/>
                <a:cs typeface="Arial" panose="020B0604020202020204" pitchFamily="34" charset="0"/>
              </a:endParaRPr>
            </a:p>
          </p:txBody>
        </p:sp>
        <p:sp>
          <p:nvSpPr>
            <p:cNvPr id="16430"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31"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2"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3"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4" name="Rectangle 96"/>
            <p:cNvSpPr>
              <a:spLocks noChangeArrowheads="1"/>
            </p:cNvSpPr>
            <p:nvPr/>
          </p:nvSpPr>
          <p:spPr bwMode="auto">
            <a:xfrm>
              <a:off x="2289" y="1706"/>
              <a:ext cx="42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فوضى</a:t>
              </a:r>
              <a:endParaRPr lang="en-US" b="1" dirty="0">
                <a:latin typeface="Arial" panose="020B0604020202020204" pitchFamily="34" charset="0"/>
                <a:cs typeface="Arial" panose="020B0604020202020204" pitchFamily="34" charset="0"/>
              </a:endParaRPr>
            </a:p>
          </p:txBody>
        </p:sp>
        <p:sp>
          <p:nvSpPr>
            <p:cNvPr id="16435"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36"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7"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8"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9" name="Rectangle 101"/>
            <p:cNvSpPr>
              <a:spLocks noChangeArrowheads="1"/>
            </p:cNvSpPr>
            <p:nvPr/>
          </p:nvSpPr>
          <p:spPr bwMode="auto">
            <a:xfrm>
              <a:off x="2485" y="1920"/>
              <a:ext cx="369"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ملكية</a:t>
              </a:r>
              <a:endParaRPr lang="en-US" b="1" dirty="0">
                <a:latin typeface="Arial" panose="020B0604020202020204" pitchFamily="34" charset="0"/>
                <a:cs typeface="Arial" panose="020B0604020202020204" pitchFamily="34" charset="0"/>
              </a:endParaRPr>
            </a:p>
          </p:txBody>
        </p:sp>
        <p:sp>
          <p:nvSpPr>
            <p:cNvPr id="16440"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41"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42"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43"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44" name="Rectangle 106"/>
            <p:cNvSpPr>
              <a:spLocks noChangeArrowheads="1"/>
            </p:cNvSpPr>
            <p:nvPr/>
          </p:nvSpPr>
          <p:spPr bwMode="auto">
            <a:xfrm>
              <a:off x="2595" y="2125"/>
              <a:ext cx="30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أسر</a:t>
              </a:r>
              <a:endParaRPr lang="en-US" b="1" dirty="0">
                <a:latin typeface="Arial" panose="020B0604020202020204" pitchFamily="34" charset="0"/>
                <a:cs typeface="Arial" panose="020B0604020202020204" pitchFamily="34" charset="0"/>
              </a:endParaRPr>
            </a:p>
          </p:txBody>
        </p:sp>
        <p:sp>
          <p:nvSpPr>
            <p:cNvPr id="16445"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46"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47"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48"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49"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50" name="Rectangle 112"/>
            <p:cNvSpPr>
              <a:spLocks noChangeArrowheads="1"/>
            </p:cNvSpPr>
            <p:nvPr/>
          </p:nvSpPr>
          <p:spPr bwMode="auto">
            <a:xfrm>
              <a:off x="2856" y="2344"/>
              <a:ext cx="38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صمت</a:t>
              </a:r>
              <a:endParaRPr lang="en-US" b="1" dirty="0">
                <a:latin typeface="Arial" panose="020B0604020202020204" pitchFamily="34" charset="0"/>
                <a:cs typeface="Arial" panose="020B0604020202020204" pitchFamily="34" charset="0"/>
              </a:endParaRPr>
            </a:p>
          </p:txBody>
        </p:sp>
        <p:sp>
          <p:nvSpPr>
            <p:cNvPr id="16451"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52"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53"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54"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55"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grpSp>
          <p:nvGrpSpPr>
            <p:cNvPr id="16456" name="Group 118"/>
            <p:cNvGrpSpPr>
              <a:grpSpLocks/>
            </p:cNvGrpSpPr>
            <p:nvPr/>
          </p:nvGrpSpPr>
          <p:grpSpPr bwMode="auto">
            <a:xfrm>
              <a:off x="3114" y="2564"/>
              <a:ext cx="439" cy="282"/>
              <a:chOff x="3029" y="3101"/>
              <a:chExt cx="383" cy="240"/>
            </a:xfrm>
          </p:grpSpPr>
          <p:sp>
            <p:nvSpPr>
              <p:cNvPr id="16459" name="Rectangle 119"/>
              <p:cNvSpPr>
                <a:spLocks noChangeArrowheads="1"/>
              </p:cNvSpPr>
              <p:nvPr/>
            </p:nvSpPr>
            <p:spPr bwMode="auto">
              <a:xfrm>
                <a:off x="3073" y="3112"/>
                <a:ext cx="164"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dirty="0">
                    <a:solidFill>
                      <a:schemeClr val="accent1"/>
                    </a:solidFill>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16460" name="Rectangle 120"/>
              <p:cNvSpPr>
                <a:spLocks noChangeArrowheads="1"/>
              </p:cNvSpPr>
              <p:nvPr/>
            </p:nvSpPr>
            <p:spPr bwMode="auto">
              <a:xfrm>
                <a:off x="3029" y="3101"/>
                <a:ext cx="383"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ar-JO" sz="2900" b="1" dirty="0">
                    <a:solidFill>
                      <a:schemeClr val="accent1"/>
                    </a:solidFill>
                    <a:latin typeface="Arial" panose="020B0604020202020204" pitchFamily="34" charset="0"/>
                    <a:cs typeface="Arial" panose="020B0604020202020204" pitchFamily="34" charset="0"/>
                  </a:rPr>
                  <a:t>يسوع</a:t>
                </a:r>
                <a:endParaRPr lang="en-US" b="1" dirty="0">
                  <a:latin typeface="Arial" panose="020B0604020202020204" pitchFamily="34" charset="0"/>
                  <a:cs typeface="Arial" panose="020B0604020202020204" pitchFamily="34" charset="0"/>
                </a:endParaRPr>
              </a:p>
            </p:txBody>
          </p:sp>
        </p:grpSp>
        <p:sp>
          <p:nvSpPr>
            <p:cNvPr id="16457"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58"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47292" name="Text Box 124"/>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400" b="1" dirty="0">
                <a:solidFill>
                  <a:schemeClr val="tx1"/>
                </a:solidFill>
                <a:latin typeface="Arial" panose="020B0604020202020204" pitchFamily="34" charset="0"/>
                <a:ea typeface="+mn-ea"/>
                <a:cs typeface="Arial" panose="020B0604020202020204" pitchFamily="34" charset="0"/>
              </a:rPr>
              <a:t>قضاة &amp; راعوث</a:t>
            </a:r>
            <a:endParaRPr lang="en-US" sz="1400" b="1" dirty="0">
              <a:solidFill>
                <a:schemeClr val="tx1"/>
              </a:solidFill>
              <a:latin typeface="Arial" panose="020B0604020202020204" pitchFamily="34" charset="0"/>
              <a:ea typeface="+mn-ea"/>
              <a:cs typeface="Arial" panose="020B0604020202020204" pitchFamily="34" charset="0"/>
            </a:endParaRPr>
          </a:p>
        </p:txBody>
      </p:sp>
      <p:grpSp>
        <p:nvGrpSpPr>
          <p:cNvPr id="16388"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6395"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47296" name="Rectangle 128"/>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b="1" dirty="0">
                  <a:solidFill>
                    <a:srgbClr val="51DC00"/>
                  </a:solidFill>
                  <a:latin typeface="Arial" panose="020B0604020202020204" pitchFamily="34" charset="0"/>
                  <a:ea typeface="+mn-ea"/>
                  <a:cs typeface="Arial" panose="020B0604020202020204" pitchFamily="34" charset="0"/>
                </a:rPr>
                <a:t>A</a:t>
              </a:r>
              <a:r>
                <a:rPr lang="en-US" sz="3600" b="1" dirty="0">
                  <a:solidFill>
                    <a:srgbClr val="51DC00"/>
                  </a:solidFill>
                  <a:latin typeface="Arial" panose="020B0604020202020204" pitchFamily="34" charset="0"/>
                  <a:ea typeface="+mn-ea"/>
                  <a:cs typeface="Arial" panose="020B0604020202020204" pitchFamily="34" charset="0"/>
                </a:rPr>
                <a:t> </a:t>
              </a:r>
              <a:r>
                <a:rPr lang="en-US" sz="3600" b="1" dirty="0">
                  <a:solidFill>
                    <a:schemeClr val="tx2"/>
                  </a:solidFill>
                  <a:latin typeface="Arial" panose="020B0604020202020204" pitchFamily="34" charset="0"/>
                  <a:ea typeface="+mn-ea"/>
                  <a:cs typeface="Arial" panose="020B0604020202020204" pitchFamily="34" charset="0"/>
                </a:rPr>
                <a:t>R C</a:t>
              </a:r>
            </a:p>
          </p:txBody>
        </p:sp>
      </p:grpSp>
      <p:sp>
        <p:nvSpPr>
          <p:cNvPr id="647300" name="Rectangle 132"/>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06</a:t>
            </a:r>
          </a:p>
        </p:txBody>
      </p:sp>
      <p:sp>
        <p:nvSpPr>
          <p:cNvPr id="16390" name="Text Box 133"/>
          <p:cNvSpPr txBox="1">
            <a:spLocks noChangeArrowheads="1"/>
          </p:cNvSpPr>
          <p:nvPr/>
        </p:nvSpPr>
        <p:spPr bwMode="auto">
          <a:xfrm>
            <a:off x="6987984"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grpSp>
        <p:nvGrpSpPr>
          <p:cNvPr id="16391" name="Group 78"/>
          <p:cNvGrpSpPr>
            <a:grpSpLocks/>
          </p:cNvGrpSpPr>
          <p:nvPr/>
        </p:nvGrpSpPr>
        <p:grpSpPr bwMode="auto">
          <a:xfrm>
            <a:off x="519113" y="117475"/>
            <a:ext cx="854075" cy="1720984"/>
            <a:chOff x="519113" y="312738"/>
            <a:chExt cx="854075" cy="1910918"/>
          </a:xfrm>
        </p:grpSpPr>
        <p:sp>
          <p:nvSpPr>
            <p:cNvPr id="80" name="Rectangle 7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8434"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84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8436" name="Rectangle 5"/>
          <p:cNvSpPr>
            <a:spLocks noChangeArrowheads="1"/>
          </p:cNvSpPr>
          <p:nvPr/>
        </p:nvSpPr>
        <p:spPr bwMode="auto">
          <a:xfrm>
            <a:off x="3179763" y="1011238"/>
            <a:ext cx="790280"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فوضى </a:t>
            </a:r>
            <a:endParaRPr lang="en-US" sz="2000" b="1" dirty="0">
              <a:solidFill>
                <a:schemeClr val="accent2"/>
              </a:solidFill>
              <a:latin typeface="Arial" panose="020B0604020202020204" pitchFamily="34" charset="0"/>
              <a:cs typeface="Arial" panose="020B0604020202020204" pitchFamily="34" charset="0"/>
            </a:endParaRPr>
          </a:p>
          <a:p>
            <a:endParaRPr lang="en-US" sz="2000" b="1" dirty="0">
              <a:solidFill>
                <a:schemeClr val="accent2"/>
              </a:solidFill>
              <a:latin typeface="Arial" panose="020B0604020202020204" pitchFamily="34" charset="0"/>
              <a:cs typeface="Arial" panose="020B0604020202020204" pitchFamily="34" charset="0"/>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8438"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b="1" dirty="0">
                <a:solidFill>
                  <a:srgbClr val="51DC00"/>
                </a:solidFill>
                <a:latin typeface="Arial" panose="020B0604020202020204" pitchFamily="34" charset="0"/>
                <a:ea typeface="+mn-ea"/>
                <a:cs typeface="Arial" panose="020B0604020202020204" pitchFamily="34" charset="0"/>
              </a:rPr>
              <a:t>A</a:t>
            </a:r>
            <a:r>
              <a:rPr lang="en-US" sz="3600" b="1" dirty="0">
                <a:solidFill>
                  <a:srgbClr val="51DC00"/>
                </a:solidFill>
                <a:latin typeface="Arial" panose="020B0604020202020204" pitchFamily="34" charset="0"/>
                <a:ea typeface="+mn-ea"/>
                <a:cs typeface="Arial" panose="020B0604020202020204" pitchFamily="34" charset="0"/>
              </a:rPr>
              <a:t> </a:t>
            </a:r>
            <a:r>
              <a:rPr lang="en-US" sz="3600" b="1" dirty="0">
                <a:solidFill>
                  <a:schemeClr val="tx2"/>
                </a:solidFill>
                <a:latin typeface="Arial" panose="020B0604020202020204" pitchFamily="34" charset="0"/>
                <a:ea typeface="+mn-ea"/>
                <a:cs typeface="Arial" panose="020B0604020202020204" pitchFamily="34" charset="0"/>
              </a:rPr>
              <a:t>R C</a:t>
            </a:r>
          </a:p>
        </p:txBody>
      </p:sp>
      <p:sp>
        <p:nvSpPr>
          <p:cNvPr id="18440"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41"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42"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43"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44"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18445" name="Group 17"/>
          <p:cNvGrpSpPr>
            <a:grpSpLocks/>
          </p:cNvGrpSpPr>
          <p:nvPr/>
        </p:nvGrpSpPr>
        <p:grpSpPr bwMode="auto">
          <a:xfrm>
            <a:off x="7983538" y="3429003"/>
            <a:ext cx="974725" cy="635001"/>
            <a:chOff x="5029" y="2160"/>
            <a:chExt cx="614" cy="400"/>
          </a:xfrm>
        </p:grpSpPr>
        <p:sp>
          <p:nvSpPr>
            <p:cNvPr id="18456"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8457"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8458" name="Rectangle 20"/>
            <p:cNvSpPr>
              <a:spLocks noChangeArrowheads="1"/>
            </p:cNvSpPr>
            <p:nvPr/>
          </p:nvSpPr>
          <p:spPr bwMode="auto">
            <a:xfrm>
              <a:off x="5216" y="2426"/>
              <a:ext cx="22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18459"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8460"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8461"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8462"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63"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64"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65" name="Rectangle 27"/>
            <p:cNvSpPr>
              <a:spLocks noChangeArrowheads="1"/>
            </p:cNvSpPr>
            <p:nvPr/>
          </p:nvSpPr>
          <p:spPr bwMode="auto">
            <a:xfrm>
              <a:off x="5029" y="2160"/>
              <a:ext cx="28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r"/>
              <a:r>
                <a:rPr lang="ar-JO" sz="900" b="1" dirty="0">
                  <a:solidFill>
                    <a:srgbClr val="000000"/>
                  </a:solidFill>
                  <a:latin typeface="Arial" panose="020B0604020202020204" pitchFamily="34" charset="0"/>
                  <a:cs typeface="Arial" panose="020B0604020202020204" pitchFamily="34" charset="0"/>
                </a:rPr>
                <a:t>فوضى </a:t>
              </a:r>
              <a:endParaRPr lang="en-US" sz="900" b="1" dirty="0">
                <a:solidFill>
                  <a:srgbClr val="000000"/>
                </a:solidFill>
                <a:latin typeface="Arial" panose="020B0604020202020204" pitchFamily="34" charset="0"/>
                <a:cs typeface="Arial" panose="020B0604020202020204" pitchFamily="34" charset="0"/>
              </a:endParaRPr>
            </a:p>
          </p:txBody>
        </p:sp>
      </p:grpSp>
      <p:sp>
        <p:nvSpPr>
          <p:cNvPr id="578588" name="Text Box 28"/>
          <p:cNvSpPr txBox="1">
            <a:spLocks noChangeArrowheads="1"/>
          </p:cNvSpPr>
          <p:nvPr/>
        </p:nvSpPr>
        <p:spPr bwMode="auto">
          <a:xfrm>
            <a:off x="2011362" y="3581718"/>
            <a:ext cx="6070600" cy="1446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400" b="1" dirty="0">
                <a:solidFill>
                  <a:srgbClr val="FC989D"/>
                </a:solidFill>
                <a:latin typeface="Arial" panose="020B0604020202020204" pitchFamily="34" charset="0"/>
                <a:ea typeface="+mn-ea"/>
                <a:cs typeface="Arial" panose="020B0604020202020204" pitchFamily="34" charset="0"/>
              </a:rPr>
              <a:t>الشعب لم يعرف سلطة حاكمة مركزية </a:t>
            </a:r>
            <a:endParaRPr lang="en-US" sz="4400" b="1" dirty="0">
              <a:solidFill>
                <a:srgbClr val="FC989D"/>
              </a:solidFill>
              <a:latin typeface="Arial" panose="020B0604020202020204" pitchFamily="34" charset="0"/>
              <a:ea typeface="+mn-ea"/>
              <a:cs typeface="Arial" panose="020B0604020202020204" pitchFamily="34" charset="0"/>
            </a:endParaRP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قضاة 17: 6</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8448" name="Text Box 30"/>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78591" name="Rectangle 31"/>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07</a:t>
            </a:r>
          </a:p>
        </p:txBody>
      </p:sp>
      <p:sp>
        <p:nvSpPr>
          <p:cNvPr id="18450" name="Text Box 32"/>
          <p:cNvSpPr txBox="1">
            <a:spLocks noChangeArrowheads="1"/>
          </p:cNvSpPr>
          <p:nvPr/>
        </p:nvSpPr>
        <p:spPr bwMode="auto">
          <a:xfrm>
            <a:off x="6987984"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78603" name="Rectangle 43"/>
          <p:cNvSpPr>
            <a:spLocks noChangeArrowheads="1"/>
          </p:cNvSpPr>
          <p:nvPr/>
        </p:nvSpPr>
        <p:spPr bwMode="auto">
          <a:xfrm>
            <a:off x="760413" y="1901825"/>
            <a:ext cx="2091918"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ar-JO" sz="3200" b="1" dirty="0">
                <a:solidFill>
                  <a:srgbClr val="FAFD00"/>
                </a:solidFill>
                <a:latin typeface="Arial" panose="020B0604020202020204" pitchFamily="34" charset="0"/>
                <a:ea typeface="+mn-ea"/>
                <a:cs typeface="Arial" panose="020B0604020202020204" pitchFamily="34" charset="0"/>
              </a:rPr>
              <a:t>الأول من </a:t>
            </a:r>
          </a:p>
          <a:p>
            <a:pPr algn="ctr">
              <a:defRPr/>
            </a:pPr>
            <a:r>
              <a:rPr lang="ar-JO" sz="3200" b="1" dirty="0">
                <a:solidFill>
                  <a:srgbClr val="FAFD00"/>
                </a:solidFill>
                <a:latin typeface="Arial" panose="020B0604020202020204" pitchFamily="34" charset="0"/>
                <a:ea typeface="+mn-ea"/>
                <a:cs typeface="Arial" panose="020B0604020202020204" pitchFamily="34" charset="0"/>
              </a:rPr>
              <a:t>ثلاثة مجتمعات</a:t>
            </a:r>
          </a:p>
          <a:p>
            <a:pPr algn="ctr">
              <a:defRPr/>
            </a:pPr>
            <a:r>
              <a:rPr lang="ar-JO" sz="3200" b="1" dirty="0">
                <a:solidFill>
                  <a:srgbClr val="FAFD00"/>
                </a:solidFill>
                <a:latin typeface="Arial" panose="020B0604020202020204" pitchFamily="34" charset="0"/>
                <a:ea typeface="+mn-ea"/>
                <a:cs typeface="Arial" panose="020B0604020202020204" pitchFamily="34" charset="0"/>
              </a:rPr>
              <a:t>هو:</a:t>
            </a:r>
            <a:endParaRPr lang="en-US" sz="3200" b="1" dirty="0">
              <a:solidFill>
                <a:schemeClr val="tx2"/>
              </a:solidFill>
              <a:latin typeface="Arial" panose="020B0604020202020204" pitchFamily="34" charset="0"/>
              <a:ea typeface="+mn-ea"/>
              <a:cs typeface="Arial" panose="020B0604020202020204" pitchFamily="34" charset="0"/>
            </a:endParaRPr>
          </a:p>
        </p:txBody>
      </p:sp>
      <p:grpSp>
        <p:nvGrpSpPr>
          <p:cNvPr id="18453" name="Group 34"/>
          <p:cNvGrpSpPr>
            <a:grpSpLocks/>
          </p:cNvGrpSpPr>
          <p:nvPr/>
        </p:nvGrpSpPr>
        <p:grpSpPr bwMode="auto">
          <a:xfrm>
            <a:off x="519113" y="117475"/>
            <a:ext cx="854075" cy="1720984"/>
            <a:chOff x="519113" y="312738"/>
            <a:chExt cx="854075" cy="1910918"/>
          </a:xfrm>
        </p:grpSpPr>
        <p:sp>
          <p:nvSpPr>
            <p:cNvPr id="36" name="Rectangle 3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38265</TotalTime>
  <Pages>52</Pages>
  <Words>7917</Words>
  <Application>Microsoft Macintosh PowerPoint</Application>
  <PresentationFormat>On-screen Show (4:3)</PresentationFormat>
  <Paragraphs>1754</Paragraphs>
  <Slides>74</Slides>
  <Notes>74</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74</vt:i4>
      </vt:variant>
    </vt:vector>
  </HeadingPairs>
  <TitlesOfParts>
    <vt:vector size="89" baseType="lpstr">
      <vt:lpstr>ＭＳ Ｐゴシック</vt:lpstr>
      <vt:lpstr>Times</vt:lpstr>
      <vt:lpstr>Arial</vt:lpstr>
      <vt:lpstr>Comic Sans MS</vt:lpstr>
      <vt:lpstr>Impact</vt:lpstr>
      <vt:lpstr>Matura MT Script Capitals</vt:lpstr>
      <vt:lpstr>Monotype Sorts</vt:lpstr>
      <vt:lpstr>Times New Roman</vt:lpstr>
      <vt:lpstr>Wingdings</vt:lpstr>
      <vt:lpstr>untitled 3</vt:lpstr>
      <vt:lpstr>1_untitled 3</vt:lpstr>
      <vt:lpstr>2_untitled 3</vt:lpstr>
      <vt:lpstr>untitled 2</vt:lpstr>
      <vt:lpstr>Orbit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العهد الداوودي</vt:lpstr>
      <vt:lpstr>العهد الإبراهيمي</vt:lpstr>
      <vt:lpstr>Jerusalem area aerial from south</vt:lpstr>
      <vt:lpstr>Old City aerial from north</vt:lpstr>
      <vt:lpstr>2 صموئيل 24: 18- 24؛ 2 أخبار الأيام 3: 1</vt:lpstr>
      <vt:lpstr>الملك داود صممه </vt:lpstr>
      <vt:lpstr>هيكل إسرائيل الأول</vt:lpstr>
      <vt:lpstr>جبل الهيكل في أورشليم اليوم</vt:lpstr>
      <vt:lpstr>جبل الهيكل في أورشليم اليوم</vt:lpstr>
      <vt:lpstr>جبل الهيكل في أورشليم اليوم</vt:lpstr>
      <vt:lpstr>الحائط الغربي لجبل الهيكل </vt:lpstr>
      <vt:lpstr>الأهمية العظمى لجبل الهيكل</vt:lpstr>
      <vt:lpstr>جبل الهيكل في أورشليم الحالية  موقع رئيسي محوري لكوكب الأرض</vt:lpstr>
      <vt:lpstr>سليمان : أفكار كبيرة حقيقية !</vt:lpstr>
      <vt:lpstr>مشاكل سليمان</vt:lpstr>
      <vt:lpstr>عبادة وثنية!</vt:lpstr>
      <vt:lpstr>بعد سليمان    </vt:lpstr>
      <vt:lpstr>مملكة تنقسم </vt:lpstr>
      <vt:lpstr>الأنبياء          </vt:lpstr>
      <vt:lpstr>الأنبياء          </vt:lpstr>
      <vt:lpstr>العهد الجديد </vt:lpstr>
      <vt:lpstr>إرميا 31</vt:lpstr>
      <vt:lpstr>العهد الإبراهيمي </vt:lpstr>
      <vt:lpstr> من الملوك الأول 12 إلى الملوك الثاني 24</vt:lpstr>
      <vt:lpstr>الملوك الثاني 17: 6</vt:lpstr>
      <vt:lpstr>الملوك الثاني 17: 6</vt:lpstr>
      <vt:lpstr>بابل  تهزم  أشور</vt:lpstr>
      <vt:lpstr>الملوك الثاني 25</vt:lpstr>
      <vt:lpstr>الملوك الثاني 25: 1 – 21 </vt:lpstr>
      <vt:lpstr>PowerPoint Presentation</vt:lpstr>
      <vt:lpstr>PowerPoint Presentation</vt:lpstr>
      <vt:lpstr>PowerPoint Presentation</vt:lpstr>
      <vt:lpstr>PowerPoint Presentation</vt:lpstr>
      <vt:lpstr>PowerPoint Presentation</vt:lpstr>
      <vt:lpstr>يهوذا حفظ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رابط الكتاب المقدس بشكل أساسي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1161</cp:revision>
  <cp:lastPrinted>1997-02-12T13:49:34Z</cp:lastPrinted>
  <dcterms:created xsi:type="dcterms:W3CDTF">2008-07-09T01:09:41Z</dcterms:created>
  <dcterms:modified xsi:type="dcterms:W3CDTF">2024-05-20T13:19:22Z</dcterms:modified>
</cp:coreProperties>
</file>