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6.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7.xml" ContentType="application/vnd.openxmlformats-officedocument.presentationml.tags+xml"/>
  <Override PartName="/ppt/notesSlides/notesSlide4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 id="2147483684" r:id="rId4"/>
  </p:sldMasterIdLst>
  <p:notesMasterIdLst>
    <p:notesMasterId r:id="rId59"/>
  </p:notesMasterIdLst>
  <p:handoutMasterIdLst>
    <p:handoutMasterId r:id="rId60"/>
  </p:handoutMasterIdLst>
  <p:sldIdLst>
    <p:sldId id="794" r:id="rId5"/>
    <p:sldId id="782" r:id="rId6"/>
    <p:sldId id="327" r:id="rId7"/>
    <p:sldId id="326" r:id="rId8"/>
    <p:sldId id="747" r:id="rId9"/>
    <p:sldId id="777" r:id="rId10"/>
    <p:sldId id="785" r:id="rId11"/>
    <p:sldId id="298" r:id="rId12"/>
    <p:sldId id="339" r:id="rId13"/>
    <p:sldId id="543" r:id="rId14"/>
    <p:sldId id="547" r:id="rId15"/>
    <p:sldId id="335" r:id="rId16"/>
    <p:sldId id="336" r:id="rId17"/>
    <p:sldId id="337" r:id="rId18"/>
    <p:sldId id="338" r:id="rId19"/>
    <p:sldId id="786" r:id="rId20"/>
    <p:sldId id="342" r:id="rId21"/>
    <p:sldId id="488" r:id="rId22"/>
    <p:sldId id="776" r:id="rId23"/>
    <p:sldId id="787" r:id="rId24"/>
    <p:sldId id="788" r:id="rId25"/>
    <p:sldId id="761" r:id="rId26"/>
    <p:sldId id="780" r:id="rId27"/>
    <p:sldId id="711" r:id="rId28"/>
    <p:sldId id="753" r:id="rId29"/>
    <p:sldId id="465" r:id="rId30"/>
    <p:sldId id="789" r:id="rId31"/>
    <p:sldId id="769" r:id="rId32"/>
    <p:sldId id="773" r:id="rId33"/>
    <p:sldId id="346" r:id="rId34"/>
    <p:sldId id="578" r:id="rId35"/>
    <p:sldId id="775" r:id="rId36"/>
    <p:sldId id="762" r:id="rId37"/>
    <p:sldId id="350" r:id="rId38"/>
    <p:sldId id="351" r:id="rId39"/>
    <p:sldId id="353" r:id="rId40"/>
    <p:sldId id="784" r:id="rId41"/>
    <p:sldId id="354" r:id="rId42"/>
    <p:sldId id="790" r:id="rId43"/>
    <p:sldId id="792" r:id="rId44"/>
    <p:sldId id="791" r:id="rId45"/>
    <p:sldId id="356" r:id="rId46"/>
    <p:sldId id="357" r:id="rId47"/>
    <p:sldId id="774" r:id="rId48"/>
    <p:sldId id="359" r:id="rId49"/>
    <p:sldId id="585" r:id="rId50"/>
    <p:sldId id="361" r:id="rId51"/>
    <p:sldId id="360" r:id="rId52"/>
    <p:sldId id="715" r:id="rId53"/>
    <p:sldId id="781" r:id="rId54"/>
    <p:sldId id="714" r:id="rId55"/>
    <p:sldId id="793" r:id="rId56"/>
    <p:sldId id="783" r:id="rId57"/>
    <p:sldId id="758" r:id="rId58"/>
  </p:sldIdLst>
  <p:sldSz cx="9144000" cy="6858000" type="screen4x3"/>
  <p:notesSz cx="6858000" cy="9144000"/>
  <p:defaultTextStyle>
    <a:defPPr>
      <a:defRPr lang="en-US"/>
    </a:defPPr>
    <a:lvl1pPr algn="l" rtl="0" eaLnBrk="0" fontAlgn="base" hangingPunct="0">
      <a:spcBef>
        <a:spcPct val="0"/>
      </a:spcBef>
      <a:spcAft>
        <a:spcPct val="0"/>
      </a:spcAft>
      <a:defRPr sz="1600" b="1" kern="1200">
        <a:solidFill>
          <a:srgbClr val="00DFCA"/>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sz="1600" b="1" kern="1200">
        <a:solidFill>
          <a:srgbClr val="00DFCA"/>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sz="1600" b="1" kern="1200">
        <a:solidFill>
          <a:srgbClr val="00DFCA"/>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sz="1600" b="1" kern="1200">
        <a:solidFill>
          <a:srgbClr val="00DFCA"/>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sz="1600" b="1" kern="1200">
        <a:solidFill>
          <a:srgbClr val="00DFCA"/>
        </a:solidFill>
        <a:latin typeface="Comic Sans MS" charset="0"/>
        <a:ea typeface="ＭＳ Ｐゴシック" charset="0"/>
        <a:cs typeface="ＭＳ Ｐゴシック" charset="0"/>
      </a:defRPr>
    </a:lvl5pPr>
    <a:lvl6pPr marL="2286000" algn="l" defTabSz="457200" rtl="0" eaLnBrk="1" latinLnBrk="0" hangingPunct="1">
      <a:defRPr sz="1600" b="1" kern="1200">
        <a:solidFill>
          <a:srgbClr val="00DFCA"/>
        </a:solidFill>
        <a:latin typeface="Comic Sans MS" charset="0"/>
        <a:ea typeface="ＭＳ Ｐゴシック" charset="0"/>
        <a:cs typeface="ＭＳ Ｐゴシック" charset="0"/>
      </a:defRPr>
    </a:lvl6pPr>
    <a:lvl7pPr marL="2743200" algn="l" defTabSz="457200" rtl="0" eaLnBrk="1" latinLnBrk="0" hangingPunct="1">
      <a:defRPr sz="1600" b="1" kern="1200">
        <a:solidFill>
          <a:srgbClr val="00DFCA"/>
        </a:solidFill>
        <a:latin typeface="Comic Sans MS" charset="0"/>
        <a:ea typeface="ＭＳ Ｐゴシック" charset="0"/>
        <a:cs typeface="ＭＳ Ｐゴシック" charset="0"/>
      </a:defRPr>
    </a:lvl7pPr>
    <a:lvl8pPr marL="3200400" algn="l" defTabSz="457200" rtl="0" eaLnBrk="1" latinLnBrk="0" hangingPunct="1">
      <a:defRPr sz="1600" b="1" kern="1200">
        <a:solidFill>
          <a:srgbClr val="00DFCA"/>
        </a:solidFill>
        <a:latin typeface="Comic Sans MS" charset="0"/>
        <a:ea typeface="ＭＳ Ｐゴシック" charset="0"/>
        <a:cs typeface="ＭＳ Ｐゴシック" charset="0"/>
      </a:defRPr>
    </a:lvl8pPr>
    <a:lvl9pPr marL="3657600" algn="l" defTabSz="457200" rtl="0" eaLnBrk="1" latinLnBrk="0" hangingPunct="1">
      <a:defRPr sz="1600" b="1" kern="1200">
        <a:solidFill>
          <a:srgbClr val="00DFCA"/>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939">
          <p15:clr>
            <a:srgbClr val="A4A3A4"/>
          </p15:clr>
        </p15:guide>
        <p15:guide id="2" orient="horz" pos="4223">
          <p15:clr>
            <a:srgbClr val="A4A3A4"/>
          </p15:clr>
        </p15:guide>
        <p15:guide id="3" orient="horz" pos="276">
          <p15:clr>
            <a:srgbClr val="A4A3A4"/>
          </p15:clr>
        </p15:guide>
        <p15:guide id="4" pos="311">
          <p15:clr>
            <a:srgbClr val="A4A3A4"/>
          </p15:clr>
        </p15:guide>
        <p15:guide id="5" pos="5512">
          <p15:clr>
            <a:srgbClr val="A4A3A4"/>
          </p15:clr>
        </p15:guide>
        <p15:guide id="6" pos="515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000000"/>
    <a:srgbClr val="00CC00"/>
    <a:srgbClr val="66FF33"/>
    <a:srgbClr val="A50021"/>
    <a:srgbClr val="FF0000"/>
    <a:srgbClr val="66FF66"/>
    <a:srgbClr val="FFFF00"/>
    <a:srgbClr val="1A000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446" autoAdjust="0"/>
    <p:restoredTop sz="83896" autoAdjust="0"/>
  </p:normalViewPr>
  <p:slideViewPr>
    <p:cSldViewPr snapToGrid="0">
      <p:cViewPr varScale="1">
        <p:scale>
          <a:sx n="85" d="100"/>
          <a:sy n="85" d="100"/>
        </p:scale>
        <p:origin x="176" y="944"/>
      </p:cViewPr>
      <p:guideLst>
        <p:guide orient="horz" pos="3939"/>
        <p:guide orient="horz" pos="4223"/>
        <p:guide orient="horz" pos="276"/>
        <p:guide pos="311"/>
        <p:guide pos="5512"/>
        <p:guide pos="515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336"/>
    </p:cViewPr>
  </p:sorterViewPr>
  <p:notesViewPr>
    <p:cSldViewPr snapToGrid="0">
      <p:cViewPr varScale="1">
        <p:scale>
          <a:sx n="80" d="100"/>
          <a:sy n="80" d="100"/>
        </p:scale>
        <p:origin x="-176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nchor="ctr">
            <a:spAutoFit/>
          </a:bodyPr>
          <a:lstStyle/>
          <a:p>
            <a:pPr algn="r"/>
            <a:fld id="{CCBC7087-E5B0-6C47-9769-C0DF9BA5DCE4}" type="slidenum">
              <a:rPr lang="en-US" sz="1400" b="0">
                <a:solidFill>
                  <a:schemeClr val="tx1"/>
                </a:solidFill>
                <a:latin typeface="Times" charset="0"/>
              </a:rPr>
              <a:pPr algn="r"/>
              <a:t>‹#›</a:t>
            </a:fld>
            <a:endParaRPr lang="en-US" sz="1400" b="0">
              <a:solidFill>
                <a:schemeClr val="tx1"/>
              </a:solidFill>
              <a:latin typeface="Times" charset="0"/>
            </a:endParaRPr>
          </a:p>
        </p:txBody>
      </p:sp>
    </p:spTree>
    <p:extLst>
      <p:ext uri="{BB962C8B-B14F-4D97-AF65-F5344CB8AC3E}">
        <p14:creationId xmlns:p14="http://schemas.microsoft.com/office/powerpoint/2010/main" val="2840069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6" name="Rectangle 4"/>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nchor="ctr">
            <a:spAutoFit/>
          </a:bodyPr>
          <a:lstStyle/>
          <a:p>
            <a:pPr algn="r"/>
            <a:fld id="{138642A0-21FD-7443-8BB5-94FEE5683D4C}" type="slidenum">
              <a:rPr lang="en-US" sz="1400" b="0">
                <a:solidFill>
                  <a:schemeClr val="tx1"/>
                </a:solidFill>
                <a:latin typeface="Times" charset="0"/>
              </a:rPr>
              <a:pPr algn="r"/>
              <a:t>‹#›</a:t>
            </a:fld>
            <a:endParaRPr lang="en-US" sz="1400" b="0">
              <a:solidFill>
                <a:schemeClr val="tx1"/>
              </a:solidFill>
              <a:latin typeface="Times" charset="0"/>
            </a:endParaRPr>
          </a:p>
        </p:txBody>
      </p:sp>
    </p:spTree>
    <p:extLst>
      <p:ext uri="{BB962C8B-B14F-4D97-AF65-F5344CB8AC3E}">
        <p14:creationId xmlns:p14="http://schemas.microsoft.com/office/powerpoint/2010/main" val="982969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8"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xfrm>
            <a:off x="1150938" y="692150"/>
            <a:ext cx="4556125" cy="3416300"/>
          </a:xfrm>
          <a:ln/>
        </p:spPr>
      </p:sp>
      <p:sp>
        <p:nvSpPr>
          <p:cNvPr id="8909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193707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1150938" y="692150"/>
            <a:ext cx="4556125" cy="3416300"/>
          </a:xfrm>
          <a:ln/>
        </p:spPr>
      </p:sp>
      <p:sp>
        <p:nvSpPr>
          <p:cNvPr id="1945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This is the traditional site of  Mt. Sinai, near today</a:t>
            </a:r>
            <a:r>
              <a:rPr lang="fr-FR" b="0" dirty="0">
                <a:latin typeface="Arial" panose="020B0604020202020204" pitchFamily="34" charset="0"/>
                <a:ea typeface="ＭＳ Ｐゴシック" charset="0"/>
                <a:cs typeface="Arial" panose="020B0604020202020204" pitchFamily="34" charset="0"/>
              </a:rPr>
              <a:t>'</a:t>
            </a:r>
            <a:r>
              <a:rPr lang="en-US" b="0" dirty="0">
                <a:latin typeface="Arial" panose="020B0604020202020204" pitchFamily="34" charset="0"/>
                <a:ea typeface="ＭＳ Ｐゴシック" charset="0"/>
                <a:cs typeface="Arial" panose="020B0604020202020204" pitchFamily="34" charset="0"/>
              </a:rPr>
              <a:t>s Monastery of St. Catherine.  Regularly modern pilgrims climb to the top of the mountain to watch the Egyptian sunrise.  Note the extreme desolation and austere beauty!</a:t>
            </a:r>
          </a:p>
          <a:p>
            <a:endParaRPr lang="en-US"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Here God spoke to the people through his first prophet, MOSES. Here he gave to them The Law, the Torah, as it</a:t>
            </a:r>
            <a:r>
              <a:rPr lang="fr-FR" altLang="ja-JP" b="0" dirty="0">
                <a:latin typeface="Arial" panose="020B0604020202020204" pitchFamily="34" charset="0"/>
                <a:ea typeface="ＭＳ Ｐゴシック" charset="0"/>
                <a:cs typeface="Arial" panose="020B0604020202020204" pitchFamily="34" charset="0"/>
              </a:rPr>
              <a:t>'</a:t>
            </a:r>
            <a:r>
              <a:rPr lang="en-US" altLang="ja-JP" b="0" dirty="0">
                <a:latin typeface="Arial" panose="020B0604020202020204" pitchFamily="34" charset="0"/>
                <a:ea typeface="ＭＳ Ｐゴシック" charset="0"/>
                <a:cs typeface="Arial" panose="020B0604020202020204" pitchFamily="34" charset="0"/>
              </a:rPr>
              <a:t>s known in Hebrew.</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xfrm>
            <a:off x="1150938" y="692150"/>
            <a:ext cx="4556125" cy="3416300"/>
          </a:xfrm>
          <a:ln/>
        </p:spPr>
      </p:sp>
      <p:sp>
        <p:nvSpPr>
          <p:cNvPr id="2150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Here God…Yahweh…issues His Law to MOSES in three sections:  M…. C…. C</a:t>
            </a:r>
          </a:p>
          <a:p>
            <a:r>
              <a:rPr lang="en-US" b="0" dirty="0">
                <a:latin typeface="Arial" panose="020B0604020202020204" pitchFamily="34" charset="0"/>
                <a:ea typeface="ＭＳ Ｐゴシック" charset="0"/>
                <a:cs typeface="Arial" panose="020B0604020202020204" pitchFamily="34" charset="0"/>
              </a:rPr>
              <a:t>////	the Moral, </a:t>
            </a:r>
          </a:p>
          <a:p>
            <a:r>
              <a:rPr lang="en-US" b="0" dirty="0">
                <a:latin typeface="Arial" panose="020B0604020202020204" pitchFamily="34" charset="0"/>
                <a:ea typeface="ＭＳ Ｐゴシック" charset="0"/>
                <a:cs typeface="Arial" panose="020B0604020202020204" pitchFamily="34" charset="0"/>
              </a:rPr>
              <a:t>////	 the Civil </a:t>
            </a:r>
          </a:p>
          <a:p>
            <a:r>
              <a:rPr lang="en-US" b="0" dirty="0">
                <a:latin typeface="Arial" panose="020B0604020202020204" pitchFamily="34" charset="0"/>
                <a:ea typeface="ＭＳ Ｐゴシック" charset="0"/>
                <a:cs typeface="Arial" panose="020B0604020202020204" pitchFamily="34" charset="0"/>
              </a:rPr>
              <a:t>////	and the Ceremonial….</a:t>
            </a:r>
          </a:p>
          <a:p>
            <a:r>
              <a:rPr lang="en-US" b="0" dirty="0">
                <a:latin typeface="Arial" panose="020B0604020202020204" pitchFamily="34" charset="0"/>
                <a:ea typeface="ＭＳ Ｐゴシック" charset="0"/>
                <a:cs typeface="Arial" panose="020B0604020202020204" pitchFamily="34" charset="0"/>
              </a:rPr>
              <a:t>…the three parts of the Law delivered directly to Moses from the hand of God at the top of Mt. Sinai…TWICE!</a:t>
            </a:r>
          </a:p>
          <a:p>
            <a:r>
              <a:rPr lang="en-US" b="0" dirty="0">
                <a:latin typeface="Arial" panose="020B0604020202020204" pitchFamily="34" charset="0"/>
                <a:ea typeface="ＭＳ Ｐゴシック" charset="0"/>
                <a:cs typeface="Arial" panose="020B0604020202020204" pitchFamily="34" charset="0"/>
              </a:rPr>
              <a:t>Remember that order with these letters on the MOSES folder: M-C-C.</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1150938" y="692150"/>
            <a:ext cx="4556125" cy="3416300"/>
          </a:xfrm>
          <a:ln/>
        </p:spPr>
      </p:sp>
      <p:sp>
        <p:nvSpPr>
          <p:cNvPr id="2355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Known in Hebrew as THE TORAH, the Lord</a:t>
            </a:r>
            <a:r>
              <a:rPr lang="fr-FR" altLang="ja-JP" b="0" dirty="0">
                <a:latin typeface="Arial" panose="020B0604020202020204" pitchFamily="34" charset="0"/>
                <a:ea typeface="ＭＳ Ｐゴシック" charset="0"/>
                <a:cs typeface="Arial" panose="020B0604020202020204" pitchFamily="34" charset="0"/>
              </a:rPr>
              <a:t>'</a:t>
            </a:r>
            <a:r>
              <a:rPr lang="en-US" altLang="ja-JP" b="0" dirty="0">
                <a:latin typeface="Arial" panose="020B0604020202020204" pitchFamily="34" charset="0"/>
                <a:ea typeface="ＭＳ Ｐゴシック" charset="0"/>
                <a:cs typeface="Arial" panose="020B0604020202020204" pitchFamily="34" charset="0"/>
              </a:rPr>
              <a:t>s great gift to the Israelites is a godly education in three parts.</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150938" y="692150"/>
            <a:ext cx="4556125" cy="3416300"/>
          </a:xfrm>
          <a:ln/>
        </p:spPr>
      </p:sp>
      <p:sp>
        <p:nvSpPr>
          <p:cNvPr id="2560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The MORAL part of the Law we know as the Ten Commandments. </a:t>
            </a:r>
          </a:p>
          <a:p>
            <a:r>
              <a:rPr lang="en-US" b="0" dirty="0">
                <a:latin typeface="Arial" panose="020B0604020202020204" pitchFamily="34" charset="0"/>
                <a:ea typeface="ＭＳ Ｐゴシック" charset="0"/>
                <a:cs typeface="Arial" panose="020B0604020202020204" pitchFamily="34" charset="0"/>
              </a:rPr>
              <a:t>Much of our present legal system is based on that great document.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xfrm>
            <a:off x="1150938" y="692150"/>
            <a:ext cx="4556125" cy="3416300"/>
          </a:xfrm>
          <a:ln/>
        </p:spPr>
      </p:sp>
      <p:sp>
        <p:nvSpPr>
          <p:cNvPr id="2765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The CIVIL part of the Law spells out – by divine regulation -- how the people are to live with each other both in the future desert wanderings and later when they arrive in the Promised Land requiring a more complicated life-style. At this point, the Israelites don</a:t>
            </a:r>
            <a:r>
              <a:rPr lang="fr-FR" altLang="ja-JP" b="0" dirty="0">
                <a:latin typeface="Arial" panose="020B0604020202020204" pitchFamily="34" charset="0"/>
                <a:ea typeface="ＭＳ Ｐゴシック" charset="0"/>
                <a:cs typeface="Arial" panose="020B0604020202020204" pitchFamily="34" charset="0"/>
              </a:rPr>
              <a:t>'</a:t>
            </a:r>
            <a:r>
              <a:rPr lang="en-US" altLang="ja-JP" b="0" dirty="0">
                <a:latin typeface="Arial" panose="020B0604020202020204" pitchFamily="34" charset="0"/>
                <a:ea typeface="ＭＳ Ｐゴシック" charset="0"/>
                <a:cs typeface="Arial" panose="020B0604020202020204" pitchFamily="34" charset="0"/>
              </a:rPr>
              <a:t>t know that the 40 years of wilderness wandering lie ahead of them. God is preparing them for that time with a set of civil rules that will insure their survival across the difficult years to come.</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xfrm>
            <a:off x="1150938" y="692150"/>
            <a:ext cx="4556125" cy="3416300"/>
          </a:xfrm>
          <a:ln/>
        </p:spPr>
      </p:sp>
      <p:sp>
        <p:nvSpPr>
          <p:cNvPr id="2969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In the CEREMONIAL part of the Law God instructs His people how to go about worshiping him in the new desert Tabernacle and later in the great Temple to be built in Jerusalem. The complex rituals required in the new form of worship also prefigure future relationships between men and the coming Messiah.  We</a:t>
            </a:r>
            <a:r>
              <a:rPr lang="fr-FR" altLang="ja-JP" b="0" dirty="0">
                <a:latin typeface="Arial" panose="020B0604020202020204" pitchFamily="34" charset="0"/>
                <a:ea typeface="ＭＳ Ｐゴシック" charset="0"/>
                <a:cs typeface="Arial" panose="020B0604020202020204" pitchFamily="34" charset="0"/>
              </a:rPr>
              <a:t>'</a:t>
            </a:r>
            <a:r>
              <a:rPr lang="en-US" altLang="ja-JP" b="0" dirty="0" err="1">
                <a:latin typeface="Arial" panose="020B0604020202020204" pitchFamily="34" charset="0"/>
                <a:ea typeface="ＭＳ Ｐゴシック" charset="0"/>
                <a:cs typeface="Arial" panose="020B0604020202020204" pitchFamily="34" charset="0"/>
              </a:rPr>
              <a:t>ll</a:t>
            </a:r>
            <a:r>
              <a:rPr lang="en-US" altLang="ja-JP" b="0" dirty="0">
                <a:latin typeface="Arial" panose="020B0604020202020204" pitchFamily="34" charset="0"/>
                <a:ea typeface="ＭＳ Ｐゴシック" charset="0"/>
                <a:cs typeface="Arial" panose="020B0604020202020204" pitchFamily="34" charset="0"/>
              </a:rPr>
              <a:t> find out much more about The Law as this study moves forward.</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xfrm>
            <a:off x="1150938" y="692150"/>
            <a:ext cx="4556125" cy="3416300"/>
          </a:xfrm>
          <a:ln/>
        </p:spPr>
      </p:sp>
      <p:sp>
        <p:nvSpPr>
          <p:cNvPr id="9011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After God gives them the new Law, MOSES organizes the tribes, </a:t>
            </a:r>
          </a:p>
          <a:p>
            <a:r>
              <a:rPr lang="en-US" b="0" dirty="0">
                <a:latin typeface="Arial" panose="020B0604020202020204" pitchFamily="34" charset="0"/>
                <a:ea typeface="ＭＳ Ｐゴシック" charset="0"/>
                <a:cs typeface="Arial" panose="020B0604020202020204" pitchFamily="34" charset="0"/>
              </a:rPr>
              <a:t>////	leading them northward toward a resting place at KADESH BARNEA,  </a:t>
            </a:r>
          </a:p>
          <a:p>
            <a:r>
              <a:rPr lang="en-US" b="0" dirty="0">
                <a:latin typeface="Arial" panose="020B0604020202020204" pitchFamily="34" charset="0"/>
                <a:ea typeface="ＭＳ Ｐゴシック" charset="0"/>
                <a:cs typeface="Arial" panose="020B0604020202020204" pitchFamily="34" charset="0"/>
              </a:rPr>
              <a:t>////	a welcomed oasis -- as it appears here in today</a:t>
            </a:r>
            <a:r>
              <a:rPr lang="fr-FR" altLang="ja-JP" b="0" dirty="0">
                <a:latin typeface="Arial" panose="020B0604020202020204" pitchFamily="34" charset="0"/>
                <a:ea typeface="ＭＳ Ｐゴシック" charset="0"/>
                <a:cs typeface="Arial" panose="020B0604020202020204" pitchFamily="34" charset="0"/>
              </a:rPr>
              <a:t>'</a:t>
            </a:r>
            <a:r>
              <a:rPr lang="en-US" altLang="ja-JP" b="0" dirty="0">
                <a:latin typeface="Arial" panose="020B0604020202020204" pitchFamily="34" charset="0"/>
                <a:ea typeface="ＭＳ Ｐゴシック" charset="0"/>
                <a:cs typeface="Arial" panose="020B0604020202020204" pitchFamily="34" charset="0"/>
              </a:rPr>
              <a:t>s Egyptian desert not far from its border with Israel.  At Kadesh Barnea they establish a camp, awaiting God</a:t>
            </a:r>
            <a:r>
              <a:rPr lang="fr-FR" altLang="ja-JP" b="0" dirty="0">
                <a:latin typeface="Arial" panose="020B0604020202020204" pitchFamily="34" charset="0"/>
                <a:ea typeface="ＭＳ Ｐゴシック" charset="0"/>
                <a:cs typeface="Arial" panose="020B0604020202020204" pitchFamily="34" charset="0"/>
              </a:rPr>
              <a:t>'</a:t>
            </a:r>
            <a:r>
              <a:rPr lang="en-US" altLang="ja-JP" b="0" dirty="0">
                <a:latin typeface="Arial" panose="020B0604020202020204" pitchFamily="34" charset="0"/>
                <a:ea typeface="ＭＳ Ｐゴシック" charset="0"/>
                <a:cs typeface="Arial" panose="020B0604020202020204" pitchFamily="34" charset="0"/>
              </a:rPr>
              <a:t>s next direction for their northward movement -- back toward the Land of Abraham -- through the harsh wilderness of the Negeb and the Sinai.</a:t>
            </a:r>
            <a:endParaRPr lang="en-US" b="0" dirty="0">
              <a:latin typeface="Arial" panose="020B0604020202020204" pitchFamily="34" charset="0"/>
              <a:ea typeface="ＭＳ Ｐゴシック" charset="0"/>
              <a:cs typeface="Arial" panose="020B0604020202020204" pitchFamily="34" charset="0"/>
            </a:endParaRPr>
          </a:p>
          <a:p>
            <a:pPr algn="l" rtl="0" eaLnBrk="0" fontAlgn="base" hangingPunct="0">
              <a:spcBef>
                <a:spcPct val="30000"/>
              </a:spcBef>
              <a:spcAft>
                <a:spcPct val="0"/>
              </a:spcAft>
            </a:pPr>
            <a:endParaRPr lang="en-US" b="1" dirty="0">
              <a:latin typeface="Times" charset="0"/>
              <a:ea typeface="ＭＳ Ｐゴシック"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xfrm>
            <a:off x="1150938" y="692150"/>
            <a:ext cx="4556125" cy="3416300"/>
          </a:xfrm>
          <a:ln/>
        </p:spPr>
      </p:sp>
      <p:sp>
        <p:nvSpPr>
          <p:cNvPr id="3379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So, KADESH BARNEA appears on the MOSES file folder.  Finally, the people are on their way back into the Promised Land of their forefathers, The Land of ABRAHAM, ISAAC, and JACOB.</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xfrm>
            <a:off x="1150938" y="692150"/>
            <a:ext cx="4556125" cy="3416300"/>
          </a:xfrm>
          <a:ln/>
        </p:spPr>
      </p:sp>
      <p:sp>
        <p:nvSpPr>
          <p:cNvPr id="3584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a:r>
              <a:rPr lang="en-US" b="0" dirty="0">
                <a:latin typeface="Arial" panose="020B0604020202020204" pitchFamily="34" charset="0"/>
                <a:ea typeface="ＭＳ Ｐゴシック" charset="0"/>
                <a:cs typeface="Arial" panose="020B0604020202020204" pitchFamily="34" charset="0"/>
              </a:rPr>
              <a:t>While at KADESH BARNEA, all the tribes of Israel camped out IN AN ORDERED FORMATION around the tabernacle -- that remarkable worship center that had been built in the desert…all according to God</a:t>
            </a:r>
            <a:r>
              <a:rPr lang="fr-FR" b="0" dirty="0">
                <a:latin typeface="Arial" panose="020B0604020202020204" pitchFamily="34" charset="0"/>
                <a:ea typeface="ＭＳ Ｐゴシック" charset="0"/>
                <a:cs typeface="Arial" panose="020B0604020202020204" pitchFamily="34" charset="0"/>
              </a:rPr>
              <a:t>'</a:t>
            </a:r>
            <a:r>
              <a:rPr lang="en-US" b="0" dirty="0">
                <a:latin typeface="Arial" panose="020B0604020202020204" pitchFamily="34" charset="0"/>
                <a:ea typeface="ＭＳ Ｐゴシック" charset="0"/>
                <a:cs typeface="Arial" panose="020B0604020202020204" pitchFamily="34" charset="0"/>
              </a:rPr>
              <a:t>s specific directions in the CEREMONIAL part of the LAW given at Sinai.</a:t>
            </a:r>
          </a:p>
          <a:p>
            <a:r>
              <a:rPr lang="en-US" b="0" dirty="0">
                <a:latin typeface="Arial" panose="020B0604020202020204" pitchFamily="34" charset="0"/>
                <a:ea typeface="ＭＳ Ｐゴシック" charset="0"/>
                <a:cs typeface="Arial" panose="020B0604020202020204" pitchFamily="34" charset="0"/>
              </a:rPr>
              <a:t>//// 	Now…Moses needs new information!  Any good leader must have dependable intelligence or information about the tasks ahead.</a:t>
            </a:r>
          </a:p>
          <a:p>
            <a:r>
              <a:rPr lang="en-US" b="0" dirty="0">
                <a:latin typeface="Arial" panose="020B0604020202020204" pitchFamily="34" charset="0"/>
                <a:ea typeface="ＭＳ Ｐゴシック" charset="0"/>
                <a:cs typeface="Arial" panose="020B0604020202020204" pitchFamily="34" charset="0"/>
              </a:rPr>
              <a:t>////	God sends a command to MOSES….to assign a representative from each of the 12 tribes...to go out and explore the land of Canaan.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xfrm>
            <a:off x="1150938" y="692150"/>
            <a:ext cx="4556125" cy="3416300"/>
          </a:xfrm>
          <a:ln/>
        </p:spPr>
      </p:sp>
      <p:sp>
        <p:nvSpPr>
          <p:cNvPr id="3789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Here are some of the basic questions for which Moses needed dependable answers…</a:t>
            </a:r>
          </a:p>
          <a:p>
            <a:r>
              <a:rPr lang="en-US" b="0" dirty="0">
                <a:latin typeface="Arial" panose="020B0604020202020204" pitchFamily="34" charset="0"/>
                <a:ea typeface="ＭＳ Ｐゴシック" charset="0"/>
                <a:cs typeface="Arial" panose="020B0604020202020204" pitchFamily="34" charset="0"/>
              </a:rPr>
              <a:t>////	What is that land like?  </a:t>
            </a:r>
          </a:p>
          <a:p>
            <a:r>
              <a:rPr lang="en-US" b="0" dirty="0">
                <a:latin typeface="Arial" panose="020B0604020202020204" pitchFamily="34" charset="0"/>
                <a:ea typeface="ＭＳ Ｐゴシック" charset="0"/>
                <a:cs typeface="Arial" panose="020B0604020202020204" pitchFamily="34" charset="0"/>
              </a:rPr>
              <a:t>////	What of the people? </a:t>
            </a:r>
          </a:p>
          <a:p>
            <a:r>
              <a:rPr lang="en-US" b="0" dirty="0">
                <a:latin typeface="Arial" panose="020B0604020202020204" pitchFamily="34" charset="0"/>
                <a:ea typeface="ＭＳ Ｐゴシック" charset="0"/>
                <a:cs typeface="Arial" panose="020B0604020202020204" pitchFamily="34" charset="0"/>
              </a:rPr>
              <a:t>////	 Are there rivers and springs? </a:t>
            </a:r>
          </a:p>
          <a:p>
            <a:r>
              <a:rPr lang="en-US" b="0" dirty="0">
                <a:latin typeface="Arial" panose="020B0604020202020204" pitchFamily="34" charset="0"/>
                <a:ea typeface="ＭＳ Ｐゴシック" charset="0"/>
                <a:cs typeface="Arial" panose="020B0604020202020204" pitchFamily="34" charset="0"/>
              </a:rPr>
              <a:t>////	Hills? Forests? </a:t>
            </a:r>
          </a:p>
          <a:p>
            <a:r>
              <a:rPr lang="en-US" b="0" dirty="0">
                <a:latin typeface="Arial" panose="020B0604020202020204" pitchFamily="34" charset="0"/>
                <a:ea typeface="ＭＳ Ｐゴシック" charset="0"/>
                <a:cs typeface="Arial" panose="020B0604020202020204" pitchFamily="34" charset="0"/>
              </a:rPr>
              <a:t>////	Are there fertile farmlands? </a:t>
            </a:r>
          </a:p>
          <a:p>
            <a:r>
              <a:rPr lang="en-US" b="0" dirty="0">
                <a:latin typeface="Arial" panose="020B0604020202020204" pitchFamily="34" charset="0"/>
                <a:ea typeface="ＭＳ Ｐゴシック" charset="0"/>
                <a:cs typeface="Arial" panose="020B0604020202020204" pitchFamily="34" charset="0"/>
              </a:rPr>
              <a:t>//// 	Is there food available immediately?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a:xfrm>
            <a:off x="1150938" y="692150"/>
            <a:ext cx="4556125" cy="3416300"/>
          </a:xfrm>
          <a:ln/>
        </p:spPr>
      </p:sp>
      <p:sp>
        <p:nvSpPr>
          <p:cNvPr id="176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xfrm>
            <a:off x="1150938" y="692150"/>
            <a:ext cx="4556125" cy="3416300"/>
          </a:xfrm>
          <a:ln/>
        </p:spPr>
      </p:sp>
      <p:sp>
        <p:nvSpPr>
          <p:cNvPr id="9011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He instructs the men to go over into Canaan to </a:t>
            </a:r>
            <a:r>
              <a:rPr lang="en-US" altLang="ja-JP" b="0" dirty="0">
                <a:latin typeface="Arial" panose="020B0604020202020204" pitchFamily="34" charset="0"/>
                <a:ea typeface="ＭＳ Ｐゴシック" charset="0"/>
                <a:cs typeface="Arial" panose="020B0604020202020204" pitchFamily="34" charset="0"/>
              </a:rPr>
              <a:t>"spy out the land." They travel northward as far as today</a:t>
            </a:r>
            <a:r>
              <a:rPr lang="fr-FR" altLang="ja-JP" b="0" dirty="0">
                <a:latin typeface="Arial" panose="020B0604020202020204" pitchFamily="34" charset="0"/>
                <a:ea typeface="ＭＳ Ｐゴシック" charset="0"/>
                <a:cs typeface="Arial" panose="020B0604020202020204" pitchFamily="34" charset="0"/>
              </a:rPr>
              <a:t>'</a:t>
            </a:r>
            <a:r>
              <a:rPr lang="en-US" altLang="ja-JP" b="0" dirty="0">
                <a:latin typeface="Arial" panose="020B0604020202020204" pitchFamily="34" charset="0"/>
                <a:ea typeface="ＭＳ Ｐゴシック" charset="0"/>
                <a:cs typeface="Arial" panose="020B0604020202020204" pitchFamily="34" charset="0"/>
              </a:rPr>
              <a:t>s southern Lebanon.  Along their route, the spies discover a fertile and beautiful land, filled with enormous potential for nation building.</a:t>
            </a:r>
            <a:endParaRPr lang="en-US" b="0" dirty="0">
              <a:latin typeface="Arial" panose="020B0604020202020204" pitchFamily="34" charset="0"/>
              <a:ea typeface="ＭＳ Ｐゴシック" charset="0"/>
              <a:cs typeface="Arial" panose="020B0604020202020204" pitchFamily="34" charset="0"/>
            </a:endParaRPr>
          </a:p>
          <a:p>
            <a:pPr algn="l" rtl="0" eaLnBrk="0" fontAlgn="base" hangingPunct="0">
              <a:spcBef>
                <a:spcPct val="30000"/>
              </a:spcBef>
              <a:spcAft>
                <a:spcPct val="0"/>
              </a:spcAft>
            </a:pPr>
            <a:endParaRPr lang="en-US" b="1" dirty="0">
              <a:latin typeface="Times" charset="0"/>
              <a:ea typeface="ＭＳ Ｐゴシック"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xfrm>
            <a:off x="1150938" y="692150"/>
            <a:ext cx="4556125" cy="3416300"/>
          </a:xfrm>
          <a:ln/>
        </p:spPr>
      </p:sp>
      <p:sp>
        <p:nvSpPr>
          <p:cNvPr id="9011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As they turn back southward -- on the return journey -- they see even more evidence of the challenges that lie ahead.  Why?  Because the land is heavily populated by small tribes and kingdoms -- the Canaanites and other tribal groups and clans.  The Israelites must be dealt with as they prepare to enter the Land -- and to subdue it under God</a:t>
            </a:r>
            <a:r>
              <a:rPr lang="fr-FR" b="0" dirty="0">
                <a:latin typeface="Arial" panose="020B0604020202020204" pitchFamily="34" charset="0"/>
                <a:ea typeface="ＭＳ Ｐゴシック" charset="0"/>
                <a:cs typeface="Arial" panose="020B0604020202020204" pitchFamily="34" charset="0"/>
              </a:rPr>
              <a:t>'</a:t>
            </a:r>
            <a:r>
              <a:rPr lang="en-US" b="0" dirty="0">
                <a:latin typeface="Arial" panose="020B0604020202020204" pitchFamily="34" charset="0"/>
                <a:ea typeface="ＭＳ Ｐゴシック" charset="0"/>
                <a:cs typeface="Arial" panose="020B0604020202020204" pitchFamily="34" charset="0"/>
              </a:rPr>
              <a:t>s direct command.</a:t>
            </a:r>
          </a:p>
          <a:p>
            <a:pPr algn="l" rtl="0" eaLnBrk="0" fontAlgn="base" hangingPunct="0">
              <a:spcBef>
                <a:spcPct val="30000"/>
              </a:spcBef>
              <a:spcAft>
                <a:spcPct val="0"/>
              </a:spcAft>
            </a:pPr>
            <a:endParaRPr lang="en-US" b="1" dirty="0">
              <a:latin typeface="Times" charset="0"/>
              <a:ea typeface="ＭＳ Ｐゴシック" charset="0"/>
              <a:cs typeface="+mn-cs"/>
            </a:endParaRPr>
          </a:p>
        </p:txBody>
      </p:sp>
    </p:spTree>
    <p:extLst>
      <p:ext uri="{BB962C8B-B14F-4D97-AF65-F5344CB8AC3E}">
        <p14:creationId xmlns:p14="http://schemas.microsoft.com/office/powerpoint/2010/main" val="360391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xfrm>
            <a:off x="1150938" y="692150"/>
            <a:ext cx="4556125" cy="3416300"/>
          </a:xfrm>
          <a:ln/>
        </p:spPr>
      </p:sp>
      <p:sp>
        <p:nvSpPr>
          <p:cNvPr id="4403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Here</a:t>
            </a:r>
            <a:r>
              <a:rPr lang="fr-FR" altLang="ja-JP" b="0" dirty="0">
                <a:latin typeface="Arial" panose="020B0604020202020204" pitchFamily="34" charset="0"/>
                <a:ea typeface="ＭＳ Ｐゴシック" charset="0"/>
                <a:cs typeface="Arial" panose="020B0604020202020204" pitchFamily="34" charset="0"/>
              </a:rPr>
              <a:t>'</a:t>
            </a:r>
            <a:r>
              <a:rPr lang="en-US" altLang="ja-JP" b="0" dirty="0">
                <a:latin typeface="Arial" panose="020B0604020202020204" pitchFamily="34" charset="0"/>
                <a:ea typeface="ＭＳ Ｐゴシック" charset="0"/>
                <a:cs typeface="Arial" panose="020B0604020202020204" pitchFamily="34" charset="0"/>
              </a:rPr>
              <a:t>s the situation…</a:t>
            </a:r>
          </a:p>
          <a:p>
            <a:r>
              <a:rPr lang="en-US" b="0" dirty="0">
                <a:latin typeface="Arial" panose="020B0604020202020204" pitchFamily="34" charset="0"/>
                <a:ea typeface="ＭＳ Ｐゴシック" charset="0"/>
                <a:cs typeface="Arial" panose="020B0604020202020204" pitchFamily="34" charset="0"/>
              </a:rPr>
              <a:t>////	The twelve spies return to report their findings to MOSES at KADESH BARNEA.  They have two sharply differing reports following their mission.  </a:t>
            </a:r>
          </a:p>
          <a:p>
            <a:r>
              <a:rPr lang="en-US" b="0" dirty="0">
                <a:latin typeface="Arial" panose="020B0604020202020204" pitchFamily="34" charset="0"/>
                <a:ea typeface="ＭＳ Ｐゴシック" charset="0"/>
                <a:cs typeface="Arial" panose="020B0604020202020204" pitchFamily="34" charset="0"/>
              </a:rPr>
              <a:t>////	There is a majority opinion:  ten spies or scouts report </a:t>
            </a:r>
          </a:p>
          <a:p>
            <a:r>
              <a:rPr lang="en-US" b="0" dirty="0">
                <a:latin typeface="Arial" panose="020B0604020202020204" pitchFamily="34" charset="0"/>
                <a:ea typeface="ＭＳ Ｐゴシック" charset="0"/>
                <a:cs typeface="Arial" panose="020B0604020202020204" pitchFamily="34" charset="0"/>
              </a:rPr>
              <a:t>////	having found The Land filled with </a:t>
            </a:r>
            <a:r>
              <a:rPr lang="en-US" altLang="ja-JP" b="0" dirty="0">
                <a:latin typeface="Arial" panose="020B0604020202020204" pitchFamily="34" charset="0"/>
                <a:ea typeface="ＭＳ Ｐゴシック" charset="0"/>
                <a:cs typeface="Arial" panose="020B0604020202020204" pitchFamily="34" charset="0"/>
              </a:rPr>
              <a:t>"milk and honey." </a:t>
            </a:r>
          </a:p>
          <a:p>
            <a:r>
              <a:rPr lang="en-US" b="0" dirty="0">
                <a:latin typeface="Arial" panose="020B0604020202020204" pitchFamily="34" charset="0"/>
                <a:ea typeface="ＭＳ Ｐゴシック" charset="0"/>
                <a:cs typeface="Arial" panose="020B0604020202020204" pitchFamily="34" charset="0"/>
              </a:rPr>
              <a:t>////	But it is also filled with a population of enormous strength...giants in the land, they say...such that, in their sight, the children of Israel are but mere grasshoppers. These 10 spies do not believe they can go in and subdue The Land as God has instructed — and live to tell about it. </a:t>
            </a:r>
          </a:p>
          <a:p>
            <a:r>
              <a:rPr lang="en-US" b="0" dirty="0">
                <a:latin typeface="Arial" panose="020B0604020202020204" pitchFamily="34" charset="0"/>
                <a:ea typeface="ＭＳ Ｐゴシック" charset="0"/>
                <a:cs typeface="Arial" panose="020B0604020202020204" pitchFamily="34" charset="0"/>
              </a:rPr>
              <a:t>////	Their advice: turn back to Egypt and be done with all these plans for conquest.</a:t>
            </a:r>
          </a:p>
          <a:p>
            <a:r>
              <a:rPr lang="en-US" b="0" dirty="0">
                <a:latin typeface="Arial" panose="020B0604020202020204" pitchFamily="34" charset="0"/>
                <a:ea typeface="ＭＳ Ｐゴシック" charset="0"/>
                <a:cs typeface="Arial" panose="020B0604020202020204" pitchFamily="34" charset="0"/>
              </a:rPr>
              <a:t>////	However, two remaining scouts -- their names are JOSHUA and CALEB -- give a minority report: the facts of the case are indeed true, they say. </a:t>
            </a:r>
          </a:p>
          <a:p>
            <a:r>
              <a:rPr lang="en-US" b="0" dirty="0">
                <a:latin typeface="Arial" panose="020B0604020202020204" pitchFamily="34" charset="0"/>
                <a:ea typeface="ＭＳ Ｐゴシック" charset="0"/>
                <a:cs typeface="Arial" panose="020B0604020202020204" pitchFamily="34" charset="0"/>
              </a:rPr>
              <a:t>////	Land of milk and honey!</a:t>
            </a:r>
          </a:p>
          <a:p>
            <a:r>
              <a:rPr lang="en-US" b="0" dirty="0">
                <a:latin typeface="Arial" panose="020B0604020202020204" pitchFamily="34" charset="0"/>
                <a:ea typeface="ＭＳ Ｐゴシック" charset="0"/>
                <a:cs typeface="Arial" panose="020B0604020202020204" pitchFamily="34" charset="0"/>
              </a:rPr>
              <a:t>////	Giants in the land...all true.</a:t>
            </a:r>
          </a:p>
          <a:p>
            <a:r>
              <a:rPr lang="en-US" b="0" dirty="0">
                <a:latin typeface="Arial" panose="020B0604020202020204" pitchFamily="34" charset="0"/>
                <a:ea typeface="ＭＳ Ｐゴシック" charset="0"/>
                <a:cs typeface="Arial" panose="020B0604020202020204" pitchFamily="34" charset="0"/>
              </a:rPr>
              <a:t>////	But, yet, they declare, God is with us. The Land </a:t>
            </a:r>
            <a:r>
              <a:rPr lang="en-US" b="0" u="sng" dirty="0">
                <a:latin typeface="Arial" panose="020B0604020202020204" pitchFamily="34" charset="0"/>
                <a:ea typeface="ＭＳ Ｐゴシック" charset="0"/>
                <a:cs typeface="Arial" panose="020B0604020202020204" pitchFamily="34" charset="0"/>
              </a:rPr>
              <a:t>can be </a:t>
            </a:r>
            <a:r>
              <a:rPr lang="en-US" b="0" dirty="0">
                <a:latin typeface="Arial" panose="020B0604020202020204" pitchFamily="34" charset="0"/>
                <a:ea typeface="ＭＳ Ｐゴシック" charset="0"/>
                <a:cs typeface="Arial" panose="020B0604020202020204" pitchFamily="34" charset="0"/>
              </a:rPr>
              <a:t>subdued!</a:t>
            </a:r>
          </a:p>
          <a:p>
            <a:pPr lvl="1"/>
            <a:r>
              <a:rPr lang="en-US" b="0" dirty="0">
                <a:latin typeface="Arial" panose="020B0604020202020204" pitchFamily="34" charset="0"/>
                <a:ea typeface="ＭＳ Ｐゴシック" charset="0"/>
                <a:cs typeface="Arial" panose="020B0604020202020204" pitchFamily="34" charset="0"/>
              </a:rPr>
              <a:t>////	SO LET</a:t>
            </a:r>
            <a:r>
              <a:rPr lang="fr-FR" b="0" dirty="0">
                <a:latin typeface="Arial" panose="020B0604020202020204" pitchFamily="34" charset="0"/>
                <a:ea typeface="ＭＳ Ｐゴシック" charset="0"/>
                <a:cs typeface="Arial" panose="020B0604020202020204" pitchFamily="34" charset="0"/>
              </a:rPr>
              <a:t>'</a:t>
            </a:r>
            <a:r>
              <a:rPr lang="en-US" b="0" dirty="0">
                <a:latin typeface="Arial" panose="020B0604020202020204" pitchFamily="34" charset="0"/>
                <a:ea typeface="ＭＳ Ｐゴシック" charset="0"/>
                <a:cs typeface="Arial" panose="020B0604020202020204" pitchFamily="34" charset="0"/>
              </a:rPr>
              <a:t>S GET ON WITH IT! </a:t>
            </a:r>
          </a:p>
          <a:p>
            <a:r>
              <a:rPr lang="en-US" b="0" dirty="0">
                <a:latin typeface="Arial" panose="020B0604020202020204" pitchFamily="34" charset="0"/>
                <a:ea typeface="ＭＳ Ｐゴシック" charset="0"/>
                <a:cs typeface="Arial" panose="020B0604020202020204" pitchFamily="34" charset="0"/>
              </a:rPr>
              <a:t>////	There you have it...two reports...two opinions... 			</a:t>
            </a:r>
          </a:p>
          <a:p>
            <a:r>
              <a:rPr lang="en-US" b="0" dirty="0">
                <a:latin typeface="Arial" panose="020B0604020202020204" pitchFamily="34" charset="0"/>
                <a:ea typeface="ＭＳ Ｐゴシック" charset="0"/>
                <a:cs typeface="Arial" panose="020B0604020202020204" pitchFamily="34" charset="0"/>
              </a:rPr>
              <a:t>	But do the people believe God for His protection and provision?  </a:t>
            </a:r>
          </a:p>
          <a:p>
            <a:r>
              <a:rPr lang="en-US" b="0" dirty="0">
                <a:latin typeface="Arial" panose="020B0604020202020204" pitchFamily="34" charset="0"/>
                <a:ea typeface="ＭＳ Ｐゴシック" charset="0"/>
                <a:cs typeface="Arial" panose="020B0604020202020204" pitchFamily="34" charset="0"/>
              </a:rPr>
              <a:t>No, they do not. </a:t>
            </a:r>
          </a:p>
          <a:p>
            <a:r>
              <a:rPr lang="en-US" b="0" dirty="0">
                <a:latin typeface="Arial" panose="020B0604020202020204" pitchFamily="34" charset="0"/>
                <a:ea typeface="ＭＳ Ｐゴシック" charset="0"/>
                <a:cs typeface="Arial" panose="020B0604020202020204" pitchFamily="34" charset="0"/>
              </a:rPr>
              <a:t>////	The people throw their support behind the spies with the MAJORITY REPORT! They are too fearful and, therefore, are in disobedience to God</a:t>
            </a:r>
            <a:r>
              <a:rPr lang="fr-FR" altLang="ja-JP" b="0" dirty="0">
                <a:latin typeface="Arial" panose="020B0604020202020204" pitchFamily="34" charset="0"/>
                <a:ea typeface="ＭＳ Ｐゴシック" charset="0"/>
                <a:cs typeface="Arial" panose="020B0604020202020204" pitchFamily="34" charset="0"/>
              </a:rPr>
              <a:t>'</a:t>
            </a:r>
            <a:r>
              <a:rPr lang="en-US" altLang="ja-JP" b="0" dirty="0">
                <a:latin typeface="Arial" panose="020B0604020202020204" pitchFamily="34" charset="0"/>
                <a:ea typeface="ＭＳ Ｐゴシック" charset="0"/>
                <a:cs typeface="Arial" panose="020B0604020202020204" pitchFamily="34" charset="0"/>
              </a:rPr>
              <a:t>s specific plan and promise.</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xfrm>
            <a:off x="1150938" y="692150"/>
            <a:ext cx="4556125" cy="3416300"/>
          </a:xfrm>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In response, MOSES </a:t>
            </a:r>
            <a:r>
              <a:rPr lang="en-US" b="0" u="sng" dirty="0">
                <a:latin typeface="Arial" panose="020B0604020202020204" pitchFamily="34" charset="0"/>
                <a:ea typeface="ＭＳ Ｐゴシック" charset="0"/>
                <a:cs typeface="Arial" panose="020B0604020202020204" pitchFamily="34" charset="0"/>
              </a:rPr>
              <a:t>does not</a:t>
            </a:r>
            <a:r>
              <a:rPr lang="en-US" b="0" dirty="0">
                <a:latin typeface="Arial" panose="020B0604020202020204" pitchFamily="34" charset="0"/>
                <a:ea typeface="ＭＳ Ｐゴシック" charset="0"/>
                <a:cs typeface="Arial" panose="020B0604020202020204" pitchFamily="34" charset="0"/>
              </a:rPr>
              <a:t> give the command to enter Canaan and subdue it.  THE TRIP INTO THE LAND WAS CANCELLED! FOR THE TIME BEING.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1150938" y="692150"/>
            <a:ext cx="4556125" cy="3416300"/>
          </a:xfrm>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Here we add the number 40 to the Moses folder.</a:t>
            </a:r>
          </a:p>
          <a:p>
            <a:r>
              <a:rPr lang="en-US" b="0" dirty="0">
                <a:latin typeface="Arial" panose="020B0604020202020204" pitchFamily="34" charset="0"/>
                <a:ea typeface="ＭＳ Ｐゴシック" charset="0"/>
                <a:cs typeface="Arial" panose="020B0604020202020204" pitchFamily="34" charset="0"/>
              </a:rPr>
              <a:t>As a result of their disobedience and their lack of belief, God sends the Israelites into the desert wilderness to wander for 40 years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xfrm>
            <a:off x="1150938" y="692150"/>
            <a:ext cx="4556125" cy="3416300"/>
          </a:xfrm>
          <a:ln/>
        </p:spPr>
      </p:sp>
      <p:sp>
        <p:nvSpPr>
          <p:cNvPr id="5017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…until every grumbling, disobedient Israelite above the age of 20 years dies off. Everyone in that </a:t>
            </a:r>
            <a:r>
              <a:rPr lang="en-US" altLang="ja-JP" b="0" dirty="0">
                <a:latin typeface="Arial" panose="020B0604020202020204" pitchFamily="34" charset="0"/>
                <a:ea typeface="ＭＳ Ｐゴシック" charset="0"/>
                <a:cs typeface="Arial" panose="020B0604020202020204" pitchFamily="34" charset="0"/>
              </a:rPr>
              <a:t>"disbelieving generation" – everyone, that is, except JOSHUA, Caleb, -- the two spies of the "minority report" -- MOSES and their families.  </a:t>
            </a:r>
          </a:p>
          <a:p>
            <a:r>
              <a:rPr lang="en-US" b="0" dirty="0">
                <a:latin typeface="Arial" panose="020B0604020202020204" pitchFamily="34" charset="0"/>
                <a:ea typeface="ＭＳ Ｐゴシック" charset="0"/>
                <a:cs typeface="Arial" panose="020B0604020202020204" pitchFamily="34" charset="0"/>
              </a:rPr>
              <a:t>////	The people said…DO YOU MEAN…40 YEARS OUT HERE?  That</a:t>
            </a:r>
            <a:r>
              <a:rPr lang="fr-FR" altLang="ja-JP" b="0" dirty="0">
                <a:latin typeface="Arial" panose="020B0604020202020204" pitchFamily="34" charset="0"/>
                <a:ea typeface="ＭＳ Ｐゴシック" charset="0"/>
                <a:cs typeface="Arial" panose="020B0604020202020204" pitchFamily="34" charset="0"/>
              </a:rPr>
              <a:t>'</a:t>
            </a:r>
            <a:r>
              <a:rPr lang="en-US" altLang="ja-JP" b="0" dirty="0">
                <a:latin typeface="Arial" panose="020B0604020202020204" pitchFamily="34" charset="0"/>
                <a:ea typeface="ＭＳ Ｐゴシック" charset="0"/>
                <a:cs typeface="Arial" panose="020B0604020202020204" pitchFamily="34" charset="0"/>
              </a:rPr>
              <a:t>s right…40 long years!  And all because of their lack of faith in God</a:t>
            </a:r>
            <a:r>
              <a:rPr lang="fr-FR" altLang="ja-JP" b="0" dirty="0">
                <a:latin typeface="Arial" panose="020B0604020202020204" pitchFamily="34" charset="0"/>
                <a:ea typeface="ＭＳ Ｐゴシック" charset="0"/>
                <a:cs typeface="Arial" panose="020B0604020202020204" pitchFamily="34" charset="0"/>
              </a:rPr>
              <a:t>'</a:t>
            </a:r>
            <a:r>
              <a:rPr lang="en-US" altLang="ja-JP" b="0" dirty="0">
                <a:latin typeface="Arial" panose="020B0604020202020204" pitchFamily="34" charset="0"/>
                <a:ea typeface="ＭＳ Ｐゴシック" charset="0"/>
                <a:cs typeface="Arial" panose="020B0604020202020204" pitchFamily="34" charset="0"/>
              </a:rPr>
              <a:t>s provision and His long-range plan.  And don</a:t>
            </a:r>
            <a:r>
              <a:rPr lang="fr-FR" altLang="ja-JP" b="0" dirty="0">
                <a:latin typeface="Arial" panose="020B0604020202020204" pitchFamily="34" charset="0"/>
                <a:ea typeface="ＭＳ Ｐゴシック" charset="0"/>
                <a:cs typeface="Arial" panose="020B0604020202020204" pitchFamily="34" charset="0"/>
              </a:rPr>
              <a:t>'</a:t>
            </a:r>
            <a:r>
              <a:rPr lang="en-US" altLang="ja-JP" b="0" dirty="0">
                <a:latin typeface="Arial" panose="020B0604020202020204" pitchFamily="34" charset="0"/>
                <a:ea typeface="ＭＳ Ｐゴシック" charset="0"/>
                <a:cs typeface="Arial" panose="020B0604020202020204" pitchFamily="34" charset="0"/>
              </a:rPr>
              <a:t>t forget that through those 40 years, many NEW Israelites would be born to the people during that long desert trek.</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xfrm>
            <a:off x="1150938" y="692150"/>
            <a:ext cx="4556125" cy="3416300"/>
          </a:xfrm>
          <a:ln/>
        </p:spPr>
      </p:sp>
      <p:sp>
        <p:nvSpPr>
          <p:cNvPr id="5222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And that</a:t>
            </a:r>
            <a:r>
              <a:rPr lang="fr-FR" altLang="ja-JP" b="0" dirty="0">
                <a:latin typeface="Arial" panose="020B0604020202020204" pitchFamily="34" charset="0"/>
                <a:ea typeface="ＭＳ Ｐゴシック" charset="0"/>
                <a:cs typeface="Arial" panose="020B0604020202020204" pitchFamily="34" charset="0"/>
              </a:rPr>
              <a:t>'</a:t>
            </a:r>
            <a:r>
              <a:rPr lang="en-US" altLang="ja-JP" b="0" dirty="0">
                <a:latin typeface="Arial" panose="020B0604020202020204" pitchFamily="34" charset="0"/>
                <a:ea typeface="ＭＳ Ｐゴシック" charset="0"/>
                <a:cs typeface="Arial" panose="020B0604020202020204" pitchFamily="34" charset="0"/>
              </a:rPr>
              <a:t>s a crucial point to remember about the wilderness wanderings…</a:t>
            </a:r>
          </a:p>
          <a:p>
            <a:r>
              <a:rPr lang="en-US" b="0" dirty="0">
                <a:latin typeface="Arial" panose="020B0604020202020204" pitchFamily="34" charset="0"/>
                <a:ea typeface="ＭＳ Ｐゴシック" charset="0"/>
                <a:cs typeface="Arial" panose="020B0604020202020204" pitchFamily="34" charset="0"/>
              </a:rPr>
              <a:t>////	WHY were the Israelites sentenced to 40 years of wandering in the desert wilderness?  </a:t>
            </a:r>
          </a:p>
          <a:p>
            <a:r>
              <a:rPr lang="en-US" b="0" dirty="0">
                <a:latin typeface="Arial" panose="020B0604020202020204" pitchFamily="34" charset="0"/>
                <a:ea typeface="ＭＳ Ｐゴシック" charset="0"/>
                <a:cs typeface="Arial" panose="020B0604020202020204" pitchFamily="34" charset="0"/>
              </a:rPr>
              <a:t>////	Disobedience and unbelief! Disobedience to God</a:t>
            </a:r>
            <a:r>
              <a:rPr lang="fr-FR" altLang="ja-JP" b="0" dirty="0">
                <a:latin typeface="Arial" panose="020B0604020202020204" pitchFamily="34" charset="0"/>
                <a:ea typeface="ＭＳ Ｐゴシック" charset="0"/>
                <a:cs typeface="Arial" panose="020B0604020202020204" pitchFamily="34" charset="0"/>
              </a:rPr>
              <a:t>'</a:t>
            </a:r>
            <a:r>
              <a:rPr lang="en-US" altLang="ja-JP" b="0" dirty="0">
                <a:latin typeface="Arial" panose="020B0604020202020204" pitchFamily="34" charset="0"/>
                <a:ea typeface="ＭＳ Ｐゴシック" charset="0"/>
                <a:cs typeface="Arial" panose="020B0604020202020204" pitchFamily="34" charset="0"/>
              </a:rPr>
              <a:t>s direction and unbelief in his ability to protect them and safely deliver them into the land promised to old Abraham.</a:t>
            </a:r>
          </a:p>
          <a:p>
            <a:r>
              <a:rPr lang="en-US" b="0" dirty="0">
                <a:latin typeface="Arial" panose="020B0604020202020204" pitchFamily="34" charset="0"/>
                <a:ea typeface="ＭＳ Ｐゴシック" charset="0"/>
                <a:cs typeface="Arial" panose="020B0604020202020204" pitchFamily="34" charset="0"/>
              </a:rPr>
              <a:t>////	</a:t>
            </a:r>
            <a:r>
              <a:rPr lang="en-US" b="0" u="sng" dirty="0">
                <a:latin typeface="Arial" panose="020B0604020202020204" pitchFamily="34" charset="0"/>
                <a:ea typeface="ＭＳ Ｐゴシック" charset="0"/>
                <a:cs typeface="Arial" panose="020B0604020202020204" pitchFamily="34" charset="0"/>
              </a:rPr>
              <a:t>[THIS NUMBER SEQUENCE REQUIRES SOME 20 SECONDS TO PLAY THROUGH.]</a:t>
            </a:r>
            <a:r>
              <a:rPr lang="en-US" b="0" dirty="0">
                <a:latin typeface="Arial" panose="020B0604020202020204" pitchFamily="34" charset="0"/>
                <a:ea typeface="ＭＳ Ｐゴシック" charset="0"/>
                <a:cs typeface="Arial" panose="020B0604020202020204" pitchFamily="34" charset="0"/>
              </a:rPr>
              <a:t> Just think of it.  After those 40 long years of wandering in the desert near the Dead Sea – year after year after trying year.  Of course, during those years, Moses the great deliverer of Israel, was nearing the end of his 120 years of life.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xfrm>
            <a:off x="1150938" y="692150"/>
            <a:ext cx="4556125" cy="3416300"/>
          </a:xfrm>
          <a:ln/>
        </p:spPr>
      </p:sp>
      <p:sp>
        <p:nvSpPr>
          <p:cNvPr id="9011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So they spent 40 years wandering between KADESH BARNEA and, finally, MOUNT NEBO.  But because of Moses own earlier disobedience, even he is not destined to enter that Promised Land himself.  Mark that route of wandering on your map.</a:t>
            </a:r>
          </a:p>
          <a:p>
            <a:pPr algn="l" rtl="0" eaLnBrk="0" fontAlgn="base" hangingPunct="0">
              <a:spcBef>
                <a:spcPct val="30000"/>
              </a:spcBef>
              <a:spcAft>
                <a:spcPct val="0"/>
              </a:spcAft>
            </a:pPr>
            <a:endParaRPr lang="en-US" b="1" dirty="0">
              <a:latin typeface="Times" charset="0"/>
              <a:ea typeface="ＭＳ Ｐゴシック" charset="0"/>
              <a:cs typeface="+mn-cs"/>
            </a:endParaRPr>
          </a:p>
        </p:txBody>
      </p:sp>
    </p:spTree>
    <p:extLst>
      <p:ext uri="{BB962C8B-B14F-4D97-AF65-F5344CB8AC3E}">
        <p14:creationId xmlns:p14="http://schemas.microsoft.com/office/powerpoint/2010/main" val="3604054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xfrm>
            <a:off x="1150938" y="692150"/>
            <a:ext cx="4556125" cy="3416300"/>
          </a:xfrm>
          <a:ln/>
        </p:spPr>
      </p:sp>
      <p:sp>
        <p:nvSpPr>
          <p:cNvPr id="5632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At the end of the 40 years in the wilderness, Moses brings the people to the region of Mt. Nebo.  Moses was able to view the Promised Land from an area near here on that mountaintop.  Were we to stand by Moses on top of Nebo, this is what he would have seen…but would never be allowed to enter.</a:t>
            </a:r>
          </a:p>
          <a:p>
            <a:r>
              <a:rPr lang="en-US" b="0" dirty="0">
                <a:latin typeface="Arial" panose="020B0604020202020204" pitchFamily="34" charset="0"/>
                <a:ea typeface="ＭＳ Ｐゴシック" charset="0"/>
                <a:cs typeface="Arial" panose="020B0604020202020204" pitchFamily="34" charset="0"/>
              </a:rPr>
              <a:t>////	God instructs MOSES that the time has come for the Israelites to go into the land of Canaan, to subdue it, and to claim it as their own rightful inheritance.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xfrm>
            <a:off x="1150938" y="692150"/>
            <a:ext cx="4556125" cy="3416300"/>
          </a:xfrm>
          <a:ln/>
        </p:spPr>
      </p:sp>
      <p:sp>
        <p:nvSpPr>
          <p:cNvPr id="5837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While over in Jericho, west of Mt. Nebo, that huge Jericho oasis would have looked then much as it does today...except for the modern buildings…a land rich with water…</a:t>
            </a:r>
          </a:p>
          <a:p>
            <a:r>
              <a:rPr lang="en-US" b="0" dirty="0">
                <a:latin typeface="Arial" panose="020B0604020202020204" pitchFamily="34" charset="0"/>
                <a:ea typeface="ＭＳ Ｐゴシック" charset="0"/>
                <a:cs typeface="Arial" panose="020B0604020202020204" pitchFamily="34" charset="0"/>
              </a:rPr>
              <a:t>////…date palms and fertile soil.  Here we can see the approximate location of Mount Nebo to the east beyond the Jordan River.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xfrm>
            <a:off x="1150938" y="692150"/>
            <a:ext cx="4556125" cy="3416300"/>
          </a:xfrm>
          <a:ln/>
        </p:spPr>
      </p:sp>
      <p:sp>
        <p:nvSpPr>
          <p:cNvPr id="512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Time-line Date:  a change…now about 1500 B.C.  We have now moved about 500 years closer in our own historic time.  Remember:  the dates are heavily rounded!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xfrm>
            <a:off x="1150938" y="692150"/>
            <a:ext cx="4556125" cy="3416300"/>
          </a:xfrm>
          <a:ln/>
        </p:spPr>
      </p:sp>
      <p:sp>
        <p:nvSpPr>
          <p:cNvPr id="604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a:ea typeface="ＭＳ Ｐゴシック" charset="0"/>
                <a:cs typeface="Arial"/>
              </a:rPr>
              <a:t>And then…just before Moses dies, he delivers a series of 5 SERMONS near Mt. Nebo.  He reminds the Israelites of their Law and the unusual heritage of their people. He speaks to</a:t>
            </a:r>
          </a:p>
          <a:p>
            <a:r>
              <a:rPr lang="en-US" b="0" dirty="0">
                <a:latin typeface="Arial"/>
                <a:ea typeface="ＭＳ Ｐゴシック" charset="0"/>
                <a:cs typeface="Arial"/>
              </a:rPr>
              <a:t>////	a new and younger generation, </a:t>
            </a:r>
          </a:p>
          <a:p>
            <a:r>
              <a:rPr lang="en-US" b="0" dirty="0">
                <a:latin typeface="Arial"/>
                <a:ea typeface="ＭＳ Ｐゴシック" charset="0"/>
                <a:cs typeface="Arial"/>
              </a:rPr>
              <a:t>////	instructing them about their God, </a:t>
            </a:r>
          </a:p>
          <a:p>
            <a:r>
              <a:rPr lang="en-US" b="0" dirty="0">
                <a:latin typeface="Arial"/>
                <a:ea typeface="ＭＳ Ｐゴシック" charset="0"/>
                <a:cs typeface="Arial"/>
              </a:rPr>
              <a:t>////	about who they are, </a:t>
            </a:r>
          </a:p>
          <a:p>
            <a:r>
              <a:rPr lang="en-US" b="0" dirty="0">
                <a:latin typeface="Arial"/>
                <a:ea typeface="ＭＳ Ｐゴシック" charset="0"/>
                <a:cs typeface="Arial"/>
              </a:rPr>
              <a:t>////	their unique national heritage, </a:t>
            </a:r>
          </a:p>
          <a:p>
            <a:r>
              <a:rPr lang="en-US" b="0" dirty="0">
                <a:latin typeface="Arial"/>
                <a:ea typeface="ＭＳ Ｐゴシック" charset="0"/>
                <a:cs typeface="Arial"/>
              </a:rPr>
              <a:t>////	and how they should live as they move into their Promised Land. </a:t>
            </a:r>
          </a:p>
          <a:p>
            <a:r>
              <a:rPr lang="en-US" b="0" dirty="0">
                <a:latin typeface="Arial"/>
                <a:ea typeface="ＭＳ Ｐゴシック" charset="0"/>
                <a:cs typeface="Arial"/>
              </a:rPr>
              <a:t>////	These 5 SERMONS make up the book of Deuteronomy -- which means </a:t>
            </a:r>
            <a:r>
              <a:rPr lang="en-US" altLang="ja-JP" b="0" dirty="0">
                <a:latin typeface="Arial"/>
                <a:ea typeface="ＭＳ Ｐゴシック" charset="0"/>
                <a:cs typeface="Arial"/>
              </a:rPr>
              <a:t>"Second Law".  At the end of his teaching… </a:t>
            </a:r>
          </a:p>
          <a:p>
            <a:r>
              <a:rPr lang="en-US" b="0" dirty="0">
                <a:latin typeface="Arial"/>
                <a:ea typeface="ＭＳ Ｐゴシック" charset="0"/>
                <a:cs typeface="Arial"/>
              </a:rPr>
              <a:t>////	MOSES issues the great LAND COVENANT…that eternal promise to Abraham</a:t>
            </a:r>
            <a:r>
              <a:rPr lang="fr-FR" altLang="ja-JP" b="0" dirty="0">
                <a:latin typeface="Arial"/>
                <a:ea typeface="ＭＳ Ｐゴシック" charset="0"/>
                <a:cs typeface="Arial"/>
              </a:rPr>
              <a:t>'</a:t>
            </a:r>
            <a:r>
              <a:rPr lang="en-US" altLang="ja-JP" b="0" dirty="0">
                <a:latin typeface="Arial"/>
                <a:ea typeface="ＭＳ Ｐゴシック" charset="0"/>
                <a:cs typeface="Arial"/>
              </a:rPr>
              <a:t>s descendants for all time.  That land inheritance forms the core of world conflict to this very day! </a:t>
            </a:r>
          </a:p>
          <a:p>
            <a:r>
              <a:rPr lang="en-US" b="0" dirty="0">
                <a:latin typeface="Arial"/>
                <a:ea typeface="ＭＳ Ｐゴシック" charset="0"/>
                <a:cs typeface="Arial"/>
              </a:rPr>
              <a:t>////	Note the </a:t>
            </a:r>
            <a:r>
              <a:rPr lang="en-US" altLang="ja-JP" b="0" dirty="0">
                <a:latin typeface="Arial"/>
                <a:ea typeface="ＭＳ Ｐゴシック" charset="0"/>
                <a:cs typeface="Arial"/>
              </a:rPr>
              <a:t>"LC" scroll at the end of the MOSES file folder – standing for the LAND COVENANT.  At Deut. 30: 1-10, Scripture describes God</a:t>
            </a:r>
            <a:r>
              <a:rPr lang="fr-FR" altLang="ja-JP" b="0" dirty="0">
                <a:latin typeface="Arial"/>
                <a:ea typeface="ＭＳ Ｐゴシック" charset="0"/>
                <a:cs typeface="Arial"/>
              </a:rPr>
              <a:t>'</a:t>
            </a:r>
            <a:r>
              <a:rPr lang="en-US" altLang="ja-JP" b="0" dirty="0">
                <a:latin typeface="Arial"/>
                <a:ea typeface="ＭＳ Ｐゴシック" charset="0"/>
                <a:cs typeface="Arial"/>
              </a:rPr>
              <a:t>s unconditional promise to Israel: the Land is to be her inheritance in perpetuity. Thus this promise amplifies or further explains the "Land" portion of the ABRAHAMIC COVENANT between God and Abraham.</a:t>
            </a:r>
            <a:endParaRPr lang="en-US" b="0" dirty="0">
              <a:latin typeface="Arial"/>
              <a:ea typeface="ＭＳ Ｐゴシック" charset="0"/>
              <a:cs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xfrm>
            <a:off x="1150938" y="692150"/>
            <a:ext cx="4556125" cy="3416300"/>
          </a:xfrm>
          <a:ln/>
        </p:spPr>
      </p:sp>
      <p:sp>
        <p:nvSpPr>
          <p:cNvPr id="6246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a:ea typeface="ＭＳ Ｐゴシック" charset="0"/>
                <a:cs typeface="Arial"/>
              </a:rPr>
              <a:t>Verses 5 and 6 are the very heart of that Land Covenant from Deuteronomy 30:</a:t>
            </a:r>
          </a:p>
          <a:p>
            <a:endParaRPr lang="en-US" b="0" dirty="0">
              <a:latin typeface="Arial"/>
              <a:ea typeface="ＭＳ Ｐゴシック" charset="0"/>
              <a:cs typeface="Arial"/>
            </a:endParaRPr>
          </a:p>
          <a:p>
            <a:r>
              <a:rPr lang="en-US" b="0" dirty="0">
                <a:latin typeface="Arial"/>
                <a:ea typeface="ＭＳ Ｐゴシック" charset="0"/>
                <a:cs typeface="Arial"/>
              </a:rPr>
              <a:t>5 "He will bring you to </a:t>
            </a:r>
          </a:p>
          <a:p>
            <a:r>
              <a:rPr lang="en-US" b="0" dirty="0">
                <a:latin typeface="Arial"/>
                <a:ea typeface="ＭＳ Ｐゴシック" charset="0"/>
                <a:cs typeface="Arial"/>
              </a:rPr>
              <a:t>////	the land that belonged to your fathers, and you will take possession of it.  He will make you more prosperous and numerous than your fathers.</a:t>
            </a:r>
          </a:p>
          <a:p>
            <a:r>
              <a:rPr lang="en-US" b="0" dirty="0">
                <a:latin typeface="Arial"/>
                <a:ea typeface="ＭＳ Ｐゴシック" charset="0"/>
                <a:cs typeface="Arial"/>
              </a:rPr>
              <a:t> ////	6 The Lord your God will circumcise your hearts and the hearts of your descendants so that you may love him with all your heart and with all your soul and live.</a:t>
            </a:r>
            <a:r>
              <a:rPr lang="en-US" altLang="ja-JP" b="0" dirty="0">
                <a:latin typeface="Arial"/>
                <a:ea typeface="ＭＳ Ｐゴシック" charset="0"/>
                <a:cs typeface="Arial"/>
              </a:rPr>
              <a:t>"</a:t>
            </a:r>
            <a:endParaRPr lang="en-US" b="0" dirty="0">
              <a:latin typeface="Arial"/>
              <a:ea typeface="ＭＳ Ｐゴシック" charset="0"/>
              <a:cs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1150938" y="692150"/>
            <a:ext cx="4556125" cy="3416300"/>
          </a:xfrm>
          <a:ln/>
        </p:spPr>
      </p:sp>
      <p:sp>
        <p:nvSpPr>
          <p:cNvPr id="6451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And with this covenant -- this further promise from God – we see an amplification of that first part of the Abrahamic Covenant -- the promise of a LAND.  As Israel</a:t>
            </a:r>
            <a:r>
              <a:rPr lang="fr-FR" b="0" dirty="0">
                <a:latin typeface="Arial" panose="020B0604020202020204" pitchFamily="34" charset="0"/>
                <a:ea typeface="ＭＳ Ｐゴシック" charset="0"/>
                <a:cs typeface="Arial" panose="020B0604020202020204" pitchFamily="34" charset="0"/>
              </a:rPr>
              <a:t>'</a:t>
            </a:r>
            <a:r>
              <a:rPr lang="en-US" b="0" dirty="0">
                <a:latin typeface="Arial" panose="020B0604020202020204" pitchFamily="34" charset="0"/>
                <a:ea typeface="ＭＳ Ｐゴシック" charset="0"/>
                <a:cs typeface="Arial" panose="020B0604020202020204" pitchFamily="34" charset="0"/>
              </a:rPr>
              <a:t>s future unfolds, the SEED and BLESSING portions of the Abrahamic will also be amplified in yet more promises to God</a:t>
            </a:r>
            <a:r>
              <a:rPr lang="fr-FR" b="0" dirty="0">
                <a:latin typeface="Arial" panose="020B0604020202020204" pitchFamily="34" charset="0"/>
                <a:ea typeface="ＭＳ Ｐゴシック" charset="0"/>
                <a:cs typeface="Arial" panose="020B0604020202020204" pitchFamily="34" charset="0"/>
              </a:rPr>
              <a:t>'</a:t>
            </a:r>
            <a:r>
              <a:rPr lang="en-US" b="0" dirty="0">
                <a:latin typeface="Arial" panose="020B0604020202020204" pitchFamily="34" charset="0"/>
                <a:ea typeface="ＭＳ Ｐゴシック" charset="0"/>
                <a:cs typeface="Arial" panose="020B0604020202020204" pitchFamily="34" charset="0"/>
              </a:rPr>
              <a:t>s special Old Testament people…but each one related to that original Abrahamic contract or covenant.  Soon after Moses delivers his five sermons or discourses…he dies and is carried by God to a burial site unknown to any man to this day.</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xfrm>
            <a:off x="1150938" y="692150"/>
            <a:ext cx="4556125" cy="3416300"/>
          </a:xfrm>
          <a:ln/>
        </p:spPr>
      </p:sp>
      <p:sp>
        <p:nvSpPr>
          <p:cNvPr id="6656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So now...we</a:t>
            </a:r>
            <a:r>
              <a:rPr lang="fr-FR" b="0" dirty="0">
                <a:latin typeface="Arial" panose="020B0604020202020204" pitchFamily="34" charset="0"/>
                <a:ea typeface="ＭＳ Ｐゴシック" charset="0"/>
                <a:cs typeface="Arial" panose="020B0604020202020204" pitchFamily="34" charset="0"/>
              </a:rPr>
              <a:t>'</a:t>
            </a:r>
            <a:r>
              <a:rPr lang="en-US" b="0" dirty="0">
                <a:latin typeface="Arial" panose="020B0604020202020204" pitchFamily="34" charset="0"/>
                <a:ea typeface="ＭＳ Ｐゴシック" charset="0"/>
                <a:cs typeface="Arial" panose="020B0604020202020204" pitchFamily="34" charset="0"/>
              </a:rPr>
              <a:t>ve finished CREATION and moved through three of the great people: ABRAHAM – with the original Abrahamic Promises – then JOSEPH and MOSES, developing the amplified Land Covenant.  </a:t>
            </a:r>
          </a:p>
          <a:p>
            <a:r>
              <a:rPr lang="en-US" b="0" dirty="0">
                <a:latin typeface="Arial" panose="020B0604020202020204" pitchFamily="34" charset="0"/>
                <a:ea typeface="ＭＳ Ｐゴシック" charset="0"/>
                <a:cs typeface="Arial" panose="020B0604020202020204" pitchFamily="34" charset="0"/>
              </a:rPr>
              <a:t>Remember that we</a:t>
            </a:r>
            <a:r>
              <a:rPr lang="fr-FR" altLang="ja-JP" b="0" dirty="0">
                <a:latin typeface="Arial" panose="020B0604020202020204" pitchFamily="34" charset="0"/>
                <a:ea typeface="ＭＳ Ｐゴシック" charset="0"/>
                <a:cs typeface="Arial" panose="020B0604020202020204" pitchFamily="34" charset="0"/>
              </a:rPr>
              <a:t>'</a:t>
            </a:r>
            <a:r>
              <a:rPr lang="en-US" altLang="ja-JP" b="0" dirty="0">
                <a:latin typeface="Arial" panose="020B0604020202020204" pitchFamily="34" charset="0"/>
                <a:ea typeface="ＭＳ Ｐゴシック" charset="0"/>
                <a:cs typeface="Arial" panose="020B0604020202020204" pitchFamily="34" charset="0"/>
              </a:rPr>
              <a:t>re not concerned with detail…only a stable skeletal framework of the entire Bible based on its chronological story line.  The file folders and their individual component items begin to form that skeletal mental framework on which all OTHER Biblical details have a firm location…a place…a mental map…around which to fit your Biblical thinking!</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xfrm>
            <a:off x="1150938" y="692150"/>
            <a:ext cx="4556125" cy="3416300"/>
          </a:xfrm>
          <a:ln/>
        </p:spPr>
      </p:sp>
      <p:sp>
        <p:nvSpPr>
          <p:cNvPr id="6861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Now we</a:t>
            </a:r>
            <a:r>
              <a:rPr lang="fr-FR" b="0" dirty="0">
                <a:latin typeface="Arial" panose="020B0604020202020204" pitchFamily="34" charset="0"/>
                <a:ea typeface="ＭＳ Ｐゴシック" charset="0"/>
                <a:cs typeface="Arial" panose="020B0604020202020204" pitchFamily="34" charset="0"/>
              </a:rPr>
              <a:t>'</a:t>
            </a:r>
            <a:r>
              <a:rPr lang="en-US" b="0" dirty="0">
                <a:latin typeface="Arial" panose="020B0604020202020204" pitchFamily="34" charset="0"/>
                <a:ea typeface="ＭＳ Ｐゴシック" charset="0"/>
                <a:cs typeface="Arial" panose="020B0604020202020204" pitchFamily="34" charset="0"/>
              </a:rPr>
              <a:t>ve come at the last File Folder of the four Great People...</a:t>
            </a:r>
          </a:p>
          <a:p>
            <a:r>
              <a:rPr lang="en-US" b="0" dirty="0">
                <a:latin typeface="Arial" panose="020B0604020202020204" pitchFamily="34" charset="0"/>
                <a:ea typeface="ＭＳ Ｐゴシック" charset="0"/>
                <a:cs typeface="Arial" panose="020B0604020202020204" pitchFamily="34" charset="0"/>
              </a:rPr>
              <a:t>the last in the AJMJ series.  Do you recall this next and final name?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xfrm>
            <a:off x="1150938" y="692150"/>
            <a:ext cx="4556125" cy="3416300"/>
          </a:xfrm>
          <a:ln/>
        </p:spPr>
      </p:sp>
      <p:sp>
        <p:nvSpPr>
          <p:cNvPr id="7065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His name is... </a:t>
            </a:r>
            <a:r>
              <a:rPr lang="en-US" altLang="ja-JP" b="0" dirty="0">
                <a:latin typeface="Arial" panose="020B0604020202020204" pitchFamily="34" charset="0"/>
                <a:ea typeface="ＭＳ Ｐゴシック" charset="0"/>
                <a:cs typeface="Arial" panose="020B0604020202020204" pitchFamily="34" charset="0"/>
              </a:rPr>
              <a:t>"JOSHUA"</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xfrm>
            <a:off x="1150938" y="692150"/>
            <a:ext cx="4556125" cy="3416300"/>
          </a:xfrm>
          <a:ln/>
        </p:spPr>
      </p:sp>
      <p:sp>
        <p:nvSpPr>
          <p:cNvPr id="7270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Let</a:t>
            </a:r>
            <a:r>
              <a:rPr lang="fr-FR" b="0" dirty="0">
                <a:latin typeface="Arial" panose="020B0604020202020204" pitchFamily="34" charset="0"/>
                <a:ea typeface="ＭＳ Ｐゴシック" charset="0"/>
                <a:cs typeface="Arial" panose="020B0604020202020204" pitchFamily="34" charset="0"/>
              </a:rPr>
              <a:t>'</a:t>
            </a:r>
            <a:r>
              <a:rPr lang="en-US" b="0" dirty="0">
                <a:latin typeface="Arial" panose="020B0604020202020204" pitchFamily="34" charset="0"/>
                <a:ea typeface="ＭＳ Ｐゴシック" charset="0"/>
                <a:cs typeface="Arial" panose="020B0604020202020204" pitchFamily="34" charset="0"/>
              </a:rPr>
              <a:t>s maintain the timeline in the 1500 B.C. era.  Once again, that</a:t>
            </a:r>
            <a:r>
              <a:rPr lang="fr-FR" b="0" dirty="0">
                <a:latin typeface="Arial" panose="020B0604020202020204" pitchFamily="34" charset="0"/>
                <a:ea typeface="ＭＳ Ｐゴシック" charset="0"/>
                <a:cs typeface="Arial" panose="020B0604020202020204" pitchFamily="34" charset="0"/>
              </a:rPr>
              <a:t>'</a:t>
            </a:r>
            <a:r>
              <a:rPr lang="en-US" b="0" dirty="0">
                <a:latin typeface="Arial" panose="020B0604020202020204" pitchFamily="34" charset="0"/>
                <a:ea typeface="ＭＳ Ｐゴシック" charset="0"/>
                <a:cs typeface="Arial" panose="020B0604020202020204" pitchFamily="34" charset="0"/>
              </a:rPr>
              <a:t>s close enough for our purposes in this study.</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xfrm>
            <a:off x="1150938" y="692150"/>
            <a:ext cx="4556125" cy="3416300"/>
          </a:xfrm>
          <a:ln/>
        </p:spPr>
      </p:sp>
      <p:sp>
        <p:nvSpPr>
          <p:cNvPr id="717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The memory tool…A JUDGE MUST JUDGE…leads to the M of the sentence, which stands for…MOSES.   And here is the MOSES folder in the familiar Bible File line up.</a:t>
            </a:r>
          </a:p>
        </p:txBody>
      </p:sp>
    </p:spTree>
    <p:extLst>
      <p:ext uri="{BB962C8B-B14F-4D97-AF65-F5344CB8AC3E}">
        <p14:creationId xmlns:p14="http://schemas.microsoft.com/office/powerpoint/2010/main" val="15394066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xfrm>
            <a:off x="1150938" y="692150"/>
            <a:ext cx="4556125" cy="3416300"/>
          </a:xfrm>
          <a:ln/>
        </p:spPr>
      </p:sp>
      <p:sp>
        <p:nvSpPr>
          <p:cNvPr id="7680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So…the great Israeli general, JOSHUA succeeds MOSES in leadership. Recall that JOSHUA was one of the two faithful spies who gave that minority report to MOSES 40 years earlier ... after the 12 spies</a:t>
            </a:r>
            <a:r>
              <a:rPr lang="fr-FR" b="0" dirty="0">
                <a:latin typeface="Arial" panose="020B0604020202020204" pitchFamily="34" charset="0"/>
                <a:ea typeface="ＭＳ Ｐゴシック" charset="0"/>
                <a:cs typeface="Arial" panose="020B0604020202020204" pitchFamily="34" charset="0"/>
              </a:rPr>
              <a:t>'</a:t>
            </a:r>
            <a:r>
              <a:rPr lang="en-US" b="0" dirty="0">
                <a:latin typeface="Arial" panose="020B0604020202020204" pitchFamily="34" charset="0"/>
                <a:ea typeface="ＭＳ Ｐゴシック" charset="0"/>
                <a:cs typeface="Arial" panose="020B0604020202020204" pitchFamily="34" charset="0"/>
              </a:rPr>
              <a:t> inspection trip through Canaan.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xfrm>
            <a:off x="1150938" y="692150"/>
            <a:ext cx="4556125" cy="3416300"/>
          </a:xfrm>
          <a:ln/>
        </p:spPr>
      </p:sp>
      <p:sp>
        <p:nvSpPr>
          <p:cNvPr id="9011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God made a further promise to Joshua.  </a:t>
            </a:r>
          </a:p>
          <a:p>
            <a:r>
              <a:rPr lang="en-US" b="0" dirty="0">
                <a:latin typeface="Arial" panose="020B0604020202020204" pitchFamily="34" charset="0"/>
                <a:ea typeface="ＭＳ Ｐゴシック" charset="0"/>
                <a:cs typeface="Arial" panose="020B0604020202020204" pitchFamily="34" charset="0"/>
              </a:rPr>
              <a:t>////	He would give him all the land from the southern desert to Lebanon...and …</a:t>
            </a:r>
          </a:p>
          <a:p>
            <a:r>
              <a:rPr lang="en-US" b="0" dirty="0">
                <a:latin typeface="Arial" panose="020B0604020202020204" pitchFamily="34" charset="0"/>
                <a:ea typeface="ＭＳ Ｐゴシック" charset="0"/>
                <a:cs typeface="Arial" panose="020B0604020202020204" pitchFamily="34" charset="0"/>
              </a:rPr>
              <a:t>////	from the Euphrates River to the Mediterranean Sea, known as the Great Sea in ancient times.  But that promise meant that Joshua and the Chosen People must first conquer it!</a:t>
            </a:r>
          </a:p>
          <a:p>
            <a:pPr algn="l" rtl="0" eaLnBrk="0" fontAlgn="base" hangingPunct="0">
              <a:spcBef>
                <a:spcPct val="30000"/>
              </a:spcBef>
              <a:spcAft>
                <a:spcPct val="0"/>
              </a:spcAft>
            </a:pPr>
            <a:endParaRPr lang="en-US" b="1" dirty="0">
              <a:latin typeface="Times" charset="0"/>
              <a:ea typeface="ＭＳ Ｐゴシック" charset="0"/>
              <a:cs typeface="+mn-cs"/>
            </a:endParaRPr>
          </a:p>
        </p:txBody>
      </p:sp>
    </p:spTree>
    <p:extLst>
      <p:ext uri="{BB962C8B-B14F-4D97-AF65-F5344CB8AC3E}">
        <p14:creationId xmlns:p14="http://schemas.microsoft.com/office/powerpoint/2010/main" val="1531790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xfrm>
            <a:off x="1150938" y="692150"/>
            <a:ext cx="4556125" cy="3416300"/>
          </a:xfrm>
          <a:ln/>
        </p:spPr>
      </p:sp>
      <p:sp>
        <p:nvSpPr>
          <p:cNvPr id="717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The memory tool…A JUDGE MUST JUDGE…leads to the M of the sentence, which stands for…MOSES.   And here is the MOSES folder in the familiar Bible File line up.</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xfrm>
            <a:off x="1150938" y="692150"/>
            <a:ext cx="4556125" cy="3416300"/>
          </a:xfrm>
          <a:ln/>
        </p:spPr>
      </p:sp>
      <p:sp>
        <p:nvSpPr>
          <p:cNvPr id="9011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Joshua was instructed to </a:t>
            </a:r>
            <a:r>
              <a:rPr lang="en-US" altLang="ja-JP" b="0" dirty="0">
                <a:latin typeface="Arial" panose="020B0604020202020204" pitchFamily="34" charset="0"/>
                <a:ea typeface="ＭＳ Ｐゴシック" charset="0"/>
                <a:cs typeface="Arial" panose="020B0604020202020204" pitchFamily="34" charset="0"/>
              </a:rPr>
              <a:t>"go in and to possess the Land."</a:t>
            </a:r>
            <a:endParaRPr lang="en-US" b="0" dirty="0">
              <a:latin typeface="Arial" panose="020B0604020202020204" pitchFamily="34" charset="0"/>
              <a:ea typeface="ＭＳ Ｐゴシック" charset="0"/>
              <a:cs typeface="Arial" panose="020B0604020202020204" pitchFamily="34" charset="0"/>
            </a:endParaRPr>
          </a:p>
          <a:p>
            <a:pPr algn="l" rtl="0" eaLnBrk="0" fontAlgn="base" hangingPunct="0">
              <a:spcBef>
                <a:spcPct val="30000"/>
              </a:spcBef>
              <a:spcAft>
                <a:spcPct val="0"/>
              </a:spcAft>
            </a:pPr>
            <a:endParaRPr lang="en-US" b="1" dirty="0">
              <a:latin typeface="Times" charset="0"/>
              <a:ea typeface="ＭＳ Ｐゴシック" charset="0"/>
              <a:cs typeface="+mn-cs"/>
            </a:endParaRPr>
          </a:p>
        </p:txBody>
      </p:sp>
    </p:spTree>
    <p:extLst>
      <p:ext uri="{BB962C8B-B14F-4D97-AF65-F5344CB8AC3E}">
        <p14:creationId xmlns:p14="http://schemas.microsoft.com/office/powerpoint/2010/main" val="25119667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xfrm>
            <a:off x="1150938" y="692150"/>
            <a:ext cx="4556125" cy="3416300"/>
          </a:xfrm>
          <a:ln/>
        </p:spPr>
      </p:sp>
      <p:sp>
        <p:nvSpPr>
          <p:cNvPr id="9011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That means that from Mt. Nebo</a:t>
            </a:r>
            <a:r>
              <a:rPr lang="fr-FR" altLang="ja-JP" b="0" dirty="0">
                <a:latin typeface="Arial" panose="020B0604020202020204" pitchFamily="34" charset="0"/>
                <a:ea typeface="ＭＳ Ｐゴシック" charset="0"/>
                <a:cs typeface="Arial" panose="020B0604020202020204" pitchFamily="34" charset="0"/>
              </a:rPr>
              <a:t>'</a:t>
            </a:r>
            <a:r>
              <a:rPr lang="en-US" altLang="ja-JP" b="0" dirty="0">
                <a:latin typeface="Arial" panose="020B0604020202020204" pitchFamily="34" charset="0"/>
                <a:ea typeface="ＭＳ Ｐゴシック" charset="0"/>
                <a:cs typeface="Arial" panose="020B0604020202020204" pitchFamily="34" charset="0"/>
              </a:rPr>
              <a:t>s region, Joshua</a:t>
            </a:r>
            <a:r>
              <a:rPr lang="fr-FR" altLang="ja-JP" b="0" dirty="0">
                <a:latin typeface="Arial" panose="020B0604020202020204" pitchFamily="34" charset="0"/>
                <a:ea typeface="ＭＳ Ｐゴシック" charset="0"/>
                <a:cs typeface="Arial" panose="020B0604020202020204" pitchFamily="34" charset="0"/>
              </a:rPr>
              <a:t>'</a:t>
            </a:r>
            <a:r>
              <a:rPr lang="en-US" altLang="ja-JP" b="0" dirty="0">
                <a:latin typeface="Arial" panose="020B0604020202020204" pitchFamily="34" charset="0"/>
                <a:ea typeface="ＭＳ Ｐゴシック" charset="0"/>
                <a:cs typeface="Arial" panose="020B0604020202020204" pitchFamily="34" charset="0"/>
              </a:rPr>
              <a:t>s armies must cross the Jordan River, and then subdue the Canaanites who dwelled throughout the Promised Land – from the North to the South.</a:t>
            </a:r>
            <a:endParaRPr lang="en-US" b="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7025861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xfrm>
            <a:off x="1150938" y="692150"/>
            <a:ext cx="4556125" cy="3416300"/>
          </a:xfrm>
          <a:ln/>
        </p:spPr>
      </p:sp>
      <p:sp>
        <p:nvSpPr>
          <p:cNvPr id="8499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So, from the highlands near Mt. Nebo, General Joshua marshaled his forces…</a:t>
            </a:r>
          </a:p>
          <a:p>
            <a:r>
              <a:rPr lang="en-US" b="0" dirty="0">
                <a:latin typeface="Arial" panose="020B0604020202020204" pitchFamily="34" charset="0"/>
                <a:ea typeface="ＭＳ Ｐゴシック" charset="0"/>
                <a:cs typeface="Arial" panose="020B0604020202020204" pitchFamily="34" charset="0"/>
              </a:rPr>
              <a:t>////	… and prepared for the challenges that lay ahead!  He leads the Israelites across the Jordan River near today</a:t>
            </a:r>
            <a:r>
              <a:rPr lang="fr-FR" altLang="ja-JP" b="0" dirty="0">
                <a:latin typeface="Arial" panose="020B0604020202020204" pitchFamily="34" charset="0"/>
                <a:ea typeface="ＭＳ Ｐゴシック" charset="0"/>
                <a:cs typeface="Arial" panose="020B0604020202020204" pitchFamily="34" charset="0"/>
              </a:rPr>
              <a:t>'</a:t>
            </a:r>
            <a:r>
              <a:rPr lang="en-US" altLang="ja-JP" b="0" dirty="0">
                <a:latin typeface="Arial" panose="020B0604020202020204" pitchFamily="34" charset="0"/>
                <a:ea typeface="ＭＳ Ｐゴシック" charset="0"/>
                <a:cs typeface="Arial" panose="020B0604020202020204" pitchFamily="34" charset="0"/>
              </a:rPr>
              <a:t>s ancient city of Jericho. </a:t>
            </a:r>
          </a:p>
          <a:p>
            <a:r>
              <a:rPr lang="en-US" b="0" dirty="0">
                <a:latin typeface="Arial" panose="020B0604020202020204" pitchFamily="34" charset="0"/>
                <a:ea typeface="ＭＳ Ｐゴシック" charset="0"/>
                <a:cs typeface="Arial" panose="020B0604020202020204" pitchFamily="34" charset="0"/>
              </a:rPr>
              <a:t>////	Once again, God holds back a flood of water…this time, not the Sea of Reeds, but the Jordan River…allowing the people, once again, to cross on dry land -- just as he had done for MOSES during the great Exodus from Egypt.</a:t>
            </a:r>
          </a:p>
          <a:p>
            <a:r>
              <a:rPr lang="en-US" b="0" dirty="0">
                <a:latin typeface="Arial" panose="020B0604020202020204" pitchFamily="34" charset="0"/>
                <a:ea typeface="ＭＳ Ｐゴシック" charset="0"/>
                <a:cs typeface="Arial" panose="020B0604020202020204" pitchFamily="34" charset="0"/>
              </a:rPr>
              <a:t>////	The Israelites then enter the land of Canaan, today</a:t>
            </a:r>
            <a:r>
              <a:rPr lang="fr-FR" altLang="ja-JP" b="0" dirty="0">
                <a:latin typeface="Arial" panose="020B0604020202020204" pitchFamily="34" charset="0"/>
                <a:ea typeface="ＭＳ Ｐゴシック" charset="0"/>
                <a:cs typeface="Arial" panose="020B0604020202020204" pitchFamily="34" charset="0"/>
              </a:rPr>
              <a:t>'</a:t>
            </a:r>
            <a:r>
              <a:rPr lang="en-US" altLang="ja-JP" b="0" dirty="0">
                <a:latin typeface="Arial" panose="020B0604020202020204" pitchFamily="34" charset="0"/>
                <a:ea typeface="ＭＳ Ｐゴシック" charset="0"/>
                <a:cs typeface="Arial" panose="020B0604020202020204" pitchFamily="34" charset="0"/>
              </a:rPr>
              <a:t>s Israel, ...from the fertile valleys and plentiful water resources in the north...</a:t>
            </a:r>
          </a:p>
          <a:p>
            <a:r>
              <a:rPr lang="en-US" b="0" dirty="0">
                <a:latin typeface="Arial" panose="020B0604020202020204" pitchFamily="34" charset="0"/>
                <a:ea typeface="ＭＳ Ｐゴシック" charset="0"/>
                <a:cs typeface="Arial" panose="020B0604020202020204" pitchFamily="34" charset="0"/>
              </a:rPr>
              <a:t>////	…to the desolate wilderness with great thirst in the south.</a:t>
            </a:r>
          </a:p>
          <a:p>
            <a:r>
              <a:rPr lang="en-US" b="0" dirty="0">
                <a:latin typeface="Arial" panose="020B0604020202020204" pitchFamily="34" charset="0"/>
                <a:ea typeface="ＭＳ Ｐゴシック" charset="0"/>
                <a:cs typeface="Arial" panose="020B0604020202020204" pitchFamily="34" charset="0"/>
              </a:rPr>
              <a:t>They are finally on their way to reclaim their Promised Land...from the North to the South...all the Land unconditionally promised to ABRAHAM centuries earlier in THE ABRAHAMIC COVENANT.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xfrm>
            <a:off x="1150938" y="692150"/>
            <a:ext cx="4556125" cy="3416300"/>
          </a:xfrm>
          <a:ln/>
        </p:spPr>
      </p:sp>
      <p:sp>
        <p:nvSpPr>
          <p:cNvPr id="8704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At first, they conquer two principal cities, JERICHO, followed by a difficult campaign against the city of AI.</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xfrm>
            <a:off x="1150938" y="692150"/>
            <a:ext cx="4556125" cy="3416300"/>
          </a:xfrm>
          <a:ln/>
        </p:spPr>
      </p:sp>
      <p:sp>
        <p:nvSpPr>
          <p:cNvPr id="8909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Here is Jericho today.  You can easily imagine Joshua</a:t>
            </a:r>
            <a:r>
              <a:rPr lang="fr-FR" b="0" dirty="0">
                <a:latin typeface="Arial" panose="020B0604020202020204" pitchFamily="34" charset="0"/>
                <a:ea typeface="ＭＳ Ｐゴシック" charset="0"/>
                <a:cs typeface="Arial" panose="020B0604020202020204" pitchFamily="34" charset="0"/>
              </a:rPr>
              <a:t>'</a:t>
            </a:r>
            <a:r>
              <a:rPr lang="en-US" b="0" dirty="0">
                <a:latin typeface="Arial" panose="020B0604020202020204" pitchFamily="34" charset="0"/>
                <a:ea typeface="ＭＳ Ｐゴシック" charset="0"/>
                <a:cs typeface="Arial" panose="020B0604020202020204" pitchFamily="34" charset="0"/>
              </a:rPr>
              <a:t>s forces crossing the distant river to the east with his thousands upon thousands of armed men ready for the seven years of battle that lay ahead.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xfrm>
            <a:off x="1150938" y="692150"/>
            <a:ext cx="4556125" cy="3416300"/>
          </a:xfrm>
          <a:ln/>
        </p:spPr>
      </p:sp>
      <p:sp>
        <p:nvSpPr>
          <p:cNvPr id="9113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The sandy hills in the middle of this picture show the remains of the ancient city of Jericho -- as they stand today.  It</a:t>
            </a:r>
            <a:r>
              <a:rPr lang="fr-FR" altLang="ja-JP" b="0" dirty="0">
                <a:latin typeface="Arial" panose="020B0604020202020204" pitchFamily="34" charset="0"/>
                <a:ea typeface="ＭＳ Ｐゴシック" charset="0"/>
                <a:cs typeface="Arial" panose="020B0604020202020204" pitchFamily="34" charset="0"/>
              </a:rPr>
              <a:t>'</a:t>
            </a:r>
            <a:r>
              <a:rPr lang="en-US" altLang="ja-JP" b="0" dirty="0">
                <a:latin typeface="Arial" panose="020B0604020202020204" pitchFamily="34" charset="0"/>
                <a:ea typeface="ＭＳ Ｐゴシック" charset="0"/>
                <a:cs typeface="Arial" panose="020B0604020202020204" pitchFamily="34" charset="0"/>
              </a:rPr>
              <a:t>s possible that some ancient watchmen observed Joshua</a:t>
            </a:r>
            <a:r>
              <a:rPr lang="fr-FR" altLang="ja-JP" b="0" dirty="0">
                <a:latin typeface="Arial" panose="020B0604020202020204" pitchFamily="34" charset="0"/>
                <a:ea typeface="ＭＳ Ｐゴシック" charset="0"/>
                <a:cs typeface="Arial" panose="020B0604020202020204" pitchFamily="34" charset="0"/>
              </a:rPr>
              <a:t>'</a:t>
            </a:r>
            <a:r>
              <a:rPr lang="en-US" altLang="ja-JP" b="0" dirty="0">
                <a:latin typeface="Arial" panose="020B0604020202020204" pitchFamily="34" charset="0"/>
                <a:ea typeface="ＭＳ Ｐゴシック" charset="0"/>
                <a:cs typeface="Arial" panose="020B0604020202020204" pitchFamily="34" charset="0"/>
              </a:rPr>
              <a:t>s forces from this Neolithic watchtower as they neared the city, eventually to bring down these actual walls of Jericho…uncovered here in past excavations…</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xfrm>
            <a:off x="1150938" y="692150"/>
            <a:ext cx="4556125" cy="3416300"/>
          </a:xfrm>
          <a:ln/>
        </p:spPr>
      </p:sp>
      <p:sp>
        <p:nvSpPr>
          <p:cNvPr id="9318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And so, for seven years Joshua</a:t>
            </a:r>
            <a:r>
              <a:rPr lang="fr-FR" b="0" dirty="0">
                <a:latin typeface="Arial" panose="020B0604020202020204" pitchFamily="34" charset="0"/>
                <a:ea typeface="ＭＳ Ｐゴシック" charset="0"/>
                <a:cs typeface="Arial" panose="020B0604020202020204" pitchFamily="34" charset="0"/>
              </a:rPr>
              <a:t>'</a:t>
            </a:r>
            <a:r>
              <a:rPr lang="en-US" b="0" dirty="0">
                <a:latin typeface="Arial" panose="020B0604020202020204" pitchFamily="34" charset="0"/>
                <a:ea typeface="ＭＳ Ｐゴシック" charset="0"/>
                <a:cs typeface="Arial" panose="020B0604020202020204" pitchFamily="34" charset="0"/>
              </a:rPr>
              <a:t>s armies ranged up and down the land.  Here is the famed Valley of Jezreel seen from the top of Mount Tabor deep in today</a:t>
            </a:r>
            <a:r>
              <a:rPr lang="fr-FR" b="0" dirty="0">
                <a:latin typeface="Arial" panose="020B0604020202020204" pitchFamily="34" charset="0"/>
                <a:ea typeface="ＭＳ Ｐゴシック" charset="0"/>
                <a:cs typeface="Arial" panose="020B0604020202020204" pitchFamily="34" charset="0"/>
              </a:rPr>
              <a:t>'</a:t>
            </a:r>
            <a:r>
              <a:rPr lang="en-US" b="0" dirty="0">
                <a:latin typeface="Arial" panose="020B0604020202020204" pitchFamily="34" charset="0"/>
                <a:ea typeface="ＭＳ Ｐゴシック" charset="0"/>
                <a:cs typeface="Arial" panose="020B0604020202020204" pitchFamily="34" charset="0"/>
              </a:rPr>
              <a:t>s region of Galilee in northern Israel.  THIS IS TRULY THE MILK AND THE HONEY!</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xfrm>
            <a:off x="1150938" y="692150"/>
            <a:ext cx="4556125" cy="3416300"/>
          </a:xfrm>
          <a:ln/>
        </p:spPr>
      </p:sp>
      <p:sp>
        <p:nvSpPr>
          <p:cNvPr id="9523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Across those seven years of hard-fought battles North to South, </a:t>
            </a:r>
          </a:p>
          <a:p>
            <a:r>
              <a:rPr lang="en-US" b="0" dirty="0">
                <a:latin typeface="Arial" panose="020B0604020202020204" pitchFamily="34" charset="0"/>
                <a:ea typeface="ＭＳ Ｐゴシック" charset="0"/>
                <a:cs typeface="Arial" panose="020B0604020202020204" pitchFamily="34" charset="0"/>
              </a:rPr>
              <a:t>Joshua</a:t>
            </a:r>
            <a:r>
              <a:rPr lang="fr-FR" b="0" dirty="0">
                <a:latin typeface="Arial" panose="020B0604020202020204" pitchFamily="34" charset="0"/>
                <a:ea typeface="ＭＳ Ｐゴシック" charset="0"/>
                <a:cs typeface="Arial" panose="020B0604020202020204" pitchFamily="34" charset="0"/>
              </a:rPr>
              <a:t>'</a:t>
            </a:r>
            <a:r>
              <a:rPr lang="en-US" b="0" dirty="0">
                <a:latin typeface="Arial" panose="020B0604020202020204" pitchFamily="34" charset="0"/>
                <a:ea typeface="ＭＳ Ｐゴシック" charset="0"/>
                <a:cs typeface="Arial" panose="020B0604020202020204" pitchFamily="34" charset="0"/>
              </a:rPr>
              <a:t>s forces had to contend with enormous physical contrasts and challenges….</a:t>
            </a:r>
          </a:p>
          <a:p>
            <a:r>
              <a:rPr lang="en-US" b="0" dirty="0">
                <a:latin typeface="Arial" panose="020B0604020202020204" pitchFamily="34" charset="0"/>
                <a:ea typeface="ＭＳ Ｐゴシック" charset="0"/>
                <a:cs typeface="Arial" panose="020B0604020202020204" pitchFamily="34" charset="0"/>
              </a:rPr>
              <a:t>////	the lands of the north….well watered and fruitful….while in the south, a place of desolation and loneliness.</a:t>
            </a:r>
          </a:p>
          <a:p>
            <a:r>
              <a:rPr lang="en-US" b="0" dirty="0">
                <a:latin typeface="Arial" panose="020B0604020202020204" pitchFamily="34" charset="0"/>
                <a:ea typeface="ＭＳ Ｐゴシック" charset="0"/>
                <a:cs typeface="Arial" panose="020B0604020202020204" pitchFamily="34" charset="0"/>
              </a:rPr>
              <a:t>////	From Dan in the North to Beersheba in the south.</a:t>
            </a:r>
          </a:p>
          <a:p>
            <a:r>
              <a:rPr lang="en-US" b="0" dirty="0">
                <a:latin typeface="Arial" panose="020B0604020202020204" pitchFamily="34" charset="0"/>
                <a:ea typeface="ＭＳ Ｐゴシック" charset="0"/>
                <a:cs typeface="Arial" panose="020B0604020202020204" pitchFamily="34" charset="0"/>
              </a:rPr>
              <a:t>In spite of all their efforts, though, </a:t>
            </a:r>
            <a:r>
              <a:rPr lang="en-US" b="0" u="sng" dirty="0">
                <a:latin typeface="Arial" panose="020B0604020202020204" pitchFamily="34" charset="0"/>
                <a:ea typeface="ＭＳ Ｐゴシック" charset="0"/>
                <a:cs typeface="Arial" panose="020B0604020202020204" pitchFamily="34" charset="0"/>
              </a:rPr>
              <a:t>Joshua</a:t>
            </a:r>
            <a:r>
              <a:rPr lang="fr-FR" b="0" u="sng" dirty="0">
                <a:latin typeface="Arial" panose="020B0604020202020204" pitchFamily="34" charset="0"/>
                <a:ea typeface="ＭＳ Ｐゴシック" charset="0"/>
                <a:cs typeface="Arial" panose="020B0604020202020204" pitchFamily="34" charset="0"/>
              </a:rPr>
              <a:t>'</a:t>
            </a:r>
            <a:r>
              <a:rPr lang="en-US" b="0" u="sng" dirty="0">
                <a:latin typeface="Arial" panose="020B0604020202020204" pitchFamily="34" charset="0"/>
                <a:ea typeface="ＭＳ Ｐゴシック" charset="0"/>
                <a:cs typeface="Arial" panose="020B0604020202020204" pitchFamily="34" charset="0"/>
              </a:rPr>
              <a:t>s armies do not completely rid the land OF ALL THE Canaanites as God had instructed.</a:t>
            </a:r>
            <a:r>
              <a:rPr lang="en-US" b="0" dirty="0">
                <a:latin typeface="Arial" panose="020B0604020202020204" pitchFamily="34" charset="0"/>
                <a:ea typeface="ＭＳ Ｐゴシック" charset="0"/>
                <a:cs typeface="Arial" panose="020B0604020202020204" pitchFamily="34" charset="0"/>
              </a:rPr>
              <a:t> This failure to completely obey God</a:t>
            </a:r>
            <a:r>
              <a:rPr lang="fr-FR" altLang="ja-JP" b="0" dirty="0">
                <a:latin typeface="Arial" panose="020B0604020202020204" pitchFamily="34" charset="0"/>
                <a:ea typeface="ＭＳ Ｐゴシック" charset="0"/>
                <a:cs typeface="Arial" panose="020B0604020202020204" pitchFamily="34" charset="0"/>
              </a:rPr>
              <a:t>'</a:t>
            </a:r>
            <a:r>
              <a:rPr lang="en-US" altLang="ja-JP" b="0" dirty="0">
                <a:latin typeface="Arial" panose="020B0604020202020204" pitchFamily="34" charset="0"/>
                <a:ea typeface="ＭＳ Ｐゴシック" charset="0"/>
                <a:cs typeface="Arial" panose="020B0604020202020204" pitchFamily="34" charset="0"/>
              </a:rPr>
              <a:t>s directive later proves to be a great mistake in the future development of Israel</a:t>
            </a:r>
            <a:r>
              <a:rPr lang="fr-FR" altLang="ja-JP" b="0" dirty="0">
                <a:latin typeface="Arial" panose="020B0604020202020204" pitchFamily="34" charset="0"/>
                <a:ea typeface="ＭＳ Ｐゴシック" charset="0"/>
                <a:cs typeface="Arial" panose="020B0604020202020204" pitchFamily="34" charset="0"/>
              </a:rPr>
              <a:t>'</a:t>
            </a:r>
            <a:r>
              <a:rPr lang="en-US" altLang="ja-JP" b="0" dirty="0">
                <a:latin typeface="Arial" panose="020B0604020202020204" pitchFamily="34" charset="0"/>
                <a:ea typeface="ＭＳ Ｐゴシック" charset="0"/>
                <a:cs typeface="Arial" panose="020B0604020202020204" pitchFamily="34" charset="0"/>
              </a:rPr>
              <a:t>s national life.</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xfrm>
            <a:off x="1150938" y="692150"/>
            <a:ext cx="4556125" cy="3416300"/>
          </a:xfrm>
          <a:ln/>
        </p:spPr>
      </p:sp>
      <p:sp>
        <p:nvSpPr>
          <p:cNvPr id="9728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The Israelites have many military successes. Then…at the end of seven years of JOSHUA</a:t>
            </a:r>
            <a:r>
              <a:rPr lang="fr-FR" b="0" dirty="0">
                <a:latin typeface="Arial" panose="020B0604020202020204" pitchFamily="34" charset="0"/>
                <a:ea typeface="ＭＳ Ｐゴシック" charset="0"/>
                <a:cs typeface="Arial" panose="020B0604020202020204" pitchFamily="34" charset="0"/>
              </a:rPr>
              <a:t>'</a:t>
            </a:r>
            <a:r>
              <a:rPr lang="en-US" b="0" dirty="0">
                <a:latin typeface="Arial" panose="020B0604020202020204" pitchFamily="34" charset="0"/>
                <a:ea typeface="ＭＳ Ｐゴシック" charset="0"/>
                <a:cs typeface="Arial" panose="020B0604020202020204" pitchFamily="34" charset="0"/>
              </a:rPr>
              <a:t>s military campaigns the LAND is finally subdued…and DIVIDED among the 12 tribes of Israel named for Jacob</a:t>
            </a:r>
            <a:r>
              <a:rPr lang="fr-FR" altLang="ja-JP" b="0" dirty="0">
                <a:latin typeface="Arial" panose="020B0604020202020204" pitchFamily="34" charset="0"/>
                <a:ea typeface="ＭＳ Ｐゴシック" charset="0"/>
                <a:cs typeface="Arial" panose="020B0604020202020204" pitchFamily="34" charset="0"/>
              </a:rPr>
              <a:t>'</a:t>
            </a:r>
            <a:r>
              <a:rPr lang="en-US" altLang="ja-JP" b="0" dirty="0">
                <a:latin typeface="Arial" panose="020B0604020202020204" pitchFamily="34" charset="0"/>
                <a:ea typeface="ＭＳ Ｐゴシック" charset="0"/>
                <a:cs typeface="Arial" panose="020B0604020202020204" pitchFamily="34" charset="0"/>
              </a:rPr>
              <a:t>s 12 sons.</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xfrm>
            <a:off x="1150938" y="692150"/>
            <a:ext cx="4556125" cy="3416300"/>
          </a:xfrm>
          <a:ln/>
        </p:spPr>
      </p:sp>
      <p:sp>
        <p:nvSpPr>
          <p:cNvPr id="993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And…dividing that land among the tribes was no easy task. As it was accomplished…</a:t>
            </a:r>
          </a:p>
          <a:p>
            <a:r>
              <a:rPr lang="en-US" b="0" dirty="0">
                <a:latin typeface="Arial" panose="020B0604020202020204" pitchFamily="34" charset="0"/>
                <a:ea typeface="ＭＳ Ｐゴシック" charset="0"/>
                <a:cs typeface="Arial" panose="020B0604020202020204" pitchFamily="34" charset="0"/>
              </a:rPr>
              <a:t>////	…each tribal unit or clan then settled down, ready to learn to live in the new land of Abraham</a:t>
            </a:r>
            <a:r>
              <a:rPr lang="fr-FR" altLang="ja-JP" b="0" dirty="0">
                <a:latin typeface="Arial" panose="020B0604020202020204" pitchFamily="34" charset="0"/>
                <a:ea typeface="ＭＳ Ｐゴシック" charset="0"/>
                <a:cs typeface="Arial" panose="020B0604020202020204" pitchFamily="34" charset="0"/>
              </a:rPr>
              <a:t>'</a:t>
            </a:r>
            <a:r>
              <a:rPr lang="en-US" altLang="ja-JP" b="0" dirty="0">
                <a:latin typeface="Arial" panose="020B0604020202020204" pitchFamily="34" charset="0"/>
                <a:ea typeface="ＭＳ Ｐゴシック" charset="0"/>
                <a:cs typeface="Arial" panose="020B0604020202020204" pitchFamily="34" charset="0"/>
              </a:rPr>
              <a:t>s inheritance.  As to the land assignments, there were…</a:t>
            </a:r>
          </a:p>
          <a:p>
            <a:r>
              <a:rPr lang="en-US" b="0" dirty="0">
                <a:latin typeface="Arial" panose="020B0604020202020204" pitchFamily="34" charset="0"/>
                <a:ea typeface="ＭＳ Ｐゴシック" charset="0"/>
                <a:cs typeface="Arial" panose="020B0604020202020204" pitchFamily="34" charset="0"/>
              </a:rPr>
              <a:t>////	ASHER</a:t>
            </a:r>
          </a:p>
          <a:p>
            <a:r>
              <a:rPr lang="en-US" b="0" dirty="0">
                <a:latin typeface="Arial" panose="020B0604020202020204" pitchFamily="34" charset="0"/>
                <a:ea typeface="ＭＳ Ｐゴシック" charset="0"/>
                <a:cs typeface="Arial" panose="020B0604020202020204" pitchFamily="34" charset="0"/>
              </a:rPr>
              <a:t>////	ZEBULON</a:t>
            </a:r>
          </a:p>
          <a:p>
            <a:r>
              <a:rPr lang="en-US" b="0" dirty="0">
                <a:latin typeface="Arial" panose="020B0604020202020204" pitchFamily="34" charset="0"/>
                <a:ea typeface="ＭＳ Ｐゴシック" charset="0"/>
                <a:cs typeface="Arial" panose="020B0604020202020204" pitchFamily="34" charset="0"/>
              </a:rPr>
              <a:t>////	NAPHTALI</a:t>
            </a:r>
          </a:p>
          <a:p>
            <a:r>
              <a:rPr lang="en-US" b="0" dirty="0">
                <a:latin typeface="Arial" panose="020B0604020202020204" pitchFamily="34" charset="0"/>
                <a:ea typeface="ＭＳ Ｐゴシック" charset="0"/>
                <a:cs typeface="Arial" panose="020B0604020202020204" pitchFamily="34" charset="0"/>
              </a:rPr>
              <a:t>////	ISSACHAR</a:t>
            </a:r>
          </a:p>
          <a:p>
            <a:r>
              <a:rPr lang="en-US" b="0" dirty="0">
                <a:latin typeface="Arial" panose="020B0604020202020204" pitchFamily="34" charset="0"/>
                <a:ea typeface="ＭＳ Ｐゴシック" charset="0"/>
                <a:cs typeface="Arial" panose="020B0604020202020204" pitchFamily="34" charset="0"/>
              </a:rPr>
              <a:t>////	THE SONS OF JOSEPH BECAME TWO TRIBES…EPHRAIM AND MANASSEH.  NOTE THAT MANASSEH</a:t>
            </a:r>
            <a:r>
              <a:rPr lang="fr-FR" altLang="ja-JP" b="0" dirty="0">
                <a:latin typeface="Arial" panose="020B0604020202020204" pitchFamily="34" charset="0"/>
                <a:ea typeface="ＭＳ Ｐゴシック" charset="0"/>
                <a:cs typeface="Arial" panose="020B0604020202020204" pitchFamily="34" charset="0"/>
              </a:rPr>
              <a:t>'</a:t>
            </a:r>
            <a:r>
              <a:rPr lang="en-US" altLang="ja-JP" b="0" dirty="0">
                <a:latin typeface="Arial" panose="020B0604020202020204" pitchFamily="34" charset="0"/>
                <a:ea typeface="ＭＳ Ｐゴシック" charset="0"/>
                <a:cs typeface="Arial" panose="020B0604020202020204" pitchFamily="34" charset="0"/>
              </a:rPr>
              <a:t>S INHERITANCE WAS ON BOTH SIDES OF THE JORDAN RIVER.</a:t>
            </a:r>
          </a:p>
          <a:p>
            <a:r>
              <a:rPr lang="en-US" b="0" dirty="0">
                <a:latin typeface="Arial" panose="020B0604020202020204" pitchFamily="34" charset="0"/>
                <a:ea typeface="ＭＳ Ｐゴシック" charset="0"/>
                <a:cs typeface="Arial" panose="020B0604020202020204" pitchFamily="34" charset="0"/>
              </a:rPr>
              <a:t>There was</a:t>
            </a:r>
          </a:p>
          <a:p>
            <a:r>
              <a:rPr lang="en-US" b="0" dirty="0">
                <a:latin typeface="Arial" panose="020B0604020202020204" pitchFamily="34" charset="0"/>
                <a:ea typeface="ＭＳ Ｐゴシック" charset="0"/>
                <a:cs typeface="Arial" panose="020B0604020202020204" pitchFamily="34" charset="0"/>
              </a:rPr>
              <a:t>////	GAD</a:t>
            </a:r>
          </a:p>
          <a:p>
            <a:r>
              <a:rPr lang="en-US" b="0" dirty="0">
                <a:latin typeface="Arial" panose="020B0604020202020204" pitchFamily="34" charset="0"/>
                <a:ea typeface="ＭＳ Ｐゴシック" charset="0"/>
                <a:cs typeface="Arial" panose="020B0604020202020204" pitchFamily="34" charset="0"/>
              </a:rPr>
              <a:t>////	DAN</a:t>
            </a:r>
          </a:p>
          <a:p>
            <a:r>
              <a:rPr lang="en-US" b="0" dirty="0">
                <a:latin typeface="Arial" panose="020B0604020202020204" pitchFamily="34" charset="0"/>
                <a:ea typeface="ＭＳ Ｐゴシック" charset="0"/>
                <a:cs typeface="Arial" panose="020B0604020202020204" pitchFamily="34" charset="0"/>
              </a:rPr>
              <a:t>////	REUBEN</a:t>
            </a:r>
          </a:p>
          <a:p>
            <a:r>
              <a:rPr lang="en-US" b="0" dirty="0">
                <a:latin typeface="Arial" panose="020B0604020202020204" pitchFamily="34" charset="0"/>
                <a:ea typeface="ＭＳ Ｐゴシック" charset="0"/>
                <a:cs typeface="Arial" panose="020B0604020202020204" pitchFamily="34" charset="0"/>
              </a:rPr>
              <a:t>////	SIMEON</a:t>
            </a:r>
          </a:p>
          <a:p>
            <a:r>
              <a:rPr lang="en-US" b="0" dirty="0">
                <a:latin typeface="Arial" panose="020B0604020202020204" pitchFamily="34" charset="0"/>
                <a:ea typeface="ＭＳ Ｐゴシック" charset="0"/>
                <a:cs typeface="Arial" panose="020B0604020202020204" pitchFamily="34" charset="0"/>
              </a:rPr>
              <a:t>////	JUDAH and</a:t>
            </a:r>
          </a:p>
          <a:p>
            <a:r>
              <a:rPr lang="en-US" b="0" dirty="0">
                <a:latin typeface="Arial" panose="020B0604020202020204" pitchFamily="34" charset="0"/>
                <a:ea typeface="ＭＳ Ｐゴシック" charset="0"/>
                <a:cs typeface="Arial" panose="020B0604020202020204" pitchFamily="34" charset="0"/>
              </a:rPr>
              <a:t>////	BENJAMIN.</a:t>
            </a:r>
          </a:p>
          <a:p>
            <a:r>
              <a:rPr lang="en-US" b="0" dirty="0">
                <a:latin typeface="Arial" panose="020B0604020202020204" pitchFamily="34" charset="0"/>
                <a:ea typeface="ＭＳ Ｐゴシック" charset="0"/>
                <a:cs typeface="Arial" panose="020B0604020202020204" pitchFamily="34" charset="0"/>
              </a:rPr>
              <a:t>////	As for the tribe of LEVI...no land inheritance was made...they were given only towns to live in with pasturelands for their flocks and herds.  The Levites were the priests of the tabernacle and...as Scripture says..."...the offerings made by fire to the Lord...are their inheritance, as he promised them."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xfrm>
            <a:off x="1150938" y="692150"/>
            <a:ext cx="4556125" cy="3416300"/>
          </a:xfrm>
          <a:ln/>
        </p:spPr>
      </p:sp>
      <p:sp>
        <p:nvSpPr>
          <p:cNvPr id="92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MOSES</a:t>
            </a:r>
            <a:r>
              <a:rPr lang="fr-FR" altLang="ja-JP" b="0" dirty="0">
                <a:latin typeface="Arial" panose="020B0604020202020204" pitchFamily="34" charset="0"/>
                <a:ea typeface="ＭＳ Ｐゴシック" charset="0"/>
                <a:cs typeface="Arial" panose="020B0604020202020204" pitchFamily="34" charset="0"/>
              </a:rPr>
              <a:t>'</a:t>
            </a:r>
            <a:r>
              <a:rPr lang="en-US" altLang="ja-JP" b="0" dirty="0">
                <a:latin typeface="Arial" panose="020B0604020202020204" pitchFamily="34" charset="0"/>
                <a:ea typeface="ＭＳ Ｐゴシック" charset="0"/>
                <a:cs typeface="Arial" panose="020B0604020202020204" pitchFamily="34" charset="0"/>
              </a:rPr>
              <a:t> file folder appears...as the third in the group of four great people...with a number of items to be added his file folder.</a:t>
            </a:r>
          </a:p>
          <a:p>
            <a:r>
              <a:rPr lang="en-US" b="0" dirty="0">
                <a:latin typeface="Arial" panose="020B0604020202020204" pitchFamily="34" charset="0"/>
                <a:ea typeface="ＭＳ Ｐゴシック" charset="0"/>
                <a:cs typeface="Arial" panose="020B0604020202020204" pitchFamily="34" charset="0"/>
              </a:rPr>
              <a:t>After centuries of Israelite bondage, MOSES moves to center </a:t>
            </a:r>
            <a:r>
              <a:rPr lang="en-US" altLang="ja-JP" b="0" dirty="0">
                <a:latin typeface="Arial" panose="020B0604020202020204" pitchFamily="34" charset="0"/>
                <a:ea typeface="ＭＳ Ｐゴシック" charset="0"/>
                <a:cs typeface="Arial" panose="020B0604020202020204" pitchFamily="34" charset="0"/>
              </a:rPr>
              <a:t>"stage of the action."  Repeatedly he approaches the Pharaoh to…</a:t>
            </a:r>
          </a:p>
          <a:p>
            <a:r>
              <a:rPr lang="en-US" b="0" dirty="0">
                <a:latin typeface="Arial" panose="020B0604020202020204" pitchFamily="34" charset="0"/>
                <a:ea typeface="ＭＳ Ｐゴシック" charset="0"/>
                <a:cs typeface="Arial" panose="020B0604020202020204" pitchFamily="34" charset="0"/>
              </a:rPr>
              <a:t>////	</a:t>
            </a:r>
            <a:r>
              <a:rPr lang="en-US" altLang="ja-JP" b="0" dirty="0">
                <a:latin typeface="Arial" panose="020B0604020202020204" pitchFamily="34" charset="0"/>
                <a:ea typeface="ＭＳ Ｐゴシック" charset="0"/>
                <a:cs typeface="Arial" panose="020B0604020202020204" pitchFamily="34" charset="0"/>
              </a:rPr>
              <a:t>"…LET MY PEOPLE GO." And only after MOSES calls down on Egypt a series of devastating plagues does the Pharaoh finally release the Israelites.</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xfrm>
            <a:off x="1150938" y="692150"/>
            <a:ext cx="4556125" cy="3416300"/>
          </a:xfrm>
          <a:ln/>
        </p:spPr>
      </p:sp>
      <p:sp>
        <p:nvSpPr>
          <p:cNvPr id="10137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But note also the Scripture says that at that time "each man did that which was right in his own eyes."  And that very important phrase leads directly to Israel</a:t>
            </a:r>
            <a:r>
              <a:rPr lang="fr-FR" altLang="ja-JP" b="0" dirty="0">
                <a:latin typeface="Arial" panose="020B0604020202020204" pitchFamily="34" charset="0"/>
                <a:ea typeface="ＭＳ Ｐゴシック" charset="0"/>
                <a:cs typeface="Arial" panose="020B0604020202020204" pitchFamily="34" charset="0"/>
              </a:rPr>
              <a:t>'</a:t>
            </a:r>
            <a:r>
              <a:rPr lang="en-US" altLang="ja-JP" b="0" dirty="0">
                <a:latin typeface="Arial" panose="020B0604020202020204" pitchFamily="34" charset="0"/>
                <a:ea typeface="ＭＳ Ｐゴシック" charset="0"/>
                <a:cs typeface="Arial" panose="020B0604020202020204" pitchFamily="34" charset="0"/>
              </a:rPr>
              <a:t>s future difficulties in their new life in The Promised Land.</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xfrm>
            <a:off x="1150938" y="692150"/>
            <a:ext cx="4556125" cy="3416300"/>
          </a:xfrm>
          <a:ln/>
        </p:spPr>
      </p:sp>
      <p:sp>
        <p:nvSpPr>
          <p:cNvPr id="10342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Keep in mind the approximate dates for these lives and related events. The dates are easy to remember in broad groups of roughly 500 years for each major period:				</a:t>
            </a:r>
          </a:p>
          <a:p>
            <a:r>
              <a:rPr lang="en-US" b="0" dirty="0">
                <a:latin typeface="Arial" panose="020B0604020202020204" pitchFamily="34" charset="0"/>
                <a:ea typeface="ＭＳ Ｐゴシック" charset="0"/>
                <a:cs typeface="Arial" panose="020B0604020202020204" pitchFamily="34" charset="0"/>
              </a:rPr>
              <a:t>	  ABRAHAM &amp; JOSEPH:	around 2000 B.C.</a:t>
            </a:r>
          </a:p>
          <a:p>
            <a:endParaRPr lang="en-US"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	  MOSES &amp; JOSHUA: 	around 1500 B.C.</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xfrm>
            <a:off x="1150938" y="692150"/>
            <a:ext cx="4556125" cy="3416300"/>
          </a:xfrm>
          <a:ln/>
        </p:spPr>
      </p:sp>
      <p:sp>
        <p:nvSpPr>
          <p:cNvPr id="6656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Now we have finished half of your Bible File -- that basic architectural and dramatic layout of God</a:t>
            </a:r>
            <a:r>
              <a:rPr lang="fr-FR" b="0" dirty="0">
                <a:latin typeface="Arial" panose="020B0604020202020204" pitchFamily="34" charset="0"/>
                <a:ea typeface="ＭＳ Ｐゴシック" charset="0"/>
                <a:cs typeface="Arial" panose="020B0604020202020204" pitchFamily="34" charset="0"/>
              </a:rPr>
              <a:t>'</a:t>
            </a:r>
            <a:r>
              <a:rPr lang="en-US" b="0" dirty="0">
                <a:latin typeface="Arial" panose="020B0604020202020204" pitchFamily="34" charset="0"/>
                <a:ea typeface="ＭＳ Ｐゴシック" charset="0"/>
                <a:cs typeface="Arial" panose="020B0604020202020204" pitchFamily="34" charset="0"/>
              </a:rPr>
              <a:t>s Word.  We</a:t>
            </a:r>
            <a:r>
              <a:rPr lang="fr-FR" b="0" dirty="0">
                <a:latin typeface="Arial" panose="020B0604020202020204" pitchFamily="34" charset="0"/>
                <a:ea typeface="ＭＳ Ｐゴシック" charset="0"/>
                <a:cs typeface="Arial" panose="020B0604020202020204" pitchFamily="34" charset="0"/>
              </a:rPr>
              <a:t>'</a:t>
            </a:r>
            <a:r>
              <a:rPr lang="en-US" b="0" dirty="0">
                <a:latin typeface="Arial" panose="020B0604020202020204" pitchFamily="34" charset="0"/>
                <a:ea typeface="ＭＳ Ｐゴシック" charset="0"/>
                <a:cs typeface="Arial" panose="020B0604020202020204" pitchFamily="34" charset="0"/>
              </a:rPr>
              <a:t>ve completed </a:t>
            </a:r>
          </a:p>
          <a:p>
            <a:r>
              <a:rPr lang="en-US" b="0" dirty="0">
                <a:latin typeface="Arial" panose="020B0604020202020204" pitchFamily="34" charset="0"/>
                <a:ea typeface="ＭＳ Ｐゴシック" charset="0"/>
                <a:cs typeface="Arial" panose="020B0604020202020204" pitchFamily="34" charset="0"/>
              </a:rPr>
              <a:t>////	the CREATION file, followed by the group of Four People: </a:t>
            </a:r>
          </a:p>
          <a:p>
            <a:r>
              <a:rPr lang="en-US" b="0" dirty="0">
                <a:latin typeface="Arial" panose="020B0604020202020204" pitchFamily="34" charset="0"/>
                <a:ea typeface="ＭＳ Ｐゴシック" charset="0"/>
                <a:cs typeface="Arial" panose="020B0604020202020204" pitchFamily="34" charset="0"/>
              </a:rPr>
              <a:t>////	ABRAHAM, JOSEPH, MOSES and JOSHUA…together with the Abrahamic Covenant and its first sub covenant…the Land Covenant during the time of Moses.</a:t>
            </a:r>
          </a:p>
          <a:p>
            <a:pPr algn="r" rtl="1" eaLnBrk="0" fontAlgn="base" hangingPunct="0">
              <a:spcBef>
                <a:spcPct val="30000"/>
              </a:spcBef>
              <a:spcAft>
                <a:spcPct val="0"/>
              </a:spcAft>
            </a:pPr>
            <a:endParaRPr lang="en-US" b="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6662811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53</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50938" y="692150"/>
            <a:ext cx="4556125" cy="34163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xfrm>
            <a:off x="1150938" y="692150"/>
            <a:ext cx="4556125" cy="3416300"/>
          </a:xfrm>
          <a:ln/>
        </p:spPr>
      </p:sp>
      <p:sp>
        <p:nvSpPr>
          <p:cNvPr id="10752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xfrm>
            <a:off x="1150938" y="692150"/>
            <a:ext cx="4556125" cy="3416300"/>
          </a:xfrm>
          <a:ln/>
        </p:spPr>
      </p:sp>
      <p:sp>
        <p:nvSpPr>
          <p:cNvPr id="1126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a:solidFill>
                  <a:srgbClr val="000000"/>
                </a:solidFill>
                <a:latin typeface="Arial" panose="020B0604020202020204" pitchFamily="34" charset="0"/>
                <a:ea typeface="ＭＳ Ｐゴシック" charset="0"/>
                <a:cs typeface="Arial" panose="020B0604020202020204" pitchFamily="34" charset="0"/>
              </a:rPr>
              <a:t>Under MOSES</a:t>
            </a:r>
            <a:r>
              <a:rPr lang="fr-FR" altLang="ja-JP" b="1" dirty="0">
                <a:solidFill>
                  <a:srgbClr val="000000"/>
                </a:solidFill>
                <a:latin typeface="Arial" panose="020B0604020202020204" pitchFamily="34" charset="0"/>
                <a:ea typeface="ＭＳ Ｐゴシック" charset="0"/>
                <a:cs typeface="Arial" panose="020B0604020202020204" pitchFamily="34" charset="0"/>
              </a:rPr>
              <a:t>'</a:t>
            </a:r>
            <a:r>
              <a:rPr lang="en-US" altLang="ja-JP" b="1" dirty="0">
                <a:solidFill>
                  <a:srgbClr val="000000"/>
                </a:solidFill>
                <a:latin typeface="Arial" panose="020B0604020202020204" pitchFamily="34" charset="0"/>
                <a:ea typeface="ＭＳ Ｐゴシック" charset="0"/>
                <a:cs typeface="Arial" panose="020B0604020202020204" pitchFamily="34" charset="0"/>
              </a:rPr>
              <a:t> direction those masses of Israelite slaves and their families are permitted to leave Egypt…perhaps as many as two million people according to many scholars and teachers.  And that</a:t>
            </a:r>
            <a:r>
              <a:rPr lang="fr-FR" altLang="ja-JP" b="1" dirty="0">
                <a:solidFill>
                  <a:srgbClr val="000000"/>
                </a:solidFill>
                <a:latin typeface="Arial" panose="020B0604020202020204" pitchFamily="34" charset="0"/>
                <a:ea typeface="ＭＳ Ｐゴシック" charset="0"/>
                <a:cs typeface="Arial" panose="020B0604020202020204" pitchFamily="34" charset="0"/>
              </a:rPr>
              <a:t>'</a:t>
            </a:r>
            <a:r>
              <a:rPr lang="en-US" altLang="ja-JP" b="1" dirty="0">
                <a:solidFill>
                  <a:srgbClr val="000000"/>
                </a:solidFill>
                <a:latin typeface="Arial" panose="020B0604020202020204" pitchFamily="34" charset="0"/>
                <a:ea typeface="ＭＳ Ｐゴシック" charset="0"/>
                <a:cs typeface="Arial" panose="020B0604020202020204" pitchFamily="34" charset="0"/>
              </a:rPr>
              <a:t>s called the well-known EXODUS.</a:t>
            </a:r>
          </a:p>
          <a:p>
            <a:r>
              <a:rPr lang="en-US" dirty="0">
                <a:solidFill>
                  <a:srgbClr val="000000"/>
                </a:solidFill>
                <a:latin typeface="Arial" panose="020B0604020202020204" pitchFamily="34" charset="0"/>
                <a:ea typeface="ＭＳ Ｐゴシック" charset="0"/>
                <a:cs typeface="Arial" panose="020B0604020202020204" pitchFamily="34" charset="0"/>
              </a:rPr>
              <a:t>////	And that</a:t>
            </a:r>
            <a:r>
              <a:rPr lang="fr-FR" altLang="ja-JP" dirty="0">
                <a:solidFill>
                  <a:srgbClr val="000000"/>
                </a:solidFill>
                <a:latin typeface="Arial" panose="020B0604020202020204" pitchFamily="34" charset="0"/>
                <a:ea typeface="ＭＳ Ｐゴシック" charset="0"/>
                <a:cs typeface="Arial" panose="020B0604020202020204" pitchFamily="34" charset="0"/>
              </a:rPr>
              <a:t>'</a:t>
            </a:r>
            <a:r>
              <a:rPr lang="en-US" altLang="ja-JP" dirty="0">
                <a:solidFill>
                  <a:srgbClr val="000000"/>
                </a:solidFill>
                <a:latin typeface="Arial" panose="020B0604020202020204" pitchFamily="34" charset="0"/>
                <a:ea typeface="ＭＳ Ｐゴシック" charset="0"/>
                <a:cs typeface="Arial" panose="020B0604020202020204" pitchFamily="34" charset="0"/>
              </a:rPr>
              <a:t>s the first item on the Moses file folder</a:t>
            </a: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xfrm>
            <a:off x="1150938" y="692150"/>
            <a:ext cx="4556125" cy="3416300"/>
          </a:xfrm>
          <a:ln/>
        </p:spPr>
      </p:sp>
      <p:sp>
        <p:nvSpPr>
          <p:cNvPr id="9011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ea typeface="ＭＳ Ｐゴシック" charset="0"/>
                <a:cs typeface="Arial" panose="020B0604020202020204" pitchFamily="34" charset="0"/>
              </a:rPr>
              <a:t>That line tracing ancient travel on your map now turns east and then south toward the traditional site of Mount Sinai…right there between the fat rabbit ears on your hand-made map.</a:t>
            </a:r>
          </a:p>
          <a:p>
            <a:pPr algn="l" rtl="0" eaLnBrk="0" fontAlgn="base" hangingPunct="0">
              <a:spcBef>
                <a:spcPct val="30000"/>
              </a:spcBef>
              <a:spcAft>
                <a:spcPct val="0"/>
              </a:spcAft>
            </a:pPr>
            <a:endParaRPr lang="en-US" b="1" dirty="0">
              <a:latin typeface="Times" charset="0"/>
              <a:ea typeface="ＭＳ Ｐゴシック" charset="0"/>
              <a:cs typeface="+mn-cs"/>
            </a:endParaRPr>
          </a:p>
        </p:txBody>
      </p:sp>
    </p:spTree>
    <p:extLst>
      <p:ext uri="{BB962C8B-B14F-4D97-AF65-F5344CB8AC3E}">
        <p14:creationId xmlns:p14="http://schemas.microsoft.com/office/powerpoint/2010/main" val="3440476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xfrm>
            <a:off x="1150938" y="692150"/>
            <a:ext cx="4556125" cy="3416300"/>
          </a:xfrm>
          <a:ln/>
        </p:spPr>
      </p:sp>
      <p:sp>
        <p:nvSpPr>
          <p:cNvPr id="9011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0" dirty="0">
                <a:solidFill>
                  <a:srgbClr val="FF0000"/>
                </a:solidFill>
                <a:latin typeface="Arial" panose="020B0604020202020204" pitchFamily="34" charset="0"/>
                <a:ea typeface="ＭＳ Ｐゴシック" charset="0"/>
                <a:cs typeface="Arial" panose="020B0604020202020204" pitchFamily="34" charset="0"/>
              </a:rPr>
              <a:t>Led by MOSES, the Israelites cross what is </a:t>
            </a:r>
            <a:r>
              <a:rPr lang="en-US" b="0" u="sng" dirty="0">
                <a:solidFill>
                  <a:srgbClr val="FF0000"/>
                </a:solidFill>
                <a:latin typeface="Arial" panose="020B0604020202020204" pitchFamily="34" charset="0"/>
                <a:ea typeface="ＭＳ Ｐゴシック" charset="0"/>
                <a:cs typeface="Arial" panose="020B0604020202020204" pitchFamily="34" charset="0"/>
              </a:rPr>
              <a:t>traditionally</a:t>
            </a:r>
            <a:r>
              <a:rPr lang="en-US" b="0" dirty="0">
                <a:solidFill>
                  <a:srgbClr val="FF0000"/>
                </a:solidFill>
                <a:latin typeface="Arial" panose="020B0604020202020204" pitchFamily="34" charset="0"/>
                <a:ea typeface="ＭＳ Ｐゴシック" charset="0"/>
                <a:cs typeface="Arial" panose="020B0604020202020204" pitchFamily="34" charset="0"/>
              </a:rPr>
              <a:t> called the Red Sea.  </a:t>
            </a:r>
          </a:p>
          <a:p>
            <a:r>
              <a:rPr lang="en-US" b="0" dirty="0">
                <a:solidFill>
                  <a:srgbClr val="FF0000"/>
                </a:solidFill>
                <a:latin typeface="Arial" panose="020B0604020202020204" pitchFamily="34" charset="0"/>
                <a:ea typeface="ＭＳ Ｐゴシック" charset="0"/>
                <a:cs typeface="Arial" panose="020B0604020202020204" pitchFamily="34" charset="0"/>
              </a:rPr>
              <a:t>///	However, many </a:t>
            </a:r>
            <a:r>
              <a:rPr lang="en-US" b="0" dirty="0">
                <a:solidFill>
                  <a:srgbClr val="000000"/>
                </a:solidFill>
                <a:latin typeface="Arial" panose="020B0604020202020204" pitchFamily="34" charset="0"/>
                <a:ea typeface="ＭＳ Ｐゴシック" charset="0"/>
                <a:cs typeface="Arial" panose="020B0604020202020204" pitchFamily="34" charset="0"/>
              </a:rPr>
              <a:t>scholars call it – and, we believe, correctly – </a:t>
            </a:r>
          </a:p>
          <a:p>
            <a:r>
              <a:rPr lang="en-US" b="0" dirty="0">
                <a:solidFill>
                  <a:srgbClr val="000000"/>
                </a:solidFill>
                <a:latin typeface="Arial" panose="020B0604020202020204" pitchFamily="34" charset="0"/>
                <a:ea typeface="ＭＳ Ｐゴシック" charset="0"/>
                <a:cs typeface="Arial" panose="020B0604020202020204" pitchFamily="34" charset="0"/>
              </a:rPr>
              <a:t>the Sea Of Reeds -- or Yam </a:t>
            </a:r>
            <a:r>
              <a:rPr lang="en-US" b="0" dirty="0" err="1">
                <a:solidFill>
                  <a:srgbClr val="000000"/>
                </a:solidFill>
                <a:latin typeface="Arial" panose="020B0604020202020204" pitchFamily="34" charset="0"/>
                <a:ea typeface="ＭＳ Ｐゴシック" charset="0"/>
                <a:cs typeface="Arial" panose="020B0604020202020204" pitchFamily="34" charset="0"/>
              </a:rPr>
              <a:t>Suph</a:t>
            </a:r>
            <a:r>
              <a:rPr lang="en-US" b="0" dirty="0">
                <a:solidFill>
                  <a:srgbClr val="000000"/>
                </a:solidFill>
                <a:latin typeface="Arial" panose="020B0604020202020204" pitchFamily="34" charset="0"/>
                <a:ea typeface="ＭＳ Ｐゴシック" charset="0"/>
                <a:cs typeface="Arial" panose="020B0604020202020204" pitchFamily="34" charset="0"/>
              </a:rPr>
              <a:t>.  It was a body of water on the border between Egypt and the Sinai Peninsula, called in later centuries the Bitter Lakes.</a:t>
            </a:r>
          </a:p>
          <a:p>
            <a:r>
              <a:rPr lang="en-US" b="0" dirty="0">
                <a:solidFill>
                  <a:srgbClr val="000000"/>
                </a:solidFill>
                <a:latin typeface="Arial" panose="020B0604020202020204" pitchFamily="34" charset="0"/>
                <a:ea typeface="ＭＳ Ｐゴシック" charset="0"/>
                <a:cs typeface="Arial" panose="020B0604020202020204" pitchFamily="34" charset="0"/>
              </a:rPr>
              <a:t>////	That would be the same region</a:t>
            </a:r>
            <a:r>
              <a:rPr lang="en-US" b="0" dirty="0">
                <a:latin typeface="Arial" panose="020B0604020202020204" pitchFamily="34" charset="0"/>
                <a:ea typeface="ＭＳ Ｐゴシック" charset="0"/>
                <a:cs typeface="Arial" panose="020B0604020202020204" pitchFamily="34" charset="0"/>
              </a:rPr>
              <a:t> through which today</a:t>
            </a:r>
            <a:r>
              <a:rPr lang="fr-FR" altLang="ja-JP" b="0" dirty="0">
                <a:latin typeface="Arial" panose="020B0604020202020204" pitchFamily="34" charset="0"/>
                <a:ea typeface="ＭＳ Ｐゴシック" charset="0"/>
                <a:cs typeface="Arial" panose="020B0604020202020204" pitchFamily="34" charset="0"/>
              </a:rPr>
              <a:t>'</a:t>
            </a:r>
            <a:r>
              <a:rPr lang="en-US" altLang="ja-JP" b="0" dirty="0">
                <a:latin typeface="Arial" panose="020B0604020202020204" pitchFamily="34" charset="0"/>
                <a:ea typeface="ＭＳ Ｐゴシック" charset="0"/>
                <a:cs typeface="Arial" panose="020B0604020202020204" pitchFamily="34" charset="0"/>
              </a:rPr>
              <a:t>s Suez Canal transfers the world</a:t>
            </a:r>
            <a:r>
              <a:rPr lang="fr-FR" altLang="ja-JP" b="0" dirty="0">
                <a:latin typeface="Arial" panose="020B0604020202020204" pitchFamily="34" charset="0"/>
                <a:ea typeface="ＭＳ Ｐゴシック" charset="0"/>
                <a:cs typeface="Arial" panose="020B0604020202020204" pitchFamily="34" charset="0"/>
              </a:rPr>
              <a:t>'</a:t>
            </a:r>
            <a:r>
              <a:rPr lang="en-US" altLang="ja-JP" b="0" dirty="0">
                <a:latin typeface="Arial" panose="020B0604020202020204" pitchFamily="34" charset="0"/>
                <a:ea typeface="ＭＳ Ｐゴシック" charset="0"/>
                <a:cs typeface="Arial" panose="020B0604020202020204" pitchFamily="34" charset="0"/>
              </a:rPr>
              <a:t>s commerce to every corner of the planet.</a:t>
            </a:r>
          </a:p>
          <a:p>
            <a:r>
              <a:rPr lang="en-US" b="0" dirty="0">
                <a:latin typeface="Arial" panose="020B0604020202020204" pitchFamily="34" charset="0"/>
                <a:ea typeface="ＭＳ Ｐゴシック" charset="0"/>
                <a:cs typeface="Arial" panose="020B0604020202020204" pitchFamily="34" charset="0"/>
              </a:rPr>
              <a:t>God allows MOSES to lead the people through those waters on dry land while the Pharaoh</a:t>
            </a:r>
            <a:r>
              <a:rPr lang="fr-FR" b="0" dirty="0">
                <a:latin typeface="Arial" panose="020B0604020202020204" pitchFamily="34" charset="0"/>
                <a:ea typeface="ＭＳ Ｐゴシック" charset="0"/>
                <a:cs typeface="Arial" panose="020B0604020202020204" pitchFamily="34" charset="0"/>
              </a:rPr>
              <a:t>'</a:t>
            </a:r>
            <a:r>
              <a:rPr lang="en-US" b="0" dirty="0">
                <a:latin typeface="Arial" panose="020B0604020202020204" pitchFamily="34" charset="0"/>
                <a:ea typeface="ＭＳ Ｐゴシック" charset="0"/>
                <a:cs typeface="Arial" panose="020B0604020202020204" pitchFamily="34" charset="0"/>
              </a:rPr>
              <a:t>s Egyptian forces pursued them. The Egyptians were drowned as the waters returned to their normal levels following the Israelites</a:t>
            </a:r>
            <a:r>
              <a:rPr lang="fr-FR" altLang="ja-JP" b="0" dirty="0">
                <a:latin typeface="Arial" panose="020B0604020202020204" pitchFamily="34" charset="0"/>
                <a:ea typeface="ＭＳ Ｐゴシック" charset="0"/>
                <a:cs typeface="Arial" panose="020B0604020202020204" pitchFamily="34" charset="0"/>
              </a:rPr>
              <a:t>'</a:t>
            </a:r>
            <a:r>
              <a:rPr lang="en-US" altLang="ja-JP" b="0" dirty="0">
                <a:latin typeface="Arial" panose="020B0604020202020204" pitchFamily="34" charset="0"/>
                <a:ea typeface="ＭＳ Ｐゴシック" charset="0"/>
                <a:cs typeface="Arial" panose="020B0604020202020204" pitchFamily="34" charset="0"/>
              </a:rPr>
              <a:t> crossing.</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1150938" y="692150"/>
            <a:ext cx="4556125" cy="3416300"/>
          </a:xfrm>
          <a:ln/>
        </p:spPr>
      </p:sp>
      <p:sp>
        <p:nvSpPr>
          <p:cNvPr id="1741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Safely on the other side, MOSES makes that right-hand turn toward SINAI…leading the Children of Israel southward.</a:t>
            </a:r>
          </a:p>
          <a:p>
            <a:r>
              <a:rPr lang="en-US" b="0" dirty="0">
                <a:latin typeface="Arial" panose="020B0604020202020204" pitchFamily="34" charset="0"/>
                <a:ea typeface="ＭＳ Ｐゴシック" charset="0"/>
                <a:cs typeface="Arial" panose="020B0604020202020204" pitchFamily="34" charset="0"/>
              </a:rPr>
              <a:t>////	Eventually they arrive at MOUNT SINAI, deep in the Sinai Peninsula...there between the rabbit</a:t>
            </a:r>
            <a:r>
              <a:rPr lang="fr-FR" altLang="ja-JP" b="0" dirty="0">
                <a:latin typeface="Arial" panose="020B0604020202020204" pitchFamily="34" charset="0"/>
                <a:ea typeface="ＭＳ Ｐゴシック" charset="0"/>
                <a:cs typeface="Arial" panose="020B0604020202020204" pitchFamily="34" charset="0"/>
              </a:rPr>
              <a:t>'</a:t>
            </a:r>
            <a:r>
              <a:rPr lang="en-US" altLang="ja-JP" b="0" dirty="0">
                <a:latin typeface="Arial" panose="020B0604020202020204" pitchFamily="34" charset="0"/>
                <a:ea typeface="ＭＳ Ｐゴシック" charset="0"/>
                <a:cs typeface="Arial" panose="020B0604020202020204" pitchFamily="34" charset="0"/>
              </a:rPr>
              <a:t>s ears.</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4482611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167741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400674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32888" cy="6845300"/>
            <a:chOff x="0" y="0"/>
            <a:chExt cx="5753" cy="4312"/>
          </a:xfrm>
        </p:grpSpPr>
        <p:sp>
          <p:nvSpPr>
            <p:cNvPr id="3" name="Rectangle 3"/>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grpSp>
          <p:nvGrpSpPr>
            <p:cNvPr id="4" name="Group 4"/>
            <p:cNvGrpSpPr>
              <a:grpSpLocks/>
            </p:cNvGrpSpPr>
            <p:nvPr/>
          </p:nvGrpSpPr>
          <p:grpSpPr bwMode="auto">
            <a:xfrm>
              <a:off x="246" y="204"/>
              <a:ext cx="5271" cy="3889"/>
              <a:chOff x="246" y="204"/>
              <a:chExt cx="5271" cy="3889"/>
            </a:xfrm>
          </p:grpSpPr>
          <p:sp>
            <p:nvSpPr>
              <p:cNvPr id="9"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10" name="Freeform 6"/>
              <p:cNvSpPr>
                <a:spLocks/>
              </p:cNvSpPr>
              <p:nvPr/>
            </p:nvSpPr>
            <p:spPr bwMode="auto">
              <a:xfrm>
                <a:off x="3002" y="378"/>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11" name="Freeform 7"/>
              <p:cNvSpPr>
                <a:spLocks/>
              </p:cNvSpPr>
              <p:nvPr/>
            </p:nvSpPr>
            <p:spPr bwMode="auto">
              <a:xfrm>
                <a:off x="522" y="3415"/>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12" name="Freeform 8"/>
              <p:cNvSpPr>
                <a:spLocks/>
              </p:cNvSpPr>
              <p:nvPr/>
            </p:nvSpPr>
            <p:spPr bwMode="auto">
              <a:xfrm>
                <a:off x="4384" y="399"/>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13" name="Freeform 9"/>
              <p:cNvSpPr>
                <a:spLocks/>
              </p:cNvSpPr>
              <p:nvPr/>
            </p:nvSpPr>
            <p:spPr bwMode="auto">
              <a:xfrm>
                <a:off x="502" y="1226"/>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14" name="Freeform 10"/>
              <p:cNvSpPr>
                <a:spLocks/>
              </p:cNvSpPr>
              <p:nvPr/>
            </p:nvSpPr>
            <p:spPr bwMode="auto">
              <a:xfrm>
                <a:off x="418" y="549"/>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15" name="Freeform 11"/>
              <p:cNvSpPr>
                <a:spLocks/>
              </p:cNvSpPr>
              <p:nvPr/>
            </p:nvSpPr>
            <p:spPr bwMode="auto">
              <a:xfrm>
                <a:off x="529"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16" name="Freeform 12"/>
              <p:cNvSpPr>
                <a:spLocks/>
              </p:cNvSpPr>
              <p:nvPr/>
            </p:nvSpPr>
            <p:spPr bwMode="auto">
              <a:xfrm>
                <a:off x="502" y="378"/>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17" name="Freeform 13"/>
              <p:cNvSpPr>
                <a:spLocks/>
              </p:cNvSpPr>
              <p:nvPr/>
            </p:nvSpPr>
            <p:spPr bwMode="auto">
              <a:xfrm>
                <a:off x="1328" y="1009"/>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18" name="Freeform 14"/>
              <p:cNvSpPr>
                <a:spLocks/>
              </p:cNvSpPr>
              <p:nvPr/>
            </p:nvSpPr>
            <p:spPr bwMode="auto">
              <a:xfrm>
                <a:off x="3466" y="559"/>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19" name="Freeform 15"/>
              <p:cNvSpPr>
                <a:spLocks/>
              </p:cNvSpPr>
              <p:nvPr/>
            </p:nvSpPr>
            <p:spPr bwMode="auto">
              <a:xfrm>
                <a:off x="531" y="356"/>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20" name="Freeform 16"/>
              <p:cNvSpPr>
                <a:spLocks/>
              </p:cNvSpPr>
              <p:nvPr/>
            </p:nvSpPr>
            <p:spPr bwMode="auto">
              <a:xfrm>
                <a:off x="246" y="204"/>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21" name="Freeform 17"/>
              <p:cNvSpPr>
                <a:spLocks/>
              </p:cNvSpPr>
              <p:nvPr/>
            </p:nvSpPr>
            <p:spPr bwMode="auto">
              <a:xfrm>
                <a:off x="246" y="204"/>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22" name="Freeform 18"/>
              <p:cNvSpPr>
                <a:spLocks/>
              </p:cNvSpPr>
              <p:nvPr/>
            </p:nvSpPr>
            <p:spPr bwMode="auto">
              <a:xfrm>
                <a:off x="5410" y="204"/>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23" name="Freeform 19"/>
              <p:cNvSpPr>
                <a:spLocks/>
              </p:cNvSpPr>
              <p:nvPr/>
            </p:nvSpPr>
            <p:spPr bwMode="auto">
              <a:xfrm>
                <a:off x="246" y="3976"/>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24" name="Freeform 20"/>
              <p:cNvSpPr>
                <a:spLocks/>
              </p:cNvSpPr>
              <p:nvPr/>
            </p:nvSpPr>
            <p:spPr bwMode="auto">
              <a:xfrm>
                <a:off x="5410" y="320"/>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25" name="Freeform 21"/>
              <p:cNvSpPr>
                <a:spLocks/>
              </p:cNvSpPr>
              <p:nvPr/>
            </p:nvSpPr>
            <p:spPr bwMode="auto">
              <a:xfrm>
                <a:off x="931" y="3992"/>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26" name="Freeform 22"/>
              <p:cNvSpPr>
                <a:spLocks/>
              </p:cNvSpPr>
              <p:nvPr/>
            </p:nvSpPr>
            <p:spPr bwMode="auto">
              <a:xfrm>
                <a:off x="2773" y="3976"/>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27" name="Freeform 23"/>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28" name="Freeform 24"/>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29" name="Freeform 25"/>
              <p:cNvSpPr>
                <a:spLocks/>
              </p:cNvSpPr>
              <p:nvPr/>
            </p:nvSpPr>
            <p:spPr bwMode="auto">
              <a:xfrm>
                <a:off x="260" y="437"/>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30" name="Freeform 26"/>
              <p:cNvSpPr>
                <a:spLocks/>
              </p:cNvSpPr>
              <p:nvPr/>
            </p:nvSpPr>
            <p:spPr bwMode="auto">
              <a:xfrm>
                <a:off x="1161" y="204"/>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31" name="Freeform 27"/>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grpSp>
        <p:grpSp>
          <p:nvGrpSpPr>
            <p:cNvPr id="5" name="Group 28"/>
            <p:cNvGrpSpPr>
              <a:grpSpLocks/>
            </p:cNvGrpSpPr>
            <p:nvPr/>
          </p:nvGrpSpPr>
          <p:grpSpPr bwMode="auto">
            <a:xfrm>
              <a:off x="0" y="0"/>
              <a:ext cx="1246" cy="1232"/>
              <a:chOff x="0" y="0"/>
              <a:chExt cx="1246" cy="1232"/>
            </a:xfrm>
          </p:grpSpPr>
          <p:sp>
            <p:nvSpPr>
              <p:cNvPr id="6" name="Rectangle 29"/>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7" name="Rectangle 30"/>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8" name="Rectangle 31"/>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grpSp>
      </p:grpSp>
      <p:sp>
        <p:nvSpPr>
          <p:cNvPr id="32"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33"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34" name="Rectangle 34"/>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anchor="ct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35" name="Rectangle 35"/>
          <p:cNvSpPr>
            <a:spLocks noChangeArrowheads="1"/>
          </p:cNvSpPr>
          <p:nvPr/>
        </p:nvSpPr>
        <p:spPr bwMode="auto">
          <a:xfrm>
            <a:off x="3086100" y="4381500"/>
            <a:ext cx="1676400" cy="457200"/>
          </a:xfrm>
          <a:prstGeom prst="rect">
            <a:avLst/>
          </a:prstGeom>
          <a:noFill/>
          <a:ln w="12700">
            <a:noFill/>
            <a:miter lim="800000"/>
            <a:headEnd/>
            <a:tailEnd/>
          </a:ln>
          <a:effectLst/>
        </p:spPr>
        <p:txBody>
          <a:bodyPr wrap="none" anchor="ct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36" name="Rectangle 36"/>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2000">
                <a:solidFill>
                  <a:srgbClr val="FFD34A"/>
                </a:solidFill>
                <a:latin typeface="Times" pitchFamily="-110" charset="0"/>
              </a:rPr>
              <a:t> DRESSING</a:t>
            </a:r>
          </a:p>
          <a:p>
            <a:pPr>
              <a:defRPr/>
            </a:pPr>
            <a:r>
              <a:rPr lang="en-US" sz="2000">
                <a:solidFill>
                  <a:srgbClr val="FFD34A"/>
                </a:solidFill>
                <a:latin typeface="Times" pitchFamily="-110" charset="0"/>
              </a:rPr>
              <a:t>        THE                                    </a:t>
            </a:r>
          </a:p>
          <a:p>
            <a:pPr>
              <a:defRPr/>
            </a:pPr>
            <a:r>
              <a:rPr lang="en-US" sz="2000">
                <a:solidFill>
                  <a:srgbClr val="FFD34A"/>
                </a:solidFill>
                <a:latin typeface="Times" pitchFamily="-110" charset="0"/>
              </a:rPr>
              <a:t>   STAGE</a:t>
            </a:r>
          </a:p>
        </p:txBody>
      </p:sp>
      <p:sp>
        <p:nvSpPr>
          <p:cNvPr id="37"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Tree>
    <p:extLst>
      <p:ext uri="{BB962C8B-B14F-4D97-AF65-F5344CB8AC3E}">
        <p14:creationId xmlns:p14="http://schemas.microsoft.com/office/powerpoint/2010/main" val="158189841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962073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4705735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42220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3481771"/>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81526945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949703"/>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5772629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1550420"/>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9772078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594858"/>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494686"/>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21731606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2617368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05543959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28329401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59710875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46052773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60283430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4360868"/>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01176595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43845233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28821291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57937693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32888" cy="6845300"/>
            <a:chOff x="0" y="0"/>
            <a:chExt cx="5753" cy="4312"/>
          </a:xfrm>
        </p:grpSpPr>
        <p:sp>
          <p:nvSpPr>
            <p:cNvPr id="3" name="Rectangle 3"/>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grpSp>
          <p:nvGrpSpPr>
            <p:cNvPr id="4" name="Group 4"/>
            <p:cNvGrpSpPr>
              <a:grpSpLocks/>
            </p:cNvGrpSpPr>
            <p:nvPr/>
          </p:nvGrpSpPr>
          <p:grpSpPr bwMode="auto">
            <a:xfrm>
              <a:off x="246" y="204"/>
              <a:ext cx="5271" cy="3889"/>
              <a:chOff x="246" y="204"/>
              <a:chExt cx="5271" cy="3889"/>
            </a:xfrm>
          </p:grpSpPr>
          <p:sp>
            <p:nvSpPr>
              <p:cNvPr id="9"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10" name="Freeform 6"/>
              <p:cNvSpPr>
                <a:spLocks/>
              </p:cNvSpPr>
              <p:nvPr/>
            </p:nvSpPr>
            <p:spPr bwMode="auto">
              <a:xfrm>
                <a:off x="3002" y="378"/>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11" name="Freeform 7"/>
              <p:cNvSpPr>
                <a:spLocks/>
              </p:cNvSpPr>
              <p:nvPr/>
            </p:nvSpPr>
            <p:spPr bwMode="auto">
              <a:xfrm>
                <a:off x="522" y="3415"/>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12" name="Freeform 8"/>
              <p:cNvSpPr>
                <a:spLocks/>
              </p:cNvSpPr>
              <p:nvPr/>
            </p:nvSpPr>
            <p:spPr bwMode="auto">
              <a:xfrm>
                <a:off x="4384" y="399"/>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13" name="Freeform 9"/>
              <p:cNvSpPr>
                <a:spLocks/>
              </p:cNvSpPr>
              <p:nvPr/>
            </p:nvSpPr>
            <p:spPr bwMode="auto">
              <a:xfrm>
                <a:off x="502" y="1226"/>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14" name="Freeform 10"/>
              <p:cNvSpPr>
                <a:spLocks/>
              </p:cNvSpPr>
              <p:nvPr/>
            </p:nvSpPr>
            <p:spPr bwMode="auto">
              <a:xfrm>
                <a:off x="418" y="549"/>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15" name="Freeform 11"/>
              <p:cNvSpPr>
                <a:spLocks/>
              </p:cNvSpPr>
              <p:nvPr/>
            </p:nvSpPr>
            <p:spPr bwMode="auto">
              <a:xfrm>
                <a:off x="529"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16" name="Freeform 12"/>
              <p:cNvSpPr>
                <a:spLocks/>
              </p:cNvSpPr>
              <p:nvPr/>
            </p:nvSpPr>
            <p:spPr bwMode="auto">
              <a:xfrm>
                <a:off x="502" y="378"/>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17" name="Freeform 13"/>
              <p:cNvSpPr>
                <a:spLocks/>
              </p:cNvSpPr>
              <p:nvPr/>
            </p:nvSpPr>
            <p:spPr bwMode="auto">
              <a:xfrm>
                <a:off x="1328" y="1009"/>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18" name="Freeform 14"/>
              <p:cNvSpPr>
                <a:spLocks/>
              </p:cNvSpPr>
              <p:nvPr/>
            </p:nvSpPr>
            <p:spPr bwMode="auto">
              <a:xfrm>
                <a:off x="3466" y="559"/>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19" name="Freeform 15"/>
              <p:cNvSpPr>
                <a:spLocks/>
              </p:cNvSpPr>
              <p:nvPr/>
            </p:nvSpPr>
            <p:spPr bwMode="auto">
              <a:xfrm>
                <a:off x="531" y="356"/>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20" name="Freeform 16"/>
              <p:cNvSpPr>
                <a:spLocks/>
              </p:cNvSpPr>
              <p:nvPr/>
            </p:nvSpPr>
            <p:spPr bwMode="auto">
              <a:xfrm>
                <a:off x="246" y="204"/>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21" name="Freeform 17"/>
              <p:cNvSpPr>
                <a:spLocks/>
              </p:cNvSpPr>
              <p:nvPr/>
            </p:nvSpPr>
            <p:spPr bwMode="auto">
              <a:xfrm>
                <a:off x="246" y="204"/>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22" name="Freeform 18"/>
              <p:cNvSpPr>
                <a:spLocks/>
              </p:cNvSpPr>
              <p:nvPr/>
            </p:nvSpPr>
            <p:spPr bwMode="auto">
              <a:xfrm>
                <a:off x="5410" y="204"/>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23" name="Freeform 19"/>
              <p:cNvSpPr>
                <a:spLocks/>
              </p:cNvSpPr>
              <p:nvPr/>
            </p:nvSpPr>
            <p:spPr bwMode="auto">
              <a:xfrm>
                <a:off x="246" y="3976"/>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24" name="Freeform 20"/>
              <p:cNvSpPr>
                <a:spLocks/>
              </p:cNvSpPr>
              <p:nvPr/>
            </p:nvSpPr>
            <p:spPr bwMode="auto">
              <a:xfrm>
                <a:off x="5410" y="320"/>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25" name="Freeform 21"/>
              <p:cNvSpPr>
                <a:spLocks/>
              </p:cNvSpPr>
              <p:nvPr/>
            </p:nvSpPr>
            <p:spPr bwMode="auto">
              <a:xfrm>
                <a:off x="931" y="3992"/>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26" name="Freeform 22"/>
              <p:cNvSpPr>
                <a:spLocks/>
              </p:cNvSpPr>
              <p:nvPr/>
            </p:nvSpPr>
            <p:spPr bwMode="auto">
              <a:xfrm>
                <a:off x="2773" y="3976"/>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27" name="Freeform 23"/>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28" name="Freeform 24"/>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29" name="Freeform 25"/>
              <p:cNvSpPr>
                <a:spLocks/>
              </p:cNvSpPr>
              <p:nvPr/>
            </p:nvSpPr>
            <p:spPr bwMode="auto">
              <a:xfrm>
                <a:off x="260" y="437"/>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30" name="Freeform 26"/>
              <p:cNvSpPr>
                <a:spLocks/>
              </p:cNvSpPr>
              <p:nvPr/>
            </p:nvSpPr>
            <p:spPr bwMode="auto">
              <a:xfrm>
                <a:off x="1161" y="204"/>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31" name="Freeform 27"/>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grpSp>
        <p:grpSp>
          <p:nvGrpSpPr>
            <p:cNvPr id="5" name="Group 28"/>
            <p:cNvGrpSpPr>
              <a:grpSpLocks/>
            </p:cNvGrpSpPr>
            <p:nvPr/>
          </p:nvGrpSpPr>
          <p:grpSpPr bwMode="auto">
            <a:xfrm>
              <a:off x="0" y="0"/>
              <a:ext cx="1246" cy="1232"/>
              <a:chOff x="0" y="0"/>
              <a:chExt cx="1246" cy="1232"/>
            </a:xfrm>
          </p:grpSpPr>
          <p:sp>
            <p:nvSpPr>
              <p:cNvPr id="6" name="Rectangle 29"/>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7" name="Rectangle 30"/>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8" name="Rectangle 31"/>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grpSp>
      </p:grpSp>
      <p:sp>
        <p:nvSpPr>
          <p:cNvPr id="32"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33"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34" name="Rectangle 34"/>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35" name="Rectangle 35"/>
          <p:cNvSpPr>
            <a:spLocks noChangeArrowheads="1"/>
          </p:cNvSpPr>
          <p:nvPr/>
        </p:nvSpPr>
        <p:spPr bwMode="auto">
          <a:xfrm>
            <a:off x="3086100" y="4381500"/>
            <a:ext cx="1676400" cy="457200"/>
          </a:xfrm>
          <a:prstGeom prst="rect">
            <a:avLst/>
          </a:prstGeom>
          <a:no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36" name="Rectangle 36"/>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2000" b="1" i="0">
                <a:solidFill>
                  <a:schemeClr val="tx2"/>
                </a:solidFill>
                <a:latin typeface="Times" pitchFamily="-110" charset="0"/>
                <a:ea typeface="+mn-ea"/>
                <a:cs typeface="+mn-cs"/>
              </a:rPr>
              <a:t> DRESSING</a:t>
            </a:r>
          </a:p>
          <a:p>
            <a:pPr algn="l">
              <a:defRPr/>
            </a:pPr>
            <a:r>
              <a:rPr lang="en-US" sz="2000" b="1" i="0">
                <a:solidFill>
                  <a:schemeClr val="tx2"/>
                </a:solidFill>
                <a:latin typeface="Times" pitchFamily="-110" charset="0"/>
                <a:ea typeface="+mn-ea"/>
                <a:cs typeface="+mn-cs"/>
              </a:rPr>
              <a:t>        THE                                    </a:t>
            </a:r>
          </a:p>
          <a:p>
            <a:pPr algn="l">
              <a:defRPr/>
            </a:pPr>
            <a:r>
              <a:rPr lang="en-US" sz="2000" b="1" i="0">
                <a:solidFill>
                  <a:schemeClr val="tx2"/>
                </a:solidFill>
                <a:latin typeface="Times" pitchFamily="-110" charset="0"/>
                <a:ea typeface="+mn-ea"/>
                <a:cs typeface="+mn-cs"/>
              </a:rPr>
              <a:t>   STAGE</a:t>
            </a:r>
          </a:p>
        </p:txBody>
      </p:sp>
      <p:sp>
        <p:nvSpPr>
          <p:cNvPr id="37"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Tree>
    <p:extLst>
      <p:ext uri="{BB962C8B-B14F-4D97-AF65-F5344CB8AC3E}">
        <p14:creationId xmlns:p14="http://schemas.microsoft.com/office/powerpoint/2010/main" val="1768934739"/>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3130095"/>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64069474"/>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8219406"/>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277785"/>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47201455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4820044"/>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738774"/>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59040875"/>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17231732"/>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0815984"/>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526018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603018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81410163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297393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133777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3493876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1029"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1030"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Comic Sans MS" pitchFamily="-107" charset="0"/>
                  <a:ea typeface="+mn-ea"/>
                  <a:cs typeface="+mn-cs"/>
                </a:endParaRPr>
              </a:p>
            </p:txBody>
          </p:sp>
          <p:sp>
            <p:nvSpPr>
              <p:cNvPr id="1036"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7"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8"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9"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0"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1"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2"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3"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4"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5"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6"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7"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8"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9"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0"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1"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2"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3"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4"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5"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6"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7"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31" name="Group 30"/>
            <p:cNvGrpSpPr>
              <a:grpSpLocks/>
            </p:cNvGrpSpPr>
            <p:nvPr/>
          </p:nvGrpSpPr>
          <p:grpSpPr bwMode="auto">
            <a:xfrm>
              <a:off x="0" y="0"/>
              <a:ext cx="1246" cy="1232"/>
              <a:chOff x="0" y="0"/>
              <a:chExt cx="1246" cy="1232"/>
            </a:xfrm>
          </p:grpSpPr>
          <p:sp>
            <p:nvSpPr>
              <p:cNvPr id="1032"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33"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34"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grpSp>
      <p:sp>
        <p:nvSpPr>
          <p:cNvPr id="1027" name="Text Box 41"/>
          <p:cNvSpPr txBox="1">
            <a:spLocks noChangeArrowheads="1"/>
          </p:cNvSpPr>
          <p:nvPr/>
        </p:nvSpPr>
        <p:spPr bwMode="auto">
          <a:xfrm>
            <a:off x="449263" y="6537325"/>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defRPr/>
            </a:pPr>
            <a:r>
              <a:rPr lang="en-US" sz="900">
                <a:solidFill>
                  <a:srgbClr val="FFFFFF"/>
                </a:solidFill>
                <a:latin typeface="Arial" charset="0"/>
              </a:rPr>
              <a:t>© </a:t>
            </a:r>
            <a:r>
              <a:rPr lang="en-US" sz="1000">
                <a:solidFill>
                  <a:srgbClr val="FFFFFF"/>
                </a:solidFill>
                <a:latin typeface="Arial" charset="0"/>
              </a:rPr>
              <a:t>2005</a:t>
            </a:r>
            <a:r>
              <a:rPr lang="en-US" sz="900">
                <a:solidFill>
                  <a:srgbClr val="FFFFFF"/>
                </a:solidFill>
                <a:latin typeface="Arial" charset="0"/>
              </a:rPr>
              <a:t> TBBMI</a:t>
            </a:r>
          </a:p>
        </p:txBody>
      </p:sp>
      <p:sp>
        <p:nvSpPr>
          <p:cNvPr id="1066" name="Rectangle 42"/>
          <p:cNvSpPr>
            <a:spLocks noChangeArrowheads="1"/>
          </p:cNvSpPr>
          <p:nvPr/>
        </p:nvSpPr>
        <p:spPr bwMode="auto">
          <a:xfrm>
            <a:off x="7491413" y="6532563"/>
            <a:ext cx="801687" cy="244475"/>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rPr>
              <a:t>9.65.03c.</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32888" cy="6845300"/>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1080" name="Rectangle 56"/>
          <p:cNvSpPr>
            <a:spLocks noChangeArrowheads="1"/>
          </p:cNvSpPr>
          <p:nvPr userDrawn="1"/>
        </p:nvSpPr>
        <p:spPr bwMode="auto">
          <a:xfrm>
            <a:off x="506413" y="415925"/>
            <a:ext cx="8361362" cy="6176963"/>
          </a:xfrm>
          <a:prstGeom prst="rect">
            <a:avLst/>
          </a:prstGeom>
          <a:solidFill>
            <a:schemeClr val="bg2"/>
          </a:solidFill>
          <a:ln w="12700">
            <a:noFill/>
            <a:miter lim="800000"/>
            <a:headEnd/>
            <a:tailEnd/>
          </a:ln>
          <a:effectLst/>
        </p:spPr>
        <p:txBody>
          <a:bodyPr wrap="none" anchor="ct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1027" name="Rectangle 3"/>
          <p:cNvSpPr>
            <a:spLocks noChangeArrowheads="1"/>
          </p:cNvSpPr>
          <p:nvPr/>
        </p:nvSpPr>
        <p:spPr bwMode="auto">
          <a:xfrm>
            <a:off x="466725" y="361950"/>
            <a:ext cx="8281988" cy="6111875"/>
          </a:xfrm>
          <a:prstGeom prst="rect">
            <a:avLst/>
          </a:prstGeom>
          <a:solidFill>
            <a:srgbClr val="535353"/>
          </a:solidFill>
          <a:ln w="12700">
            <a:noFill/>
            <a:miter lim="800000"/>
            <a:headEnd/>
            <a:tailEnd/>
          </a:ln>
          <a:effectLst/>
        </p:spPr>
        <p:txBody>
          <a:bodyPr wrap="none" anchor="ct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1028" name="Freeform 4"/>
          <p:cNvSpPr>
            <a:spLocks/>
          </p:cNvSpPr>
          <p:nvPr/>
        </p:nvSpPr>
        <p:spPr bwMode="auto">
          <a:xfrm>
            <a:off x="4765675" y="600075"/>
            <a:ext cx="2239963" cy="546100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1031" name="Freeform 7"/>
          <p:cNvSpPr>
            <a:spLocks/>
          </p:cNvSpPr>
          <p:nvPr/>
        </p:nvSpPr>
        <p:spPr bwMode="auto">
          <a:xfrm>
            <a:off x="796925" y="1946275"/>
            <a:ext cx="7750175" cy="222726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1032" name="Freeform 8"/>
          <p:cNvSpPr>
            <a:spLocks/>
          </p:cNvSpPr>
          <p:nvPr/>
        </p:nvSpPr>
        <p:spPr bwMode="auto">
          <a:xfrm>
            <a:off x="663575" y="871538"/>
            <a:ext cx="7926388" cy="5164137"/>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1033" name="Freeform 9"/>
          <p:cNvSpPr>
            <a:spLocks/>
          </p:cNvSpPr>
          <p:nvPr/>
        </p:nvSpPr>
        <p:spPr bwMode="auto">
          <a:xfrm>
            <a:off x="839788" y="817563"/>
            <a:ext cx="1066800" cy="960437"/>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1034" name="Freeform 10"/>
          <p:cNvSpPr>
            <a:spLocks/>
          </p:cNvSpPr>
          <p:nvPr/>
        </p:nvSpPr>
        <p:spPr bwMode="auto">
          <a:xfrm>
            <a:off x="796925" y="600075"/>
            <a:ext cx="1803400" cy="403225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1037" name="Freeform 13"/>
          <p:cNvSpPr>
            <a:spLocks/>
          </p:cNvSpPr>
          <p:nvPr/>
        </p:nvSpPr>
        <p:spPr bwMode="auto">
          <a:xfrm>
            <a:off x="842963" y="565150"/>
            <a:ext cx="7639050" cy="5495925"/>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1038" name="Freeform 14"/>
          <p:cNvSpPr>
            <a:spLocks/>
          </p:cNvSpPr>
          <p:nvPr/>
        </p:nvSpPr>
        <p:spPr bwMode="auto">
          <a:xfrm>
            <a:off x="390525" y="323850"/>
            <a:ext cx="8367713" cy="185738"/>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1039" name="Freeform 15"/>
          <p:cNvSpPr>
            <a:spLocks/>
          </p:cNvSpPr>
          <p:nvPr/>
        </p:nvSpPr>
        <p:spPr bwMode="auto">
          <a:xfrm>
            <a:off x="390525" y="323850"/>
            <a:ext cx="169863" cy="6173788"/>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1040" name="Freeform 16"/>
          <p:cNvSpPr>
            <a:spLocks/>
          </p:cNvSpPr>
          <p:nvPr/>
        </p:nvSpPr>
        <p:spPr bwMode="auto">
          <a:xfrm>
            <a:off x="8588375" y="323850"/>
            <a:ext cx="169863" cy="6173788"/>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1041" name="Freeform 17"/>
          <p:cNvSpPr>
            <a:spLocks/>
          </p:cNvSpPr>
          <p:nvPr/>
        </p:nvSpPr>
        <p:spPr bwMode="auto">
          <a:xfrm>
            <a:off x="390525" y="6311900"/>
            <a:ext cx="8367713" cy="185738"/>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1043" name="Freeform 19"/>
          <p:cNvSpPr>
            <a:spLocks/>
          </p:cNvSpPr>
          <p:nvPr/>
        </p:nvSpPr>
        <p:spPr bwMode="auto">
          <a:xfrm>
            <a:off x="1477963" y="6337300"/>
            <a:ext cx="2371725" cy="12700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1044" name="Freeform 20"/>
          <p:cNvSpPr>
            <a:spLocks/>
          </p:cNvSpPr>
          <p:nvPr/>
        </p:nvSpPr>
        <p:spPr bwMode="auto">
          <a:xfrm>
            <a:off x="4402138" y="6311900"/>
            <a:ext cx="2733675" cy="128588"/>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1046" name="Freeform 22"/>
          <p:cNvSpPr>
            <a:spLocks/>
          </p:cNvSpPr>
          <p:nvPr/>
        </p:nvSpPr>
        <p:spPr bwMode="auto">
          <a:xfrm>
            <a:off x="390525" y="323850"/>
            <a:ext cx="169863" cy="3389313"/>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1047" name="Freeform 23"/>
          <p:cNvSpPr>
            <a:spLocks/>
          </p:cNvSpPr>
          <p:nvPr/>
        </p:nvSpPr>
        <p:spPr bwMode="auto">
          <a:xfrm>
            <a:off x="412750" y="693738"/>
            <a:ext cx="147638" cy="2697162"/>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grpSp>
        <p:nvGrpSpPr>
          <p:cNvPr id="2" name="Group 30"/>
          <p:cNvGrpSpPr>
            <a:grpSpLocks/>
          </p:cNvGrpSpPr>
          <p:nvPr/>
        </p:nvGrpSpPr>
        <p:grpSpPr bwMode="auto">
          <a:xfrm>
            <a:off x="0" y="0"/>
            <a:ext cx="1978025" cy="1955800"/>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1052" name="Rectangle 28"/>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grpSp>
      <p:sp>
        <p:nvSpPr>
          <p:cNvPr id="1060" name="Rectangle 36"/>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1061" name="Rectangle 37"/>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anchor="ct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
        <p:nvSpPr>
          <p:cNvPr id="1066" name="Rectangle 42"/>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2000">
                <a:solidFill>
                  <a:srgbClr val="FFD34A"/>
                </a:solidFill>
                <a:latin typeface="Times" charset="0"/>
              </a:rPr>
              <a:t> DRESSING</a:t>
            </a:r>
          </a:p>
          <a:p>
            <a:pPr>
              <a:defRPr/>
            </a:pPr>
            <a:r>
              <a:rPr lang="en-US" sz="2000">
                <a:solidFill>
                  <a:srgbClr val="FFD34A"/>
                </a:solidFill>
                <a:latin typeface="Times" charset="0"/>
              </a:rPr>
              <a:t>        THE                                    </a:t>
            </a:r>
          </a:p>
          <a:p>
            <a:pPr>
              <a:defRPr/>
            </a:pPr>
            <a:r>
              <a:rPr lang="en-US" sz="2000">
                <a:solidFill>
                  <a:srgbClr val="FFD34A"/>
                </a:solidFill>
                <a:latin typeface="Times" charset="0"/>
              </a:rPr>
              <a:t>   STAGE</a:t>
            </a:r>
          </a:p>
        </p:txBody>
      </p:sp>
      <p:sp>
        <p:nvSpPr>
          <p:cNvPr id="3" name="Text Box 50"/>
          <p:cNvSpPr txBox="1">
            <a:spLocks noChangeArrowheads="1"/>
          </p:cNvSpPr>
          <p:nvPr userDrawn="1"/>
        </p:nvSpPr>
        <p:spPr bwMode="auto">
          <a:xfrm>
            <a:off x="263525" y="6542088"/>
            <a:ext cx="103346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algn="ctr">
              <a:spcBef>
                <a:spcPct val="50000"/>
              </a:spcBef>
              <a:defRPr/>
            </a:pPr>
            <a:r>
              <a:rPr lang="en-US" sz="1000" i="0">
                <a:solidFill>
                  <a:srgbClr val="FFFFFF"/>
                </a:solidFill>
                <a:latin typeface="Arial" charset="0"/>
              </a:rPr>
              <a:t>© 2006 TBBMI</a:t>
            </a:r>
          </a:p>
        </p:txBody>
      </p:sp>
      <p:sp>
        <p:nvSpPr>
          <p:cNvPr id="1075" name="Rectangle 51"/>
          <p:cNvSpPr>
            <a:spLocks noChangeArrowheads="1"/>
          </p:cNvSpPr>
          <p:nvPr userDrawn="1"/>
        </p:nvSpPr>
        <p:spPr bwMode="auto">
          <a:xfrm>
            <a:off x="7618413" y="6529388"/>
            <a:ext cx="658812" cy="244475"/>
          </a:xfrm>
          <a:prstGeom prst="rect">
            <a:avLst/>
          </a:prstGeom>
          <a:noFill/>
          <a:ln w="12700">
            <a:noFill/>
            <a:miter lim="800000"/>
            <a:headEnd/>
            <a:tailEnd/>
          </a:ln>
          <a:effectLst/>
        </p:spPr>
        <p:txBody>
          <a:bodyPr wrap="none" anchor="ctr">
            <a:spAutoFit/>
          </a:bodyPr>
          <a:lstStyle/>
          <a:p>
            <a:pPr algn="ctr">
              <a:defRPr/>
            </a:pPr>
            <a:r>
              <a:rPr lang="en-US" sz="1000">
                <a:solidFill>
                  <a:srgbClr val="FFFFFF"/>
                </a:solidFill>
                <a:effectLst>
                  <a:outerShdw blurRad="38100" dist="38100" dir="2700000" algn="tl">
                    <a:srgbClr val="000000"/>
                  </a:outerShdw>
                </a:effectLst>
              </a:rPr>
              <a:t>9.7.02.</a:t>
            </a:r>
          </a:p>
        </p:txBody>
      </p:sp>
      <p:sp>
        <p:nvSpPr>
          <p:cNvPr id="1081" name="Rectangle 57"/>
          <p:cNvSpPr>
            <a:spLocks noChangeArrowheads="1"/>
          </p:cNvSpPr>
          <p:nvPr userDrawn="1"/>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lgn="ctr">
              <a:defRPr/>
            </a:pPr>
            <a:endParaRPr lang="en-US" sz="2800" b="0" i="1">
              <a:solidFill>
                <a:srgbClr val="FFFFFF"/>
              </a:solidFill>
              <a:effectLst>
                <a:outerShdw blurRad="38100" dist="38100" dir="2700000" algn="tl">
                  <a:srgbClr val="000000">
                    <a:alpha val="43137"/>
                  </a:srgbClr>
                </a:outerShdw>
              </a:effectLst>
              <a:latin typeface="Comic Sans MS" pitchFamily="-110" charset="0"/>
            </a:endParaRPr>
          </a:p>
        </p:txBody>
      </p:sp>
    </p:spTree>
    <p:extLst>
      <p:ext uri="{BB962C8B-B14F-4D97-AF65-F5344CB8AC3E}">
        <p14:creationId xmlns:p14="http://schemas.microsoft.com/office/powerpoint/2010/main" val="244658545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b="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b="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b="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b="0"/>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b="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b="0"/>
              <a:pPr eaLnBrk="1" hangingPunct="1">
                <a:defRPr/>
              </a:pPr>
              <a:t>‹#›</a:t>
            </a:fld>
            <a:endParaRPr lang="en-US" b="0"/>
          </a:p>
        </p:txBody>
      </p:sp>
    </p:spTree>
    <p:extLst>
      <p:ext uri="{BB962C8B-B14F-4D97-AF65-F5344CB8AC3E}">
        <p14:creationId xmlns:p14="http://schemas.microsoft.com/office/powerpoint/2010/main" val="2730234522"/>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32888" cy="6845300"/>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1080" name="Rectangle 56"/>
          <p:cNvSpPr>
            <a:spLocks noChangeArrowheads="1"/>
          </p:cNvSpPr>
          <p:nvPr userDrawn="1"/>
        </p:nvSpPr>
        <p:spPr bwMode="auto">
          <a:xfrm>
            <a:off x="506413" y="415925"/>
            <a:ext cx="8361362" cy="6176963"/>
          </a:xfrm>
          <a:prstGeom prst="rect">
            <a:avLst/>
          </a:prstGeom>
          <a:solidFill>
            <a:schemeClr val="bg2"/>
          </a:solid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1027" name="Rectangle 3"/>
          <p:cNvSpPr>
            <a:spLocks noChangeArrowheads="1"/>
          </p:cNvSpPr>
          <p:nvPr/>
        </p:nvSpPr>
        <p:spPr bwMode="auto">
          <a:xfrm>
            <a:off x="466725" y="361950"/>
            <a:ext cx="8281988" cy="6111875"/>
          </a:xfrm>
          <a:prstGeom prst="rect">
            <a:avLst/>
          </a:prstGeom>
          <a:solidFill>
            <a:srgbClr val="535353"/>
          </a:solid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1028" name="Freeform 4"/>
          <p:cNvSpPr>
            <a:spLocks/>
          </p:cNvSpPr>
          <p:nvPr/>
        </p:nvSpPr>
        <p:spPr bwMode="auto">
          <a:xfrm>
            <a:off x="4765675" y="600075"/>
            <a:ext cx="2239963" cy="546100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1031" name="Freeform 7"/>
          <p:cNvSpPr>
            <a:spLocks/>
          </p:cNvSpPr>
          <p:nvPr/>
        </p:nvSpPr>
        <p:spPr bwMode="auto">
          <a:xfrm>
            <a:off x="796925" y="1946275"/>
            <a:ext cx="7750175" cy="222726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1032" name="Freeform 8"/>
          <p:cNvSpPr>
            <a:spLocks/>
          </p:cNvSpPr>
          <p:nvPr/>
        </p:nvSpPr>
        <p:spPr bwMode="auto">
          <a:xfrm>
            <a:off x="663575" y="871538"/>
            <a:ext cx="7926388" cy="5164137"/>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1033" name="Freeform 9"/>
          <p:cNvSpPr>
            <a:spLocks/>
          </p:cNvSpPr>
          <p:nvPr/>
        </p:nvSpPr>
        <p:spPr bwMode="auto">
          <a:xfrm>
            <a:off x="839788" y="817563"/>
            <a:ext cx="1066800" cy="960437"/>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1034" name="Freeform 10"/>
          <p:cNvSpPr>
            <a:spLocks/>
          </p:cNvSpPr>
          <p:nvPr/>
        </p:nvSpPr>
        <p:spPr bwMode="auto">
          <a:xfrm>
            <a:off x="796925" y="600075"/>
            <a:ext cx="1803400" cy="403225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1037" name="Freeform 13"/>
          <p:cNvSpPr>
            <a:spLocks/>
          </p:cNvSpPr>
          <p:nvPr/>
        </p:nvSpPr>
        <p:spPr bwMode="auto">
          <a:xfrm>
            <a:off x="842963" y="565150"/>
            <a:ext cx="7639050" cy="5495925"/>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1038" name="Freeform 14"/>
          <p:cNvSpPr>
            <a:spLocks/>
          </p:cNvSpPr>
          <p:nvPr/>
        </p:nvSpPr>
        <p:spPr bwMode="auto">
          <a:xfrm>
            <a:off x="390525" y="323850"/>
            <a:ext cx="8367713" cy="185738"/>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1039" name="Freeform 15"/>
          <p:cNvSpPr>
            <a:spLocks/>
          </p:cNvSpPr>
          <p:nvPr/>
        </p:nvSpPr>
        <p:spPr bwMode="auto">
          <a:xfrm>
            <a:off x="390525" y="323850"/>
            <a:ext cx="169863" cy="6173788"/>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1040" name="Freeform 16"/>
          <p:cNvSpPr>
            <a:spLocks/>
          </p:cNvSpPr>
          <p:nvPr/>
        </p:nvSpPr>
        <p:spPr bwMode="auto">
          <a:xfrm>
            <a:off x="8588375" y="323850"/>
            <a:ext cx="169863" cy="6173788"/>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1041" name="Freeform 17"/>
          <p:cNvSpPr>
            <a:spLocks/>
          </p:cNvSpPr>
          <p:nvPr/>
        </p:nvSpPr>
        <p:spPr bwMode="auto">
          <a:xfrm>
            <a:off x="390525" y="6311900"/>
            <a:ext cx="8367713" cy="185738"/>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1043" name="Freeform 19"/>
          <p:cNvSpPr>
            <a:spLocks/>
          </p:cNvSpPr>
          <p:nvPr/>
        </p:nvSpPr>
        <p:spPr bwMode="auto">
          <a:xfrm>
            <a:off x="1477963" y="6337300"/>
            <a:ext cx="2371725" cy="12700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1044" name="Freeform 20"/>
          <p:cNvSpPr>
            <a:spLocks/>
          </p:cNvSpPr>
          <p:nvPr/>
        </p:nvSpPr>
        <p:spPr bwMode="auto">
          <a:xfrm>
            <a:off x="4402138" y="6311900"/>
            <a:ext cx="2733675" cy="128588"/>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1046" name="Freeform 22"/>
          <p:cNvSpPr>
            <a:spLocks/>
          </p:cNvSpPr>
          <p:nvPr/>
        </p:nvSpPr>
        <p:spPr bwMode="auto">
          <a:xfrm>
            <a:off x="390525" y="323850"/>
            <a:ext cx="169863" cy="3389313"/>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1047" name="Freeform 23"/>
          <p:cNvSpPr>
            <a:spLocks/>
          </p:cNvSpPr>
          <p:nvPr/>
        </p:nvSpPr>
        <p:spPr bwMode="auto">
          <a:xfrm>
            <a:off x="412750" y="693738"/>
            <a:ext cx="147638" cy="2697162"/>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grpSp>
        <p:nvGrpSpPr>
          <p:cNvPr id="2" name="Group 30"/>
          <p:cNvGrpSpPr>
            <a:grpSpLocks/>
          </p:cNvGrpSpPr>
          <p:nvPr/>
        </p:nvGrpSpPr>
        <p:grpSpPr bwMode="auto">
          <a:xfrm>
            <a:off x="0" y="0"/>
            <a:ext cx="1978025" cy="1955800"/>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1052" name="Rectangle 28"/>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grpSp>
      <p:sp>
        <p:nvSpPr>
          <p:cNvPr id="1060" name="Rectangle 36"/>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1061" name="Rectangle 37"/>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
        <p:nvSpPr>
          <p:cNvPr id="1066" name="Rectangle 42"/>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2000" b="1" i="0">
                <a:solidFill>
                  <a:schemeClr val="tx2"/>
                </a:solidFill>
                <a:latin typeface="Times" charset="0"/>
                <a:ea typeface="+mn-ea"/>
                <a:cs typeface="+mn-cs"/>
              </a:rPr>
              <a:t> DRESSING</a:t>
            </a:r>
          </a:p>
          <a:p>
            <a:pPr algn="l">
              <a:defRPr/>
            </a:pPr>
            <a:r>
              <a:rPr lang="en-US" sz="2000" b="1" i="0">
                <a:solidFill>
                  <a:schemeClr val="tx2"/>
                </a:solidFill>
                <a:latin typeface="Times" charset="0"/>
                <a:ea typeface="+mn-ea"/>
                <a:cs typeface="+mn-cs"/>
              </a:rPr>
              <a:t>        THE                                    </a:t>
            </a:r>
          </a:p>
          <a:p>
            <a:pPr algn="l">
              <a:defRPr/>
            </a:pPr>
            <a:r>
              <a:rPr lang="en-US" sz="2000" b="1" i="0">
                <a:solidFill>
                  <a:schemeClr val="tx2"/>
                </a:solidFill>
                <a:latin typeface="Times" charset="0"/>
                <a:ea typeface="+mn-ea"/>
                <a:cs typeface="+mn-cs"/>
              </a:rPr>
              <a:t>   STAGE</a:t>
            </a:r>
          </a:p>
        </p:txBody>
      </p:sp>
      <p:sp>
        <p:nvSpPr>
          <p:cNvPr id="3" name="Text Box 50"/>
          <p:cNvSpPr txBox="1">
            <a:spLocks noChangeArrowheads="1"/>
          </p:cNvSpPr>
          <p:nvPr userDrawn="1"/>
        </p:nvSpPr>
        <p:spPr bwMode="auto">
          <a:xfrm>
            <a:off x="263525" y="6542088"/>
            <a:ext cx="1033463"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a:spcBef>
                <a:spcPct val="50000"/>
              </a:spcBef>
              <a:defRPr/>
            </a:pPr>
            <a:r>
              <a:rPr lang="en-US" sz="1000" b="1" i="0">
                <a:solidFill>
                  <a:srgbClr val="FFFFFF"/>
                </a:solidFill>
                <a:latin typeface="Arial" charset="0"/>
              </a:rPr>
              <a:t>© 2006 TBBMI</a:t>
            </a:r>
          </a:p>
        </p:txBody>
      </p:sp>
      <p:sp>
        <p:nvSpPr>
          <p:cNvPr id="1075" name="Rectangle 51"/>
          <p:cNvSpPr>
            <a:spLocks noChangeArrowheads="1"/>
          </p:cNvSpPr>
          <p:nvPr userDrawn="1"/>
        </p:nvSpPr>
        <p:spPr bwMode="auto">
          <a:xfrm>
            <a:off x="7618413" y="6529388"/>
            <a:ext cx="658812" cy="244475"/>
          </a:xfrm>
          <a:prstGeom prst="rect">
            <a:avLst/>
          </a:prstGeom>
          <a:noFill/>
          <a:ln w="12700">
            <a:noFill/>
            <a:miter lim="800000"/>
            <a:headEnd/>
            <a:tailEnd/>
          </a:ln>
          <a:effectLst/>
        </p:spPr>
        <p:txBody>
          <a:bodyPr wrap="none" anchor="ctr">
            <a:spAutoFit/>
          </a:bodyPr>
          <a:lstStyle/>
          <a:p>
            <a:pPr>
              <a:defRPr/>
            </a:pPr>
            <a:r>
              <a:rPr lang="en-US" sz="1000" b="1" i="0">
                <a:solidFill>
                  <a:schemeClr val="tx1"/>
                </a:solidFill>
                <a:effectLst>
                  <a:outerShdw blurRad="38100" dist="38100" dir="2700000" algn="tl">
                    <a:srgbClr val="000000"/>
                  </a:outerShdw>
                </a:effectLst>
              </a:rPr>
              <a:t>9.7.02.</a:t>
            </a:r>
          </a:p>
        </p:txBody>
      </p:sp>
      <p:sp>
        <p:nvSpPr>
          <p:cNvPr id="1081" name="Rectangle 57"/>
          <p:cNvSpPr>
            <a:spLocks noChangeArrowheads="1"/>
          </p:cNvSpPr>
          <p:nvPr userDrawn="1"/>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effectLst>
                <a:outerShdw blurRad="38100" dist="38100" dir="2700000" algn="tl">
                  <a:srgbClr val="000000">
                    <a:alpha val="43137"/>
                  </a:srgbClr>
                </a:outerShdw>
              </a:effectLst>
              <a:latin typeface="Comic Sans MS" pitchFamily="-110" charset="0"/>
              <a:ea typeface="+mn-ea"/>
              <a:cs typeface="+mn-cs"/>
            </a:endParaRPr>
          </a:p>
        </p:txBody>
      </p:sp>
    </p:spTree>
    <p:extLst>
      <p:ext uri="{BB962C8B-B14F-4D97-AF65-F5344CB8AC3E}">
        <p14:creationId xmlns:p14="http://schemas.microsoft.com/office/powerpoint/2010/main" val="802808560"/>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4.xml"/><Relationship Id="rId7" Type="http://schemas.openxmlformats.org/officeDocument/2006/relationships/notesSlide" Target="../notesSlides/notesSlide10.xml"/><Relationship Id="rId12" Type="http://schemas.openxmlformats.org/officeDocument/2006/relationships/image" Target="../media/image1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11" Type="http://schemas.openxmlformats.org/officeDocument/2006/relationships/image" Target="../media/image10.jpeg"/><Relationship Id="rId5" Type="http://schemas.openxmlformats.org/officeDocument/2006/relationships/tags" Target="../tags/tag6.xml"/><Relationship Id="rId10" Type="http://schemas.openxmlformats.org/officeDocument/2006/relationships/image" Target="../media/image9.jpeg"/><Relationship Id="rId4" Type="http://schemas.openxmlformats.org/officeDocument/2006/relationships/tags" Target="../tags/tag5.xml"/><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0.xml"/><Relationship Id="rId5" Type="http://schemas.openxmlformats.org/officeDocument/2006/relationships/image" Target="../media/image16.jpe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0.xml"/><Relationship Id="rId1" Type="http://schemas.openxmlformats.org/officeDocument/2006/relationships/tags" Target="../tags/tag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22.jpeg"/><Relationship Id="rId18" Type="http://schemas.openxmlformats.org/officeDocument/2006/relationships/image" Target="../media/image27.jpe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21.jpeg"/><Relationship Id="rId17" Type="http://schemas.openxmlformats.org/officeDocument/2006/relationships/image" Target="../media/image26.jpeg"/><Relationship Id="rId2" Type="http://schemas.openxmlformats.org/officeDocument/2006/relationships/tags" Target="../tags/tag9.xml"/><Relationship Id="rId16" Type="http://schemas.openxmlformats.org/officeDocument/2006/relationships/image" Target="../media/image25.jpe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20.jpeg"/><Relationship Id="rId5" Type="http://schemas.openxmlformats.org/officeDocument/2006/relationships/tags" Target="../tags/tag12.xml"/><Relationship Id="rId15" Type="http://schemas.openxmlformats.org/officeDocument/2006/relationships/image" Target="../media/image24.jpeg"/><Relationship Id="rId10" Type="http://schemas.openxmlformats.org/officeDocument/2006/relationships/notesSlide" Target="../notesSlides/notesSlide25.xml"/><Relationship Id="rId4" Type="http://schemas.openxmlformats.org/officeDocument/2006/relationships/tags" Target="../tags/tag11.xml"/><Relationship Id="rId9" Type="http://schemas.openxmlformats.org/officeDocument/2006/relationships/slideLayout" Target="../slideLayouts/slideLayout7.xml"/><Relationship Id="rId1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st-takla.org/Bibles/BibleSearch/showVerses.php?book=5&amp;chapter=30&amp;vmin=5&amp;vmax=5"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st-takla.org/Bibles/BibleSearch/showVerses.php?book=5&amp;chapter=30&amp;vmin=6&amp;vmax=6"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jpeg"/></Relationships>
</file>

<file path=ppt/slides/_rels/slide4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tags" Target="../tags/tag20.xml"/><Relationship Id="rId7" Type="http://schemas.openxmlformats.org/officeDocument/2006/relationships/image" Target="../media/image39.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38.jpeg"/><Relationship Id="rId5" Type="http://schemas.openxmlformats.org/officeDocument/2006/relationships/notesSlide" Target="../notesSlides/notesSlide45.xml"/><Relationship Id="rId4"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43.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33.xml"/><Relationship Id="rId4" Type="http://schemas.openxmlformats.org/officeDocument/2006/relationships/image" Target="../media/image45.png"/></Relationships>
</file>

<file path=ppt/slides/_rels/slide54.xml.rels><?xml version="1.0" encoding="UTF-8" standalone="yes"?>
<Relationships xmlns="http://schemas.openxmlformats.org/package/2006/relationships"><Relationship Id="rId3" Type="http://schemas.openxmlformats.org/officeDocument/2006/relationships/hyperlink" Target="#-1,1,PowerPoint Presentation"/><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2"/>
          <p:cNvSpPr txBox="1">
            <a:spLocks noChangeArrowheads="1"/>
          </p:cNvSpPr>
          <p:nvPr/>
        </p:nvSpPr>
        <p:spPr bwMode="auto">
          <a:xfrm>
            <a:off x="8658225" y="640397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51267" name="Rectangle 3"/>
          <p:cNvSpPr>
            <a:spLocks noChangeArrowheads="1"/>
          </p:cNvSpPr>
          <p:nvPr/>
        </p:nvSpPr>
        <p:spPr bwMode="auto">
          <a:xfrm>
            <a:off x="8098485" y="6533277"/>
            <a:ext cx="325730" cy="246221"/>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42</a:t>
            </a:r>
          </a:p>
        </p:txBody>
      </p:sp>
      <p:sp>
        <p:nvSpPr>
          <p:cNvPr id="88067" name="Text Box 4"/>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Handbook pg. 26-29</a:t>
            </a:r>
          </a:p>
        </p:txBody>
      </p:sp>
      <p:pic>
        <p:nvPicPr>
          <p:cNvPr id="88068" name="Picture 5" descr="Jericho area aerial from northwest, tb q010703"/>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a:ext>
            </a:extLst>
          </a:blip>
          <a:srcRect/>
          <a:stretch>
            <a:fillRect/>
          </a:stretch>
        </p:blipFill>
        <p:spPr bwMode="auto">
          <a:xfrm>
            <a:off x="590550" y="550863"/>
            <a:ext cx="7958138" cy="574357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651270" name="Text Box 6"/>
          <p:cNvSpPr txBox="1">
            <a:spLocks noChangeArrowheads="1"/>
          </p:cNvSpPr>
          <p:nvPr/>
        </p:nvSpPr>
        <p:spPr bwMode="auto">
          <a:xfrm>
            <a:off x="3117850" y="4287838"/>
            <a:ext cx="3681413" cy="707886"/>
          </a:xfrm>
          <a:prstGeom prst="rect">
            <a:avLst/>
          </a:prstGeom>
          <a:noFill/>
          <a:ln w="12700">
            <a:noFill/>
            <a:miter lim="800000"/>
            <a:headEnd/>
            <a:tailEnd/>
          </a:ln>
          <a:effectLst>
            <a:outerShdw blurRad="63500" dist="46662" dir="3284183" algn="ctr" rotWithShape="0">
              <a:schemeClr val="bg2">
                <a:alpha val="74998"/>
              </a:schemeClr>
            </a:outerShdw>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D34A"/>
                </a:solidFill>
                <a:effectLst/>
                <a:uLnTx/>
                <a:uFillTx/>
                <a:latin typeface="Arial" panose="020B0604020202020204" pitchFamily="34" charset="0"/>
                <a:ea typeface="ＭＳ Ｐゴシック" charset="0"/>
                <a:cs typeface="Arial" panose="020B0604020202020204" pitchFamily="34" charset="0"/>
              </a:rPr>
              <a:t>أريحا القديمة</a:t>
            </a:r>
            <a:endParaRPr kumimoji="0" lang="en-US" sz="4000" b="1" i="0" u="none" strike="noStrike" kern="1200" cap="none" spc="0" normalizeH="0" baseline="0" noProof="0" dirty="0">
              <a:ln>
                <a:noFill/>
              </a:ln>
              <a:solidFill>
                <a:srgbClr val="FFD34A"/>
              </a:solidFill>
              <a:effectLst/>
              <a:uLnTx/>
              <a:uFillTx/>
              <a:latin typeface="Arial" panose="020B0604020202020204" pitchFamily="34" charset="0"/>
              <a:ea typeface="ＭＳ Ｐゴシック" charset="0"/>
              <a:cs typeface="Arial" panose="020B0604020202020204" pitchFamily="34" charset="0"/>
            </a:endParaRPr>
          </a:p>
        </p:txBody>
      </p:sp>
      <p:sp>
        <p:nvSpPr>
          <p:cNvPr id="651271" name="Text Box 7"/>
          <p:cNvSpPr txBox="1">
            <a:spLocks noChangeArrowheads="1"/>
          </p:cNvSpPr>
          <p:nvPr/>
        </p:nvSpPr>
        <p:spPr bwMode="auto">
          <a:xfrm>
            <a:off x="5000625" y="1074738"/>
            <a:ext cx="3421063" cy="707886"/>
          </a:xfrm>
          <a:prstGeom prst="rect">
            <a:avLst/>
          </a:prstGeom>
          <a:noFill/>
          <a:ln w="12700">
            <a:noFill/>
            <a:miter lim="800000"/>
            <a:headEnd/>
            <a:tailEnd/>
          </a:ln>
          <a:effectLst>
            <a:outerShdw blurRad="63500" dist="46662" dir="3284183" algn="ctr" rotWithShape="0">
              <a:schemeClr val="bg2">
                <a:alpha val="74998"/>
              </a:schemeClr>
            </a:outerShdw>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114FFB"/>
                </a:solidFill>
                <a:effectLst/>
                <a:uLnTx/>
                <a:uFillTx/>
                <a:latin typeface="Arial" panose="020B0604020202020204" pitchFamily="34" charset="0"/>
                <a:ea typeface="ＭＳ Ｐゴシック" charset="0"/>
                <a:cs typeface="Arial" panose="020B0604020202020204" pitchFamily="34" charset="0"/>
              </a:rPr>
              <a:t>البحر الميت</a:t>
            </a:r>
            <a:endParaRPr kumimoji="0" lang="en-US" sz="4000" b="1" i="0" u="none" strike="noStrike" kern="1200" cap="none" spc="0" normalizeH="0" baseline="0" noProof="0" dirty="0">
              <a:ln>
                <a:noFill/>
              </a:ln>
              <a:solidFill>
                <a:srgbClr val="114FFB"/>
              </a:solidFill>
              <a:effectLst/>
              <a:uLnTx/>
              <a:uFillTx/>
              <a:latin typeface="Arial" panose="020B0604020202020204" pitchFamily="34" charset="0"/>
              <a:ea typeface="ＭＳ Ｐゴシック" charset="0"/>
              <a:cs typeface="Arial" panose="020B0604020202020204" pitchFamily="34" charset="0"/>
            </a:endParaRPr>
          </a:p>
        </p:txBody>
      </p:sp>
      <p:sp>
        <p:nvSpPr>
          <p:cNvPr id="651272" name="Text Box 8"/>
          <p:cNvSpPr txBox="1">
            <a:spLocks noChangeArrowheads="1"/>
          </p:cNvSpPr>
          <p:nvPr/>
        </p:nvSpPr>
        <p:spPr bwMode="auto">
          <a:xfrm>
            <a:off x="1446213" y="1490663"/>
            <a:ext cx="3421062" cy="707886"/>
          </a:xfrm>
          <a:prstGeom prst="rect">
            <a:avLst/>
          </a:prstGeom>
          <a:noFill/>
          <a:ln w="12700">
            <a:noFill/>
            <a:miter lim="800000"/>
            <a:headEnd/>
            <a:tailEnd/>
          </a:ln>
          <a:effectLst>
            <a:outerShdw blurRad="63500" dist="46662" dir="3284183" algn="ctr" rotWithShape="0">
              <a:schemeClr val="bg2">
                <a:alpha val="74998"/>
              </a:schemeClr>
            </a:outerShdw>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114FFB"/>
                </a:solidFill>
                <a:effectLst/>
                <a:uLnTx/>
                <a:uFillTx/>
                <a:latin typeface="Arial" panose="020B0604020202020204" pitchFamily="34" charset="0"/>
                <a:ea typeface="ＭＳ Ｐゴシック" charset="0"/>
                <a:cs typeface="Arial" panose="020B0604020202020204" pitchFamily="34" charset="0"/>
              </a:rPr>
              <a:t>نهر الأردن </a:t>
            </a:r>
            <a:endParaRPr kumimoji="0" lang="en-US" sz="4000" b="1" i="0" u="none" strike="noStrike" kern="1200" cap="none" spc="0" normalizeH="0" baseline="0" noProof="0" dirty="0">
              <a:ln>
                <a:noFill/>
              </a:ln>
              <a:solidFill>
                <a:srgbClr val="114FFB"/>
              </a:solidFill>
              <a:effectLst/>
              <a:uLnTx/>
              <a:uFillTx/>
              <a:latin typeface="Arial" panose="020B0604020202020204" pitchFamily="34" charset="0"/>
              <a:ea typeface="ＭＳ Ｐゴシック" charset="0"/>
              <a:cs typeface="Arial" panose="020B0604020202020204" pitchFamily="34" charset="0"/>
            </a:endParaRPr>
          </a:p>
        </p:txBody>
      </p:sp>
      <p:sp>
        <p:nvSpPr>
          <p:cNvPr id="651273" name="Arc 9"/>
          <p:cNvSpPr>
            <a:spLocks/>
          </p:cNvSpPr>
          <p:nvPr/>
        </p:nvSpPr>
        <p:spPr bwMode="auto">
          <a:xfrm flipH="1" flipV="1">
            <a:off x="1135063" y="1693863"/>
            <a:ext cx="4230687" cy="2071687"/>
          </a:xfrm>
          <a:custGeom>
            <a:avLst/>
            <a:gdLst>
              <a:gd name="G0" fmla="+- 96 0 0"/>
              <a:gd name="G1" fmla="+- 21600 0 0"/>
              <a:gd name="G2" fmla="+- 21600 0 0"/>
              <a:gd name="T0" fmla="*/ 0 w 21696"/>
              <a:gd name="T1" fmla="*/ 1 h 21600"/>
              <a:gd name="T2" fmla="*/ 21696 w 21696"/>
              <a:gd name="T3" fmla="*/ 21600 h 21600"/>
              <a:gd name="T4" fmla="*/ 96 w 21696"/>
              <a:gd name="T5" fmla="*/ 21600 h 21600"/>
            </a:gdLst>
            <a:ahLst/>
            <a:cxnLst>
              <a:cxn ang="0">
                <a:pos x="T0" y="T1"/>
              </a:cxn>
              <a:cxn ang="0">
                <a:pos x="T2" y="T3"/>
              </a:cxn>
              <a:cxn ang="0">
                <a:pos x="T4" y="T5"/>
              </a:cxn>
            </a:cxnLst>
            <a:rect l="0" t="0" r="r" b="b"/>
            <a:pathLst>
              <a:path w="21696" h="21600" fill="none" extrusionOk="0">
                <a:moveTo>
                  <a:pt x="-1" y="0"/>
                </a:moveTo>
                <a:cubicBezTo>
                  <a:pt x="31" y="0"/>
                  <a:pt x="63" y="-1"/>
                  <a:pt x="96" y="-1"/>
                </a:cubicBezTo>
                <a:cubicBezTo>
                  <a:pt x="12025" y="-1"/>
                  <a:pt x="21696" y="9670"/>
                  <a:pt x="21696" y="21600"/>
                </a:cubicBezTo>
              </a:path>
              <a:path w="21696" h="21600" stroke="0" extrusionOk="0">
                <a:moveTo>
                  <a:pt x="-1" y="0"/>
                </a:moveTo>
                <a:cubicBezTo>
                  <a:pt x="31" y="0"/>
                  <a:pt x="63" y="-1"/>
                  <a:pt x="96" y="-1"/>
                </a:cubicBezTo>
                <a:cubicBezTo>
                  <a:pt x="12025" y="-1"/>
                  <a:pt x="21696" y="9670"/>
                  <a:pt x="21696" y="21600"/>
                </a:cubicBezTo>
                <a:lnTo>
                  <a:pt x="96" y="21600"/>
                </a:lnTo>
                <a:close/>
              </a:path>
            </a:pathLst>
          </a:custGeom>
          <a:noFill/>
          <a:ln w="57150">
            <a:solidFill>
              <a:srgbClr val="BAFFFE"/>
            </a:solidFill>
            <a:round/>
            <a:headEnd type="stealth" w="med" len="med"/>
            <a:tailEnd/>
          </a:ln>
          <a:effectLst>
            <a:outerShdw blurRad="63500" dist="63500" dir="2212194" algn="ctr" rotWithShape="0">
              <a:schemeClr val="bg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1274" name="Arc 10"/>
          <p:cNvSpPr>
            <a:spLocks/>
          </p:cNvSpPr>
          <p:nvPr/>
        </p:nvSpPr>
        <p:spPr bwMode="auto">
          <a:xfrm flipH="1" flipV="1">
            <a:off x="865188" y="1693863"/>
            <a:ext cx="3808412" cy="2527300"/>
          </a:xfrm>
          <a:custGeom>
            <a:avLst/>
            <a:gdLst>
              <a:gd name="G0" fmla="+- 0 0 0"/>
              <a:gd name="G1" fmla="+- 21593 0 0"/>
              <a:gd name="G2" fmla="+- 21600 0 0"/>
              <a:gd name="T0" fmla="*/ 513 w 21600"/>
              <a:gd name="T1" fmla="*/ 0 h 21593"/>
              <a:gd name="T2" fmla="*/ 21600 w 21600"/>
              <a:gd name="T3" fmla="*/ 21593 h 21593"/>
              <a:gd name="T4" fmla="*/ 0 w 21600"/>
              <a:gd name="T5" fmla="*/ 21593 h 21593"/>
            </a:gdLst>
            <a:ahLst/>
            <a:cxnLst>
              <a:cxn ang="0">
                <a:pos x="T0" y="T1"/>
              </a:cxn>
              <a:cxn ang="0">
                <a:pos x="T2" y="T3"/>
              </a:cxn>
              <a:cxn ang="0">
                <a:pos x="T4" y="T5"/>
              </a:cxn>
            </a:cxnLst>
            <a:rect l="0" t="0" r="r" b="b"/>
            <a:pathLst>
              <a:path w="21600" h="21593" fill="none" extrusionOk="0">
                <a:moveTo>
                  <a:pt x="513" y="-1"/>
                </a:moveTo>
                <a:cubicBezTo>
                  <a:pt x="12239" y="277"/>
                  <a:pt x="21600" y="9863"/>
                  <a:pt x="21600" y="21593"/>
                </a:cubicBezTo>
              </a:path>
              <a:path w="21600" h="21593" stroke="0" extrusionOk="0">
                <a:moveTo>
                  <a:pt x="513" y="-1"/>
                </a:moveTo>
                <a:cubicBezTo>
                  <a:pt x="12239" y="277"/>
                  <a:pt x="21600" y="9863"/>
                  <a:pt x="21600" y="21593"/>
                </a:cubicBezTo>
                <a:lnTo>
                  <a:pt x="0" y="21593"/>
                </a:lnTo>
                <a:close/>
              </a:path>
            </a:pathLst>
          </a:custGeom>
          <a:noFill/>
          <a:ln w="57150">
            <a:solidFill>
              <a:srgbClr val="BAFFFE"/>
            </a:solidFill>
            <a:round/>
            <a:headEnd type="stealth" w="med" len="med"/>
            <a:tailEnd/>
          </a:ln>
          <a:effectLst>
            <a:outerShdw blurRad="63500" dist="63500" dir="2212194" algn="ctr" rotWithShape="0">
              <a:schemeClr val="bg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1275" name="Arc 11"/>
          <p:cNvSpPr>
            <a:spLocks/>
          </p:cNvSpPr>
          <p:nvPr/>
        </p:nvSpPr>
        <p:spPr bwMode="auto">
          <a:xfrm flipH="1" flipV="1">
            <a:off x="622300" y="1685925"/>
            <a:ext cx="2571750" cy="2841625"/>
          </a:xfrm>
          <a:custGeom>
            <a:avLst/>
            <a:gdLst>
              <a:gd name="G0" fmla="+- 0 0 0"/>
              <a:gd name="G1" fmla="+- 21593 0 0"/>
              <a:gd name="G2" fmla="+- 21600 0 0"/>
              <a:gd name="T0" fmla="*/ 513 w 21600"/>
              <a:gd name="T1" fmla="*/ 0 h 21593"/>
              <a:gd name="T2" fmla="*/ 21600 w 21600"/>
              <a:gd name="T3" fmla="*/ 21593 h 21593"/>
              <a:gd name="T4" fmla="*/ 0 w 21600"/>
              <a:gd name="T5" fmla="*/ 21593 h 21593"/>
            </a:gdLst>
            <a:ahLst/>
            <a:cxnLst>
              <a:cxn ang="0">
                <a:pos x="T0" y="T1"/>
              </a:cxn>
              <a:cxn ang="0">
                <a:pos x="T2" y="T3"/>
              </a:cxn>
              <a:cxn ang="0">
                <a:pos x="T4" y="T5"/>
              </a:cxn>
            </a:cxnLst>
            <a:rect l="0" t="0" r="r" b="b"/>
            <a:pathLst>
              <a:path w="21600" h="21593" fill="none" extrusionOk="0">
                <a:moveTo>
                  <a:pt x="513" y="-1"/>
                </a:moveTo>
                <a:cubicBezTo>
                  <a:pt x="12239" y="277"/>
                  <a:pt x="21600" y="9863"/>
                  <a:pt x="21600" y="21593"/>
                </a:cubicBezTo>
              </a:path>
              <a:path w="21600" h="21593" stroke="0" extrusionOk="0">
                <a:moveTo>
                  <a:pt x="513" y="-1"/>
                </a:moveTo>
                <a:cubicBezTo>
                  <a:pt x="12239" y="277"/>
                  <a:pt x="21600" y="9863"/>
                  <a:pt x="21600" y="21593"/>
                </a:cubicBezTo>
                <a:lnTo>
                  <a:pt x="0" y="21593"/>
                </a:lnTo>
                <a:close/>
              </a:path>
            </a:pathLst>
          </a:custGeom>
          <a:noFill/>
          <a:ln w="57150">
            <a:solidFill>
              <a:srgbClr val="BAFFFE"/>
            </a:solidFill>
            <a:round/>
            <a:headEnd type="stealth" w="med" len="med"/>
            <a:tailEnd/>
          </a:ln>
          <a:effectLst>
            <a:outerShdw blurRad="63500" dist="63500" dir="2212194" algn="ctr" rotWithShape="0">
              <a:schemeClr val="bg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88075" name="Text Box 12"/>
          <p:cNvSpPr txBox="1">
            <a:spLocks noChangeArrowheads="1"/>
          </p:cNvSpPr>
          <p:nvPr/>
        </p:nvSpPr>
        <p:spPr bwMode="auto">
          <a:xfrm>
            <a:off x="7680325" y="63373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51303" name="Rectangle 39"/>
          <p:cNvSpPr>
            <a:spLocks noChangeArrowheads="1"/>
          </p:cNvSpPr>
          <p:nvPr/>
        </p:nvSpPr>
        <p:spPr bwMode="auto">
          <a:xfrm>
            <a:off x="1222102" y="5167313"/>
            <a:ext cx="6753773" cy="707886"/>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EA18"/>
                </a:solidFill>
                <a:effectLst/>
                <a:uLnTx/>
                <a:uFillTx/>
                <a:latin typeface="Arial" panose="020B0604020202020204" pitchFamily="34" charset="0"/>
                <a:ea typeface="ＭＳ Ｐゴシック" charset="0"/>
                <a:cs typeface="Arial" panose="020B0604020202020204" pitchFamily="34" charset="0"/>
              </a:rPr>
              <a:t>من أريحا ...النظر شرقا عبر نهر الأردن</a:t>
            </a:r>
            <a:endParaRPr kumimoji="0" lang="en-US" sz="4000" b="1" i="0" u="none" strike="noStrike" kern="1200" cap="none" spc="0" normalizeH="0" baseline="0" noProof="0" dirty="0">
              <a:ln>
                <a:noFill/>
              </a:ln>
              <a:solidFill>
                <a:srgbClr val="FFEA18"/>
              </a:solidFill>
              <a:effectLst/>
              <a:uLnTx/>
              <a:uFillTx/>
              <a:latin typeface="Arial" panose="020B0604020202020204" pitchFamily="34" charset="0"/>
              <a:ea typeface="ＭＳ Ｐゴシック" charset="0"/>
              <a:cs typeface="Arial" panose="020B0604020202020204" pitchFamily="34" charset="0"/>
            </a:endParaRPr>
          </a:p>
        </p:txBody>
      </p:sp>
      <p:sp>
        <p:nvSpPr>
          <p:cNvPr id="651304" name="Text Box 40"/>
          <p:cNvSpPr txBox="1">
            <a:spLocks noChangeArrowheads="1"/>
          </p:cNvSpPr>
          <p:nvPr/>
        </p:nvSpPr>
        <p:spPr bwMode="auto">
          <a:xfrm>
            <a:off x="2424113" y="2979738"/>
            <a:ext cx="3681412" cy="457200"/>
          </a:xfrm>
          <a:prstGeom prst="rect">
            <a:avLst/>
          </a:prstGeom>
          <a:noFill/>
          <a:ln w="12700">
            <a:noFill/>
            <a:miter lim="800000"/>
            <a:headEnd/>
            <a:tailEnd/>
          </a:ln>
          <a:effectLst>
            <a:outerShdw blurRad="63500" dist="46662" dir="3284183" algn="ctr" rotWithShape="0">
              <a:schemeClr val="bg2">
                <a:alpha val="74998"/>
              </a:schemeClr>
            </a:outerShdw>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D34A"/>
                </a:solidFill>
                <a:effectLst/>
                <a:uLnTx/>
                <a:uFillTx/>
                <a:latin typeface="Arial" panose="020B0604020202020204" pitchFamily="34" charset="0"/>
                <a:ea typeface="ＭＳ Ｐゴシック" charset="0"/>
                <a:cs typeface="Arial" panose="020B0604020202020204" pitchFamily="34" charset="0"/>
              </a:rPr>
              <a:t>أريحا المعاصرة</a:t>
            </a:r>
            <a:endParaRPr kumimoji="0" lang="en-US" sz="2400" b="1" i="0" u="none" strike="noStrike" kern="1200" cap="none" spc="0" normalizeH="0" baseline="0" noProof="0" dirty="0">
              <a:ln>
                <a:noFill/>
              </a:ln>
              <a:solidFill>
                <a:srgbClr val="FFD34A"/>
              </a:solidFill>
              <a:effectLst/>
              <a:uLnTx/>
              <a:uFillTx/>
              <a:latin typeface="Arial" panose="020B0604020202020204" pitchFamily="34" charset="0"/>
              <a:ea typeface="ＭＳ Ｐゴシック" charset="0"/>
              <a:cs typeface="Arial" panose="020B0604020202020204" pitchFamily="34" charset="0"/>
            </a:endParaRPr>
          </a:p>
        </p:txBody>
      </p:sp>
      <p:sp>
        <p:nvSpPr>
          <p:cNvPr id="2" name="Text Box 113">
            <a:extLst>
              <a:ext uri="{FF2B5EF4-FFF2-40B4-BE49-F238E27FC236}">
                <a16:creationId xmlns:a16="http://schemas.microsoft.com/office/drawing/2014/main" id="{E80429F8-F765-AD71-6CC6-BE6CDAE9937A}"/>
              </a:ext>
            </a:extLst>
          </p:cNvPr>
          <p:cNvSpPr txBox="1">
            <a:spLocks noChangeArrowheads="1"/>
          </p:cNvSpPr>
          <p:nvPr/>
        </p:nvSpPr>
        <p:spPr bwMode="auto">
          <a:xfrm>
            <a:off x="658812" y="2378075"/>
            <a:ext cx="7826375" cy="1569660"/>
          </a:xfrm>
          <a:prstGeom prst="rect">
            <a:avLst/>
          </a:prstGeom>
          <a:noFill/>
          <a:ln w="9525">
            <a:noFill/>
            <a:miter lim="800000"/>
            <a:headEnd/>
            <a:tailEnd/>
          </a:ln>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ctr">
              <a:spcBef>
                <a:spcPct val="50000"/>
              </a:spcBef>
              <a:defRPr/>
            </a:pPr>
            <a:r>
              <a:rPr lang="ar-SA" altLang="ja-JP" sz="9600" i="1" dirty="0">
                <a:solidFill>
                  <a:srgbClr val="FFFF00"/>
                </a:solidFill>
                <a:effectLst>
                  <a:outerShdw blurRad="50800" dist="88900" dir="2700000" algn="tl" rotWithShape="0">
                    <a:srgbClr val="000000"/>
                  </a:outerShdw>
                </a:effectLst>
                <a:latin typeface="Kosher-Normal" charset="0"/>
              </a:rPr>
              <a:t>موسى-يشوع</a:t>
            </a:r>
            <a:endParaRPr lang="en-US" sz="9600" b="1" i="1" dirty="0">
              <a:solidFill>
                <a:srgbClr val="FFFF00"/>
              </a:solidFill>
              <a:effectLst>
                <a:outerShdw blurRad="50800" dist="88900" dir="2700000" algn="tl" rotWithShape="0">
                  <a:srgbClr val="000000"/>
                </a:outerShdw>
              </a:effectLst>
              <a:latin typeface="Kosher-Normal" charset="0"/>
            </a:endParaRPr>
          </a:p>
        </p:txBody>
      </p:sp>
    </p:spTree>
    <p:extLst>
      <p:ext uri="{BB962C8B-B14F-4D97-AF65-F5344CB8AC3E}">
        <p14:creationId xmlns:p14="http://schemas.microsoft.com/office/powerpoint/2010/main" val="18702419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651275"/>
                                        </p:tgtEl>
                                        <p:attrNameLst>
                                          <p:attrName>style.visibility</p:attrName>
                                        </p:attrNameLst>
                                      </p:cBhvr>
                                      <p:to>
                                        <p:strVal val="visible"/>
                                      </p:to>
                                    </p:set>
                                    <p:animEffect transition="in" filter="wipe(up)">
                                      <p:cBhvr>
                                        <p:cTn id="7" dur="3000"/>
                                        <p:tgtEl>
                                          <p:spTgt spid="651275"/>
                                        </p:tgtEl>
                                      </p:cBhvr>
                                    </p:animEffect>
                                  </p:childTnLst>
                                </p:cTn>
                              </p:par>
                              <p:par>
                                <p:cTn id="8" presetID="22" presetClass="entr" presetSubtype="1" fill="hold" nodeType="withEffect">
                                  <p:stCondLst>
                                    <p:cond delay="0"/>
                                  </p:stCondLst>
                                  <p:childTnLst>
                                    <p:set>
                                      <p:cBhvr>
                                        <p:cTn id="9" dur="1" fill="hold">
                                          <p:stCondLst>
                                            <p:cond delay="0"/>
                                          </p:stCondLst>
                                        </p:cTn>
                                        <p:tgtEl>
                                          <p:spTgt spid="651274"/>
                                        </p:tgtEl>
                                        <p:attrNameLst>
                                          <p:attrName>style.visibility</p:attrName>
                                        </p:attrNameLst>
                                      </p:cBhvr>
                                      <p:to>
                                        <p:strVal val="visible"/>
                                      </p:to>
                                    </p:set>
                                    <p:animEffect transition="in" filter="wipe(up)">
                                      <p:cBhvr>
                                        <p:cTn id="10" dur="3000"/>
                                        <p:tgtEl>
                                          <p:spTgt spid="651274"/>
                                        </p:tgtEl>
                                      </p:cBhvr>
                                    </p:animEffect>
                                  </p:childTnLst>
                                </p:cTn>
                              </p:par>
                              <p:par>
                                <p:cTn id="11" presetID="22" presetClass="entr" presetSubtype="1" fill="hold" nodeType="withEffect">
                                  <p:stCondLst>
                                    <p:cond delay="0"/>
                                  </p:stCondLst>
                                  <p:childTnLst>
                                    <p:set>
                                      <p:cBhvr>
                                        <p:cTn id="12" dur="1" fill="hold">
                                          <p:stCondLst>
                                            <p:cond delay="0"/>
                                          </p:stCondLst>
                                        </p:cTn>
                                        <p:tgtEl>
                                          <p:spTgt spid="651273"/>
                                        </p:tgtEl>
                                        <p:attrNameLst>
                                          <p:attrName>style.visibility</p:attrName>
                                        </p:attrNameLst>
                                      </p:cBhvr>
                                      <p:to>
                                        <p:strVal val="visible"/>
                                      </p:to>
                                    </p:set>
                                    <p:animEffect transition="in" filter="wipe(up)">
                                      <p:cBhvr>
                                        <p:cTn id="13" dur="3000"/>
                                        <p:tgtEl>
                                          <p:spTgt spid="65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4117975" y="2849563"/>
            <a:ext cx="9953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15427" name="Text Box 35"/>
          <p:cNvSpPr txBox="1">
            <a:spLocks noChangeArrowheads="1"/>
          </p:cNvSpPr>
          <p:nvPr/>
        </p:nvSpPr>
        <p:spPr bwMode="auto">
          <a:xfrm>
            <a:off x="1760538" y="25400"/>
            <a:ext cx="1993900" cy="3048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defRPr/>
            </a:pPr>
            <a:r>
              <a:rPr lang="ar-JO" sz="1400" dirty="0">
                <a:solidFill>
                  <a:schemeClr val="tx1"/>
                </a:solidFill>
                <a:latin typeface="Arial" panose="020B0604020202020204" pitchFamily="34" charset="0"/>
                <a:cs typeface="Arial" panose="020B0604020202020204" pitchFamily="34" charset="0"/>
              </a:rPr>
              <a:t>الخروج 19: 2</a:t>
            </a:r>
            <a:endParaRPr lang="en-US" sz="800" u="sng" dirty="0">
              <a:solidFill>
                <a:srgbClr val="000000"/>
              </a:solidFill>
              <a:latin typeface="Arial" panose="020B0604020202020204" pitchFamily="34" charset="0"/>
              <a:cs typeface="Arial" panose="020B0604020202020204" pitchFamily="34" charset="0"/>
            </a:endParaRPr>
          </a:p>
        </p:txBody>
      </p:sp>
      <p:sp>
        <p:nvSpPr>
          <p:cNvPr id="18435" name="Text Box 51"/>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sp>
        <p:nvSpPr>
          <p:cNvPr id="315447" name="Rectangle 55"/>
          <p:cNvSpPr>
            <a:spLocks noChangeArrowheads="1"/>
          </p:cNvSpPr>
          <p:nvPr/>
        </p:nvSpPr>
        <p:spPr bwMode="auto">
          <a:xfrm>
            <a:off x="8098485" y="6530102"/>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08</a:t>
            </a:r>
          </a:p>
        </p:txBody>
      </p:sp>
      <p:sp>
        <p:nvSpPr>
          <p:cNvPr id="18437" name="Text Box 61"/>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a:solidFill>
                  <a:schemeClr val="tx1"/>
                </a:solidFill>
                <a:latin typeface="Arial" panose="020B0604020202020204" pitchFamily="34" charset="0"/>
                <a:cs typeface="Arial" panose="020B0604020202020204" pitchFamily="34" charset="0"/>
              </a:rPr>
              <a:t>Handbook pg. 26-29</a:t>
            </a:r>
          </a:p>
        </p:txBody>
      </p:sp>
      <p:pic>
        <p:nvPicPr>
          <p:cNvPr id="315454" name="Picture 62" descr="Elijah's Spring from above"/>
          <p:cNvPicPr preferRelativeResize="0">
            <a:picLocks noChangeAspect="1" noChangeArrowheads="1"/>
          </p:cNvPicPr>
          <p:nvPr>
            <p:custDataLst>
              <p:tags r:id="rId1"/>
            </p:custDataLst>
          </p:nvPr>
        </p:nvPicPr>
        <p:blipFill>
          <a:blip r:embed="rId8" cstate="screen">
            <a:extLst>
              <a:ext uri="{28A0092B-C50C-407E-A947-70E740481C1C}">
                <a14:useLocalDpi xmlns:a14="http://schemas.microsoft.com/office/drawing/2010/main"/>
              </a:ext>
            </a:extLst>
          </a:blip>
          <a:srcRect/>
          <a:stretch>
            <a:fillRect/>
          </a:stretch>
        </p:blipFill>
        <p:spPr bwMode="auto">
          <a:xfrm>
            <a:off x="668338" y="708025"/>
            <a:ext cx="2365375" cy="1774825"/>
          </a:xfrm>
          <a:prstGeom prst="rect">
            <a:avLst/>
          </a:prstGeom>
          <a:noFill/>
          <a:ln w="76200">
            <a:solidFill>
              <a:schemeClr val="accent2"/>
            </a:solidFill>
            <a:miter lim="800000"/>
            <a:headEnd/>
            <a:tailEnd/>
          </a:ln>
          <a:effectLst>
            <a:outerShdw blurRad="63500" dist="89803" dir="2700000" algn="ctr" rotWithShape="0">
              <a:schemeClr val="bg2">
                <a:alpha val="74998"/>
              </a:schemeClr>
            </a:outerShdw>
          </a:effectLst>
        </p:spPr>
      </p:pic>
      <p:pic>
        <p:nvPicPr>
          <p:cNvPr id="315455" name="Picture 63" descr="Elijah's Hollow from above"/>
          <p:cNvPicPr preferRelativeResize="0">
            <a:picLocks noChangeAspect="1" noChangeArrowheads="1"/>
          </p:cNvPicPr>
          <p:nvPr>
            <p:custDataLst>
              <p:tags r:id="rId2"/>
            </p:custDataLst>
          </p:nvPr>
        </p:nvPicPr>
        <p:blipFill>
          <a:blip r:embed="rId9" cstate="screen">
            <a:extLst>
              <a:ext uri="{28A0092B-C50C-407E-A947-70E740481C1C}">
                <a14:useLocalDpi xmlns:a14="http://schemas.microsoft.com/office/drawing/2010/main"/>
              </a:ext>
            </a:extLst>
          </a:blip>
          <a:srcRect/>
          <a:stretch>
            <a:fillRect/>
          </a:stretch>
        </p:blipFill>
        <p:spPr bwMode="auto">
          <a:xfrm>
            <a:off x="4979988" y="3692525"/>
            <a:ext cx="3263900" cy="2447925"/>
          </a:xfrm>
          <a:prstGeom prst="rect">
            <a:avLst/>
          </a:prstGeom>
          <a:noFill/>
          <a:ln w="76200">
            <a:solidFill>
              <a:schemeClr val="accent2"/>
            </a:solidFill>
            <a:miter lim="800000"/>
            <a:headEnd/>
            <a:tailEnd/>
          </a:ln>
          <a:effectLst>
            <a:outerShdw blurRad="63500" dist="89803" dir="2700000" algn="ctr" rotWithShape="0">
              <a:schemeClr val="bg2">
                <a:alpha val="74998"/>
              </a:schemeClr>
            </a:outerShdw>
          </a:effectLst>
        </p:spPr>
      </p:pic>
      <p:pic>
        <p:nvPicPr>
          <p:cNvPr id="315456" name="Picture 64" descr="Sunrise from Jebel Musa3"/>
          <p:cNvPicPr preferRelativeResize="0">
            <a:picLocks noChangeAspect="1" noChangeArrowheads="1"/>
          </p:cNvPicPr>
          <p:nvPr>
            <p:custDataLst>
              <p:tags r:id="rId3"/>
            </p:custDataLst>
          </p:nvPr>
        </p:nvPicPr>
        <p:blipFill>
          <a:blip r:embed="rId10" cstate="screen">
            <a:extLst>
              <a:ext uri="{28A0092B-C50C-407E-A947-70E740481C1C}">
                <a14:useLocalDpi xmlns:a14="http://schemas.microsoft.com/office/drawing/2010/main"/>
              </a:ext>
            </a:extLst>
          </a:blip>
          <a:srcRect/>
          <a:stretch>
            <a:fillRect/>
          </a:stretch>
        </p:blipFill>
        <p:spPr bwMode="auto">
          <a:xfrm>
            <a:off x="898525" y="3652838"/>
            <a:ext cx="2746375" cy="2060575"/>
          </a:xfrm>
          <a:prstGeom prst="rect">
            <a:avLst/>
          </a:prstGeom>
          <a:noFill/>
          <a:ln w="76200">
            <a:solidFill>
              <a:schemeClr val="accent2"/>
            </a:solidFill>
            <a:miter lim="800000"/>
            <a:headEnd/>
            <a:tailEnd/>
          </a:ln>
          <a:effectLst>
            <a:outerShdw blurRad="63500" dist="89803" dir="2700000" algn="ctr" rotWithShape="0">
              <a:schemeClr val="bg2">
                <a:alpha val="74998"/>
              </a:schemeClr>
            </a:outerShdw>
          </a:effectLst>
        </p:spPr>
      </p:pic>
      <p:sp>
        <p:nvSpPr>
          <p:cNvPr id="315397" name="Rectangle 5"/>
          <p:cNvSpPr>
            <a:spLocks noChangeArrowheads="1"/>
          </p:cNvSpPr>
          <p:nvPr/>
        </p:nvSpPr>
        <p:spPr bwMode="auto">
          <a:xfrm>
            <a:off x="0" y="5411788"/>
            <a:ext cx="9144000" cy="520655"/>
          </a:xfrm>
          <a:prstGeom prst="rect">
            <a:avLst/>
          </a:prstGeom>
          <a:noFill/>
          <a:ln w="12700">
            <a:noFill/>
            <a:miter lim="800000"/>
            <a:headEnd/>
            <a:tailEnd/>
          </a:ln>
          <a:effectLst/>
        </p:spPr>
        <p:txBody>
          <a:bodyPr lIns="90487" tIns="44450" rIns="90487" bIns="44450">
            <a:spAutoFit/>
          </a:bodyPr>
          <a:lstStyle/>
          <a:p>
            <a:pPr algn="ctr">
              <a:defRPr/>
            </a:pPr>
            <a:r>
              <a:rPr lang="ar-JO" sz="2800" dirty="0">
                <a:solidFill>
                  <a:schemeClr val="tx2"/>
                </a:solidFill>
                <a:effectLst>
                  <a:outerShdw blurRad="50800" dist="76200" dir="2700000" algn="tl" rotWithShape="0">
                    <a:srgbClr val="000000"/>
                  </a:outerShdw>
                </a:effectLst>
                <a:latin typeface="Arial" panose="020B0604020202020204" pitchFamily="34" charset="0"/>
                <a:ea typeface="+mn-ea"/>
                <a:cs typeface="Arial" panose="020B0604020202020204" pitchFamily="34" charset="0"/>
              </a:rPr>
              <a:t>جبل سيناء: الموقع التقليدي لإعطاء الشريعة</a:t>
            </a:r>
            <a:endParaRPr lang="en-US" sz="2800" dirty="0">
              <a:solidFill>
                <a:schemeClr val="tx2"/>
              </a:solidFill>
              <a:effectLst>
                <a:outerShdw blurRad="50800" dist="76200" dir="2700000" algn="tl" rotWithShape="0">
                  <a:srgbClr val="000000"/>
                </a:outerShdw>
              </a:effectLst>
              <a:latin typeface="Arial" panose="020B0604020202020204" pitchFamily="34" charset="0"/>
              <a:ea typeface="+mn-ea"/>
              <a:cs typeface="Arial" panose="020B0604020202020204" pitchFamily="34" charset="0"/>
            </a:endParaRPr>
          </a:p>
        </p:txBody>
      </p:sp>
      <p:pic>
        <p:nvPicPr>
          <p:cNvPr id="315459" name="Picture 67" descr="Jebel Musa Steps of Repentance"/>
          <p:cNvPicPr preferRelativeResize="0">
            <a:picLocks noChangeAspect="1" noChangeArrowheads="1"/>
          </p:cNvPicPr>
          <p:nvPr>
            <p:custDataLst>
              <p:tags r:id="rId4"/>
            </p:custDataLst>
          </p:nvPr>
        </p:nvPicPr>
        <p:blipFill>
          <a:blip r:embed="rId11" cstate="screen">
            <a:extLst>
              <a:ext uri="{28A0092B-C50C-407E-A947-70E740481C1C}">
                <a14:useLocalDpi xmlns:a14="http://schemas.microsoft.com/office/drawing/2010/main"/>
              </a:ext>
            </a:extLst>
          </a:blip>
          <a:srcRect/>
          <a:stretch>
            <a:fillRect/>
          </a:stretch>
        </p:blipFill>
        <p:spPr bwMode="auto">
          <a:xfrm>
            <a:off x="5024438" y="471488"/>
            <a:ext cx="3667125" cy="2751137"/>
          </a:xfrm>
          <a:prstGeom prst="rect">
            <a:avLst/>
          </a:prstGeom>
          <a:noFill/>
          <a:ln w="76200">
            <a:solidFill>
              <a:schemeClr val="accent2"/>
            </a:solidFill>
            <a:miter lim="800000"/>
            <a:headEnd/>
            <a:tailEnd/>
          </a:ln>
          <a:effectLst>
            <a:outerShdw blurRad="63500" dist="89803" dir="2700000" algn="ctr" rotWithShape="0">
              <a:schemeClr val="bg2">
                <a:alpha val="74998"/>
              </a:schemeClr>
            </a:outerShdw>
          </a:effectLst>
        </p:spPr>
      </p:pic>
      <p:pic>
        <p:nvPicPr>
          <p:cNvPr id="315458" name="Picture 66" descr="Sinai view2"/>
          <p:cNvPicPr preferRelativeResize="0">
            <a:picLocks noChangeAspect="1" noChangeArrowheads="1"/>
          </p:cNvPicPr>
          <p:nvPr>
            <p:custDataLst>
              <p:tags r:id="rId5"/>
            </p:custDataLst>
          </p:nvPr>
        </p:nvPicPr>
        <p:blipFill>
          <a:blip r:embed="rId12" cstate="screen">
            <a:extLst>
              <a:ext uri="{28A0092B-C50C-407E-A947-70E740481C1C}">
                <a14:useLocalDpi xmlns:a14="http://schemas.microsoft.com/office/drawing/2010/main"/>
              </a:ext>
            </a:extLst>
          </a:blip>
          <a:srcRect/>
          <a:stretch>
            <a:fillRect/>
          </a:stretch>
        </p:blipFill>
        <p:spPr bwMode="auto">
          <a:xfrm>
            <a:off x="2576513" y="1331913"/>
            <a:ext cx="3881437" cy="2911475"/>
          </a:xfrm>
          <a:prstGeom prst="rect">
            <a:avLst/>
          </a:prstGeom>
          <a:noFill/>
          <a:ln w="76200">
            <a:solidFill>
              <a:schemeClr val="accent2"/>
            </a:solidFill>
            <a:miter lim="800000"/>
            <a:headEnd/>
            <a:tailEnd/>
          </a:ln>
          <a:effectLst>
            <a:outerShdw blurRad="63500" dist="89803" dir="2700000" algn="ctr" rotWithShape="0">
              <a:schemeClr val="bg2">
                <a:alpha val="74998"/>
              </a:schemeClr>
            </a:outerShdw>
          </a:effectLst>
        </p:spPr>
      </p:pic>
      <p:sp>
        <p:nvSpPr>
          <p:cNvPr id="18444" name="Rectangle 36"/>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8445" name="Rectangle 37"/>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18446" name="AutoShape 38"/>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8447" name="Rectangle 39"/>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8448" name="AutoShape 40"/>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8449" name="Line 41"/>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450" name="Line 42"/>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451" name="Line 43"/>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452" name="Line 44"/>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453" name="Line 45"/>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454" name="Rectangle 46"/>
          <p:cNvSpPr>
            <a:spLocks noChangeArrowheads="1"/>
          </p:cNvSpPr>
          <p:nvPr/>
        </p:nvSpPr>
        <p:spPr bwMode="auto">
          <a:xfrm>
            <a:off x="8007350" y="3429000"/>
            <a:ext cx="44884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موسى </a:t>
            </a:r>
            <a:endParaRPr lang="en-US" sz="900" dirty="0">
              <a:solidFill>
                <a:srgbClr val="000000"/>
              </a:solidFill>
              <a:latin typeface="Arial" panose="020B0604020202020204" pitchFamily="34" charset="0"/>
              <a:cs typeface="Arial" panose="020B0604020202020204" pitchFamily="34" charset="0"/>
            </a:endParaRPr>
          </a:p>
        </p:txBody>
      </p:sp>
      <p:sp>
        <p:nvSpPr>
          <p:cNvPr id="18455" name="Rectangle 47"/>
          <p:cNvSpPr>
            <a:spLocks noChangeArrowheads="1"/>
          </p:cNvSpPr>
          <p:nvPr/>
        </p:nvSpPr>
        <p:spPr bwMode="auto">
          <a:xfrm>
            <a:off x="8156575" y="3841750"/>
            <a:ext cx="399147"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سيناء</a:t>
            </a:r>
            <a:endParaRPr lang="en-US" sz="900" dirty="0">
              <a:solidFill>
                <a:srgbClr val="000000"/>
              </a:solidFill>
              <a:latin typeface="Arial" panose="020B0604020202020204" pitchFamily="34" charset="0"/>
              <a:cs typeface="Arial" panose="020B0604020202020204" pitchFamily="34" charset="0"/>
            </a:endParaRPr>
          </a:p>
        </p:txBody>
      </p:sp>
      <p:sp>
        <p:nvSpPr>
          <p:cNvPr id="18456" name="Line 49"/>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8457" name="Rectangle 50"/>
          <p:cNvSpPr>
            <a:spLocks noChangeArrowheads="1"/>
          </p:cNvSpPr>
          <p:nvPr/>
        </p:nvSpPr>
        <p:spPr bwMode="auto">
          <a:xfrm>
            <a:off x="8120063" y="3670300"/>
            <a:ext cx="46487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الخروج</a:t>
            </a:r>
            <a:endParaRPr lang="en-US" sz="900"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5459"/>
                                        </p:tgtEl>
                                        <p:attrNameLst>
                                          <p:attrName>style.visibility</p:attrName>
                                        </p:attrNameLst>
                                      </p:cBhvr>
                                      <p:to>
                                        <p:strVal val="visible"/>
                                      </p:to>
                                    </p:set>
                                    <p:animEffect transition="in" filter="fade">
                                      <p:cBhvr>
                                        <p:cTn id="7" dur="1000"/>
                                        <p:tgtEl>
                                          <p:spTgt spid="315459"/>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15454"/>
                                        </p:tgtEl>
                                        <p:attrNameLst>
                                          <p:attrName>style.visibility</p:attrName>
                                        </p:attrNameLst>
                                      </p:cBhvr>
                                      <p:to>
                                        <p:strVal val="visible"/>
                                      </p:to>
                                    </p:set>
                                    <p:animEffect transition="in" filter="fade">
                                      <p:cBhvr>
                                        <p:cTn id="11" dur="1000"/>
                                        <p:tgtEl>
                                          <p:spTgt spid="315454"/>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15455"/>
                                        </p:tgtEl>
                                        <p:attrNameLst>
                                          <p:attrName>style.visibility</p:attrName>
                                        </p:attrNameLst>
                                      </p:cBhvr>
                                      <p:to>
                                        <p:strVal val="visible"/>
                                      </p:to>
                                    </p:set>
                                    <p:animEffect transition="in" filter="fade">
                                      <p:cBhvr>
                                        <p:cTn id="15" dur="1000"/>
                                        <p:tgtEl>
                                          <p:spTgt spid="315455"/>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15456"/>
                                        </p:tgtEl>
                                        <p:attrNameLst>
                                          <p:attrName>style.visibility</p:attrName>
                                        </p:attrNameLst>
                                      </p:cBhvr>
                                      <p:to>
                                        <p:strVal val="visible"/>
                                      </p:to>
                                    </p:set>
                                    <p:animEffect transition="in" filter="fade">
                                      <p:cBhvr>
                                        <p:cTn id="19" dur="1000"/>
                                        <p:tgtEl>
                                          <p:spTgt spid="315456"/>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15458"/>
                                        </p:tgtEl>
                                        <p:attrNameLst>
                                          <p:attrName>style.visibility</p:attrName>
                                        </p:attrNameLst>
                                      </p:cBhvr>
                                      <p:to>
                                        <p:strVal val="visible"/>
                                      </p:to>
                                    </p:set>
                                    <p:animEffect transition="in" filter="fade">
                                      <p:cBhvr>
                                        <p:cTn id="23" dur="1000"/>
                                        <p:tgtEl>
                                          <p:spTgt spid="315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54" grpId="0" animBg="1" autoUpdateAnimBg="0"/>
      <p:bldP spid="315455" grpId="0" animBg="1" autoUpdateAnimBg="0"/>
      <p:bldP spid="315456" grpId="0" animBg="1" autoUpdateAnimBg="0"/>
      <p:bldP spid="315459" grpId="0" animBg="1" autoUpdateAnimBg="0"/>
      <p:bldP spid="315458"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ChangeArrowheads="1"/>
          </p:cNvSpPr>
          <p:nvPr/>
        </p:nvSpPr>
        <p:spPr bwMode="auto">
          <a:xfrm>
            <a:off x="3130550" y="1339850"/>
            <a:ext cx="2882900" cy="3441700"/>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20482" name="AutoShape 3"/>
          <p:cNvSpPr>
            <a:spLocks noChangeArrowheads="1"/>
          </p:cNvSpPr>
          <p:nvPr/>
        </p:nvSpPr>
        <p:spPr bwMode="auto">
          <a:xfrm>
            <a:off x="3130550" y="971550"/>
            <a:ext cx="1663700" cy="1054100"/>
          </a:xfrm>
          <a:prstGeom prst="roundRect">
            <a:avLst>
              <a:gd name="adj" fmla="val 12495"/>
            </a:avLst>
          </a:prstGeom>
          <a:solidFill>
            <a:schemeClr val="tx2"/>
          </a:solidFill>
          <a:ln w="12700">
            <a:solidFill>
              <a:schemeClr val="folHlink"/>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0483" name="Rectangle 4"/>
          <p:cNvSpPr>
            <a:spLocks noChangeArrowheads="1"/>
          </p:cNvSpPr>
          <p:nvPr/>
        </p:nvSpPr>
        <p:spPr bwMode="auto">
          <a:xfrm>
            <a:off x="3130550" y="1352550"/>
            <a:ext cx="2044700" cy="1054100"/>
          </a:xfrm>
          <a:prstGeom prst="rect">
            <a:avLst/>
          </a:prstGeom>
          <a:solidFill>
            <a:schemeClr val="tx2"/>
          </a:solidFill>
          <a:ln w="12700">
            <a:solidFill>
              <a:schemeClr val="tx2"/>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0484" name="Rectangle 5"/>
          <p:cNvSpPr>
            <a:spLocks noChangeArrowheads="1"/>
          </p:cNvSpPr>
          <p:nvPr/>
        </p:nvSpPr>
        <p:spPr bwMode="auto">
          <a:xfrm>
            <a:off x="3021013" y="866775"/>
            <a:ext cx="1208663"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800" dirty="0">
                <a:solidFill>
                  <a:schemeClr val="accent2"/>
                </a:solidFill>
                <a:latin typeface="Arial" panose="020B0604020202020204" pitchFamily="34" charset="0"/>
                <a:cs typeface="Arial" panose="020B0604020202020204" pitchFamily="34" charset="0"/>
              </a:rPr>
              <a:t>   </a:t>
            </a:r>
            <a:r>
              <a:rPr lang="ar-JO" sz="2800" dirty="0">
                <a:solidFill>
                  <a:schemeClr val="accent2"/>
                </a:solidFill>
                <a:latin typeface="Arial" panose="020B0604020202020204" pitchFamily="34" charset="0"/>
                <a:cs typeface="Arial" panose="020B0604020202020204" pitchFamily="34" charset="0"/>
              </a:rPr>
              <a:t>موسى</a:t>
            </a:r>
            <a:endParaRPr lang="en-US" sz="2800" dirty="0">
              <a:solidFill>
                <a:schemeClr val="accent2"/>
              </a:solidFill>
              <a:latin typeface="Arial" panose="020B0604020202020204" pitchFamily="34" charset="0"/>
              <a:cs typeface="Arial" panose="020B0604020202020204" pitchFamily="34" charset="0"/>
            </a:endParaRPr>
          </a:p>
        </p:txBody>
      </p:sp>
      <p:sp>
        <p:nvSpPr>
          <p:cNvPr id="20485" name="Line 6"/>
          <p:cNvSpPr>
            <a:spLocks noChangeShapeType="1"/>
          </p:cNvSpPr>
          <p:nvPr/>
        </p:nvSpPr>
        <p:spPr bwMode="auto">
          <a:xfrm>
            <a:off x="3340100" y="24892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0486" name="Line 7"/>
          <p:cNvSpPr>
            <a:spLocks noChangeShapeType="1"/>
          </p:cNvSpPr>
          <p:nvPr/>
        </p:nvSpPr>
        <p:spPr bwMode="auto">
          <a:xfrm>
            <a:off x="3340100" y="29464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0487" name="Line 8"/>
          <p:cNvSpPr>
            <a:spLocks noChangeShapeType="1"/>
          </p:cNvSpPr>
          <p:nvPr/>
        </p:nvSpPr>
        <p:spPr bwMode="auto">
          <a:xfrm>
            <a:off x="3346450" y="34036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0488" name="Line 9"/>
          <p:cNvSpPr>
            <a:spLocks noChangeShapeType="1"/>
          </p:cNvSpPr>
          <p:nvPr/>
        </p:nvSpPr>
        <p:spPr bwMode="auto">
          <a:xfrm>
            <a:off x="3340100" y="20320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0489" name="Line 10"/>
          <p:cNvSpPr>
            <a:spLocks noChangeShapeType="1"/>
          </p:cNvSpPr>
          <p:nvPr/>
        </p:nvSpPr>
        <p:spPr bwMode="auto">
          <a:xfrm>
            <a:off x="3340100" y="43180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0490" name="Line 11"/>
          <p:cNvSpPr>
            <a:spLocks noChangeShapeType="1"/>
          </p:cNvSpPr>
          <p:nvPr/>
        </p:nvSpPr>
        <p:spPr bwMode="auto">
          <a:xfrm>
            <a:off x="3340100" y="38608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0491" name="Rectangle 12"/>
          <p:cNvSpPr>
            <a:spLocks noChangeArrowheads="1"/>
          </p:cNvSpPr>
          <p:nvPr/>
        </p:nvSpPr>
        <p:spPr bwMode="auto">
          <a:xfrm>
            <a:off x="3630613" y="1616075"/>
            <a:ext cx="1057981"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2800" dirty="0">
                <a:solidFill>
                  <a:schemeClr val="bg2"/>
                </a:solidFill>
                <a:latin typeface="Arial" panose="020B0604020202020204" pitchFamily="34" charset="0"/>
                <a:cs typeface="Arial" panose="020B0604020202020204" pitchFamily="34" charset="0"/>
              </a:rPr>
              <a:t>الخروج</a:t>
            </a:r>
            <a:endParaRPr lang="en-US" sz="2800" dirty="0">
              <a:solidFill>
                <a:schemeClr val="bg2"/>
              </a:solidFill>
              <a:latin typeface="Arial" panose="020B0604020202020204" pitchFamily="34" charset="0"/>
              <a:cs typeface="Arial" panose="020B0604020202020204" pitchFamily="34" charset="0"/>
            </a:endParaRPr>
          </a:p>
        </p:txBody>
      </p:sp>
      <p:sp>
        <p:nvSpPr>
          <p:cNvPr id="20492" name="Rectangle 13"/>
          <p:cNvSpPr>
            <a:spLocks noChangeArrowheads="1"/>
          </p:cNvSpPr>
          <p:nvPr/>
        </p:nvSpPr>
        <p:spPr bwMode="auto">
          <a:xfrm>
            <a:off x="3897313" y="2073275"/>
            <a:ext cx="849591"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2800" dirty="0">
                <a:solidFill>
                  <a:schemeClr val="bg2"/>
                </a:solidFill>
                <a:latin typeface="Arial" panose="020B0604020202020204" pitchFamily="34" charset="0"/>
                <a:cs typeface="Arial" panose="020B0604020202020204" pitchFamily="34" charset="0"/>
              </a:rPr>
              <a:t>سيناء</a:t>
            </a:r>
            <a:endParaRPr lang="en-US" sz="2800" dirty="0">
              <a:solidFill>
                <a:schemeClr val="bg2"/>
              </a:solidFill>
              <a:latin typeface="Arial" panose="020B0604020202020204" pitchFamily="34" charset="0"/>
              <a:cs typeface="Arial" panose="020B0604020202020204" pitchFamily="34" charset="0"/>
            </a:endParaRPr>
          </a:p>
        </p:txBody>
      </p:sp>
      <p:sp>
        <p:nvSpPr>
          <p:cNvPr id="320526" name="Rectangle 14"/>
          <p:cNvSpPr>
            <a:spLocks noChangeArrowheads="1"/>
          </p:cNvSpPr>
          <p:nvPr/>
        </p:nvSpPr>
        <p:spPr bwMode="auto">
          <a:xfrm>
            <a:off x="3681413" y="2530475"/>
            <a:ext cx="1405833"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2800" dirty="0">
                <a:solidFill>
                  <a:schemeClr val="accent2"/>
                </a:solidFill>
                <a:latin typeface="Arial" panose="020B0604020202020204" pitchFamily="34" charset="0"/>
                <a:cs typeface="Arial" panose="020B0604020202020204" pitchFamily="34" charset="0"/>
              </a:rPr>
              <a:t>م</a:t>
            </a:r>
            <a:r>
              <a:rPr lang="en-US" sz="2800" dirty="0">
                <a:solidFill>
                  <a:schemeClr val="accent2"/>
                </a:solidFill>
                <a:latin typeface="Arial" panose="020B0604020202020204" pitchFamily="34" charset="0"/>
                <a:cs typeface="Arial" panose="020B0604020202020204" pitchFamily="34" charset="0"/>
              </a:rPr>
              <a:t> </a:t>
            </a:r>
            <a:r>
              <a:rPr lang="ar-JO" sz="2800" dirty="0">
                <a:solidFill>
                  <a:schemeClr val="accent2"/>
                </a:solidFill>
                <a:latin typeface="Arial" panose="020B0604020202020204" pitchFamily="34" charset="0"/>
                <a:cs typeface="Arial" panose="020B0604020202020204" pitchFamily="34" charset="0"/>
              </a:rPr>
              <a:t>  </a:t>
            </a:r>
            <a:r>
              <a:rPr lang="en-US" sz="2800" dirty="0">
                <a:solidFill>
                  <a:schemeClr val="accent2"/>
                </a:solidFill>
                <a:latin typeface="Arial" panose="020B0604020202020204" pitchFamily="34" charset="0"/>
                <a:cs typeface="Arial" panose="020B0604020202020204" pitchFamily="34" charset="0"/>
              </a:rPr>
              <a:t>- </a:t>
            </a:r>
            <a:r>
              <a:rPr lang="ar-JO" sz="2800" dirty="0">
                <a:solidFill>
                  <a:schemeClr val="accent2"/>
                </a:solidFill>
                <a:latin typeface="Arial" panose="020B0604020202020204" pitchFamily="34" charset="0"/>
                <a:cs typeface="Arial" panose="020B0604020202020204" pitchFamily="34" charset="0"/>
              </a:rPr>
              <a:t>أ</a:t>
            </a:r>
            <a:r>
              <a:rPr lang="en-US" sz="2800" dirty="0">
                <a:solidFill>
                  <a:schemeClr val="accent2"/>
                </a:solidFill>
                <a:latin typeface="Arial" panose="020B0604020202020204" pitchFamily="34" charset="0"/>
                <a:cs typeface="Arial" panose="020B0604020202020204" pitchFamily="34" charset="0"/>
              </a:rPr>
              <a:t> </a:t>
            </a:r>
            <a:r>
              <a:rPr lang="ar-JO" sz="2800" dirty="0">
                <a:solidFill>
                  <a:schemeClr val="accent2"/>
                </a:solidFill>
                <a:latin typeface="Arial" panose="020B0604020202020204" pitchFamily="34" charset="0"/>
                <a:cs typeface="Arial" panose="020B0604020202020204" pitchFamily="34" charset="0"/>
              </a:rPr>
              <a:t> </a:t>
            </a:r>
            <a:r>
              <a:rPr lang="en-US" sz="2800" dirty="0">
                <a:solidFill>
                  <a:schemeClr val="accent2"/>
                </a:solidFill>
                <a:latin typeface="Arial" panose="020B0604020202020204" pitchFamily="34" charset="0"/>
                <a:cs typeface="Arial" panose="020B0604020202020204" pitchFamily="34" charset="0"/>
              </a:rPr>
              <a:t>- </a:t>
            </a:r>
            <a:r>
              <a:rPr lang="ar-JO" sz="2800" dirty="0">
                <a:solidFill>
                  <a:schemeClr val="accent2"/>
                </a:solidFill>
                <a:latin typeface="Arial" panose="020B0604020202020204" pitchFamily="34" charset="0"/>
                <a:cs typeface="Arial" panose="020B0604020202020204" pitchFamily="34" charset="0"/>
              </a:rPr>
              <a:t>أ</a:t>
            </a:r>
            <a:endParaRPr lang="en-US" sz="2800" dirty="0">
              <a:solidFill>
                <a:schemeClr val="accent2"/>
              </a:solidFill>
              <a:latin typeface="Arial" panose="020B0604020202020204" pitchFamily="34" charset="0"/>
              <a:cs typeface="Arial" panose="020B0604020202020204" pitchFamily="34" charset="0"/>
            </a:endParaRPr>
          </a:p>
        </p:txBody>
      </p:sp>
      <p:sp>
        <p:nvSpPr>
          <p:cNvPr id="320527" name="Rectangle 15"/>
          <p:cNvSpPr>
            <a:spLocks noChangeArrowheads="1"/>
          </p:cNvSpPr>
          <p:nvPr/>
        </p:nvSpPr>
        <p:spPr bwMode="auto">
          <a:xfrm>
            <a:off x="4773613" y="963613"/>
            <a:ext cx="1529264" cy="36676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ar-JO" sz="1800" dirty="0">
                <a:solidFill>
                  <a:schemeClr val="tx2"/>
                </a:solidFill>
                <a:latin typeface="Arial" panose="020B0604020202020204" pitchFamily="34" charset="0"/>
                <a:ea typeface="+mn-ea"/>
                <a:cs typeface="Arial" panose="020B0604020202020204" pitchFamily="34" charset="0"/>
              </a:rPr>
              <a:t>تقريبا 1500 ق.م</a:t>
            </a:r>
            <a:endParaRPr lang="en-US" sz="1800" dirty="0">
              <a:solidFill>
                <a:schemeClr val="tx2"/>
              </a:solidFill>
              <a:latin typeface="Arial" panose="020B0604020202020204" pitchFamily="34" charset="0"/>
              <a:ea typeface="+mn-ea"/>
              <a:cs typeface="Arial" panose="020B0604020202020204" pitchFamily="34" charset="0"/>
            </a:endParaRPr>
          </a:p>
        </p:txBody>
      </p:sp>
      <p:sp>
        <p:nvSpPr>
          <p:cNvPr id="320529" name="Rectangle 17"/>
          <p:cNvSpPr>
            <a:spLocks noChangeArrowheads="1"/>
          </p:cNvSpPr>
          <p:nvPr/>
        </p:nvSpPr>
        <p:spPr bwMode="auto">
          <a:xfrm>
            <a:off x="898525" y="2605088"/>
            <a:ext cx="1747838" cy="51911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320530" name="Rectangle 18"/>
          <p:cNvSpPr>
            <a:spLocks noChangeArrowheads="1"/>
          </p:cNvSpPr>
          <p:nvPr/>
        </p:nvSpPr>
        <p:spPr bwMode="auto">
          <a:xfrm>
            <a:off x="915828" y="2482850"/>
            <a:ext cx="1675138" cy="110543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defRPr/>
            </a:pPr>
            <a:r>
              <a:rPr lang="ar-JO" sz="4000" b="0" dirty="0">
                <a:solidFill>
                  <a:schemeClr val="tx2"/>
                </a:solidFill>
                <a:latin typeface="Arial" panose="020B0604020202020204" pitchFamily="34" charset="0"/>
                <a:ea typeface="+mn-ea"/>
                <a:cs typeface="Arial" panose="020B0604020202020204" pitchFamily="34" charset="0"/>
              </a:rPr>
              <a:t>أ ي </a:t>
            </a:r>
            <a:r>
              <a:rPr lang="ar-JO" sz="6600" dirty="0">
                <a:solidFill>
                  <a:srgbClr val="00B0F0"/>
                </a:solidFill>
                <a:latin typeface="Arial" panose="020B0604020202020204" pitchFamily="34" charset="0"/>
                <a:ea typeface="+mn-ea"/>
                <a:cs typeface="Arial" panose="020B0604020202020204" pitchFamily="34" charset="0"/>
              </a:rPr>
              <a:t>م</a:t>
            </a:r>
            <a:r>
              <a:rPr lang="ar-JO" sz="4000" b="0" dirty="0">
                <a:solidFill>
                  <a:schemeClr val="tx2"/>
                </a:solidFill>
                <a:latin typeface="Arial" panose="020B0604020202020204" pitchFamily="34" charset="0"/>
                <a:ea typeface="+mn-ea"/>
                <a:cs typeface="Arial" panose="020B0604020202020204" pitchFamily="34" charset="0"/>
              </a:rPr>
              <a:t> ي</a:t>
            </a:r>
            <a:endParaRPr lang="en-US" sz="4000" b="0" dirty="0">
              <a:solidFill>
                <a:schemeClr val="tx2"/>
              </a:solidFill>
              <a:latin typeface="Arial" panose="020B0604020202020204" pitchFamily="34" charset="0"/>
              <a:ea typeface="+mn-ea"/>
              <a:cs typeface="Arial" panose="020B0604020202020204" pitchFamily="34" charset="0"/>
            </a:endParaRPr>
          </a:p>
        </p:txBody>
      </p:sp>
      <p:sp>
        <p:nvSpPr>
          <p:cNvPr id="320556" name="Text Box 44"/>
          <p:cNvSpPr txBox="1">
            <a:spLocks noChangeArrowheads="1"/>
          </p:cNvSpPr>
          <p:nvPr/>
        </p:nvSpPr>
        <p:spPr bwMode="auto">
          <a:xfrm>
            <a:off x="1903413" y="41275"/>
            <a:ext cx="1993900" cy="3048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defRPr/>
            </a:pPr>
            <a:r>
              <a:rPr lang="ar-JO" sz="1400" dirty="0">
                <a:solidFill>
                  <a:schemeClr val="tx1"/>
                </a:solidFill>
                <a:latin typeface="Arial" panose="020B0604020202020204" pitchFamily="34" charset="0"/>
                <a:cs typeface="Arial" panose="020B0604020202020204" pitchFamily="34" charset="0"/>
              </a:rPr>
              <a:t>الخروج 20-31</a:t>
            </a:r>
            <a:endParaRPr lang="en-US" sz="800" u="sng" dirty="0">
              <a:solidFill>
                <a:srgbClr val="000000"/>
              </a:solidFill>
              <a:latin typeface="Arial" panose="020B0604020202020204" pitchFamily="34" charset="0"/>
              <a:cs typeface="Arial" panose="020B0604020202020204" pitchFamily="34" charset="0"/>
            </a:endParaRPr>
          </a:p>
        </p:txBody>
      </p:sp>
      <p:sp>
        <p:nvSpPr>
          <p:cNvPr id="320557" name="Text Box 45"/>
          <p:cNvSpPr txBox="1">
            <a:spLocks noChangeArrowheads="1"/>
          </p:cNvSpPr>
          <p:nvPr/>
        </p:nvSpPr>
        <p:spPr bwMode="auto">
          <a:xfrm>
            <a:off x="449263" y="4772025"/>
            <a:ext cx="3973512" cy="579438"/>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a:spcBef>
                <a:spcPct val="50000"/>
              </a:spcBef>
              <a:defRPr/>
            </a:pPr>
            <a:r>
              <a:rPr lang="ar-JO" sz="3200" dirty="0">
                <a:solidFill>
                  <a:srgbClr val="FFCC99"/>
                </a:solidFill>
                <a:latin typeface="Arial" panose="020B0604020202020204" pitchFamily="34" charset="0"/>
                <a:ea typeface="+mn-ea"/>
                <a:cs typeface="Arial" panose="020B0604020202020204" pitchFamily="34" charset="0"/>
              </a:rPr>
              <a:t>الأخلاقية</a:t>
            </a:r>
            <a:endParaRPr lang="en-US" sz="3200" dirty="0">
              <a:solidFill>
                <a:srgbClr val="FFCC99"/>
              </a:solidFill>
              <a:latin typeface="Arial" panose="020B0604020202020204" pitchFamily="34" charset="0"/>
              <a:ea typeface="+mn-ea"/>
              <a:cs typeface="Arial" panose="020B0604020202020204" pitchFamily="34" charset="0"/>
            </a:endParaRPr>
          </a:p>
        </p:txBody>
      </p:sp>
      <p:sp>
        <p:nvSpPr>
          <p:cNvPr id="320558" name="Text Box 46"/>
          <p:cNvSpPr txBox="1">
            <a:spLocks noChangeArrowheads="1"/>
          </p:cNvSpPr>
          <p:nvPr/>
        </p:nvSpPr>
        <p:spPr bwMode="auto">
          <a:xfrm>
            <a:off x="2519363" y="5218113"/>
            <a:ext cx="2579687" cy="579437"/>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a:spcBef>
                <a:spcPct val="50000"/>
              </a:spcBef>
              <a:defRPr/>
            </a:pPr>
            <a:r>
              <a:rPr lang="ar-JO" sz="3200" dirty="0">
                <a:solidFill>
                  <a:srgbClr val="FFCC99"/>
                </a:solidFill>
                <a:latin typeface="Arial" panose="020B0604020202020204" pitchFamily="34" charset="0"/>
                <a:ea typeface="+mn-ea"/>
                <a:cs typeface="Arial" panose="020B0604020202020204" pitchFamily="34" charset="0"/>
              </a:rPr>
              <a:t>الإجتماعية</a:t>
            </a:r>
            <a:endParaRPr lang="en-US" sz="3200" dirty="0">
              <a:solidFill>
                <a:srgbClr val="FFCC99"/>
              </a:solidFill>
              <a:latin typeface="Arial" panose="020B0604020202020204" pitchFamily="34" charset="0"/>
              <a:ea typeface="+mn-ea"/>
              <a:cs typeface="Arial" panose="020B0604020202020204" pitchFamily="34" charset="0"/>
            </a:endParaRPr>
          </a:p>
        </p:txBody>
      </p:sp>
      <p:sp>
        <p:nvSpPr>
          <p:cNvPr id="320559" name="Text Box 47"/>
          <p:cNvSpPr txBox="1">
            <a:spLocks noChangeArrowheads="1"/>
          </p:cNvSpPr>
          <p:nvPr/>
        </p:nvSpPr>
        <p:spPr bwMode="auto">
          <a:xfrm>
            <a:off x="4556125" y="5651500"/>
            <a:ext cx="3973513" cy="584775"/>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a:spcBef>
                <a:spcPct val="50000"/>
              </a:spcBef>
              <a:defRPr/>
            </a:pPr>
            <a:r>
              <a:rPr lang="ar-JO" sz="3200" dirty="0">
                <a:solidFill>
                  <a:srgbClr val="FFCC99"/>
                </a:solidFill>
                <a:latin typeface="Arial" panose="020B0604020202020204" pitchFamily="34" charset="0"/>
                <a:ea typeface="+mn-ea"/>
                <a:cs typeface="Arial" panose="020B0604020202020204" pitchFamily="34" charset="0"/>
              </a:rPr>
              <a:t>المراسم</a:t>
            </a:r>
            <a:endParaRPr lang="en-US" sz="3200" dirty="0">
              <a:solidFill>
                <a:srgbClr val="FFCC99"/>
              </a:solidFill>
              <a:latin typeface="Arial" panose="020B0604020202020204" pitchFamily="34" charset="0"/>
              <a:ea typeface="+mn-ea"/>
              <a:cs typeface="Arial" panose="020B0604020202020204" pitchFamily="34" charset="0"/>
            </a:endParaRPr>
          </a:p>
        </p:txBody>
      </p:sp>
      <p:sp>
        <p:nvSpPr>
          <p:cNvPr id="320560" name="Oval 48"/>
          <p:cNvSpPr>
            <a:spLocks noChangeArrowheads="1"/>
          </p:cNvSpPr>
          <p:nvPr/>
        </p:nvSpPr>
        <p:spPr bwMode="auto">
          <a:xfrm>
            <a:off x="3544888" y="2463800"/>
            <a:ext cx="738187" cy="646113"/>
          </a:xfrm>
          <a:prstGeom prst="ellipse">
            <a:avLst/>
          </a:prstGeom>
          <a:noFill/>
          <a:ln w="76200">
            <a:solidFill>
              <a:srgbClr val="FF0000"/>
            </a:solidFill>
            <a:round/>
            <a:headEnd/>
            <a:tailEnd/>
          </a:ln>
          <a:effectLst>
            <a:outerShdw blurRad="63500" dist="81320" dir="2319588" algn="ctr" rotWithShape="0">
              <a:schemeClr val="bg2">
                <a:alpha val="74998"/>
              </a:schemeClr>
            </a:outerShdw>
          </a:effectLst>
        </p:spPr>
        <p:txBody>
          <a:bodyPr wrap="none" anchor="ctr"/>
          <a:lstStyle/>
          <a:p>
            <a:pPr algn="ctr">
              <a:defRPr/>
            </a:pPr>
            <a:endParaRPr lang="en-US" b="0">
              <a:solidFill>
                <a:srgbClr val="FF0000"/>
              </a:solidFill>
              <a:effectLst>
                <a:outerShdw blurRad="38100" dist="38100" dir="2700000" algn="tl">
                  <a:srgbClr val="000000"/>
                </a:outerShdw>
              </a:effectLst>
              <a:latin typeface="Arial" panose="020B0604020202020204" pitchFamily="34" charset="0"/>
              <a:ea typeface="+mn-ea"/>
              <a:cs typeface="Arial" panose="020B0604020202020204" pitchFamily="34" charset="0"/>
            </a:endParaRPr>
          </a:p>
        </p:txBody>
      </p:sp>
      <p:sp>
        <p:nvSpPr>
          <p:cNvPr id="320561" name="Oval 49"/>
          <p:cNvSpPr>
            <a:spLocks noChangeArrowheads="1"/>
          </p:cNvSpPr>
          <p:nvPr/>
        </p:nvSpPr>
        <p:spPr bwMode="auto">
          <a:xfrm>
            <a:off x="4097338" y="2444750"/>
            <a:ext cx="738187" cy="646113"/>
          </a:xfrm>
          <a:prstGeom prst="ellipse">
            <a:avLst/>
          </a:prstGeom>
          <a:noFill/>
          <a:ln w="76200">
            <a:solidFill>
              <a:srgbClr val="FF0000"/>
            </a:solidFill>
            <a:round/>
            <a:headEnd/>
            <a:tailEnd/>
          </a:ln>
          <a:effectLst>
            <a:outerShdw blurRad="63500" dist="81320" dir="2319588" algn="ctr" rotWithShape="0">
              <a:schemeClr val="bg2">
                <a:alpha val="74998"/>
              </a:schemeClr>
            </a:outerShdw>
          </a:effectLst>
        </p:spPr>
        <p:txBody>
          <a:bodyPr wrap="none" anchor="ctr"/>
          <a:lstStyle/>
          <a:p>
            <a:pPr algn="ctr">
              <a:defRPr/>
            </a:pPr>
            <a:endParaRPr lang="en-US" b="0">
              <a:solidFill>
                <a:srgbClr val="FF0000"/>
              </a:solidFill>
              <a:effectLst>
                <a:outerShdw blurRad="38100" dist="38100" dir="2700000" algn="tl">
                  <a:srgbClr val="000000"/>
                </a:outerShdw>
              </a:effectLst>
              <a:latin typeface="Arial" panose="020B0604020202020204" pitchFamily="34" charset="0"/>
              <a:ea typeface="+mn-ea"/>
              <a:cs typeface="Arial" panose="020B0604020202020204" pitchFamily="34" charset="0"/>
            </a:endParaRPr>
          </a:p>
        </p:txBody>
      </p:sp>
      <p:sp>
        <p:nvSpPr>
          <p:cNvPr id="320562" name="Oval 50"/>
          <p:cNvSpPr>
            <a:spLocks noChangeArrowheads="1"/>
          </p:cNvSpPr>
          <p:nvPr/>
        </p:nvSpPr>
        <p:spPr bwMode="auto">
          <a:xfrm>
            <a:off x="4711700" y="2465388"/>
            <a:ext cx="738188" cy="646112"/>
          </a:xfrm>
          <a:prstGeom prst="ellipse">
            <a:avLst/>
          </a:prstGeom>
          <a:noFill/>
          <a:ln w="76200">
            <a:solidFill>
              <a:srgbClr val="FF0000"/>
            </a:solidFill>
            <a:round/>
            <a:headEnd/>
            <a:tailEnd/>
          </a:ln>
          <a:effectLst>
            <a:outerShdw blurRad="63500" dist="81320" dir="2319588" algn="ctr" rotWithShape="0">
              <a:schemeClr val="bg2">
                <a:alpha val="74998"/>
              </a:schemeClr>
            </a:outerShdw>
          </a:effectLst>
        </p:spPr>
        <p:txBody>
          <a:bodyPr wrap="none" anchor="ctr"/>
          <a:lstStyle/>
          <a:p>
            <a:pPr algn="ctr">
              <a:defRPr/>
            </a:pPr>
            <a:endParaRPr lang="en-US" b="0">
              <a:solidFill>
                <a:srgbClr val="FF0000"/>
              </a:solidFill>
              <a:effectLst>
                <a:outerShdw blurRad="38100" dist="38100" dir="2700000" algn="tl">
                  <a:srgbClr val="000000"/>
                </a:outerShdw>
              </a:effectLst>
              <a:latin typeface="Arial" panose="020B0604020202020204" pitchFamily="34" charset="0"/>
              <a:ea typeface="+mn-ea"/>
              <a:cs typeface="Arial" panose="020B0604020202020204" pitchFamily="34" charset="0"/>
            </a:endParaRPr>
          </a:p>
        </p:txBody>
      </p:sp>
      <p:sp>
        <p:nvSpPr>
          <p:cNvPr id="20504" name="Rectangle 52"/>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0505" name="Rectangle 53"/>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20506" name="AutoShape 54"/>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0507" name="Rectangle 55"/>
          <p:cNvSpPr>
            <a:spLocks noChangeArrowheads="1"/>
          </p:cNvSpPr>
          <p:nvPr/>
        </p:nvSpPr>
        <p:spPr bwMode="auto">
          <a:xfrm>
            <a:off x="7974852" y="376045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0508" name="AutoShape 56"/>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0509" name="Line 57"/>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0510" name="Line 58"/>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0511" name="Line 59"/>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0512" name="Line 60"/>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0513" name="Line 61"/>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0514" name="Rectangle 62"/>
          <p:cNvSpPr>
            <a:spLocks noChangeArrowheads="1"/>
          </p:cNvSpPr>
          <p:nvPr/>
        </p:nvSpPr>
        <p:spPr bwMode="auto">
          <a:xfrm>
            <a:off x="8007350" y="3429000"/>
            <a:ext cx="41678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موسى</a:t>
            </a:r>
            <a:endParaRPr lang="en-US" sz="900" dirty="0">
              <a:solidFill>
                <a:srgbClr val="000000"/>
              </a:solidFill>
              <a:latin typeface="Arial" panose="020B0604020202020204" pitchFamily="34" charset="0"/>
              <a:cs typeface="Arial" panose="020B0604020202020204" pitchFamily="34" charset="0"/>
            </a:endParaRPr>
          </a:p>
        </p:txBody>
      </p:sp>
      <p:sp>
        <p:nvSpPr>
          <p:cNvPr id="20515" name="Rectangle 63"/>
          <p:cNvSpPr>
            <a:spLocks noChangeArrowheads="1"/>
          </p:cNvSpPr>
          <p:nvPr/>
        </p:nvSpPr>
        <p:spPr bwMode="auto">
          <a:xfrm>
            <a:off x="8156575" y="3841750"/>
            <a:ext cx="399147"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سيناء</a:t>
            </a:r>
            <a:endParaRPr lang="en-US" sz="900" dirty="0">
              <a:solidFill>
                <a:srgbClr val="000000"/>
              </a:solidFill>
              <a:latin typeface="Arial" panose="020B0604020202020204" pitchFamily="34" charset="0"/>
              <a:cs typeface="Arial" panose="020B0604020202020204" pitchFamily="34" charset="0"/>
            </a:endParaRPr>
          </a:p>
        </p:txBody>
      </p:sp>
      <p:sp>
        <p:nvSpPr>
          <p:cNvPr id="20516" name="Rectangle 64"/>
          <p:cNvSpPr>
            <a:spLocks noChangeArrowheads="1"/>
          </p:cNvSpPr>
          <p:nvPr/>
        </p:nvSpPr>
        <p:spPr bwMode="auto">
          <a:xfrm>
            <a:off x="8075613" y="4025900"/>
            <a:ext cx="44884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م</a:t>
            </a:r>
            <a:r>
              <a:rPr lang="en-US" sz="900" dirty="0">
                <a:solidFill>
                  <a:srgbClr val="000000"/>
                </a:solidFill>
                <a:latin typeface="Arial" panose="020B0604020202020204" pitchFamily="34" charset="0"/>
                <a:cs typeface="Arial" panose="020B0604020202020204" pitchFamily="34" charset="0"/>
              </a:rPr>
              <a:t> - </a:t>
            </a:r>
            <a:r>
              <a:rPr lang="ar-JO" sz="900" dirty="0">
                <a:solidFill>
                  <a:srgbClr val="000000"/>
                </a:solidFill>
                <a:latin typeface="Arial" panose="020B0604020202020204" pitchFamily="34" charset="0"/>
                <a:cs typeface="Arial" panose="020B0604020202020204" pitchFamily="34" charset="0"/>
              </a:rPr>
              <a:t>أ</a:t>
            </a:r>
            <a:r>
              <a:rPr lang="en-US" sz="900" dirty="0">
                <a:solidFill>
                  <a:srgbClr val="000000"/>
                </a:solidFill>
                <a:latin typeface="Arial" panose="020B0604020202020204" pitchFamily="34" charset="0"/>
                <a:cs typeface="Arial" panose="020B0604020202020204" pitchFamily="34" charset="0"/>
              </a:rPr>
              <a:t>- </a:t>
            </a:r>
            <a:r>
              <a:rPr lang="ar-JO" sz="900" dirty="0">
                <a:solidFill>
                  <a:srgbClr val="000000"/>
                </a:solidFill>
                <a:latin typeface="Arial" panose="020B0604020202020204" pitchFamily="34" charset="0"/>
                <a:cs typeface="Arial" panose="020B0604020202020204" pitchFamily="34" charset="0"/>
              </a:rPr>
              <a:t>أ</a:t>
            </a:r>
            <a:endParaRPr lang="en-US" sz="900" dirty="0">
              <a:solidFill>
                <a:srgbClr val="000000"/>
              </a:solidFill>
              <a:latin typeface="Arial" panose="020B0604020202020204" pitchFamily="34" charset="0"/>
              <a:cs typeface="Arial" panose="020B0604020202020204" pitchFamily="34" charset="0"/>
            </a:endParaRPr>
          </a:p>
        </p:txBody>
      </p:sp>
      <p:sp>
        <p:nvSpPr>
          <p:cNvPr id="20517" name="Line 65"/>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0518" name="Rectangle 66"/>
          <p:cNvSpPr>
            <a:spLocks noChangeArrowheads="1"/>
          </p:cNvSpPr>
          <p:nvPr/>
        </p:nvSpPr>
        <p:spPr bwMode="auto">
          <a:xfrm>
            <a:off x="8120063" y="3670300"/>
            <a:ext cx="46487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الخروج</a:t>
            </a:r>
            <a:endParaRPr lang="en-US" sz="900" dirty="0">
              <a:solidFill>
                <a:srgbClr val="000000"/>
              </a:solidFill>
              <a:latin typeface="Arial" panose="020B0604020202020204" pitchFamily="34" charset="0"/>
              <a:cs typeface="Arial" panose="020B0604020202020204" pitchFamily="34" charset="0"/>
            </a:endParaRPr>
          </a:p>
        </p:txBody>
      </p:sp>
      <p:sp>
        <p:nvSpPr>
          <p:cNvPr id="20519" name="Text Box 67"/>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sp>
        <p:nvSpPr>
          <p:cNvPr id="20520" name="Text Box 70"/>
          <p:cNvSpPr txBox="1">
            <a:spLocks noChangeArrowheads="1"/>
          </p:cNvSpPr>
          <p:nvPr/>
        </p:nvSpPr>
        <p:spPr bwMode="auto">
          <a:xfrm>
            <a:off x="8655050" y="64103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endParaRPr lang="en-US" sz="2000" b="0">
              <a:solidFill>
                <a:srgbClr val="FFFFFF"/>
              </a:solidFill>
              <a:latin typeface="Arial" panose="020B0604020202020204" pitchFamily="34" charset="0"/>
              <a:cs typeface="Arial" panose="020B0604020202020204" pitchFamily="34" charset="0"/>
            </a:endParaRPr>
          </a:p>
        </p:txBody>
      </p:sp>
      <p:sp>
        <p:nvSpPr>
          <p:cNvPr id="320583" name="Rectangle 71"/>
          <p:cNvSpPr>
            <a:spLocks noChangeArrowheads="1"/>
          </p:cNvSpPr>
          <p:nvPr/>
        </p:nvSpPr>
        <p:spPr bwMode="auto">
          <a:xfrm>
            <a:off x="8098485" y="6530102"/>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09</a:t>
            </a:r>
          </a:p>
        </p:txBody>
      </p:sp>
      <p:sp>
        <p:nvSpPr>
          <p:cNvPr id="20522" name="Text Box 72"/>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a:solidFill>
                  <a:schemeClr val="tx1"/>
                </a:solidFill>
                <a:latin typeface="Arial" panose="020B0604020202020204" pitchFamily="34" charset="0"/>
                <a:cs typeface="Arial" panose="020B0604020202020204" pitchFamily="34" charset="0"/>
              </a:rPr>
              <a:t>Handbook pg. 26-29</a:t>
            </a:r>
          </a:p>
        </p:txBody>
      </p:sp>
      <p:grpSp>
        <p:nvGrpSpPr>
          <p:cNvPr id="20523" name="Group 73"/>
          <p:cNvGrpSpPr>
            <a:grpSpLocks/>
          </p:cNvGrpSpPr>
          <p:nvPr/>
        </p:nvGrpSpPr>
        <p:grpSpPr bwMode="auto">
          <a:xfrm>
            <a:off x="6153150" y="3697288"/>
            <a:ext cx="901700" cy="947737"/>
            <a:chOff x="1557" y="1007"/>
            <a:chExt cx="2105" cy="1949"/>
          </a:xfrm>
        </p:grpSpPr>
        <p:grpSp>
          <p:nvGrpSpPr>
            <p:cNvPr id="20531" name="Group 75"/>
            <p:cNvGrpSpPr>
              <a:grpSpLocks/>
            </p:cNvGrpSpPr>
            <p:nvPr/>
          </p:nvGrpSpPr>
          <p:grpSpPr bwMode="auto">
            <a:xfrm>
              <a:off x="1557" y="1209"/>
              <a:ext cx="2105" cy="1421"/>
              <a:chOff x="578" y="2316"/>
              <a:chExt cx="2105" cy="1421"/>
            </a:xfrm>
          </p:grpSpPr>
          <p:sp>
            <p:nvSpPr>
              <p:cNvPr id="20537" name="Freeform 76" descr="Cork"/>
              <p:cNvSpPr>
                <a:spLocks/>
              </p:cNvSpPr>
              <p:nvPr/>
            </p:nvSpPr>
            <p:spPr bwMode="auto">
              <a:xfrm>
                <a:off x="633" y="2316"/>
                <a:ext cx="2050" cy="256"/>
              </a:xfrm>
              <a:custGeom>
                <a:avLst/>
                <a:gdLst>
                  <a:gd name="T0" fmla="*/ 6950535 w 592"/>
                  <a:gd name="T1" fmla="*/ 8875216 h 90"/>
                  <a:gd name="T2" fmla="*/ 18837370 w 592"/>
                  <a:gd name="T3" fmla="*/ 4340400 h 90"/>
                  <a:gd name="T4" fmla="*/ 29273785 w 592"/>
                  <a:gd name="T5" fmla="*/ 3536014 h 90"/>
                  <a:gd name="T6" fmla="*/ 39448344 w 592"/>
                  <a:gd name="T7" fmla="*/ 3157823 h 90"/>
                  <a:gd name="T8" fmla="*/ 96223835 w 592"/>
                  <a:gd name="T9" fmla="*/ 3364304 h 90"/>
                  <a:gd name="T10" fmla="*/ 130382137 w 592"/>
                  <a:gd name="T11" fmla="*/ 3951619 h 90"/>
                  <a:gd name="T12" fmla="*/ 146048337 w 592"/>
                  <a:gd name="T13" fmla="*/ 4547066 h 90"/>
                  <a:gd name="T14" fmla="*/ 204251376 w 592"/>
                  <a:gd name="T15" fmla="*/ 5134382 h 90"/>
                  <a:gd name="T16" fmla="*/ 290098419 w 592"/>
                  <a:gd name="T17" fmla="*/ 4340400 h 90"/>
                  <a:gd name="T18" fmla="*/ 405093893 w 592"/>
                  <a:gd name="T19" fmla="*/ 1598578 h 90"/>
                  <a:gd name="T20" fmla="*/ 446549249 w 592"/>
                  <a:gd name="T21" fmla="*/ 0 h 90"/>
                  <a:gd name="T22" fmla="*/ 491149607 w 592"/>
                  <a:gd name="T23" fmla="*/ 206464 h 90"/>
                  <a:gd name="T24" fmla="*/ 506553840 w 592"/>
                  <a:gd name="T25" fmla="*/ 2948528 h 90"/>
                  <a:gd name="T26" fmla="*/ 508267640 w 592"/>
                  <a:gd name="T27" fmla="*/ 3536014 h 90"/>
                  <a:gd name="T28" fmla="*/ 499603305 w 592"/>
                  <a:gd name="T29" fmla="*/ 5922546 h 90"/>
                  <a:gd name="T30" fmla="*/ 501317153 w 592"/>
                  <a:gd name="T31" fmla="*/ 652199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0538" name="Freeform 77" descr="Cork"/>
              <p:cNvSpPr>
                <a:spLocks/>
              </p:cNvSpPr>
              <p:nvPr/>
            </p:nvSpPr>
            <p:spPr bwMode="auto">
              <a:xfrm>
                <a:off x="578" y="2506"/>
                <a:ext cx="2074" cy="1231"/>
              </a:xfrm>
              <a:custGeom>
                <a:avLst/>
                <a:gdLst>
                  <a:gd name="T0" fmla="*/ 513601157 w 599"/>
                  <a:gd name="T1" fmla="*/ 0 h 432"/>
                  <a:gd name="T2" fmla="*/ 510170501 w 599"/>
                  <a:gd name="T3" fmla="*/ 594852 h 432"/>
                  <a:gd name="T4" fmla="*/ 504944845 w 599"/>
                  <a:gd name="T5" fmla="*/ 991411 h 432"/>
                  <a:gd name="T6" fmla="*/ 501724141 w 599"/>
                  <a:gd name="T7" fmla="*/ 2404274 h 432"/>
                  <a:gd name="T8" fmla="*/ 477698330 w 599"/>
                  <a:gd name="T9" fmla="*/ 9255342 h 432"/>
                  <a:gd name="T10" fmla="*/ 450226444 w 599"/>
                  <a:gd name="T11" fmla="*/ 20934634 h 432"/>
                  <a:gd name="T12" fmla="*/ 441575156 w 599"/>
                  <a:gd name="T13" fmla="*/ 26756187 h 432"/>
                  <a:gd name="T14" fmla="*/ 433146192 w 599"/>
                  <a:gd name="T15" fmla="*/ 35194053 h 432"/>
                  <a:gd name="T16" fmla="*/ 424489292 w 599"/>
                  <a:gd name="T17" fmla="*/ 40458744 h 432"/>
                  <a:gd name="T18" fmla="*/ 395220599 w 599"/>
                  <a:gd name="T19" fmla="*/ 42461484 h 432"/>
                  <a:gd name="T20" fmla="*/ 371196373 w 599"/>
                  <a:gd name="T21" fmla="*/ 41645576 h 432"/>
                  <a:gd name="T22" fmla="*/ 361030650 w 599"/>
                  <a:gd name="T23" fmla="*/ 41222620 h 432"/>
                  <a:gd name="T24" fmla="*/ 364543957 w 599"/>
                  <a:gd name="T25" fmla="*/ 35402799 h 432"/>
                  <a:gd name="T26" fmla="*/ 369483903 w 599"/>
                  <a:gd name="T27" fmla="*/ 33990534 h 432"/>
                  <a:gd name="T28" fmla="*/ 347172552 w 599"/>
                  <a:gd name="T29" fmla="*/ 32998574 h 432"/>
                  <a:gd name="T30" fmla="*/ 297392349 w 599"/>
                  <a:gd name="T31" fmla="*/ 31771922 h 432"/>
                  <a:gd name="T32" fmla="*/ 96837414 w 599"/>
                  <a:gd name="T33" fmla="*/ 36219291 h 432"/>
                  <a:gd name="T34" fmla="*/ 88408620 w 599"/>
                  <a:gd name="T35" fmla="*/ 37024391 h 432"/>
                  <a:gd name="T36" fmla="*/ 74526063 w 599"/>
                  <a:gd name="T37" fmla="*/ 39427098 h 432"/>
                  <a:gd name="T38" fmla="*/ 45567248 w 599"/>
                  <a:gd name="T39" fmla="*/ 43453106 h 432"/>
                  <a:gd name="T40" fmla="*/ 24746293 w 599"/>
                  <a:gd name="T41" fmla="*/ 42461484 h 432"/>
                  <a:gd name="T42" fmla="*/ 14580154 w 599"/>
                  <a:gd name="T43" fmla="*/ 41645576 h 432"/>
                  <a:gd name="T44" fmla="*/ 5930733 w 599"/>
                  <a:gd name="T45" fmla="*/ 40023455 h 432"/>
                  <a:gd name="T46" fmla="*/ 9438597 w 599"/>
                  <a:gd name="T47" fmla="*/ 37419448 h 432"/>
                  <a:gd name="T48" fmla="*/ 14580154 w 599"/>
                  <a:gd name="T49" fmla="*/ 33607260 h 432"/>
                  <a:gd name="T50" fmla="*/ 23033404 w 599"/>
                  <a:gd name="T51" fmla="*/ 26373440 h 432"/>
                  <a:gd name="T52" fmla="*/ 24746293 w 599"/>
                  <a:gd name="T53" fmla="*/ 18913682 h 432"/>
                  <a:gd name="T54" fmla="*/ 26458631 w 599"/>
                  <a:gd name="T55" fmla="*/ 12670905 h 432"/>
                  <a:gd name="T56" fmla="*/ 24746293 w 599"/>
                  <a:gd name="T57" fmla="*/ 8263729 h 432"/>
                  <a:gd name="T58" fmla="*/ 18095498 w 599"/>
                  <a:gd name="T59" fmla="*/ 2999055 h 432"/>
                  <a:gd name="T60" fmla="*/ 16382619 w 599"/>
                  <a:gd name="T61" fmla="*/ 1412863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grpSp>
        <p:sp>
          <p:nvSpPr>
            <p:cNvPr id="20532" name="Freeform 79"/>
            <p:cNvSpPr>
              <a:spLocks/>
            </p:cNvSpPr>
            <p:nvPr/>
          </p:nvSpPr>
          <p:spPr bwMode="auto">
            <a:xfrm>
              <a:off x="1616" y="2649"/>
              <a:ext cx="88" cy="277"/>
            </a:xfrm>
            <a:custGeom>
              <a:avLst/>
              <a:gdLst>
                <a:gd name="T0" fmla="*/ 106 w 85"/>
                <a:gd name="T1" fmla="*/ 33 h 318"/>
                <a:gd name="T2" fmla="*/ 93 w 85"/>
                <a:gd name="T3" fmla="*/ 15 h 318"/>
                <a:gd name="T4" fmla="*/ 69 w 85"/>
                <a:gd name="T5" fmla="*/ 9 h 318"/>
                <a:gd name="T6" fmla="*/ 80 w 85"/>
                <a:gd name="T7" fmla="*/ 15 h 318"/>
                <a:gd name="T8" fmla="*/ 93 w 85"/>
                <a:gd name="T9" fmla="*/ 6 h 318"/>
                <a:gd name="T10" fmla="*/ 55 w 85"/>
                <a:gd name="T11" fmla="*/ 3 h 318"/>
                <a:gd name="T12" fmla="*/ 55 w 85"/>
                <a:gd name="T13" fmla="*/ 9 h 318"/>
                <a:gd name="T14" fmla="*/ 69 w 85"/>
                <a:gd name="T15" fmla="*/ 41 h 318"/>
                <a:gd name="T16" fmla="*/ 41 w 85"/>
                <a:gd name="T17" fmla="*/ 35 h 318"/>
                <a:gd name="T18" fmla="*/ 55 w 85"/>
                <a:gd name="T19" fmla="*/ 28 h 318"/>
                <a:gd name="T20" fmla="*/ 69 w 85"/>
                <a:gd name="T21" fmla="*/ 35 h 318"/>
                <a:gd name="T22" fmla="*/ 55 w 85"/>
                <a:gd name="T23" fmla="*/ 22 h 318"/>
                <a:gd name="T24" fmla="*/ 69 w 85"/>
                <a:gd name="T25" fmla="*/ 33 h 318"/>
                <a:gd name="T26" fmla="*/ 55 w 85"/>
                <a:gd name="T27" fmla="*/ 26 h 318"/>
                <a:gd name="T28" fmla="*/ 69 w 85"/>
                <a:gd name="T29" fmla="*/ 32 h 318"/>
                <a:gd name="T30" fmla="*/ 80 w 85"/>
                <a:gd name="T31" fmla="*/ 37 h 318"/>
                <a:gd name="T32" fmla="*/ 106 w 85"/>
                <a:gd name="T33" fmla="*/ 44 h 318"/>
                <a:gd name="T34" fmla="*/ 117 w 85"/>
                <a:gd name="T35" fmla="*/ 50 h 318"/>
                <a:gd name="T36" fmla="*/ 106 w 85"/>
                <a:gd name="T37" fmla="*/ 61 h 318"/>
                <a:gd name="T38" fmla="*/ 93 w 85"/>
                <a:gd name="T39" fmla="*/ 59 h 318"/>
                <a:gd name="T40" fmla="*/ 80 w 85"/>
                <a:gd name="T41" fmla="*/ 69 h 318"/>
                <a:gd name="T42" fmla="*/ 55 w 85"/>
                <a:gd name="T43" fmla="*/ 64 h 318"/>
                <a:gd name="T44" fmla="*/ 41 w 85"/>
                <a:gd name="T45" fmla="*/ 44 h 318"/>
                <a:gd name="T46" fmla="*/ 33 w 85"/>
                <a:gd name="T47" fmla="*/ 54 h 318"/>
                <a:gd name="T48" fmla="*/ 5 w 85"/>
                <a:gd name="T49" fmla="*/ 46 h 318"/>
                <a:gd name="T50" fmla="*/ 55 w 85"/>
                <a:gd name="T51" fmla="*/ 32 h 318"/>
                <a:gd name="T52" fmla="*/ 93 w 85"/>
                <a:gd name="T53" fmla="*/ 37 h 318"/>
                <a:gd name="T54" fmla="*/ 106 w 85"/>
                <a:gd name="T55" fmla="*/ 49 h 318"/>
                <a:gd name="T56" fmla="*/ 93 w 85"/>
                <a:gd name="T57" fmla="*/ 41 h 318"/>
                <a:gd name="T58" fmla="*/ 93 w 85"/>
                <a:gd name="T59" fmla="*/ 3 h 318"/>
                <a:gd name="T60" fmla="*/ 69 w 85"/>
                <a:gd name="T61" fmla="*/ 8 h 318"/>
                <a:gd name="T62" fmla="*/ 33 w 85"/>
                <a:gd name="T63" fmla="*/ 9 h 318"/>
                <a:gd name="T64" fmla="*/ 55 w 85"/>
                <a:gd name="T65" fmla="*/ 21 h 318"/>
                <a:gd name="T66" fmla="*/ 80 w 85"/>
                <a:gd name="T67" fmla="*/ 29 h 318"/>
                <a:gd name="T68" fmla="*/ 106 w 85"/>
                <a:gd name="T69" fmla="*/ 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0533" name="Freeform 80"/>
            <p:cNvSpPr>
              <a:spLocks/>
            </p:cNvSpPr>
            <p:nvPr/>
          </p:nvSpPr>
          <p:spPr bwMode="auto">
            <a:xfrm>
              <a:off x="1635" y="2647"/>
              <a:ext cx="109" cy="309"/>
            </a:xfrm>
            <a:custGeom>
              <a:avLst/>
              <a:gdLst>
                <a:gd name="T0" fmla="*/ 1 w 105"/>
                <a:gd name="T1" fmla="*/ 0 h 354"/>
                <a:gd name="T2" fmla="*/ 140 w 105"/>
                <a:gd name="T3" fmla="*/ 3 h 354"/>
                <a:gd name="T4" fmla="*/ 110 w 105"/>
                <a:gd name="T5" fmla="*/ 7 h 354"/>
                <a:gd name="T6" fmla="*/ 126 w 105"/>
                <a:gd name="T7" fmla="*/ 14 h 354"/>
                <a:gd name="T8" fmla="*/ 126 w 105"/>
                <a:gd name="T9" fmla="*/ 33 h 354"/>
                <a:gd name="T10" fmla="*/ 146 w 105"/>
                <a:gd name="T11" fmla="*/ 38 h 354"/>
                <a:gd name="T12" fmla="*/ 146 w 105"/>
                <a:gd name="T13" fmla="*/ 54 h 354"/>
                <a:gd name="T14" fmla="*/ 126 w 105"/>
                <a:gd name="T15" fmla="*/ 75 h 354"/>
                <a:gd name="T16" fmla="*/ 104 w 105"/>
                <a:gd name="T17" fmla="*/ 80 h 354"/>
                <a:gd name="T18" fmla="*/ 25 w 105"/>
                <a:gd name="T19" fmla="*/ 71 h 354"/>
                <a:gd name="T20" fmla="*/ 12 w 105"/>
                <a:gd name="T21" fmla="*/ 63 h 354"/>
                <a:gd name="T22" fmla="*/ 25 w 105"/>
                <a:gd name="T23" fmla="*/ 55 h 354"/>
                <a:gd name="T24" fmla="*/ 9 w 105"/>
                <a:gd name="T25" fmla="*/ 22 h 354"/>
                <a:gd name="T26" fmla="*/ 31 w 105"/>
                <a:gd name="T27" fmla="*/ 10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0534" name="Freeform 81"/>
            <p:cNvSpPr>
              <a:spLocks/>
            </p:cNvSpPr>
            <p:nvPr/>
          </p:nvSpPr>
          <p:spPr bwMode="auto">
            <a:xfrm>
              <a:off x="3008" y="2583"/>
              <a:ext cx="155" cy="328"/>
            </a:xfrm>
            <a:custGeom>
              <a:avLst/>
              <a:gdLst>
                <a:gd name="T0" fmla="*/ 217 w 149"/>
                <a:gd name="T1" fmla="*/ 4 h 376"/>
                <a:gd name="T2" fmla="*/ 206 w 149"/>
                <a:gd name="T3" fmla="*/ 23 h 376"/>
                <a:gd name="T4" fmla="*/ 192 w 149"/>
                <a:gd name="T5" fmla="*/ 29 h 376"/>
                <a:gd name="T6" fmla="*/ 188 w 149"/>
                <a:gd name="T7" fmla="*/ 31 h 376"/>
                <a:gd name="T8" fmla="*/ 161 w 149"/>
                <a:gd name="T9" fmla="*/ 54 h 376"/>
                <a:gd name="T10" fmla="*/ 127 w 149"/>
                <a:gd name="T11" fmla="*/ 70 h 376"/>
                <a:gd name="T12" fmla="*/ 103 w 149"/>
                <a:gd name="T13" fmla="*/ 80 h 376"/>
                <a:gd name="T14" fmla="*/ 85 w 149"/>
                <a:gd name="T15" fmla="*/ 80 h 376"/>
                <a:gd name="T16" fmla="*/ 29 w 149"/>
                <a:gd name="T17" fmla="*/ 83 h 376"/>
                <a:gd name="T18" fmla="*/ 2 w 149"/>
                <a:gd name="T19" fmla="*/ 78 h 376"/>
                <a:gd name="T20" fmla="*/ 5 w 149"/>
                <a:gd name="T21" fmla="*/ 70 h 376"/>
                <a:gd name="T22" fmla="*/ 8 w 149"/>
                <a:gd name="T23" fmla="*/ 50 h 376"/>
                <a:gd name="T24" fmla="*/ 32 w 149"/>
                <a:gd name="T25" fmla="*/ 44 h 376"/>
                <a:gd name="T26" fmla="*/ 52 w 149"/>
                <a:gd name="T27" fmla="*/ 24 h 376"/>
                <a:gd name="T28" fmla="*/ 64 w 149"/>
                <a:gd name="T29" fmla="*/ 17 h 376"/>
                <a:gd name="T30" fmla="*/ 123 w 149"/>
                <a:gd name="T31" fmla="*/ 3 h 376"/>
                <a:gd name="T32" fmla="*/ 188 w 149"/>
                <a:gd name="T33" fmla="*/ 3 h 376"/>
                <a:gd name="T34" fmla="*/ 217 w 149"/>
                <a:gd name="T35" fmla="*/ 4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0535" name="Freeform 82"/>
            <p:cNvSpPr>
              <a:spLocks/>
            </p:cNvSpPr>
            <p:nvPr/>
          </p:nvSpPr>
          <p:spPr bwMode="auto">
            <a:xfrm>
              <a:off x="1714" y="1020"/>
              <a:ext cx="99" cy="440"/>
            </a:xfrm>
            <a:custGeom>
              <a:avLst/>
              <a:gdLst>
                <a:gd name="T0" fmla="*/ 37 w 96"/>
                <a:gd name="T1" fmla="*/ 109 h 504"/>
                <a:gd name="T2" fmla="*/ 84 w 96"/>
                <a:gd name="T3" fmla="*/ 111 h 504"/>
                <a:gd name="T4" fmla="*/ 101 w 96"/>
                <a:gd name="T5" fmla="*/ 102 h 504"/>
                <a:gd name="T6" fmla="*/ 101 w 96"/>
                <a:gd name="T7" fmla="*/ 72 h 504"/>
                <a:gd name="T8" fmla="*/ 124 w 96"/>
                <a:gd name="T9" fmla="*/ 48 h 504"/>
                <a:gd name="T10" fmla="*/ 134 w 96"/>
                <a:gd name="T11" fmla="*/ 39 h 504"/>
                <a:gd name="T12" fmla="*/ 124 w 96"/>
                <a:gd name="T13" fmla="*/ 11 h 504"/>
                <a:gd name="T14" fmla="*/ 108 w 96"/>
                <a:gd name="T15" fmla="*/ 3 h 504"/>
                <a:gd name="T16" fmla="*/ 40 w 96"/>
                <a:gd name="T17" fmla="*/ 6 h 504"/>
                <a:gd name="T18" fmla="*/ 37 w 96"/>
                <a:gd name="T19" fmla="*/ 27 h 504"/>
                <a:gd name="T20" fmla="*/ 43 w 96"/>
                <a:gd name="T21" fmla="*/ 81 h 504"/>
                <a:gd name="T22" fmla="*/ 54 w 96"/>
                <a:gd name="T23" fmla="*/ 92 h 504"/>
                <a:gd name="T24" fmla="*/ 35 w 96"/>
                <a:gd name="T25" fmla="*/ 107 h 504"/>
                <a:gd name="T26" fmla="*/ 37 w 96"/>
                <a:gd name="T27" fmla="*/ 109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0536" name="Freeform 83"/>
            <p:cNvSpPr>
              <a:spLocks/>
            </p:cNvSpPr>
            <p:nvPr/>
          </p:nvSpPr>
          <p:spPr bwMode="auto">
            <a:xfrm>
              <a:off x="3431" y="1007"/>
              <a:ext cx="156" cy="358"/>
            </a:xfrm>
            <a:custGeom>
              <a:avLst/>
              <a:gdLst>
                <a:gd name="T0" fmla="*/ 5 w 150"/>
                <a:gd name="T1" fmla="*/ 86 h 410"/>
                <a:gd name="T2" fmla="*/ 62 w 150"/>
                <a:gd name="T3" fmla="*/ 93 h 410"/>
                <a:gd name="T4" fmla="*/ 123 w 150"/>
                <a:gd name="T5" fmla="*/ 90 h 410"/>
                <a:gd name="T6" fmla="*/ 144 w 150"/>
                <a:gd name="T7" fmla="*/ 81 h 410"/>
                <a:gd name="T8" fmla="*/ 177 w 150"/>
                <a:gd name="T9" fmla="*/ 62 h 410"/>
                <a:gd name="T10" fmla="*/ 197 w 150"/>
                <a:gd name="T11" fmla="*/ 49 h 410"/>
                <a:gd name="T12" fmla="*/ 209 w 150"/>
                <a:gd name="T13" fmla="*/ 44 h 410"/>
                <a:gd name="T14" fmla="*/ 213 w 150"/>
                <a:gd name="T15" fmla="*/ 26 h 410"/>
                <a:gd name="T16" fmla="*/ 222 w 150"/>
                <a:gd name="T17" fmla="*/ 23 h 410"/>
                <a:gd name="T18" fmla="*/ 225 w 150"/>
                <a:gd name="T19" fmla="*/ 10 h 410"/>
                <a:gd name="T20" fmla="*/ 200 w 150"/>
                <a:gd name="T21" fmla="*/ 0 h 410"/>
                <a:gd name="T22" fmla="*/ 144 w 150"/>
                <a:gd name="T23" fmla="*/ 3 h 410"/>
                <a:gd name="T24" fmla="*/ 118 w 150"/>
                <a:gd name="T25" fmla="*/ 12 h 410"/>
                <a:gd name="T26" fmla="*/ 102 w 150"/>
                <a:gd name="T27" fmla="*/ 31 h 410"/>
                <a:gd name="T28" fmla="*/ 88 w 150"/>
                <a:gd name="T29" fmla="*/ 36 h 410"/>
                <a:gd name="T30" fmla="*/ 64 w 150"/>
                <a:gd name="T31" fmla="*/ 49 h 410"/>
                <a:gd name="T32" fmla="*/ 62 w 150"/>
                <a:gd name="T33" fmla="*/ 51 h 410"/>
                <a:gd name="T34" fmla="*/ 52 w 150"/>
                <a:gd name="T35" fmla="*/ 52 h 410"/>
                <a:gd name="T36" fmla="*/ 48 w 150"/>
                <a:gd name="T37" fmla="*/ 57 h 410"/>
                <a:gd name="T38" fmla="*/ 42 w 150"/>
                <a:gd name="T39" fmla="*/ 58 h 410"/>
                <a:gd name="T40" fmla="*/ 27 w 150"/>
                <a:gd name="T41" fmla="*/ 79 h 410"/>
                <a:gd name="T42" fmla="*/ 10 w 150"/>
                <a:gd name="T43" fmla="*/ 86 h 410"/>
                <a:gd name="T44" fmla="*/ 2 w 150"/>
                <a:gd name="T45" fmla="*/ 87 h 410"/>
                <a:gd name="T46" fmla="*/ 5 w 150"/>
                <a:gd name="T47" fmla="*/ 86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grpSp>
      <p:sp>
        <p:nvSpPr>
          <p:cNvPr id="320596" name="Rectangle 84"/>
          <p:cNvSpPr>
            <a:spLocks noChangeArrowheads="1"/>
          </p:cNvSpPr>
          <p:nvPr/>
        </p:nvSpPr>
        <p:spPr bwMode="auto">
          <a:xfrm>
            <a:off x="6226175" y="3735388"/>
            <a:ext cx="182806" cy="459100"/>
          </a:xfrm>
          <a:prstGeom prst="rect">
            <a:avLst/>
          </a:prstGeom>
          <a:noFill/>
          <a:ln w="9525">
            <a:noFill/>
            <a:miter lim="800000"/>
            <a:headEnd/>
            <a:tailEnd/>
          </a:ln>
          <a:effectLst>
            <a:outerShdw blurRad="63500" dist="46662" dir="2115817" algn="ctr" rotWithShape="0">
              <a:schemeClr val="bg2">
                <a:alpha val="74998"/>
              </a:schemeClr>
            </a:outerShdw>
          </a:effectLst>
        </p:spPr>
        <p:txBody>
          <a:bodyPr wrap="none" lIns="90487" tIns="44450" rIns="90487" bIns="44450">
            <a:spAutoFit/>
          </a:bodyPr>
          <a:lstStyle/>
          <a:p>
            <a:pPr>
              <a:defRPr/>
            </a:pPr>
            <a:endParaRPr lang="en-US" sz="2400" b="0" i="1">
              <a:solidFill>
                <a:srgbClr val="FFFFFF"/>
              </a:solidFill>
              <a:latin typeface="Arial" panose="020B0604020202020204" pitchFamily="34" charset="0"/>
              <a:ea typeface="+mn-ea"/>
              <a:cs typeface="Arial" panose="020B0604020202020204" pitchFamily="34" charset="0"/>
            </a:endParaRPr>
          </a:p>
        </p:txBody>
      </p:sp>
      <p:sp>
        <p:nvSpPr>
          <p:cNvPr id="320597" name="Oval 85"/>
          <p:cNvSpPr>
            <a:spLocks noChangeArrowheads="1"/>
          </p:cNvSpPr>
          <p:nvPr/>
        </p:nvSpPr>
        <p:spPr bwMode="auto">
          <a:xfrm>
            <a:off x="3263900" y="2489200"/>
            <a:ext cx="2362200" cy="546100"/>
          </a:xfrm>
          <a:prstGeom prst="ellipse">
            <a:avLst/>
          </a:prstGeom>
          <a:noFill/>
          <a:ln w="57150">
            <a:solidFill>
              <a:srgbClr val="FF0000"/>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nvGrpSpPr>
          <p:cNvPr id="20526" name="Group 86"/>
          <p:cNvGrpSpPr>
            <a:grpSpLocks/>
          </p:cNvGrpSpPr>
          <p:nvPr/>
        </p:nvGrpSpPr>
        <p:grpSpPr bwMode="auto">
          <a:xfrm>
            <a:off x="519113" y="7938"/>
            <a:ext cx="939800" cy="1720850"/>
            <a:chOff x="327" y="5"/>
            <a:chExt cx="592" cy="1084"/>
          </a:xfrm>
        </p:grpSpPr>
        <p:sp>
          <p:nvSpPr>
            <p:cNvPr id="320599" name="Rectangle 87"/>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10600" b="0">
                  <a:solidFill>
                    <a:srgbClr val="FFFF00"/>
                  </a:solidFill>
                  <a:latin typeface="Arial" panose="020B0604020202020204" pitchFamily="34" charset="0"/>
                  <a:cs typeface="Arial" panose="020B0604020202020204" pitchFamily="34" charset="0"/>
                </a:rPr>
                <a:t>7</a:t>
              </a:r>
              <a:endParaRPr lang="en-US">
                <a:latin typeface="Arial" panose="020B0604020202020204" pitchFamily="34" charset="0"/>
                <a:cs typeface="Arial" panose="020B0604020202020204" pitchFamily="34" charset="0"/>
              </a:endParaRPr>
            </a:p>
          </p:txBody>
        </p:sp>
        <p:sp>
          <p:nvSpPr>
            <p:cNvPr id="320600" name="Line 88"/>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20527" name="Text Box 89"/>
          <p:cNvSpPr txBox="1">
            <a:spLocks noChangeArrowheads="1"/>
          </p:cNvSpPr>
          <p:nvPr/>
        </p:nvSpPr>
        <p:spPr bwMode="auto">
          <a:xfrm>
            <a:off x="8599488" y="6488113"/>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r>
              <a:rPr lang="en-US" sz="1400">
                <a:solidFill>
                  <a:srgbClr val="FFFFFF"/>
                </a:solidFill>
                <a:latin typeface="Arial" panose="020B0604020202020204" pitchFamily="34" charset="0"/>
                <a:cs typeface="Arial" panose="020B0604020202020204" pitchFamily="34" charset="0"/>
              </a:rPr>
              <a:t>3</a:t>
            </a:r>
            <a:endParaRPr lang="en-US" sz="1400">
              <a:latin typeface="Arial" panose="020B0604020202020204" pitchFamily="34" charset="0"/>
              <a:cs typeface="Arial" panose="020B0604020202020204" pitchFamily="34" charset="0"/>
            </a:endParaRPr>
          </a:p>
        </p:txBody>
      </p:sp>
      <p:pic>
        <p:nvPicPr>
          <p:cNvPr id="20528" name="Picture 38"/>
          <p:cNvPicPr>
            <a:picLocks noChangeArrowheads="1"/>
          </p:cNvPicPr>
          <p:nvPr/>
        </p:nvPicPr>
        <p:blipFill>
          <a:blip r:embed="rId4" cstate="screen">
            <a:alphaModFix amt="0"/>
            <a:extLst>
              <a:ext uri="{28A0092B-C50C-407E-A947-70E740481C1C}">
                <a14:useLocalDpi xmlns:a14="http://schemas.microsoft.com/office/drawing/2010/main"/>
              </a:ext>
            </a:extLst>
          </a:blip>
          <a:srcRect/>
          <a:stretch>
            <a:fillRect/>
          </a:stretch>
        </p:blipFill>
        <p:spPr bwMode="auto">
          <a:xfrm>
            <a:off x="5951538" y="3552825"/>
            <a:ext cx="1262062" cy="1347788"/>
          </a:xfrm>
          <a:prstGeom prst="rect">
            <a:avLst/>
          </a:prstGeom>
          <a:noFill/>
          <a:ln>
            <a:noFill/>
          </a:ln>
          <a:extLst>
            <a:ext uri="{909E8E84-426E-40dd-AFC4-6F175D3DCCD1}">
              <a14:hiddenFill xmlns:a14="http://schemas.microsoft.com/office/drawing/2010/main" xmlns="">
                <a:solidFill>
                  <a:srgbClr val="FFFFFF">
                    <a:alpha val="0"/>
                  </a:srgbClr>
                </a:solidFill>
              </a14:hiddenFill>
            </a:ext>
            <a:ext uri="{91240B29-F687-4f45-9708-019B960494DF}">
              <a14:hiddenLine xmlns:a14="http://schemas.microsoft.com/office/drawing/2010/main" xmlns="" w="12700">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withEffect">
                                  <p:stCondLst>
                                    <p:cond delay="0"/>
                                  </p:stCondLst>
                                  <p:childTnLst>
                                    <p:set>
                                      <p:cBhvr>
                                        <p:cTn id="6" dur="1" fill="hold">
                                          <p:stCondLst>
                                            <p:cond delay="0"/>
                                          </p:stCondLst>
                                        </p:cTn>
                                        <p:tgtEl>
                                          <p:spTgt spid="320526"/>
                                        </p:tgtEl>
                                        <p:attrNameLst>
                                          <p:attrName>style.visibility</p:attrName>
                                        </p:attrNameLst>
                                      </p:cBhvr>
                                      <p:to>
                                        <p:strVal val="visible"/>
                                      </p:to>
                                    </p:set>
                                    <p:anim calcmode="lin" valueType="num">
                                      <p:cBhvr>
                                        <p:cTn id="7" dur="500" fill="hold"/>
                                        <p:tgtEl>
                                          <p:spTgt spid="320526"/>
                                        </p:tgtEl>
                                        <p:attrNameLst>
                                          <p:attrName>ppt_x</p:attrName>
                                        </p:attrNameLst>
                                      </p:cBhvr>
                                      <p:tavLst>
                                        <p:tav tm="0">
                                          <p:val>
                                            <p:strVal val="#ppt_x-#ppt_w/2"/>
                                          </p:val>
                                        </p:tav>
                                        <p:tav tm="100000">
                                          <p:val>
                                            <p:strVal val="#ppt_x"/>
                                          </p:val>
                                        </p:tav>
                                      </p:tavLst>
                                    </p:anim>
                                    <p:anim calcmode="lin" valueType="num">
                                      <p:cBhvr>
                                        <p:cTn id="8" dur="500" fill="hold"/>
                                        <p:tgtEl>
                                          <p:spTgt spid="320526"/>
                                        </p:tgtEl>
                                        <p:attrNameLst>
                                          <p:attrName>ppt_y</p:attrName>
                                        </p:attrNameLst>
                                      </p:cBhvr>
                                      <p:tavLst>
                                        <p:tav tm="0">
                                          <p:val>
                                            <p:strVal val="#ppt_y"/>
                                          </p:val>
                                        </p:tav>
                                        <p:tav tm="100000">
                                          <p:val>
                                            <p:strVal val="#ppt_y"/>
                                          </p:val>
                                        </p:tav>
                                      </p:tavLst>
                                    </p:anim>
                                    <p:anim calcmode="lin" valueType="num">
                                      <p:cBhvr>
                                        <p:cTn id="9" dur="500" fill="hold"/>
                                        <p:tgtEl>
                                          <p:spTgt spid="320526"/>
                                        </p:tgtEl>
                                        <p:attrNameLst>
                                          <p:attrName>ppt_w</p:attrName>
                                        </p:attrNameLst>
                                      </p:cBhvr>
                                      <p:tavLst>
                                        <p:tav tm="0">
                                          <p:val>
                                            <p:fltVal val="0"/>
                                          </p:val>
                                        </p:tav>
                                        <p:tav tm="100000">
                                          <p:val>
                                            <p:strVal val="#ppt_w"/>
                                          </p:val>
                                        </p:tav>
                                      </p:tavLst>
                                    </p:anim>
                                    <p:anim calcmode="lin" valueType="num">
                                      <p:cBhvr>
                                        <p:cTn id="10" dur="500" fill="hold"/>
                                        <p:tgtEl>
                                          <p:spTgt spid="3205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20597"/>
                                        </p:tgtEl>
                                        <p:attrNameLst>
                                          <p:attrName>style.visibility</p:attrName>
                                        </p:attrNameLst>
                                      </p:cBhvr>
                                      <p:to>
                                        <p:strVal val="visible"/>
                                      </p:to>
                                    </p:set>
                                    <p:animEffect transition="in" filter="fade">
                                      <p:cBhvr>
                                        <p:cTn id="14" dur="1000"/>
                                        <p:tgtEl>
                                          <p:spTgt spid="320597"/>
                                        </p:tgtEl>
                                      </p:cBhvr>
                                    </p:animEffect>
                                  </p:childTnLst>
                                  <p:subTnLst>
                                    <p:set>
                                      <p:cBhvr override="childStyle">
                                        <p:cTn dur="1" fill="hold" display="0" masterRel="nextClick" afterEffect="1"/>
                                        <p:tgtEl>
                                          <p:spTgt spid="320597"/>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nodePh="1">
                                  <p:stCondLst>
                                    <p:cond delay="0"/>
                                  </p:stCondLst>
                                  <p:endCondLst>
                                    <p:cond evt="begin" delay="0">
                                      <p:tn val="17"/>
                                    </p:cond>
                                  </p:endCondLst>
                                  <p:childTnLst>
                                    <p:set>
                                      <p:cBhvr>
                                        <p:cTn id="18" dur="1" fill="hold">
                                          <p:stCondLst>
                                            <p:cond delay="0"/>
                                          </p:stCondLst>
                                        </p:cTn>
                                        <p:tgtEl>
                                          <p:spTgt spid="320596"/>
                                        </p:tgtEl>
                                        <p:attrNameLst>
                                          <p:attrName>style.visibility</p:attrName>
                                        </p:attrNameLst>
                                      </p:cBhvr>
                                      <p:to>
                                        <p:strVal val="visible"/>
                                      </p:to>
                                    </p:set>
                                    <p:anim calcmode="lin" valueType="num">
                                      <p:cBhvr additive="base">
                                        <p:cTn id="19" dur="500" fill="hold"/>
                                        <p:tgtEl>
                                          <p:spTgt spid="320596"/>
                                        </p:tgtEl>
                                        <p:attrNameLst>
                                          <p:attrName>ppt_x</p:attrName>
                                        </p:attrNameLst>
                                      </p:cBhvr>
                                      <p:tavLst>
                                        <p:tav tm="0">
                                          <p:val>
                                            <p:strVal val="1+#ppt_w/2"/>
                                          </p:val>
                                        </p:tav>
                                        <p:tav tm="100000">
                                          <p:val>
                                            <p:strVal val="#ppt_x"/>
                                          </p:val>
                                        </p:tav>
                                      </p:tavLst>
                                    </p:anim>
                                    <p:anim calcmode="lin" valueType="num">
                                      <p:cBhvr additive="base">
                                        <p:cTn id="20" dur="500" fill="hold"/>
                                        <p:tgtEl>
                                          <p:spTgt spid="320596"/>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23" presetClass="entr" presetSubtype="36" fill="hold" grpId="0" nodeType="afterEffect">
                                  <p:stCondLst>
                                    <p:cond delay="0"/>
                                  </p:stCondLst>
                                  <p:childTnLst>
                                    <p:set>
                                      <p:cBhvr>
                                        <p:cTn id="23" dur="1" fill="hold">
                                          <p:stCondLst>
                                            <p:cond delay="0"/>
                                          </p:stCondLst>
                                        </p:cTn>
                                        <p:tgtEl>
                                          <p:spTgt spid="320557"/>
                                        </p:tgtEl>
                                        <p:attrNameLst>
                                          <p:attrName>style.visibility</p:attrName>
                                        </p:attrNameLst>
                                      </p:cBhvr>
                                      <p:to>
                                        <p:strVal val="visible"/>
                                      </p:to>
                                    </p:set>
                                    <p:anim calcmode="lin" valueType="num">
                                      <p:cBhvr>
                                        <p:cTn id="24" dur="500" fill="hold"/>
                                        <p:tgtEl>
                                          <p:spTgt spid="320557"/>
                                        </p:tgtEl>
                                        <p:attrNameLst>
                                          <p:attrName>ppt_w</p:attrName>
                                        </p:attrNameLst>
                                      </p:cBhvr>
                                      <p:tavLst>
                                        <p:tav tm="0">
                                          <p:val>
                                            <p:strVal val="(6*min(max(#ppt_w*#ppt_h,.3),1)-7.4)/-.7*#ppt_w"/>
                                          </p:val>
                                        </p:tav>
                                        <p:tav tm="100000">
                                          <p:val>
                                            <p:strVal val="#ppt_w"/>
                                          </p:val>
                                        </p:tav>
                                      </p:tavLst>
                                    </p:anim>
                                    <p:anim calcmode="lin" valueType="num">
                                      <p:cBhvr>
                                        <p:cTn id="25" dur="500" fill="hold"/>
                                        <p:tgtEl>
                                          <p:spTgt spid="320557"/>
                                        </p:tgtEl>
                                        <p:attrNameLst>
                                          <p:attrName>ppt_h</p:attrName>
                                        </p:attrNameLst>
                                      </p:cBhvr>
                                      <p:tavLst>
                                        <p:tav tm="0">
                                          <p:val>
                                            <p:strVal val="(6*min(max(#ppt_w*#ppt_h,.3),1)-7.4)/-.7*#ppt_h"/>
                                          </p:val>
                                        </p:tav>
                                        <p:tav tm="100000">
                                          <p:val>
                                            <p:strVal val="#ppt_h"/>
                                          </p:val>
                                        </p:tav>
                                      </p:tavLst>
                                    </p:anim>
                                    <p:anim calcmode="lin" valueType="num">
                                      <p:cBhvr>
                                        <p:cTn id="26" dur="500" fill="hold"/>
                                        <p:tgtEl>
                                          <p:spTgt spid="320557"/>
                                        </p:tgtEl>
                                        <p:attrNameLst>
                                          <p:attrName>ppt_x</p:attrName>
                                        </p:attrNameLst>
                                      </p:cBhvr>
                                      <p:tavLst>
                                        <p:tav tm="0">
                                          <p:val>
                                            <p:fltVal val="0.5"/>
                                          </p:val>
                                        </p:tav>
                                        <p:tav tm="100000">
                                          <p:val>
                                            <p:strVal val="#ppt_x"/>
                                          </p:val>
                                        </p:tav>
                                      </p:tavLst>
                                    </p:anim>
                                    <p:anim calcmode="lin" valueType="num">
                                      <p:cBhvr>
                                        <p:cTn id="27" dur="500" fill="hold"/>
                                        <p:tgtEl>
                                          <p:spTgt spid="320557"/>
                                        </p:tgtEl>
                                        <p:attrNameLst>
                                          <p:attrName>ppt_y</p:attrName>
                                        </p:attrNameLst>
                                      </p:cBhvr>
                                      <p:tavLst>
                                        <p:tav tm="0">
                                          <p:val>
                                            <p:strVal val="1+(6*min(max(#ppt_w*#ppt_h,.3),1)-7.4)/-.7*#ppt_h/2"/>
                                          </p:val>
                                        </p:tav>
                                        <p:tav tm="100000">
                                          <p:val>
                                            <p:strVal val="#ppt_y"/>
                                          </p:val>
                                        </p:tav>
                                      </p:tavLst>
                                    </p:anim>
                                  </p:childTnLst>
                                </p:cTn>
                              </p:par>
                            </p:childTnLst>
                          </p:cTn>
                        </p:par>
                        <p:par>
                          <p:cTn id="28" fill="hold" nodeType="afterGroup">
                            <p:stCondLst>
                              <p:cond delay="1000"/>
                            </p:stCondLst>
                            <p:childTnLst>
                              <p:par>
                                <p:cTn id="29" presetID="2" presetClass="entr" presetSubtype="6" fill="hold" grpId="0" nodeType="afterEffect">
                                  <p:stCondLst>
                                    <p:cond delay="0"/>
                                  </p:stCondLst>
                                  <p:childTnLst>
                                    <p:set>
                                      <p:cBhvr>
                                        <p:cTn id="30" dur="1" fill="hold">
                                          <p:stCondLst>
                                            <p:cond delay="0"/>
                                          </p:stCondLst>
                                        </p:cTn>
                                        <p:tgtEl>
                                          <p:spTgt spid="320560"/>
                                        </p:tgtEl>
                                        <p:attrNameLst>
                                          <p:attrName>style.visibility</p:attrName>
                                        </p:attrNameLst>
                                      </p:cBhvr>
                                      <p:to>
                                        <p:strVal val="visible"/>
                                      </p:to>
                                    </p:set>
                                    <p:anim calcmode="lin" valueType="num">
                                      <p:cBhvr additive="base">
                                        <p:cTn id="31" dur="500" fill="hold"/>
                                        <p:tgtEl>
                                          <p:spTgt spid="320560"/>
                                        </p:tgtEl>
                                        <p:attrNameLst>
                                          <p:attrName>ppt_x</p:attrName>
                                        </p:attrNameLst>
                                      </p:cBhvr>
                                      <p:tavLst>
                                        <p:tav tm="0">
                                          <p:val>
                                            <p:strVal val="1+#ppt_w/2"/>
                                          </p:val>
                                        </p:tav>
                                        <p:tav tm="100000">
                                          <p:val>
                                            <p:strVal val="#ppt_x"/>
                                          </p:val>
                                        </p:tav>
                                      </p:tavLst>
                                    </p:anim>
                                    <p:anim calcmode="lin" valueType="num">
                                      <p:cBhvr additive="base">
                                        <p:cTn id="32" dur="500" fill="hold"/>
                                        <p:tgtEl>
                                          <p:spTgt spid="32056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36" fill="hold" grpId="0" nodeType="clickEffect">
                                  <p:stCondLst>
                                    <p:cond delay="0"/>
                                  </p:stCondLst>
                                  <p:childTnLst>
                                    <p:set>
                                      <p:cBhvr>
                                        <p:cTn id="36" dur="1" fill="hold">
                                          <p:stCondLst>
                                            <p:cond delay="0"/>
                                          </p:stCondLst>
                                        </p:cTn>
                                        <p:tgtEl>
                                          <p:spTgt spid="320558"/>
                                        </p:tgtEl>
                                        <p:attrNameLst>
                                          <p:attrName>style.visibility</p:attrName>
                                        </p:attrNameLst>
                                      </p:cBhvr>
                                      <p:to>
                                        <p:strVal val="visible"/>
                                      </p:to>
                                    </p:set>
                                    <p:anim calcmode="lin" valueType="num">
                                      <p:cBhvr>
                                        <p:cTn id="37" dur="500" fill="hold"/>
                                        <p:tgtEl>
                                          <p:spTgt spid="320558"/>
                                        </p:tgtEl>
                                        <p:attrNameLst>
                                          <p:attrName>ppt_w</p:attrName>
                                        </p:attrNameLst>
                                      </p:cBhvr>
                                      <p:tavLst>
                                        <p:tav tm="0">
                                          <p:val>
                                            <p:strVal val="(6*min(max(#ppt_w*#ppt_h,.3),1)-7.4)/-.7*#ppt_w"/>
                                          </p:val>
                                        </p:tav>
                                        <p:tav tm="100000">
                                          <p:val>
                                            <p:strVal val="#ppt_w"/>
                                          </p:val>
                                        </p:tav>
                                      </p:tavLst>
                                    </p:anim>
                                    <p:anim calcmode="lin" valueType="num">
                                      <p:cBhvr>
                                        <p:cTn id="38" dur="500" fill="hold"/>
                                        <p:tgtEl>
                                          <p:spTgt spid="320558"/>
                                        </p:tgtEl>
                                        <p:attrNameLst>
                                          <p:attrName>ppt_h</p:attrName>
                                        </p:attrNameLst>
                                      </p:cBhvr>
                                      <p:tavLst>
                                        <p:tav tm="0">
                                          <p:val>
                                            <p:strVal val="(6*min(max(#ppt_w*#ppt_h,.3),1)-7.4)/-.7*#ppt_h"/>
                                          </p:val>
                                        </p:tav>
                                        <p:tav tm="100000">
                                          <p:val>
                                            <p:strVal val="#ppt_h"/>
                                          </p:val>
                                        </p:tav>
                                      </p:tavLst>
                                    </p:anim>
                                    <p:anim calcmode="lin" valueType="num">
                                      <p:cBhvr>
                                        <p:cTn id="39" dur="500" fill="hold"/>
                                        <p:tgtEl>
                                          <p:spTgt spid="320558"/>
                                        </p:tgtEl>
                                        <p:attrNameLst>
                                          <p:attrName>ppt_x</p:attrName>
                                        </p:attrNameLst>
                                      </p:cBhvr>
                                      <p:tavLst>
                                        <p:tav tm="0">
                                          <p:val>
                                            <p:fltVal val="0.5"/>
                                          </p:val>
                                        </p:tav>
                                        <p:tav tm="100000">
                                          <p:val>
                                            <p:strVal val="#ppt_x"/>
                                          </p:val>
                                        </p:tav>
                                      </p:tavLst>
                                    </p:anim>
                                    <p:anim calcmode="lin" valueType="num">
                                      <p:cBhvr>
                                        <p:cTn id="40" dur="500" fill="hold"/>
                                        <p:tgtEl>
                                          <p:spTgt spid="320558"/>
                                        </p:tgtEl>
                                        <p:attrNameLst>
                                          <p:attrName>ppt_y</p:attrName>
                                        </p:attrNameLst>
                                      </p:cBhvr>
                                      <p:tavLst>
                                        <p:tav tm="0">
                                          <p:val>
                                            <p:strVal val="1+(6*min(max(#ppt_w*#ppt_h,.3),1)-7.4)/-.7*#ppt_h/2"/>
                                          </p:val>
                                        </p:tav>
                                        <p:tav tm="100000">
                                          <p:val>
                                            <p:strVal val="#ppt_y"/>
                                          </p:val>
                                        </p:tav>
                                      </p:tavLst>
                                    </p:anim>
                                  </p:childTnLst>
                                </p:cTn>
                              </p:par>
                            </p:childTnLst>
                          </p:cTn>
                        </p:par>
                        <p:par>
                          <p:cTn id="41" fill="hold" nodeType="afterGroup">
                            <p:stCondLst>
                              <p:cond delay="500"/>
                            </p:stCondLst>
                            <p:childTnLst>
                              <p:par>
                                <p:cTn id="42" presetID="2" presetClass="entr" presetSubtype="6" fill="hold" grpId="0" nodeType="afterEffect">
                                  <p:stCondLst>
                                    <p:cond delay="0"/>
                                  </p:stCondLst>
                                  <p:childTnLst>
                                    <p:set>
                                      <p:cBhvr>
                                        <p:cTn id="43" dur="1" fill="hold">
                                          <p:stCondLst>
                                            <p:cond delay="0"/>
                                          </p:stCondLst>
                                        </p:cTn>
                                        <p:tgtEl>
                                          <p:spTgt spid="320561"/>
                                        </p:tgtEl>
                                        <p:attrNameLst>
                                          <p:attrName>style.visibility</p:attrName>
                                        </p:attrNameLst>
                                      </p:cBhvr>
                                      <p:to>
                                        <p:strVal val="visible"/>
                                      </p:to>
                                    </p:set>
                                    <p:anim calcmode="lin" valueType="num">
                                      <p:cBhvr additive="base">
                                        <p:cTn id="44" dur="500" fill="hold"/>
                                        <p:tgtEl>
                                          <p:spTgt spid="320561"/>
                                        </p:tgtEl>
                                        <p:attrNameLst>
                                          <p:attrName>ppt_x</p:attrName>
                                        </p:attrNameLst>
                                      </p:cBhvr>
                                      <p:tavLst>
                                        <p:tav tm="0">
                                          <p:val>
                                            <p:strVal val="1+#ppt_w/2"/>
                                          </p:val>
                                        </p:tav>
                                        <p:tav tm="100000">
                                          <p:val>
                                            <p:strVal val="#ppt_x"/>
                                          </p:val>
                                        </p:tav>
                                      </p:tavLst>
                                    </p:anim>
                                    <p:anim calcmode="lin" valueType="num">
                                      <p:cBhvr additive="base">
                                        <p:cTn id="45" dur="500" fill="hold"/>
                                        <p:tgtEl>
                                          <p:spTgt spid="320561"/>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3" presetClass="entr" presetSubtype="36" fill="hold" grpId="0" nodeType="clickEffect">
                                  <p:stCondLst>
                                    <p:cond delay="0"/>
                                  </p:stCondLst>
                                  <p:childTnLst>
                                    <p:set>
                                      <p:cBhvr>
                                        <p:cTn id="49" dur="1" fill="hold">
                                          <p:stCondLst>
                                            <p:cond delay="0"/>
                                          </p:stCondLst>
                                        </p:cTn>
                                        <p:tgtEl>
                                          <p:spTgt spid="320559"/>
                                        </p:tgtEl>
                                        <p:attrNameLst>
                                          <p:attrName>style.visibility</p:attrName>
                                        </p:attrNameLst>
                                      </p:cBhvr>
                                      <p:to>
                                        <p:strVal val="visible"/>
                                      </p:to>
                                    </p:set>
                                    <p:anim calcmode="lin" valueType="num">
                                      <p:cBhvr>
                                        <p:cTn id="50" dur="500" fill="hold"/>
                                        <p:tgtEl>
                                          <p:spTgt spid="320559"/>
                                        </p:tgtEl>
                                        <p:attrNameLst>
                                          <p:attrName>ppt_w</p:attrName>
                                        </p:attrNameLst>
                                      </p:cBhvr>
                                      <p:tavLst>
                                        <p:tav tm="0">
                                          <p:val>
                                            <p:strVal val="(6*min(max(#ppt_w*#ppt_h,.3),1)-7.4)/-.7*#ppt_w"/>
                                          </p:val>
                                        </p:tav>
                                        <p:tav tm="100000">
                                          <p:val>
                                            <p:strVal val="#ppt_w"/>
                                          </p:val>
                                        </p:tav>
                                      </p:tavLst>
                                    </p:anim>
                                    <p:anim calcmode="lin" valueType="num">
                                      <p:cBhvr>
                                        <p:cTn id="51" dur="500" fill="hold"/>
                                        <p:tgtEl>
                                          <p:spTgt spid="320559"/>
                                        </p:tgtEl>
                                        <p:attrNameLst>
                                          <p:attrName>ppt_h</p:attrName>
                                        </p:attrNameLst>
                                      </p:cBhvr>
                                      <p:tavLst>
                                        <p:tav tm="0">
                                          <p:val>
                                            <p:strVal val="(6*min(max(#ppt_w*#ppt_h,.3),1)-7.4)/-.7*#ppt_h"/>
                                          </p:val>
                                        </p:tav>
                                        <p:tav tm="100000">
                                          <p:val>
                                            <p:strVal val="#ppt_h"/>
                                          </p:val>
                                        </p:tav>
                                      </p:tavLst>
                                    </p:anim>
                                    <p:anim calcmode="lin" valueType="num">
                                      <p:cBhvr>
                                        <p:cTn id="52" dur="500" fill="hold"/>
                                        <p:tgtEl>
                                          <p:spTgt spid="320559"/>
                                        </p:tgtEl>
                                        <p:attrNameLst>
                                          <p:attrName>ppt_x</p:attrName>
                                        </p:attrNameLst>
                                      </p:cBhvr>
                                      <p:tavLst>
                                        <p:tav tm="0">
                                          <p:val>
                                            <p:fltVal val="0.5"/>
                                          </p:val>
                                        </p:tav>
                                        <p:tav tm="100000">
                                          <p:val>
                                            <p:strVal val="#ppt_x"/>
                                          </p:val>
                                        </p:tav>
                                      </p:tavLst>
                                    </p:anim>
                                    <p:anim calcmode="lin" valueType="num">
                                      <p:cBhvr>
                                        <p:cTn id="53" dur="500" fill="hold"/>
                                        <p:tgtEl>
                                          <p:spTgt spid="320559"/>
                                        </p:tgtEl>
                                        <p:attrNameLst>
                                          <p:attrName>ppt_y</p:attrName>
                                        </p:attrNameLst>
                                      </p:cBhvr>
                                      <p:tavLst>
                                        <p:tav tm="0">
                                          <p:val>
                                            <p:strVal val="1+(6*min(max(#ppt_w*#ppt_h,.3),1)-7.4)/-.7*#ppt_h/2"/>
                                          </p:val>
                                        </p:tav>
                                        <p:tav tm="100000">
                                          <p:val>
                                            <p:strVal val="#ppt_y"/>
                                          </p:val>
                                        </p:tav>
                                      </p:tavLst>
                                    </p:anim>
                                  </p:childTnLst>
                                </p:cTn>
                              </p:par>
                            </p:childTnLst>
                          </p:cTn>
                        </p:par>
                        <p:par>
                          <p:cTn id="54" fill="hold" nodeType="afterGroup">
                            <p:stCondLst>
                              <p:cond delay="500"/>
                            </p:stCondLst>
                            <p:childTnLst>
                              <p:par>
                                <p:cTn id="55" presetID="2" presetClass="entr" presetSubtype="6" fill="hold" grpId="0" nodeType="afterEffect">
                                  <p:stCondLst>
                                    <p:cond delay="0"/>
                                  </p:stCondLst>
                                  <p:childTnLst>
                                    <p:set>
                                      <p:cBhvr>
                                        <p:cTn id="56" dur="1" fill="hold">
                                          <p:stCondLst>
                                            <p:cond delay="0"/>
                                          </p:stCondLst>
                                        </p:cTn>
                                        <p:tgtEl>
                                          <p:spTgt spid="320562"/>
                                        </p:tgtEl>
                                        <p:attrNameLst>
                                          <p:attrName>style.visibility</p:attrName>
                                        </p:attrNameLst>
                                      </p:cBhvr>
                                      <p:to>
                                        <p:strVal val="visible"/>
                                      </p:to>
                                    </p:set>
                                    <p:anim calcmode="lin" valueType="num">
                                      <p:cBhvr additive="base">
                                        <p:cTn id="57" dur="500" fill="hold"/>
                                        <p:tgtEl>
                                          <p:spTgt spid="320562"/>
                                        </p:tgtEl>
                                        <p:attrNameLst>
                                          <p:attrName>ppt_x</p:attrName>
                                        </p:attrNameLst>
                                      </p:cBhvr>
                                      <p:tavLst>
                                        <p:tav tm="0">
                                          <p:val>
                                            <p:strVal val="1+#ppt_w/2"/>
                                          </p:val>
                                        </p:tav>
                                        <p:tav tm="100000">
                                          <p:val>
                                            <p:strVal val="#ppt_x"/>
                                          </p:val>
                                        </p:tav>
                                      </p:tavLst>
                                    </p:anim>
                                    <p:anim calcmode="lin" valueType="num">
                                      <p:cBhvr additive="base">
                                        <p:cTn id="58" dur="500" fill="hold"/>
                                        <p:tgtEl>
                                          <p:spTgt spid="3205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26" grpId="0" autoUpdateAnimBg="0"/>
      <p:bldP spid="320557" grpId="0" autoUpdateAnimBg="0"/>
      <p:bldP spid="320558" grpId="0" autoUpdateAnimBg="0"/>
      <p:bldP spid="320559" grpId="0" autoUpdateAnimBg="0"/>
      <p:bldP spid="320560" grpId="0" animBg="1" autoUpdateAnimBg="0"/>
      <p:bldP spid="320561" grpId="0" animBg="1" autoUpdateAnimBg="0"/>
      <p:bldP spid="320562" grpId="0" animBg="1" autoUpdateAnimBg="0"/>
      <p:bldP spid="320596" grpId="0" autoUpdateAnimBg="0"/>
      <p:bldP spid="3205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1595438" y="869950"/>
            <a:ext cx="6816725" cy="5078413"/>
          </a:xfrm>
          <a:prstGeom prst="rect">
            <a:avLst/>
          </a:prstGeom>
          <a:solidFill>
            <a:schemeClr val="accent2"/>
          </a:solidFill>
          <a:ln w="76200">
            <a:solidFill>
              <a:srgbClr val="00DFCA"/>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2530" name="Rectangle 3"/>
          <p:cNvSpPr>
            <a:spLocks noChangeArrowheads="1"/>
          </p:cNvSpPr>
          <p:nvPr/>
        </p:nvSpPr>
        <p:spPr bwMode="auto">
          <a:xfrm>
            <a:off x="1803400" y="927100"/>
            <a:ext cx="6540500" cy="477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6020" name="Rectangle 4"/>
          <p:cNvSpPr>
            <a:spLocks noChangeArrowheads="1"/>
          </p:cNvSpPr>
          <p:nvPr/>
        </p:nvSpPr>
        <p:spPr bwMode="auto">
          <a:xfrm>
            <a:off x="1671638" y="925513"/>
            <a:ext cx="6565900" cy="1567096"/>
          </a:xfrm>
          <a:prstGeom prst="rect">
            <a:avLst/>
          </a:prstGeom>
          <a:noFill/>
          <a:ln w="762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rtl="1">
              <a:defRPr/>
            </a:pPr>
            <a:r>
              <a:rPr lang="ar-JO" sz="4000" dirty="0">
                <a:solidFill>
                  <a:srgbClr val="FAFD00"/>
                </a:solidFill>
                <a:latin typeface="Arial" panose="020B0604020202020204" pitchFamily="34" charset="0"/>
                <a:cs typeface="Arial" panose="020B0604020202020204" pitchFamily="34" charset="0"/>
              </a:rPr>
              <a:t>الشريعة  (التوراة)</a:t>
            </a:r>
            <a:endParaRPr lang="en-US" sz="4400" dirty="0">
              <a:solidFill>
                <a:srgbClr val="FAFD00"/>
              </a:solidFill>
              <a:latin typeface="Arial" panose="020B0604020202020204" pitchFamily="34" charset="0"/>
              <a:cs typeface="Arial" panose="020B0604020202020204" pitchFamily="34" charset="0"/>
            </a:endParaRPr>
          </a:p>
          <a:p>
            <a:pPr algn="ctr">
              <a:defRPr/>
            </a:pPr>
            <a:r>
              <a:rPr lang="ar-JO" sz="3200" dirty="0">
                <a:latin typeface="Arial" panose="020B0604020202020204" pitchFamily="34" charset="0"/>
                <a:cs typeface="Arial" panose="020B0604020202020204" pitchFamily="34" charset="0"/>
              </a:rPr>
              <a:t>العناية الإلهية في ثلاثة أجزاء:</a:t>
            </a:r>
            <a:endParaRPr lang="en-US" sz="2400" dirty="0">
              <a:solidFill>
                <a:schemeClr val="hlink"/>
              </a:solidFill>
              <a:latin typeface="Arial" panose="020B0604020202020204" pitchFamily="34" charset="0"/>
              <a:cs typeface="Arial" panose="020B0604020202020204" pitchFamily="34" charset="0"/>
            </a:endParaRPr>
          </a:p>
          <a:p>
            <a:pPr algn="ctr">
              <a:defRPr/>
            </a:pPr>
            <a:endParaRPr lang="en-US" sz="2400" dirty="0">
              <a:solidFill>
                <a:schemeClr val="hlink"/>
              </a:solidFill>
              <a:latin typeface="Arial" panose="020B0604020202020204" pitchFamily="34" charset="0"/>
              <a:cs typeface="Arial" panose="020B0604020202020204" pitchFamily="34" charset="0"/>
            </a:endParaRPr>
          </a:p>
        </p:txBody>
      </p:sp>
      <p:sp>
        <p:nvSpPr>
          <p:cNvPr id="86060" name="Text Box 44"/>
          <p:cNvSpPr txBox="1">
            <a:spLocks noChangeArrowheads="1"/>
          </p:cNvSpPr>
          <p:nvPr/>
        </p:nvSpPr>
        <p:spPr bwMode="auto">
          <a:xfrm>
            <a:off x="1766888" y="20638"/>
            <a:ext cx="1993900" cy="3048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defRPr/>
            </a:pPr>
            <a:r>
              <a:rPr lang="ar-JO" sz="1400" dirty="0">
                <a:solidFill>
                  <a:schemeClr val="tx1"/>
                </a:solidFill>
                <a:latin typeface="Arial" panose="020B0604020202020204" pitchFamily="34" charset="0"/>
                <a:cs typeface="Arial" panose="020B0604020202020204" pitchFamily="34" charset="0"/>
              </a:rPr>
              <a:t>الخروج20-31</a:t>
            </a:r>
            <a:endParaRPr lang="en-US" sz="800" u="sng" dirty="0">
              <a:solidFill>
                <a:srgbClr val="000000"/>
              </a:solidFill>
              <a:latin typeface="Arial" panose="020B0604020202020204" pitchFamily="34" charset="0"/>
              <a:cs typeface="Arial" panose="020B0604020202020204" pitchFamily="34" charset="0"/>
            </a:endParaRPr>
          </a:p>
        </p:txBody>
      </p:sp>
      <p:sp>
        <p:nvSpPr>
          <p:cNvPr id="22533" name="Rectangle 45"/>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2534" name="Rectangle 46"/>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22535" name="AutoShape 47"/>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2536" name="Rectangle 48"/>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2537" name="AutoShape 49"/>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2538" name="Line 50"/>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2539" name="Line 51"/>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2540" name="Line 52"/>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2541" name="Line 53"/>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2542" name="Line 54"/>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2543" name="Rectangle 55"/>
          <p:cNvSpPr>
            <a:spLocks noChangeArrowheads="1"/>
          </p:cNvSpPr>
          <p:nvPr/>
        </p:nvSpPr>
        <p:spPr bwMode="auto">
          <a:xfrm>
            <a:off x="8007350" y="3429000"/>
            <a:ext cx="41678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موسى</a:t>
            </a:r>
            <a:endParaRPr lang="en-US" sz="900" dirty="0">
              <a:solidFill>
                <a:srgbClr val="000000"/>
              </a:solidFill>
              <a:latin typeface="Arial" panose="020B0604020202020204" pitchFamily="34" charset="0"/>
              <a:cs typeface="Arial" panose="020B0604020202020204" pitchFamily="34" charset="0"/>
            </a:endParaRPr>
          </a:p>
        </p:txBody>
      </p:sp>
      <p:sp>
        <p:nvSpPr>
          <p:cNvPr id="22544" name="Rectangle 56"/>
          <p:cNvSpPr>
            <a:spLocks noChangeArrowheads="1"/>
          </p:cNvSpPr>
          <p:nvPr/>
        </p:nvSpPr>
        <p:spPr bwMode="auto">
          <a:xfrm>
            <a:off x="8156575" y="3841750"/>
            <a:ext cx="399147"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سيناء</a:t>
            </a:r>
            <a:endParaRPr lang="en-US" sz="900" dirty="0">
              <a:solidFill>
                <a:srgbClr val="000000"/>
              </a:solidFill>
              <a:latin typeface="Arial" panose="020B0604020202020204" pitchFamily="34" charset="0"/>
              <a:cs typeface="Arial" panose="020B0604020202020204" pitchFamily="34" charset="0"/>
            </a:endParaRPr>
          </a:p>
        </p:txBody>
      </p:sp>
      <p:sp>
        <p:nvSpPr>
          <p:cNvPr id="22545" name="Rectangle 57"/>
          <p:cNvSpPr>
            <a:spLocks noChangeArrowheads="1"/>
          </p:cNvSpPr>
          <p:nvPr/>
        </p:nvSpPr>
        <p:spPr bwMode="auto">
          <a:xfrm>
            <a:off x="8075613" y="4025900"/>
            <a:ext cx="448840"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م</a:t>
            </a:r>
            <a:r>
              <a:rPr lang="en-US" sz="900" dirty="0">
                <a:solidFill>
                  <a:srgbClr val="000000"/>
                </a:solidFill>
                <a:latin typeface="Arial" panose="020B0604020202020204" pitchFamily="34" charset="0"/>
                <a:cs typeface="Arial" panose="020B0604020202020204" pitchFamily="34" charset="0"/>
              </a:rPr>
              <a:t> - </a:t>
            </a:r>
            <a:r>
              <a:rPr lang="ar-JO" sz="900" dirty="0">
                <a:solidFill>
                  <a:srgbClr val="000000"/>
                </a:solidFill>
                <a:latin typeface="Arial" panose="020B0604020202020204" pitchFamily="34" charset="0"/>
                <a:cs typeface="Arial" panose="020B0604020202020204" pitchFamily="34" charset="0"/>
              </a:rPr>
              <a:t>أ</a:t>
            </a:r>
            <a:r>
              <a:rPr lang="en-US" sz="900" dirty="0">
                <a:solidFill>
                  <a:srgbClr val="000000"/>
                </a:solidFill>
                <a:latin typeface="Arial" panose="020B0604020202020204" pitchFamily="34" charset="0"/>
                <a:cs typeface="Arial" panose="020B0604020202020204" pitchFamily="34" charset="0"/>
              </a:rPr>
              <a:t>- </a:t>
            </a:r>
            <a:r>
              <a:rPr lang="ar-JO" sz="900" dirty="0">
                <a:solidFill>
                  <a:srgbClr val="000000"/>
                </a:solidFill>
                <a:latin typeface="Arial" panose="020B0604020202020204" pitchFamily="34" charset="0"/>
                <a:cs typeface="Arial" panose="020B0604020202020204" pitchFamily="34" charset="0"/>
              </a:rPr>
              <a:t>أ</a:t>
            </a:r>
            <a:endParaRPr lang="en-US" sz="900" dirty="0">
              <a:solidFill>
                <a:srgbClr val="000000"/>
              </a:solidFill>
              <a:latin typeface="Arial" panose="020B0604020202020204" pitchFamily="34" charset="0"/>
              <a:cs typeface="Arial" panose="020B0604020202020204" pitchFamily="34" charset="0"/>
            </a:endParaRPr>
          </a:p>
          <a:p>
            <a:endParaRPr lang="en-US" sz="900" dirty="0">
              <a:solidFill>
                <a:srgbClr val="000000"/>
              </a:solidFill>
              <a:latin typeface="Arial" panose="020B0604020202020204" pitchFamily="34" charset="0"/>
              <a:cs typeface="Arial" panose="020B0604020202020204" pitchFamily="34" charset="0"/>
            </a:endParaRPr>
          </a:p>
        </p:txBody>
      </p:sp>
      <p:sp>
        <p:nvSpPr>
          <p:cNvPr id="22546" name="Line 58"/>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2547" name="Rectangle 59"/>
          <p:cNvSpPr>
            <a:spLocks noChangeArrowheads="1"/>
          </p:cNvSpPr>
          <p:nvPr/>
        </p:nvSpPr>
        <p:spPr bwMode="auto">
          <a:xfrm>
            <a:off x="8120063" y="3670300"/>
            <a:ext cx="46487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الخروج</a:t>
            </a:r>
            <a:endParaRPr lang="en-US" sz="900" dirty="0">
              <a:solidFill>
                <a:srgbClr val="000000"/>
              </a:solidFill>
              <a:latin typeface="Arial" panose="020B0604020202020204" pitchFamily="34" charset="0"/>
              <a:cs typeface="Arial" panose="020B0604020202020204" pitchFamily="34" charset="0"/>
            </a:endParaRPr>
          </a:p>
        </p:txBody>
      </p:sp>
      <p:sp>
        <p:nvSpPr>
          <p:cNvPr id="22548" name="Text Box 60"/>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sp>
        <p:nvSpPr>
          <p:cNvPr id="86080" name="Rectangle 64"/>
          <p:cNvSpPr>
            <a:spLocks noChangeArrowheads="1"/>
          </p:cNvSpPr>
          <p:nvPr/>
        </p:nvSpPr>
        <p:spPr bwMode="auto">
          <a:xfrm>
            <a:off x="8098485" y="6533277"/>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10</a:t>
            </a:r>
          </a:p>
        </p:txBody>
      </p:sp>
      <p:sp>
        <p:nvSpPr>
          <p:cNvPr id="22550" name="Text Box 65"/>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a:solidFill>
                  <a:schemeClr val="tx1"/>
                </a:solidFill>
                <a:latin typeface="Arial" panose="020B0604020202020204" pitchFamily="34" charset="0"/>
                <a:cs typeface="Arial" panose="020B0604020202020204" pitchFamily="34" charset="0"/>
              </a:rPr>
              <a:t>Handbook pg. 26-29</a:t>
            </a:r>
          </a:p>
        </p:txBody>
      </p:sp>
      <p:grpSp>
        <p:nvGrpSpPr>
          <p:cNvPr id="22551" name="Group 67"/>
          <p:cNvGrpSpPr>
            <a:grpSpLocks/>
          </p:cNvGrpSpPr>
          <p:nvPr/>
        </p:nvGrpSpPr>
        <p:grpSpPr bwMode="auto">
          <a:xfrm>
            <a:off x="519113" y="7938"/>
            <a:ext cx="939800" cy="1720850"/>
            <a:chOff x="327" y="5"/>
            <a:chExt cx="592" cy="1084"/>
          </a:xfrm>
        </p:grpSpPr>
        <p:sp>
          <p:nvSpPr>
            <p:cNvPr id="86084" name="Rectangle 68"/>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10600" b="0">
                  <a:solidFill>
                    <a:srgbClr val="FFFF00"/>
                  </a:solidFill>
                  <a:latin typeface="Arial" panose="020B0604020202020204" pitchFamily="34" charset="0"/>
                  <a:cs typeface="Arial" panose="020B0604020202020204" pitchFamily="34" charset="0"/>
                </a:rPr>
                <a:t>7</a:t>
              </a:r>
              <a:endParaRPr lang="en-US">
                <a:latin typeface="Arial" panose="020B0604020202020204" pitchFamily="34" charset="0"/>
                <a:cs typeface="Arial" panose="020B0604020202020204" pitchFamily="34" charset="0"/>
              </a:endParaRPr>
            </a:p>
          </p:txBody>
        </p:sp>
        <p:sp>
          <p:nvSpPr>
            <p:cNvPr id="86085" name="Line 69"/>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1347788" y="775493"/>
            <a:ext cx="6816725" cy="5078413"/>
          </a:xfrm>
          <a:prstGeom prst="rect">
            <a:avLst/>
          </a:prstGeom>
          <a:solidFill>
            <a:schemeClr val="accent2"/>
          </a:solidFill>
          <a:ln w="76200">
            <a:solidFill>
              <a:srgbClr val="00DFCA"/>
            </a:solidFill>
            <a:miter lim="800000"/>
            <a:headEnd/>
            <a:tailEnd/>
          </a:ln>
        </p:spPr>
        <p:txBody>
          <a:bodyPr wrap="none" anchor="ctr"/>
          <a:lstStyle/>
          <a:p>
            <a:pPr algn="r" rtl="1"/>
            <a:endParaRPr lang="en-US" dirty="0">
              <a:latin typeface="Arial" panose="020B0604020202020204" pitchFamily="34" charset="0"/>
              <a:cs typeface="Arial" panose="020B0604020202020204" pitchFamily="34" charset="0"/>
            </a:endParaRPr>
          </a:p>
        </p:txBody>
      </p:sp>
      <p:sp>
        <p:nvSpPr>
          <p:cNvPr id="24578" name="Rectangle 3"/>
          <p:cNvSpPr>
            <a:spLocks noChangeArrowheads="1"/>
          </p:cNvSpPr>
          <p:nvPr/>
        </p:nvSpPr>
        <p:spPr bwMode="auto">
          <a:xfrm>
            <a:off x="1803400" y="927100"/>
            <a:ext cx="6540500" cy="477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7044" name="Rectangle 4"/>
          <p:cNvSpPr>
            <a:spLocks noChangeArrowheads="1"/>
          </p:cNvSpPr>
          <p:nvPr/>
        </p:nvSpPr>
        <p:spPr bwMode="auto">
          <a:xfrm>
            <a:off x="1671638" y="925513"/>
            <a:ext cx="6565900" cy="2244204"/>
          </a:xfrm>
          <a:prstGeom prst="rect">
            <a:avLst/>
          </a:prstGeom>
          <a:noFill/>
          <a:ln w="762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rtl="1">
              <a:defRPr/>
            </a:pPr>
            <a:r>
              <a:rPr lang="ar-JO" sz="4800" dirty="0">
                <a:solidFill>
                  <a:srgbClr val="FAFD00"/>
                </a:solidFill>
                <a:latin typeface="Arial" panose="020B0604020202020204" pitchFamily="34" charset="0"/>
                <a:cs typeface="Arial" panose="020B0604020202020204" pitchFamily="34" charset="0"/>
              </a:rPr>
              <a:t>الشريعة  (التوراة)</a:t>
            </a:r>
            <a:endParaRPr lang="en-US" sz="5400" dirty="0">
              <a:solidFill>
                <a:srgbClr val="FAFD00"/>
              </a:solidFill>
              <a:latin typeface="Arial" panose="020B0604020202020204" pitchFamily="34" charset="0"/>
              <a:cs typeface="Arial" panose="020B0604020202020204" pitchFamily="34" charset="0"/>
            </a:endParaRPr>
          </a:p>
          <a:p>
            <a:pPr algn="ctr">
              <a:defRPr/>
            </a:pPr>
            <a:r>
              <a:rPr lang="ar-JO" sz="4000" dirty="0">
                <a:latin typeface="Arial" panose="020B0604020202020204" pitchFamily="34" charset="0"/>
                <a:cs typeface="Arial" panose="020B0604020202020204" pitchFamily="34" charset="0"/>
              </a:rPr>
              <a:t>العناية الإلهية في ثلاثة أجزاء:</a:t>
            </a:r>
            <a:endParaRPr lang="en-US" sz="3200" dirty="0">
              <a:solidFill>
                <a:schemeClr val="hlink"/>
              </a:solidFill>
              <a:latin typeface="Arial" panose="020B0604020202020204" pitchFamily="34" charset="0"/>
              <a:cs typeface="Arial" panose="020B0604020202020204" pitchFamily="34" charset="0"/>
            </a:endParaRPr>
          </a:p>
          <a:p>
            <a:pPr>
              <a:defRPr/>
            </a:pPr>
            <a:endParaRPr lang="en-US" sz="2400" dirty="0">
              <a:solidFill>
                <a:schemeClr val="hlink"/>
              </a:solidFill>
              <a:latin typeface="Arial" panose="020B0604020202020204" pitchFamily="34" charset="0"/>
              <a:cs typeface="Arial" panose="020B0604020202020204" pitchFamily="34" charset="0"/>
            </a:endParaRPr>
          </a:p>
          <a:p>
            <a:pPr algn="r">
              <a:defRPr/>
            </a:pPr>
            <a:r>
              <a:rPr lang="ar-JO" sz="2800" dirty="0">
                <a:solidFill>
                  <a:srgbClr val="FAFD00"/>
                </a:solidFill>
                <a:latin typeface="Arial" panose="020B0604020202020204" pitchFamily="34" charset="0"/>
                <a:cs typeface="Arial" panose="020B0604020202020204" pitchFamily="34" charset="0"/>
              </a:rPr>
              <a:t>الأخلاق: الوصايا العشر. أساس نظامنا القانوني الحالي.</a:t>
            </a:r>
            <a:endParaRPr lang="en-US" sz="2400" dirty="0">
              <a:solidFill>
                <a:schemeClr val="hlink"/>
              </a:solidFill>
              <a:latin typeface="Arial" panose="020B0604020202020204" pitchFamily="34" charset="0"/>
              <a:cs typeface="Arial" panose="020B0604020202020204" pitchFamily="34" charset="0"/>
            </a:endParaRPr>
          </a:p>
        </p:txBody>
      </p:sp>
      <p:sp>
        <p:nvSpPr>
          <p:cNvPr id="87084" name="Text Box 44"/>
          <p:cNvSpPr txBox="1">
            <a:spLocks noChangeArrowheads="1"/>
          </p:cNvSpPr>
          <p:nvPr/>
        </p:nvSpPr>
        <p:spPr bwMode="auto">
          <a:xfrm>
            <a:off x="1771650" y="15875"/>
            <a:ext cx="1993900" cy="3048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defRPr/>
            </a:pPr>
            <a:r>
              <a:rPr lang="ar-JO" sz="1400" dirty="0">
                <a:solidFill>
                  <a:schemeClr val="tx1"/>
                </a:solidFill>
                <a:latin typeface="Arial" panose="020B0604020202020204" pitchFamily="34" charset="0"/>
                <a:cs typeface="Arial" panose="020B0604020202020204" pitchFamily="34" charset="0"/>
              </a:rPr>
              <a:t>الخروج17-20</a:t>
            </a:r>
            <a:endParaRPr lang="en-US" sz="1200" u="sng" dirty="0">
              <a:solidFill>
                <a:srgbClr val="000000"/>
              </a:solidFill>
              <a:latin typeface="Arial" panose="020B0604020202020204" pitchFamily="34" charset="0"/>
              <a:cs typeface="Arial" panose="020B0604020202020204" pitchFamily="34" charset="0"/>
            </a:endParaRPr>
          </a:p>
        </p:txBody>
      </p:sp>
      <p:sp>
        <p:nvSpPr>
          <p:cNvPr id="24581" name="Rectangle 45"/>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4582" name="Rectangle 46"/>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24583" name="AutoShape 47"/>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4584" name="Rectangle 48"/>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4585" name="AutoShape 49"/>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4586" name="Line 50"/>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4587" name="Line 51"/>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4588" name="Line 52"/>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4589" name="Line 53"/>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4590" name="Line 54"/>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4591" name="Rectangle 55"/>
          <p:cNvSpPr>
            <a:spLocks noChangeArrowheads="1"/>
          </p:cNvSpPr>
          <p:nvPr/>
        </p:nvSpPr>
        <p:spPr bwMode="auto">
          <a:xfrm>
            <a:off x="8007350" y="3429000"/>
            <a:ext cx="41678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موسى</a:t>
            </a:r>
            <a:endParaRPr lang="en-US" sz="900" dirty="0">
              <a:solidFill>
                <a:srgbClr val="000000"/>
              </a:solidFill>
              <a:latin typeface="Arial" panose="020B0604020202020204" pitchFamily="34" charset="0"/>
              <a:cs typeface="Arial" panose="020B0604020202020204" pitchFamily="34" charset="0"/>
            </a:endParaRPr>
          </a:p>
        </p:txBody>
      </p:sp>
      <p:sp>
        <p:nvSpPr>
          <p:cNvPr id="24592" name="Rectangle 56"/>
          <p:cNvSpPr>
            <a:spLocks noChangeArrowheads="1"/>
          </p:cNvSpPr>
          <p:nvPr/>
        </p:nvSpPr>
        <p:spPr bwMode="auto">
          <a:xfrm>
            <a:off x="8156575" y="3841750"/>
            <a:ext cx="399147"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سيناء</a:t>
            </a:r>
            <a:endParaRPr lang="en-US" sz="900" dirty="0">
              <a:solidFill>
                <a:srgbClr val="000000"/>
              </a:solidFill>
              <a:latin typeface="Arial" panose="020B0604020202020204" pitchFamily="34" charset="0"/>
              <a:cs typeface="Arial" panose="020B0604020202020204" pitchFamily="34" charset="0"/>
            </a:endParaRPr>
          </a:p>
        </p:txBody>
      </p:sp>
      <p:sp>
        <p:nvSpPr>
          <p:cNvPr id="24593" name="Rectangle 57"/>
          <p:cNvSpPr>
            <a:spLocks noChangeArrowheads="1"/>
          </p:cNvSpPr>
          <p:nvPr/>
        </p:nvSpPr>
        <p:spPr bwMode="auto">
          <a:xfrm>
            <a:off x="8075613" y="4025900"/>
            <a:ext cx="44884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م</a:t>
            </a:r>
            <a:r>
              <a:rPr lang="en-US" sz="900" dirty="0">
                <a:solidFill>
                  <a:srgbClr val="000000"/>
                </a:solidFill>
                <a:latin typeface="Arial" panose="020B0604020202020204" pitchFamily="34" charset="0"/>
                <a:cs typeface="Arial" panose="020B0604020202020204" pitchFamily="34" charset="0"/>
              </a:rPr>
              <a:t> - </a:t>
            </a:r>
            <a:r>
              <a:rPr lang="ar-JO" sz="900" dirty="0">
                <a:solidFill>
                  <a:srgbClr val="000000"/>
                </a:solidFill>
                <a:latin typeface="Arial" panose="020B0604020202020204" pitchFamily="34" charset="0"/>
                <a:cs typeface="Arial" panose="020B0604020202020204" pitchFamily="34" charset="0"/>
              </a:rPr>
              <a:t>أ</a:t>
            </a:r>
            <a:r>
              <a:rPr lang="en-US" sz="900" dirty="0">
                <a:solidFill>
                  <a:srgbClr val="000000"/>
                </a:solidFill>
                <a:latin typeface="Arial" panose="020B0604020202020204" pitchFamily="34" charset="0"/>
                <a:cs typeface="Arial" panose="020B0604020202020204" pitchFamily="34" charset="0"/>
              </a:rPr>
              <a:t>- </a:t>
            </a:r>
            <a:r>
              <a:rPr lang="ar-JO" sz="900" dirty="0">
                <a:solidFill>
                  <a:srgbClr val="000000"/>
                </a:solidFill>
                <a:latin typeface="Arial" panose="020B0604020202020204" pitchFamily="34" charset="0"/>
                <a:cs typeface="Arial" panose="020B0604020202020204" pitchFamily="34" charset="0"/>
              </a:rPr>
              <a:t>أ</a:t>
            </a:r>
            <a:endParaRPr lang="en-US" sz="900" dirty="0">
              <a:solidFill>
                <a:srgbClr val="000000"/>
              </a:solidFill>
              <a:latin typeface="Arial" panose="020B0604020202020204" pitchFamily="34" charset="0"/>
              <a:cs typeface="Arial" panose="020B0604020202020204" pitchFamily="34" charset="0"/>
            </a:endParaRPr>
          </a:p>
        </p:txBody>
      </p:sp>
      <p:sp>
        <p:nvSpPr>
          <p:cNvPr id="24594" name="Line 58"/>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4595" name="Rectangle 59"/>
          <p:cNvSpPr>
            <a:spLocks noChangeArrowheads="1"/>
          </p:cNvSpPr>
          <p:nvPr/>
        </p:nvSpPr>
        <p:spPr bwMode="auto">
          <a:xfrm>
            <a:off x="8120063" y="3670300"/>
            <a:ext cx="46487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الخروج</a:t>
            </a:r>
            <a:endParaRPr lang="en-US" sz="900" dirty="0">
              <a:solidFill>
                <a:srgbClr val="000000"/>
              </a:solidFill>
              <a:latin typeface="Arial" panose="020B0604020202020204" pitchFamily="34" charset="0"/>
              <a:cs typeface="Arial" panose="020B0604020202020204" pitchFamily="34" charset="0"/>
            </a:endParaRPr>
          </a:p>
        </p:txBody>
      </p:sp>
      <p:sp>
        <p:nvSpPr>
          <p:cNvPr id="24596" name="Text Box 60"/>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sp>
        <p:nvSpPr>
          <p:cNvPr id="87104" name="Rectangle 64"/>
          <p:cNvSpPr>
            <a:spLocks noChangeArrowheads="1"/>
          </p:cNvSpPr>
          <p:nvPr/>
        </p:nvSpPr>
        <p:spPr bwMode="auto">
          <a:xfrm>
            <a:off x="8098485" y="6533277"/>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11</a:t>
            </a:r>
          </a:p>
        </p:txBody>
      </p:sp>
      <p:sp>
        <p:nvSpPr>
          <p:cNvPr id="24598" name="Text Box 65"/>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a:solidFill>
                  <a:schemeClr val="tx1"/>
                </a:solidFill>
                <a:latin typeface="Arial" panose="020B0604020202020204" pitchFamily="34" charset="0"/>
                <a:cs typeface="Arial" panose="020B0604020202020204" pitchFamily="34" charset="0"/>
              </a:rPr>
              <a:t>Handbook pg. 26-29</a:t>
            </a:r>
          </a:p>
        </p:txBody>
      </p:sp>
      <p:grpSp>
        <p:nvGrpSpPr>
          <p:cNvPr id="24599" name="Group 66"/>
          <p:cNvGrpSpPr>
            <a:grpSpLocks/>
          </p:cNvGrpSpPr>
          <p:nvPr/>
        </p:nvGrpSpPr>
        <p:grpSpPr bwMode="auto">
          <a:xfrm>
            <a:off x="519113" y="7938"/>
            <a:ext cx="939800" cy="1720850"/>
            <a:chOff x="327" y="5"/>
            <a:chExt cx="592" cy="1084"/>
          </a:xfrm>
        </p:grpSpPr>
        <p:sp>
          <p:nvSpPr>
            <p:cNvPr id="87107" name="Rectangle 67"/>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10600" b="0">
                  <a:solidFill>
                    <a:srgbClr val="FFFF00"/>
                  </a:solidFill>
                  <a:latin typeface="Arial" panose="020B0604020202020204" pitchFamily="34" charset="0"/>
                  <a:cs typeface="Arial" panose="020B0604020202020204" pitchFamily="34" charset="0"/>
                </a:rPr>
                <a:t>7</a:t>
              </a:r>
              <a:endParaRPr lang="en-US">
                <a:latin typeface="Arial" panose="020B0604020202020204" pitchFamily="34" charset="0"/>
                <a:cs typeface="Arial" panose="020B0604020202020204" pitchFamily="34" charset="0"/>
              </a:endParaRPr>
            </a:p>
          </p:txBody>
        </p:sp>
        <p:sp>
          <p:nvSpPr>
            <p:cNvPr id="87108" name="Line 68"/>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1503363" y="863601"/>
            <a:ext cx="6435725" cy="5078413"/>
          </a:xfrm>
          <a:prstGeom prst="rect">
            <a:avLst/>
          </a:prstGeom>
          <a:solidFill>
            <a:schemeClr val="accent2"/>
          </a:solidFill>
          <a:ln w="76200">
            <a:solidFill>
              <a:srgbClr val="00DFCA"/>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6626" name="Rectangle 3"/>
          <p:cNvSpPr>
            <a:spLocks noChangeArrowheads="1"/>
          </p:cNvSpPr>
          <p:nvPr/>
        </p:nvSpPr>
        <p:spPr bwMode="auto">
          <a:xfrm>
            <a:off x="1803400" y="927100"/>
            <a:ext cx="6540500" cy="477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8068" name="Rectangle 4"/>
          <p:cNvSpPr>
            <a:spLocks noChangeArrowheads="1"/>
          </p:cNvSpPr>
          <p:nvPr/>
        </p:nvSpPr>
        <p:spPr bwMode="auto">
          <a:xfrm>
            <a:off x="1671638" y="925513"/>
            <a:ext cx="6231160" cy="3906198"/>
          </a:xfrm>
          <a:prstGeom prst="rect">
            <a:avLst/>
          </a:prstGeom>
          <a:noFill/>
          <a:ln w="762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algn="ctr" rtl="1">
              <a:defRPr/>
            </a:pPr>
            <a:r>
              <a:rPr lang="ar-JO" sz="4800" dirty="0">
                <a:solidFill>
                  <a:srgbClr val="FAFD00"/>
                </a:solidFill>
                <a:latin typeface="Arial" panose="020B0604020202020204" pitchFamily="34" charset="0"/>
                <a:cs typeface="Arial" panose="020B0604020202020204" pitchFamily="34" charset="0"/>
              </a:rPr>
              <a:t>الشريعة  (التوراة)</a:t>
            </a:r>
            <a:endParaRPr lang="en-US" sz="5400" dirty="0">
              <a:solidFill>
                <a:srgbClr val="FAFD00"/>
              </a:solidFill>
              <a:latin typeface="Arial" panose="020B0604020202020204" pitchFamily="34" charset="0"/>
              <a:cs typeface="Arial" panose="020B0604020202020204" pitchFamily="34" charset="0"/>
            </a:endParaRPr>
          </a:p>
          <a:p>
            <a:pPr algn="ctr">
              <a:defRPr/>
            </a:pPr>
            <a:r>
              <a:rPr lang="ar-JO" sz="4000" dirty="0">
                <a:latin typeface="Arial" panose="020B0604020202020204" pitchFamily="34" charset="0"/>
                <a:cs typeface="Arial" panose="020B0604020202020204" pitchFamily="34" charset="0"/>
              </a:rPr>
              <a:t>العناية الإلهية في ثلاثة أجزاء:</a:t>
            </a:r>
            <a:endParaRPr lang="en-US" sz="3200" dirty="0">
              <a:solidFill>
                <a:schemeClr val="hlink"/>
              </a:solidFill>
              <a:latin typeface="Arial" panose="020B0604020202020204" pitchFamily="34" charset="0"/>
              <a:cs typeface="Arial" panose="020B0604020202020204" pitchFamily="34" charset="0"/>
            </a:endParaRPr>
          </a:p>
          <a:p>
            <a:pPr>
              <a:defRPr/>
            </a:pPr>
            <a:endParaRPr lang="en-US" sz="2400" dirty="0">
              <a:solidFill>
                <a:schemeClr val="hlink"/>
              </a:solidFill>
              <a:latin typeface="Arial" panose="020B0604020202020204" pitchFamily="34" charset="0"/>
              <a:cs typeface="Arial" panose="020B0604020202020204" pitchFamily="34" charset="0"/>
            </a:endParaRPr>
          </a:p>
          <a:p>
            <a:pPr algn="r">
              <a:defRPr/>
            </a:pPr>
            <a:r>
              <a:rPr lang="ar-JO" sz="2800" dirty="0">
                <a:solidFill>
                  <a:srgbClr val="FAFD00"/>
                </a:solidFill>
                <a:latin typeface="Arial" panose="020B0604020202020204" pitchFamily="34" charset="0"/>
                <a:cs typeface="Arial" panose="020B0604020202020204" pitchFamily="34" charset="0"/>
              </a:rPr>
              <a:t>الأخلاق: الوصايا العشر. أساس نظامنا القانوني الحالي.</a:t>
            </a:r>
          </a:p>
          <a:p>
            <a:pPr>
              <a:defRPr/>
            </a:pPr>
            <a:endParaRPr lang="en-US" sz="2400" dirty="0">
              <a:solidFill>
                <a:schemeClr val="hlink"/>
              </a:solidFill>
              <a:latin typeface="Arial" panose="020B0604020202020204" pitchFamily="34" charset="0"/>
              <a:cs typeface="Arial" panose="020B0604020202020204" pitchFamily="34" charset="0"/>
            </a:endParaRPr>
          </a:p>
          <a:p>
            <a:pPr algn="r">
              <a:defRPr/>
            </a:pPr>
            <a:r>
              <a:rPr lang="ar-JO" sz="2800" dirty="0">
                <a:solidFill>
                  <a:srgbClr val="FAFD00"/>
                </a:solidFill>
                <a:latin typeface="Arial" panose="020B0604020202020204" pitchFamily="34" charset="0"/>
                <a:cs typeface="Arial" panose="020B0604020202020204" pitchFamily="34" charset="0"/>
              </a:rPr>
              <a:t>الإجتماعي: كيف يجب أن يعيش الناس مع بعضهم البعض في الهيكل الإجتماعي الجديد.</a:t>
            </a:r>
            <a:endParaRPr lang="en-US" sz="2400" dirty="0">
              <a:solidFill>
                <a:schemeClr val="hlink"/>
              </a:solidFill>
              <a:latin typeface="Arial" panose="020B0604020202020204" pitchFamily="34" charset="0"/>
              <a:cs typeface="Arial" panose="020B0604020202020204" pitchFamily="34" charset="0"/>
            </a:endParaRPr>
          </a:p>
        </p:txBody>
      </p:sp>
      <p:sp>
        <p:nvSpPr>
          <p:cNvPr id="26628" name="Text Box 24"/>
          <p:cNvSpPr txBox="1">
            <a:spLocks noChangeArrowheads="1"/>
          </p:cNvSpPr>
          <p:nvPr/>
        </p:nvSpPr>
        <p:spPr bwMode="auto">
          <a:xfrm>
            <a:off x="533400" y="648335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pPr>
            <a:endParaRPr lang="en-US">
              <a:solidFill>
                <a:schemeClr val="tx1"/>
              </a:solidFill>
              <a:latin typeface="Arial" panose="020B0604020202020204" pitchFamily="34" charset="0"/>
              <a:cs typeface="Arial" panose="020B0604020202020204" pitchFamily="34" charset="0"/>
            </a:endParaRPr>
          </a:p>
        </p:txBody>
      </p:sp>
      <p:sp>
        <p:nvSpPr>
          <p:cNvPr id="88089" name="Text Box 25"/>
          <p:cNvSpPr txBox="1">
            <a:spLocks noChangeArrowheads="1"/>
          </p:cNvSpPr>
          <p:nvPr/>
        </p:nvSpPr>
        <p:spPr bwMode="auto">
          <a:xfrm>
            <a:off x="1770063" y="15875"/>
            <a:ext cx="1993900" cy="3048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defRPr/>
            </a:pPr>
            <a:r>
              <a:rPr lang="ar-JO" sz="1400" dirty="0">
                <a:solidFill>
                  <a:schemeClr val="tx1"/>
                </a:solidFill>
                <a:latin typeface="Arial" panose="020B0604020202020204" pitchFamily="34" charset="0"/>
                <a:cs typeface="Arial" panose="020B0604020202020204" pitchFamily="34" charset="0"/>
              </a:rPr>
              <a:t>الخروج 20-24</a:t>
            </a:r>
            <a:endParaRPr lang="en-US" sz="800" u="sng" dirty="0">
              <a:solidFill>
                <a:srgbClr val="000000"/>
              </a:solidFill>
              <a:latin typeface="Arial" panose="020B0604020202020204" pitchFamily="34" charset="0"/>
              <a:cs typeface="Arial" panose="020B0604020202020204" pitchFamily="34" charset="0"/>
            </a:endParaRPr>
          </a:p>
        </p:txBody>
      </p:sp>
      <p:sp>
        <p:nvSpPr>
          <p:cNvPr id="26630" name="Rectangle 26"/>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6631" name="Rectangle 27"/>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26632" name="AutoShape 28"/>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6633" name="Rectangle 29"/>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6634" name="AutoShape 30"/>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6635" name="Line 31"/>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6636" name="Line 32"/>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6637" name="Line 33"/>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6638" name="Line 34"/>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6639" name="Line 35"/>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6640" name="Rectangle 36"/>
          <p:cNvSpPr>
            <a:spLocks noChangeArrowheads="1"/>
          </p:cNvSpPr>
          <p:nvPr/>
        </p:nvSpPr>
        <p:spPr bwMode="auto">
          <a:xfrm>
            <a:off x="8007350" y="3429000"/>
            <a:ext cx="41678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موسى</a:t>
            </a:r>
            <a:endParaRPr lang="en-US" sz="900" dirty="0">
              <a:solidFill>
                <a:srgbClr val="000000"/>
              </a:solidFill>
              <a:latin typeface="Arial" panose="020B0604020202020204" pitchFamily="34" charset="0"/>
              <a:cs typeface="Arial" panose="020B0604020202020204" pitchFamily="34" charset="0"/>
            </a:endParaRPr>
          </a:p>
        </p:txBody>
      </p:sp>
      <p:sp>
        <p:nvSpPr>
          <p:cNvPr id="26641" name="Rectangle 37"/>
          <p:cNvSpPr>
            <a:spLocks noChangeArrowheads="1"/>
          </p:cNvSpPr>
          <p:nvPr/>
        </p:nvSpPr>
        <p:spPr bwMode="auto">
          <a:xfrm>
            <a:off x="8156575" y="3841750"/>
            <a:ext cx="399147"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سيناء</a:t>
            </a:r>
            <a:endParaRPr lang="en-US" sz="900" dirty="0">
              <a:solidFill>
                <a:srgbClr val="000000"/>
              </a:solidFill>
              <a:latin typeface="Arial" panose="020B0604020202020204" pitchFamily="34" charset="0"/>
              <a:cs typeface="Arial" panose="020B0604020202020204" pitchFamily="34" charset="0"/>
            </a:endParaRPr>
          </a:p>
        </p:txBody>
      </p:sp>
      <p:sp>
        <p:nvSpPr>
          <p:cNvPr id="26642" name="Rectangle 38"/>
          <p:cNvSpPr>
            <a:spLocks noChangeArrowheads="1"/>
          </p:cNvSpPr>
          <p:nvPr/>
        </p:nvSpPr>
        <p:spPr bwMode="auto">
          <a:xfrm>
            <a:off x="8075613" y="4025900"/>
            <a:ext cx="44884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م</a:t>
            </a:r>
            <a:r>
              <a:rPr lang="en-US" sz="900" dirty="0">
                <a:solidFill>
                  <a:srgbClr val="000000"/>
                </a:solidFill>
                <a:latin typeface="Arial" panose="020B0604020202020204" pitchFamily="34" charset="0"/>
                <a:cs typeface="Arial" panose="020B0604020202020204" pitchFamily="34" charset="0"/>
              </a:rPr>
              <a:t> - </a:t>
            </a:r>
            <a:r>
              <a:rPr lang="ar-JO" sz="900" dirty="0">
                <a:solidFill>
                  <a:srgbClr val="000000"/>
                </a:solidFill>
                <a:latin typeface="Arial" panose="020B0604020202020204" pitchFamily="34" charset="0"/>
                <a:cs typeface="Arial" panose="020B0604020202020204" pitchFamily="34" charset="0"/>
              </a:rPr>
              <a:t>أ</a:t>
            </a:r>
            <a:r>
              <a:rPr lang="en-US" sz="900" dirty="0">
                <a:solidFill>
                  <a:srgbClr val="000000"/>
                </a:solidFill>
                <a:latin typeface="Arial" panose="020B0604020202020204" pitchFamily="34" charset="0"/>
                <a:cs typeface="Arial" panose="020B0604020202020204" pitchFamily="34" charset="0"/>
              </a:rPr>
              <a:t>- </a:t>
            </a:r>
            <a:r>
              <a:rPr lang="ar-JO" sz="900" dirty="0">
                <a:solidFill>
                  <a:srgbClr val="000000"/>
                </a:solidFill>
                <a:latin typeface="Arial" panose="020B0604020202020204" pitchFamily="34" charset="0"/>
                <a:cs typeface="Arial" panose="020B0604020202020204" pitchFamily="34" charset="0"/>
              </a:rPr>
              <a:t>أ</a:t>
            </a:r>
            <a:endParaRPr lang="en-US" sz="900" dirty="0">
              <a:solidFill>
                <a:srgbClr val="000000"/>
              </a:solidFill>
              <a:latin typeface="Arial" panose="020B0604020202020204" pitchFamily="34" charset="0"/>
              <a:cs typeface="Arial" panose="020B0604020202020204" pitchFamily="34" charset="0"/>
            </a:endParaRPr>
          </a:p>
        </p:txBody>
      </p:sp>
      <p:sp>
        <p:nvSpPr>
          <p:cNvPr id="26643" name="Line 39"/>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6644" name="Rectangle 40"/>
          <p:cNvSpPr>
            <a:spLocks noChangeArrowheads="1"/>
          </p:cNvSpPr>
          <p:nvPr/>
        </p:nvSpPr>
        <p:spPr bwMode="auto">
          <a:xfrm>
            <a:off x="8120063" y="3670300"/>
            <a:ext cx="46487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الخروج</a:t>
            </a:r>
            <a:endParaRPr lang="en-US" sz="900" dirty="0">
              <a:solidFill>
                <a:srgbClr val="000000"/>
              </a:solidFill>
              <a:latin typeface="Arial" panose="020B0604020202020204" pitchFamily="34" charset="0"/>
              <a:cs typeface="Arial" panose="020B0604020202020204" pitchFamily="34" charset="0"/>
            </a:endParaRPr>
          </a:p>
        </p:txBody>
      </p:sp>
      <p:sp>
        <p:nvSpPr>
          <p:cNvPr id="26645" name="Text Box 41"/>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sp>
        <p:nvSpPr>
          <p:cNvPr id="88109" name="Rectangle 45"/>
          <p:cNvSpPr>
            <a:spLocks noChangeArrowheads="1"/>
          </p:cNvSpPr>
          <p:nvPr/>
        </p:nvSpPr>
        <p:spPr bwMode="auto">
          <a:xfrm>
            <a:off x="8098485" y="6533277"/>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12</a:t>
            </a:r>
          </a:p>
        </p:txBody>
      </p:sp>
      <p:sp>
        <p:nvSpPr>
          <p:cNvPr id="26647" name="Text Box 46"/>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a:solidFill>
                  <a:schemeClr val="tx1"/>
                </a:solidFill>
                <a:latin typeface="Arial" panose="020B0604020202020204" pitchFamily="34" charset="0"/>
                <a:cs typeface="Arial" panose="020B0604020202020204" pitchFamily="34" charset="0"/>
              </a:rPr>
              <a:t>Handbook pg. 26-29</a:t>
            </a:r>
          </a:p>
        </p:txBody>
      </p:sp>
      <p:grpSp>
        <p:nvGrpSpPr>
          <p:cNvPr id="26648" name="Group 47"/>
          <p:cNvGrpSpPr>
            <a:grpSpLocks/>
          </p:cNvGrpSpPr>
          <p:nvPr/>
        </p:nvGrpSpPr>
        <p:grpSpPr bwMode="auto">
          <a:xfrm>
            <a:off x="519113" y="7938"/>
            <a:ext cx="939800" cy="1720850"/>
            <a:chOff x="327" y="5"/>
            <a:chExt cx="592" cy="1084"/>
          </a:xfrm>
        </p:grpSpPr>
        <p:sp>
          <p:nvSpPr>
            <p:cNvPr id="88112" name="Rectangle 48"/>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10600" b="0">
                  <a:solidFill>
                    <a:srgbClr val="FFFF00"/>
                  </a:solidFill>
                  <a:latin typeface="Arial" panose="020B0604020202020204" pitchFamily="34" charset="0"/>
                  <a:cs typeface="Arial" panose="020B0604020202020204" pitchFamily="34" charset="0"/>
                </a:rPr>
                <a:t>7</a:t>
              </a:r>
              <a:endParaRPr lang="en-US">
                <a:latin typeface="Arial" panose="020B0604020202020204" pitchFamily="34" charset="0"/>
                <a:cs typeface="Arial" panose="020B0604020202020204" pitchFamily="34" charset="0"/>
              </a:endParaRPr>
            </a:p>
          </p:txBody>
        </p:sp>
        <p:sp>
          <p:nvSpPr>
            <p:cNvPr id="88113" name="Line 49"/>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1595438" y="869950"/>
            <a:ext cx="6816725" cy="5078413"/>
          </a:xfrm>
          <a:prstGeom prst="rect">
            <a:avLst/>
          </a:prstGeom>
          <a:solidFill>
            <a:schemeClr val="accent2"/>
          </a:solidFill>
          <a:ln w="76200">
            <a:solidFill>
              <a:srgbClr val="00DFCA"/>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8674" name="Rectangle 3"/>
          <p:cNvSpPr>
            <a:spLocks noChangeArrowheads="1"/>
          </p:cNvSpPr>
          <p:nvPr/>
        </p:nvSpPr>
        <p:spPr bwMode="auto">
          <a:xfrm>
            <a:off x="1803400" y="927100"/>
            <a:ext cx="6540500" cy="477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9092" name="Rectangle 4"/>
          <p:cNvSpPr>
            <a:spLocks noChangeArrowheads="1"/>
          </p:cNvSpPr>
          <p:nvPr/>
        </p:nvSpPr>
        <p:spPr bwMode="auto">
          <a:xfrm>
            <a:off x="1671638" y="925513"/>
            <a:ext cx="6177515" cy="5137304"/>
          </a:xfrm>
          <a:prstGeom prst="rect">
            <a:avLst/>
          </a:prstGeom>
          <a:noFill/>
          <a:ln w="762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algn="ctr" rtl="1">
              <a:defRPr/>
            </a:pPr>
            <a:r>
              <a:rPr lang="ar-JO" sz="4800" dirty="0">
                <a:solidFill>
                  <a:srgbClr val="FAFD00"/>
                </a:solidFill>
                <a:latin typeface="Arial" panose="020B0604020202020204" pitchFamily="34" charset="0"/>
                <a:cs typeface="Arial" panose="020B0604020202020204" pitchFamily="34" charset="0"/>
              </a:rPr>
              <a:t>الشريعة  (التوراة)</a:t>
            </a:r>
            <a:endParaRPr lang="en-US" sz="5400" dirty="0">
              <a:solidFill>
                <a:srgbClr val="FAFD00"/>
              </a:solidFill>
              <a:latin typeface="Arial" panose="020B0604020202020204" pitchFamily="34" charset="0"/>
              <a:cs typeface="Arial" panose="020B0604020202020204" pitchFamily="34" charset="0"/>
            </a:endParaRPr>
          </a:p>
          <a:p>
            <a:pPr algn="ctr">
              <a:defRPr/>
            </a:pPr>
            <a:r>
              <a:rPr lang="ar-JO" sz="4000" dirty="0">
                <a:latin typeface="Arial" panose="020B0604020202020204" pitchFamily="34" charset="0"/>
                <a:cs typeface="Arial" panose="020B0604020202020204" pitchFamily="34" charset="0"/>
              </a:rPr>
              <a:t>العناية الإلهية في ثلاثة أجزاء:</a:t>
            </a:r>
            <a:endParaRPr lang="en-US" sz="3200" dirty="0">
              <a:solidFill>
                <a:schemeClr val="hlink"/>
              </a:solidFill>
              <a:latin typeface="Arial" panose="020B0604020202020204" pitchFamily="34" charset="0"/>
              <a:cs typeface="Arial" panose="020B0604020202020204" pitchFamily="34" charset="0"/>
            </a:endParaRPr>
          </a:p>
          <a:p>
            <a:pPr>
              <a:defRPr/>
            </a:pPr>
            <a:endParaRPr lang="en-US" sz="2400" dirty="0">
              <a:solidFill>
                <a:schemeClr val="hlink"/>
              </a:solidFill>
              <a:latin typeface="Arial" panose="020B0604020202020204" pitchFamily="34" charset="0"/>
              <a:ea typeface="+mn-ea"/>
              <a:cs typeface="Arial" panose="020B0604020202020204" pitchFamily="34" charset="0"/>
            </a:endParaRPr>
          </a:p>
          <a:p>
            <a:pPr algn="r">
              <a:defRPr/>
            </a:pPr>
            <a:r>
              <a:rPr lang="ar-JO" sz="2800" dirty="0">
                <a:solidFill>
                  <a:srgbClr val="FAFD00"/>
                </a:solidFill>
                <a:latin typeface="Arial" panose="020B0604020202020204" pitchFamily="34" charset="0"/>
                <a:cs typeface="Arial" panose="020B0604020202020204" pitchFamily="34" charset="0"/>
              </a:rPr>
              <a:t>الأخلاق: الوصايا العشر. أساس نظامنا القانوني الحالي.</a:t>
            </a:r>
          </a:p>
          <a:p>
            <a:pPr>
              <a:defRPr/>
            </a:pPr>
            <a:endParaRPr lang="en-US" sz="2400" dirty="0">
              <a:solidFill>
                <a:schemeClr val="hlink"/>
              </a:solidFill>
              <a:latin typeface="Arial" panose="020B0604020202020204" pitchFamily="34" charset="0"/>
              <a:cs typeface="Arial" panose="020B0604020202020204" pitchFamily="34" charset="0"/>
            </a:endParaRPr>
          </a:p>
          <a:p>
            <a:pPr algn="r">
              <a:defRPr/>
            </a:pPr>
            <a:r>
              <a:rPr lang="ar-JO" sz="2800" dirty="0">
                <a:solidFill>
                  <a:srgbClr val="FAFD00"/>
                </a:solidFill>
                <a:latin typeface="Arial" panose="020B0604020202020204" pitchFamily="34" charset="0"/>
                <a:cs typeface="Arial" panose="020B0604020202020204" pitchFamily="34" charset="0"/>
              </a:rPr>
              <a:t>الإجتماعي: كيف يجب أن يعيش الناس مع بعضهم البعض في الهيكل الاجتماعي الجديد.</a:t>
            </a:r>
            <a:endParaRPr lang="en-US" sz="2400" dirty="0">
              <a:solidFill>
                <a:schemeClr val="hlink"/>
              </a:solidFill>
              <a:latin typeface="Arial" panose="020B0604020202020204" pitchFamily="34" charset="0"/>
              <a:cs typeface="Arial" panose="020B0604020202020204" pitchFamily="34" charset="0"/>
            </a:endParaRPr>
          </a:p>
          <a:p>
            <a:pPr>
              <a:defRPr/>
            </a:pPr>
            <a:endParaRPr lang="en-US" sz="2400" dirty="0">
              <a:solidFill>
                <a:schemeClr val="hlink"/>
              </a:solidFill>
              <a:latin typeface="Arial" panose="020B0604020202020204" pitchFamily="34" charset="0"/>
              <a:ea typeface="+mn-ea"/>
              <a:cs typeface="Arial" panose="020B0604020202020204" pitchFamily="34" charset="0"/>
            </a:endParaRPr>
          </a:p>
          <a:p>
            <a:pPr algn="r">
              <a:defRPr/>
            </a:pPr>
            <a:r>
              <a:rPr lang="ar-JO" sz="2800" dirty="0">
                <a:solidFill>
                  <a:srgbClr val="FAFD00"/>
                </a:solidFill>
                <a:latin typeface="Arial" panose="020B0604020202020204" pitchFamily="34" charset="0"/>
                <a:ea typeface="+mn-ea"/>
                <a:cs typeface="Arial" panose="020B0604020202020204" pitchFamily="34" charset="0"/>
              </a:rPr>
              <a:t>المراسم: كيفية عبادة الله في الهيكل الإجتماعي الجديد.</a:t>
            </a:r>
            <a:endParaRPr lang="en-US" sz="2400" dirty="0">
              <a:solidFill>
                <a:schemeClr val="hlink"/>
              </a:solidFill>
              <a:latin typeface="Arial" panose="020B0604020202020204" pitchFamily="34" charset="0"/>
              <a:ea typeface="+mn-ea"/>
              <a:cs typeface="Arial" panose="020B0604020202020204" pitchFamily="34" charset="0"/>
            </a:endParaRPr>
          </a:p>
        </p:txBody>
      </p:sp>
      <p:sp>
        <p:nvSpPr>
          <p:cNvPr id="89113" name="Text Box 25"/>
          <p:cNvSpPr txBox="1">
            <a:spLocks noChangeArrowheads="1"/>
          </p:cNvSpPr>
          <p:nvPr/>
        </p:nvSpPr>
        <p:spPr bwMode="auto">
          <a:xfrm>
            <a:off x="1770063" y="15875"/>
            <a:ext cx="1993900" cy="3048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defRPr/>
            </a:pPr>
            <a:r>
              <a:rPr lang="ar-JO" sz="1400" dirty="0">
                <a:solidFill>
                  <a:schemeClr val="tx1"/>
                </a:solidFill>
                <a:latin typeface="Arial" panose="020B0604020202020204" pitchFamily="34" charset="0"/>
                <a:cs typeface="Arial" panose="020B0604020202020204" pitchFamily="34" charset="0"/>
              </a:rPr>
              <a:t>الخروج 25-31</a:t>
            </a:r>
            <a:endParaRPr lang="en-US" sz="800" u="sng" dirty="0">
              <a:solidFill>
                <a:srgbClr val="000000"/>
              </a:solidFill>
              <a:latin typeface="Arial" panose="020B0604020202020204" pitchFamily="34" charset="0"/>
              <a:cs typeface="Arial" panose="020B0604020202020204" pitchFamily="34" charset="0"/>
            </a:endParaRPr>
          </a:p>
        </p:txBody>
      </p:sp>
      <p:sp>
        <p:nvSpPr>
          <p:cNvPr id="28677" name="Rectangle 26"/>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8678" name="Rectangle 27"/>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28679" name="AutoShape 28"/>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8680" name="Rectangle 29"/>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8681" name="AutoShape 30"/>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8682" name="Line 31"/>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8683" name="Line 32"/>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8684" name="Line 33"/>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8685" name="Line 34"/>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8686" name="Line 35"/>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8687" name="Rectangle 36"/>
          <p:cNvSpPr>
            <a:spLocks noChangeArrowheads="1"/>
          </p:cNvSpPr>
          <p:nvPr/>
        </p:nvSpPr>
        <p:spPr bwMode="auto">
          <a:xfrm>
            <a:off x="8007350" y="3429000"/>
            <a:ext cx="537005"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200" dirty="0">
                <a:solidFill>
                  <a:srgbClr val="000000"/>
                </a:solidFill>
                <a:latin typeface="Arial" panose="020B0604020202020204" pitchFamily="34" charset="0"/>
                <a:cs typeface="Arial" panose="020B0604020202020204" pitchFamily="34" charset="0"/>
              </a:rPr>
              <a:t>l</a:t>
            </a:r>
            <a:r>
              <a:rPr lang="ar-JO" sz="1200" dirty="0">
                <a:solidFill>
                  <a:srgbClr val="000000"/>
                </a:solidFill>
                <a:latin typeface="Arial" panose="020B0604020202020204" pitchFamily="34" charset="0"/>
                <a:cs typeface="Arial" panose="020B0604020202020204" pitchFamily="34" charset="0"/>
              </a:rPr>
              <a:t>موسى</a:t>
            </a:r>
            <a:endParaRPr lang="en-US" sz="1200" dirty="0">
              <a:solidFill>
                <a:srgbClr val="000000"/>
              </a:solidFill>
              <a:latin typeface="Arial" panose="020B0604020202020204" pitchFamily="34" charset="0"/>
              <a:cs typeface="Arial" panose="020B0604020202020204" pitchFamily="34" charset="0"/>
            </a:endParaRPr>
          </a:p>
        </p:txBody>
      </p:sp>
      <p:sp>
        <p:nvSpPr>
          <p:cNvPr id="28688" name="Rectangle 37"/>
          <p:cNvSpPr>
            <a:spLocks noChangeArrowheads="1"/>
          </p:cNvSpPr>
          <p:nvPr/>
        </p:nvSpPr>
        <p:spPr bwMode="auto">
          <a:xfrm>
            <a:off x="8156575" y="3841750"/>
            <a:ext cx="399147"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سيناء</a:t>
            </a:r>
            <a:endParaRPr lang="en-US" sz="900" dirty="0">
              <a:solidFill>
                <a:srgbClr val="000000"/>
              </a:solidFill>
              <a:latin typeface="Arial" panose="020B0604020202020204" pitchFamily="34" charset="0"/>
              <a:cs typeface="Arial" panose="020B0604020202020204" pitchFamily="34" charset="0"/>
            </a:endParaRPr>
          </a:p>
        </p:txBody>
      </p:sp>
      <p:sp>
        <p:nvSpPr>
          <p:cNvPr id="28689" name="Rectangle 38"/>
          <p:cNvSpPr>
            <a:spLocks noChangeArrowheads="1"/>
          </p:cNvSpPr>
          <p:nvPr/>
        </p:nvSpPr>
        <p:spPr bwMode="auto">
          <a:xfrm>
            <a:off x="8075613" y="4025900"/>
            <a:ext cx="44884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م</a:t>
            </a:r>
            <a:r>
              <a:rPr lang="en-US" sz="900" dirty="0">
                <a:solidFill>
                  <a:srgbClr val="000000"/>
                </a:solidFill>
                <a:latin typeface="Arial" panose="020B0604020202020204" pitchFamily="34" charset="0"/>
                <a:cs typeface="Arial" panose="020B0604020202020204" pitchFamily="34" charset="0"/>
              </a:rPr>
              <a:t> - </a:t>
            </a:r>
            <a:r>
              <a:rPr lang="ar-JO" sz="900" dirty="0">
                <a:solidFill>
                  <a:srgbClr val="000000"/>
                </a:solidFill>
                <a:latin typeface="Arial" panose="020B0604020202020204" pitchFamily="34" charset="0"/>
                <a:cs typeface="Arial" panose="020B0604020202020204" pitchFamily="34" charset="0"/>
              </a:rPr>
              <a:t>أ</a:t>
            </a:r>
            <a:r>
              <a:rPr lang="en-US" sz="900" dirty="0">
                <a:solidFill>
                  <a:srgbClr val="000000"/>
                </a:solidFill>
                <a:latin typeface="Arial" panose="020B0604020202020204" pitchFamily="34" charset="0"/>
                <a:cs typeface="Arial" panose="020B0604020202020204" pitchFamily="34" charset="0"/>
              </a:rPr>
              <a:t>- </a:t>
            </a:r>
            <a:r>
              <a:rPr lang="ar-JO" sz="900" dirty="0">
                <a:solidFill>
                  <a:srgbClr val="000000"/>
                </a:solidFill>
                <a:latin typeface="Arial" panose="020B0604020202020204" pitchFamily="34" charset="0"/>
                <a:cs typeface="Arial" panose="020B0604020202020204" pitchFamily="34" charset="0"/>
              </a:rPr>
              <a:t>أ</a:t>
            </a:r>
            <a:endParaRPr lang="en-US" sz="900" dirty="0">
              <a:solidFill>
                <a:srgbClr val="000000"/>
              </a:solidFill>
              <a:latin typeface="Arial" panose="020B0604020202020204" pitchFamily="34" charset="0"/>
              <a:cs typeface="Arial" panose="020B0604020202020204" pitchFamily="34" charset="0"/>
            </a:endParaRPr>
          </a:p>
        </p:txBody>
      </p:sp>
      <p:sp>
        <p:nvSpPr>
          <p:cNvPr id="28690" name="Line 40"/>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8691" name="Rectangle 41"/>
          <p:cNvSpPr>
            <a:spLocks noChangeArrowheads="1"/>
          </p:cNvSpPr>
          <p:nvPr/>
        </p:nvSpPr>
        <p:spPr bwMode="auto">
          <a:xfrm>
            <a:off x="8120063" y="3670300"/>
            <a:ext cx="411971"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خروج</a:t>
            </a:r>
            <a:endParaRPr lang="en-US" sz="900" dirty="0">
              <a:solidFill>
                <a:srgbClr val="000000"/>
              </a:solidFill>
              <a:latin typeface="Arial" panose="020B0604020202020204" pitchFamily="34" charset="0"/>
              <a:cs typeface="Arial" panose="020B0604020202020204" pitchFamily="34" charset="0"/>
            </a:endParaRPr>
          </a:p>
        </p:txBody>
      </p:sp>
      <p:sp>
        <p:nvSpPr>
          <p:cNvPr id="28692" name="Text Box 42"/>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sp>
        <p:nvSpPr>
          <p:cNvPr id="89134" name="Rectangle 46"/>
          <p:cNvSpPr>
            <a:spLocks noChangeArrowheads="1"/>
          </p:cNvSpPr>
          <p:nvPr/>
        </p:nvSpPr>
        <p:spPr bwMode="auto">
          <a:xfrm>
            <a:off x="8098485" y="6533277"/>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13</a:t>
            </a:r>
          </a:p>
        </p:txBody>
      </p:sp>
      <p:sp>
        <p:nvSpPr>
          <p:cNvPr id="28694" name="Text Box 47"/>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a:solidFill>
                  <a:schemeClr val="tx1"/>
                </a:solidFill>
                <a:latin typeface="Arial" panose="020B0604020202020204" pitchFamily="34" charset="0"/>
                <a:cs typeface="Arial" panose="020B0604020202020204" pitchFamily="34" charset="0"/>
              </a:rPr>
              <a:t>Handbook pg. 26-29</a:t>
            </a:r>
          </a:p>
        </p:txBody>
      </p:sp>
      <p:grpSp>
        <p:nvGrpSpPr>
          <p:cNvPr id="28695" name="Group 48"/>
          <p:cNvGrpSpPr>
            <a:grpSpLocks/>
          </p:cNvGrpSpPr>
          <p:nvPr/>
        </p:nvGrpSpPr>
        <p:grpSpPr bwMode="auto">
          <a:xfrm>
            <a:off x="519113" y="7938"/>
            <a:ext cx="939800" cy="1720850"/>
            <a:chOff x="327" y="5"/>
            <a:chExt cx="592" cy="1084"/>
          </a:xfrm>
        </p:grpSpPr>
        <p:sp>
          <p:nvSpPr>
            <p:cNvPr id="89137" name="Rectangle 49"/>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10600" b="0">
                  <a:solidFill>
                    <a:srgbClr val="FFFF00"/>
                  </a:solidFill>
                  <a:latin typeface="Arial" panose="020B0604020202020204" pitchFamily="34" charset="0"/>
                  <a:cs typeface="Arial" panose="020B0604020202020204" pitchFamily="34" charset="0"/>
                </a:rPr>
                <a:t>7</a:t>
              </a:r>
              <a:endParaRPr lang="en-US">
                <a:latin typeface="Arial" panose="020B0604020202020204" pitchFamily="34" charset="0"/>
                <a:cs typeface="Arial" panose="020B0604020202020204" pitchFamily="34" charset="0"/>
              </a:endParaRPr>
            </a:p>
          </p:txBody>
        </p:sp>
        <p:sp>
          <p:nvSpPr>
            <p:cNvPr id="89138" name="Line 50"/>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Freeform 3"/>
          <p:cNvSpPr>
            <a:spLocks/>
          </p:cNvSpPr>
          <p:nvPr/>
        </p:nvSpPr>
        <p:spPr bwMode="auto">
          <a:xfrm>
            <a:off x="1616075" y="858838"/>
            <a:ext cx="1620838" cy="3049587"/>
          </a:xfrm>
          <a:custGeom>
            <a:avLst/>
            <a:gdLst/>
            <a:ahLst/>
            <a:cxnLst>
              <a:cxn ang="0">
                <a:pos x="984" y="24"/>
              </a:cxn>
              <a:cxn ang="0">
                <a:pos x="996" y="72"/>
              </a:cxn>
              <a:cxn ang="0">
                <a:pos x="1008" y="120"/>
              </a:cxn>
              <a:cxn ang="0">
                <a:pos x="1020" y="180"/>
              </a:cxn>
              <a:cxn ang="0">
                <a:pos x="1020" y="240"/>
              </a:cxn>
              <a:cxn ang="0">
                <a:pos x="1020" y="300"/>
              </a:cxn>
              <a:cxn ang="0">
                <a:pos x="1020" y="348"/>
              </a:cxn>
              <a:cxn ang="0">
                <a:pos x="1020" y="396"/>
              </a:cxn>
              <a:cxn ang="0">
                <a:pos x="1008" y="456"/>
              </a:cxn>
              <a:cxn ang="0">
                <a:pos x="996" y="516"/>
              </a:cxn>
              <a:cxn ang="0">
                <a:pos x="996" y="564"/>
              </a:cxn>
              <a:cxn ang="0">
                <a:pos x="972" y="636"/>
              </a:cxn>
              <a:cxn ang="0">
                <a:pos x="972" y="696"/>
              </a:cxn>
              <a:cxn ang="0">
                <a:pos x="948" y="744"/>
              </a:cxn>
              <a:cxn ang="0">
                <a:pos x="936" y="792"/>
              </a:cxn>
              <a:cxn ang="0">
                <a:pos x="924" y="864"/>
              </a:cxn>
              <a:cxn ang="0">
                <a:pos x="900" y="912"/>
              </a:cxn>
              <a:cxn ang="0">
                <a:pos x="888" y="960"/>
              </a:cxn>
              <a:cxn ang="0">
                <a:pos x="864" y="1020"/>
              </a:cxn>
              <a:cxn ang="0">
                <a:pos x="840" y="1068"/>
              </a:cxn>
              <a:cxn ang="0">
                <a:pos x="828" y="1116"/>
              </a:cxn>
              <a:cxn ang="0">
                <a:pos x="792" y="1176"/>
              </a:cxn>
              <a:cxn ang="0">
                <a:pos x="768" y="1224"/>
              </a:cxn>
              <a:cxn ang="0">
                <a:pos x="732" y="1284"/>
              </a:cxn>
              <a:cxn ang="0">
                <a:pos x="696" y="1332"/>
              </a:cxn>
              <a:cxn ang="0">
                <a:pos x="660" y="1380"/>
              </a:cxn>
              <a:cxn ang="0">
                <a:pos x="636" y="1428"/>
              </a:cxn>
              <a:cxn ang="0">
                <a:pos x="600" y="1476"/>
              </a:cxn>
              <a:cxn ang="0">
                <a:pos x="564" y="1524"/>
              </a:cxn>
              <a:cxn ang="0">
                <a:pos x="540" y="1560"/>
              </a:cxn>
              <a:cxn ang="0">
                <a:pos x="516" y="1608"/>
              </a:cxn>
              <a:cxn ang="0">
                <a:pos x="480" y="1644"/>
              </a:cxn>
              <a:cxn ang="0">
                <a:pos x="432" y="1692"/>
              </a:cxn>
              <a:cxn ang="0">
                <a:pos x="396" y="1728"/>
              </a:cxn>
              <a:cxn ang="0">
                <a:pos x="336" y="1764"/>
              </a:cxn>
              <a:cxn ang="0">
                <a:pos x="288" y="1800"/>
              </a:cxn>
              <a:cxn ang="0">
                <a:pos x="228" y="1836"/>
              </a:cxn>
              <a:cxn ang="0">
                <a:pos x="168" y="1860"/>
              </a:cxn>
              <a:cxn ang="0">
                <a:pos x="96" y="1884"/>
              </a:cxn>
              <a:cxn ang="0">
                <a:pos x="48" y="1908"/>
              </a:cxn>
              <a:cxn ang="0">
                <a:pos x="0" y="1920"/>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4" name="Rectangle 4"/>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5" name="Rectangle 5"/>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6" name="Freeform 6"/>
          <p:cNvSpPr>
            <a:spLocks/>
          </p:cNvSpPr>
          <p:nvPr/>
        </p:nvSpPr>
        <p:spPr bwMode="auto">
          <a:xfrm>
            <a:off x="6991350" y="3978275"/>
            <a:ext cx="1430338" cy="2097088"/>
          </a:xfrm>
          <a:custGeom>
            <a:avLst/>
            <a:gdLst/>
            <a:ahLst/>
            <a:cxnLst>
              <a:cxn ang="0">
                <a:pos x="900" y="0"/>
              </a:cxn>
              <a:cxn ang="0">
                <a:pos x="876" y="12"/>
              </a:cxn>
              <a:cxn ang="0">
                <a:pos x="852" y="24"/>
              </a:cxn>
              <a:cxn ang="0">
                <a:pos x="828" y="36"/>
              </a:cxn>
              <a:cxn ang="0">
                <a:pos x="804" y="48"/>
              </a:cxn>
              <a:cxn ang="0">
                <a:pos x="780" y="60"/>
              </a:cxn>
              <a:cxn ang="0">
                <a:pos x="768" y="84"/>
              </a:cxn>
              <a:cxn ang="0">
                <a:pos x="744" y="96"/>
              </a:cxn>
              <a:cxn ang="0">
                <a:pos x="720" y="120"/>
              </a:cxn>
              <a:cxn ang="0">
                <a:pos x="696" y="132"/>
              </a:cxn>
              <a:cxn ang="0">
                <a:pos x="684" y="156"/>
              </a:cxn>
              <a:cxn ang="0">
                <a:pos x="660" y="168"/>
              </a:cxn>
              <a:cxn ang="0">
                <a:pos x="648" y="192"/>
              </a:cxn>
              <a:cxn ang="0">
                <a:pos x="624" y="216"/>
              </a:cxn>
              <a:cxn ang="0">
                <a:pos x="612" y="240"/>
              </a:cxn>
              <a:cxn ang="0">
                <a:pos x="588" y="252"/>
              </a:cxn>
              <a:cxn ang="0">
                <a:pos x="576" y="276"/>
              </a:cxn>
              <a:cxn ang="0">
                <a:pos x="552" y="288"/>
              </a:cxn>
              <a:cxn ang="0">
                <a:pos x="528" y="312"/>
              </a:cxn>
              <a:cxn ang="0">
                <a:pos x="516" y="336"/>
              </a:cxn>
              <a:cxn ang="0">
                <a:pos x="492" y="360"/>
              </a:cxn>
              <a:cxn ang="0">
                <a:pos x="468" y="372"/>
              </a:cxn>
              <a:cxn ang="0">
                <a:pos x="456" y="396"/>
              </a:cxn>
              <a:cxn ang="0">
                <a:pos x="432" y="420"/>
              </a:cxn>
              <a:cxn ang="0">
                <a:pos x="408" y="444"/>
              </a:cxn>
              <a:cxn ang="0">
                <a:pos x="396" y="468"/>
              </a:cxn>
              <a:cxn ang="0">
                <a:pos x="372" y="492"/>
              </a:cxn>
              <a:cxn ang="0">
                <a:pos x="360" y="516"/>
              </a:cxn>
              <a:cxn ang="0">
                <a:pos x="336" y="540"/>
              </a:cxn>
              <a:cxn ang="0">
                <a:pos x="324" y="564"/>
              </a:cxn>
              <a:cxn ang="0">
                <a:pos x="312" y="588"/>
              </a:cxn>
              <a:cxn ang="0">
                <a:pos x="288" y="624"/>
              </a:cxn>
              <a:cxn ang="0">
                <a:pos x="276" y="648"/>
              </a:cxn>
              <a:cxn ang="0">
                <a:pos x="264" y="684"/>
              </a:cxn>
              <a:cxn ang="0">
                <a:pos x="240" y="708"/>
              </a:cxn>
              <a:cxn ang="0">
                <a:pos x="228" y="732"/>
              </a:cxn>
              <a:cxn ang="0">
                <a:pos x="216" y="756"/>
              </a:cxn>
              <a:cxn ang="0">
                <a:pos x="204" y="780"/>
              </a:cxn>
              <a:cxn ang="0">
                <a:pos x="192" y="804"/>
              </a:cxn>
              <a:cxn ang="0">
                <a:pos x="180" y="828"/>
              </a:cxn>
              <a:cxn ang="0">
                <a:pos x="168" y="852"/>
              </a:cxn>
              <a:cxn ang="0">
                <a:pos x="156" y="876"/>
              </a:cxn>
              <a:cxn ang="0">
                <a:pos x="144" y="900"/>
              </a:cxn>
              <a:cxn ang="0">
                <a:pos x="132" y="924"/>
              </a:cxn>
              <a:cxn ang="0">
                <a:pos x="120" y="948"/>
              </a:cxn>
              <a:cxn ang="0">
                <a:pos x="120" y="972"/>
              </a:cxn>
              <a:cxn ang="0">
                <a:pos x="108" y="996"/>
              </a:cxn>
              <a:cxn ang="0">
                <a:pos x="96" y="1020"/>
              </a:cxn>
              <a:cxn ang="0">
                <a:pos x="96" y="1044"/>
              </a:cxn>
              <a:cxn ang="0">
                <a:pos x="84" y="1068"/>
              </a:cxn>
              <a:cxn ang="0">
                <a:pos x="72" y="1092"/>
              </a:cxn>
              <a:cxn ang="0">
                <a:pos x="60" y="1116"/>
              </a:cxn>
              <a:cxn ang="0">
                <a:pos x="60" y="1140"/>
              </a:cxn>
              <a:cxn ang="0">
                <a:pos x="48" y="1164"/>
              </a:cxn>
              <a:cxn ang="0">
                <a:pos x="36" y="1188"/>
              </a:cxn>
              <a:cxn ang="0">
                <a:pos x="36" y="1212"/>
              </a:cxn>
              <a:cxn ang="0">
                <a:pos x="24" y="1236"/>
              </a:cxn>
              <a:cxn ang="0">
                <a:pos x="12" y="1260"/>
              </a:cxn>
              <a:cxn ang="0">
                <a:pos x="12" y="1296"/>
              </a:cxn>
              <a:cxn ang="0">
                <a:pos x="0" y="1320"/>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7" name="Freeform 7"/>
          <p:cNvSpPr>
            <a:spLocks/>
          </p:cNvSpPr>
          <p:nvPr/>
        </p:nvSpPr>
        <p:spPr bwMode="auto">
          <a:xfrm>
            <a:off x="3562350" y="1695450"/>
            <a:ext cx="4097338" cy="2916238"/>
          </a:xfrm>
          <a:custGeom>
            <a:avLst/>
            <a:gdLst/>
            <a:ahLst/>
            <a:cxnLst>
              <a:cxn ang="0">
                <a:pos x="2555" y="1824"/>
              </a:cxn>
              <a:cxn ang="0">
                <a:pos x="2494" y="1800"/>
              </a:cxn>
              <a:cxn ang="0">
                <a:pos x="2444" y="1787"/>
              </a:cxn>
              <a:cxn ang="0">
                <a:pos x="2395" y="1763"/>
              </a:cxn>
              <a:cxn ang="0">
                <a:pos x="2345" y="1727"/>
              </a:cxn>
              <a:cxn ang="0">
                <a:pos x="2296" y="1702"/>
              </a:cxn>
              <a:cxn ang="0">
                <a:pos x="2247" y="1678"/>
              </a:cxn>
              <a:cxn ang="0">
                <a:pos x="2185" y="1641"/>
              </a:cxn>
              <a:cxn ang="0">
                <a:pos x="2123" y="1605"/>
              </a:cxn>
              <a:cxn ang="0">
                <a:pos x="2074" y="1581"/>
              </a:cxn>
              <a:cxn ang="0">
                <a:pos x="2024" y="1556"/>
              </a:cxn>
              <a:cxn ang="0">
                <a:pos x="1975" y="1520"/>
              </a:cxn>
              <a:cxn ang="0">
                <a:pos x="1926" y="1496"/>
              </a:cxn>
              <a:cxn ang="0">
                <a:pos x="1889" y="1471"/>
              </a:cxn>
              <a:cxn ang="0">
                <a:pos x="1827" y="1423"/>
              </a:cxn>
              <a:cxn ang="0">
                <a:pos x="1778" y="1410"/>
              </a:cxn>
              <a:cxn ang="0">
                <a:pos x="1728" y="1362"/>
              </a:cxn>
              <a:cxn ang="0">
                <a:pos x="1679" y="1337"/>
              </a:cxn>
              <a:cxn ang="0">
                <a:pos x="1629" y="1301"/>
              </a:cxn>
              <a:cxn ang="0">
                <a:pos x="1555" y="1240"/>
              </a:cxn>
              <a:cxn ang="0">
                <a:pos x="1506" y="1216"/>
              </a:cxn>
              <a:cxn ang="0">
                <a:pos x="1457" y="1167"/>
              </a:cxn>
              <a:cxn ang="0">
                <a:pos x="1395" y="1106"/>
              </a:cxn>
              <a:cxn ang="0">
                <a:pos x="1358" y="1058"/>
              </a:cxn>
              <a:cxn ang="0">
                <a:pos x="1333" y="1009"/>
              </a:cxn>
              <a:cxn ang="0">
                <a:pos x="1296" y="961"/>
              </a:cxn>
              <a:cxn ang="0">
                <a:pos x="1234" y="912"/>
              </a:cxn>
              <a:cxn ang="0">
                <a:pos x="1173" y="851"/>
              </a:cxn>
              <a:cxn ang="0">
                <a:pos x="1136" y="815"/>
              </a:cxn>
              <a:cxn ang="0">
                <a:pos x="1099" y="766"/>
              </a:cxn>
              <a:cxn ang="0">
                <a:pos x="1062" y="730"/>
              </a:cxn>
              <a:cxn ang="0">
                <a:pos x="1012" y="681"/>
              </a:cxn>
              <a:cxn ang="0">
                <a:pos x="963" y="644"/>
              </a:cxn>
              <a:cxn ang="0">
                <a:pos x="938" y="596"/>
              </a:cxn>
              <a:cxn ang="0">
                <a:pos x="901" y="559"/>
              </a:cxn>
              <a:cxn ang="0">
                <a:pos x="876" y="511"/>
              </a:cxn>
              <a:cxn ang="0">
                <a:pos x="852" y="462"/>
              </a:cxn>
              <a:cxn ang="0">
                <a:pos x="815" y="413"/>
              </a:cxn>
              <a:cxn ang="0">
                <a:pos x="790" y="365"/>
              </a:cxn>
              <a:cxn ang="0">
                <a:pos x="753" y="328"/>
              </a:cxn>
              <a:cxn ang="0">
                <a:pos x="704" y="267"/>
              </a:cxn>
              <a:cxn ang="0">
                <a:pos x="667" y="219"/>
              </a:cxn>
              <a:cxn ang="0">
                <a:pos x="630" y="182"/>
              </a:cxn>
              <a:cxn ang="0">
                <a:pos x="580" y="146"/>
              </a:cxn>
              <a:cxn ang="0">
                <a:pos x="543" y="122"/>
              </a:cxn>
              <a:cxn ang="0">
                <a:pos x="494" y="73"/>
              </a:cxn>
              <a:cxn ang="0">
                <a:pos x="444" y="61"/>
              </a:cxn>
              <a:cxn ang="0">
                <a:pos x="383" y="36"/>
              </a:cxn>
              <a:cxn ang="0">
                <a:pos x="321" y="24"/>
              </a:cxn>
              <a:cxn ang="0">
                <a:pos x="272" y="12"/>
              </a:cxn>
              <a:cxn ang="0">
                <a:pos x="222" y="0"/>
              </a:cxn>
              <a:cxn ang="0">
                <a:pos x="173" y="0"/>
              </a:cxn>
              <a:cxn ang="0">
                <a:pos x="123" y="12"/>
              </a:cxn>
              <a:cxn ang="0">
                <a:pos x="74" y="24"/>
              </a:cxn>
              <a:cxn ang="0">
                <a:pos x="25" y="49"/>
              </a:cxn>
              <a:cxn ang="0">
                <a:pos x="0" y="97"/>
              </a:cxn>
              <a:cxn ang="0">
                <a:pos x="0" y="146"/>
              </a:cxn>
              <a:cxn ang="0">
                <a:pos x="12" y="195"/>
              </a:cxn>
              <a:cxn ang="0">
                <a:pos x="37" y="243"/>
              </a:cxn>
              <a:cxn ang="0">
                <a:pos x="74" y="280"/>
              </a:cxn>
              <a:cxn ang="0">
                <a:pos x="136" y="304"/>
              </a:cxn>
              <a:cxn ang="0">
                <a:pos x="185" y="316"/>
              </a:cxn>
              <a:cxn ang="0">
                <a:pos x="235" y="328"/>
              </a:cxn>
            </a:cxnLst>
            <a:rect l="0" t="0" r="r" b="b"/>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8" name="Rectangle 8"/>
          <p:cNvSpPr>
            <a:spLocks noChangeArrowheads="1"/>
          </p:cNvSpPr>
          <p:nvPr/>
        </p:nvSpPr>
        <p:spPr bwMode="auto">
          <a:xfrm>
            <a:off x="4630738" y="2649538"/>
            <a:ext cx="15208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نهـ.فر</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09" name="Freeform 9"/>
          <p:cNvSpPr>
            <a:spLocks/>
          </p:cNvSpPr>
          <p:nvPr/>
        </p:nvSpPr>
        <p:spPr bwMode="auto">
          <a:xfrm>
            <a:off x="2038350" y="4591050"/>
            <a:ext cx="1887538" cy="1487488"/>
          </a:xfrm>
          <a:custGeom>
            <a:avLst/>
            <a:gdLst/>
            <a:ahLst/>
            <a:cxnLst>
              <a:cxn ang="0">
                <a:pos x="276" y="888"/>
              </a:cxn>
              <a:cxn ang="0">
                <a:pos x="276" y="816"/>
              </a:cxn>
              <a:cxn ang="0">
                <a:pos x="264" y="744"/>
              </a:cxn>
              <a:cxn ang="0">
                <a:pos x="240" y="672"/>
              </a:cxn>
              <a:cxn ang="0">
                <a:pos x="204" y="612"/>
              </a:cxn>
              <a:cxn ang="0">
                <a:pos x="168" y="540"/>
              </a:cxn>
              <a:cxn ang="0">
                <a:pos x="132" y="468"/>
              </a:cxn>
              <a:cxn ang="0">
                <a:pos x="84" y="384"/>
              </a:cxn>
              <a:cxn ang="0">
                <a:pos x="24" y="312"/>
              </a:cxn>
              <a:cxn ang="0">
                <a:pos x="0" y="240"/>
              </a:cxn>
              <a:cxn ang="0">
                <a:pos x="0" y="168"/>
              </a:cxn>
              <a:cxn ang="0">
                <a:pos x="24" y="96"/>
              </a:cxn>
              <a:cxn ang="0">
                <a:pos x="84" y="36"/>
              </a:cxn>
              <a:cxn ang="0">
                <a:pos x="144" y="12"/>
              </a:cxn>
              <a:cxn ang="0">
                <a:pos x="228" y="24"/>
              </a:cxn>
              <a:cxn ang="0">
                <a:pos x="300" y="60"/>
              </a:cxn>
              <a:cxn ang="0">
                <a:pos x="348" y="132"/>
              </a:cxn>
              <a:cxn ang="0">
                <a:pos x="384" y="204"/>
              </a:cxn>
              <a:cxn ang="0">
                <a:pos x="408" y="276"/>
              </a:cxn>
              <a:cxn ang="0">
                <a:pos x="432" y="348"/>
              </a:cxn>
              <a:cxn ang="0">
                <a:pos x="444" y="420"/>
              </a:cxn>
              <a:cxn ang="0">
                <a:pos x="456" y="492"/>
              </a:cxn>
              <a:cxn ang="0">
                <a:pos x="480" y="564"/>
              </a:cxn>
              <a:cxn ang="0">
                <a:pos x="516" y="636"/>
              </a:cxn>
              <a:cxn ang="0">
                <a:pos x="600" y="672"/>
              </a:cxn>
              <a:cxn ang="0">
                <a:pos x="672" y="684"/>
              </a:cxn>
              <a:cxn ang="0">
                <a:pos x="744" y="660"/>
              </a:cxn>
              <a:cxn ang="0">
                <a:pos x="804" y="588"/>
              </a:cxn>
              <a:cxn ang="0">
                <a:pos x="828" y="504"/>
              </a:cxn>
              <a:cxn ang="0">
                <a:pos x="840" y="432"/>
              </a:cxn>
              <a:cxn ang="0">
                <a:pos x="876" y="360"/>
              </a:cxn>
              <a:cxn ang="0">
                <a:pos x="924" y="288"/>
              </a:cxn>
              <a:cxn ang="0">
                <a:pos x="984" y="252"/>
              </a:cxn>
              <a:cxn ang="0">
                <a:pos x="1056" y="240"/>
              </a:cxn>
              <a:cxn ang="0">
                <a:pos x="1128" y="264"/>
              </a:cxn>
              <a:cxn ang="0">
                <a:pos x="1176" y="324"/>
              </a:cxn>
              <a:cxn ang="0">
                <a:pos x="1188" y="396"/>
              </a:cxn>
              <a:cxn ang="0">
                <a:pos x="1164" y="468"/>
              </a:cxn>
              <a:cxn ang="0">
                <a:pos x="1128" y="540"/>
              </a:cxn>
              <a:cxn ang="0">
                <a:pos x="1080" y="612"/>
              </a:cxn>
              <a:cxn ang="0">
                <a:pos x="1020" y="672"/>
              </a:cxn>
              <a:cxn ang="0">
                <a:pos x="984" y="744"/>
              </a:cxn>
              <a:cxn ang="0">
                <a:pos x="936" y="816"/>
              </a:cxn>
              <a:cxn ang="0">
                <a:pos x="900" y="888"/>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0" name="Rectangle 10"/>
          <p:cNvSpPr>
            <a:spLocks noChangeArrowheads="1"/>
          </p:cNvSpPr>
          <p:nvPr/>
        </p:nvSpPr>
        <p:spPr bwMode="auto">
          <a:xfrm>
            <a:off x="7259638" y="5259388"/>
            <a:ext cx="13112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خل.فا</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1" name="Freeform 11"/>
          <p:cNvSpPr>
            <a:spLocks/>
          </p:cNvSpPr>
          <p:nvPr/>
        </p:nvSpPr>
        <p:spPr bwMode="auto">
          <a:xfrm>
            <a:off x="3257550" y="2628900"/>
            <a:ext cx="268288" cy="306388"/>
          </a:xfrm>
          <a:custGeom>
            <a:avLst/>
            <a:gdLst/>
            <a:ahLst/>
            <a:cxnLst>
              <a:cxn ang="0">
                <a:pos x="108" y="12"/>
              </a:cxn>
              <a:cxn ang="0">
                <a:pos x="84" y="24"/>
              </a:cxn>
              <a:cxn ang="0">
                <a:pos x="60" y="36"/>
              </a:cxn>
              <a:cxn ang="0">
                <a:pos x="36" y="48"/>
              </a:cxn>
              <a:cxn ang="0">
                <a:pos x="24" y="72"/>
              </a:cxn>
              <a:cxn ang="0">
                <a:pos x="0" y="96"/>
              </a:cxn>
              <a:cxn ang="0">
                <a:pos x="0" y="120"/>
              </a:cxn>
              <a:cxn ang="0">
                <a:pos x="0" y="144"/>
              </a:cxn>
              <a:cxn ang="0">
                <a:pos x="24" y="156"/>
              </a:cxn>
              <a:cxn ang="0">
                <a:pos x="36" y="180"/>
              </a:cxn>
              <a:cxn ang="0">
                <a:pos x="60" y="192"/>
              </a:cxn>
              <a:cxn ang="0">
                <a:pos x="84" y="192"/>
              </a:cxn>
              <a:cxn ang="0">
                <a:pos x="108" y="192"/>
              </a:cxn>
              <a:cxn ang="0">
                <a:pos x="132" y="180"/>
              </a:cxn>
              <a:cxn ang="0">
                <a:pos x="144" y="156"/>
              </a:cxn>
              <a:cxn ang="0">
                <a:pos x="156" y="132"/>
              </a:cxn>
              <a:cxn ang="0">
                <a:pos x="168" y="108"/>
              </a:cxn>
              <a:cxn ang="0">
                <a:pos x="168" y="84"/>
              </a:cxn>
              <a:cxn ang="0">
                <a:pos x="168" y="60"/>
              </a:cxn>
              <a:cxn ang="0">
                <a:pos x="156" y="36"/>
              </a:cxn>
              <a:cxn ang="0">
                <a:pos x="144" y="12"/>
              </a:cxn>
              <a:cxn ang="0">
                <a:pos x="120" y="0"/>
              </a:cxn>
              <a:cxn ang="0">
                <a:pos x="108" y="12"/>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2" name="Freeform 12"/>
          <p:cNvSpPr>
            <a:spLocks/>
          </p:cNvSpPr>
          <p:nvPr/>
        </p:nvSpPr>
        <p:spPr bwMode="auto">
          <a:xfrm>
            <a:off x="3067050" y="3333750"/>
            <a:ext cx="439738" cy="915988"/>
          </a:xfrm>
          <a:custGeom>
            <a:avLst/>
            <a:gdLst/>
            <a:ahLst/>
            <a:cxnLst>
              <a:cxn ang="0">
                <a:pos x="180" y="0"/>
              </a:cxn>
              <a:cxn ang="0">
                <a:pos x="204" y="24"/>
              </a:cxn>
              <a:cxn ang="0">
                <a:pos x="228" y="36"/>
              </a:cxn>
              <a:cxn ang="0">
                <a:pos x="240" y="60"/>
              </a:cxn>
              <a:cxn ang="0">
                <a:pos x="264" y="84"/>
              </a:cxn>
              <a:cxn ang="0">
                <a:pos x="276" y="108"/>
              </a:cxn>
              <a:cxn ang="0">
                <a:pos x="276" y="132"/>
              </a:cxn>
              <a:cxn ang="0">
                <a:pos x="276" y="156"/>
              </a:cxn>
              <a:cxn ang="0">
                <a:pos x="276" y="180"/>
              </a:cxn>
              <a:cxn ang="0">
                <a:pos x="276" y="204"/>
              </a:cxn>
              <a:cxn ang="0">
                <a:pos x="276" y="228"/>
              </a:cxn>
              <a:cxn ang="0">
                <a:pos x="276" y="252"/>
              </a:cxn>
              <a:cxn ang="0">
                <a:pos x="276" y="276"/>
              </a:cxn>
              <a:cxn ang="0">
                <a:pos x="276" y="300"/>
              </a:cxn>
              <a:cxn ang="0">
                <a:pos x="264" y="324"/>
              </a:cxn>
              <a:cxn ang="0">
                <a:pos x="264" y="348"/>
              </a:cxn>
              <a:cxn ang="0">
                <a:pos x="252" y="372"/>
              </a:cxn>
              <a:cxn ang="0">
                <a:pos x="240" y="396"/>
              </a:cxn>
              <a:cxn ang="0">
                <a:pos x="216" y="420"/>
              </a:cxn>
              <a:cxn ang="0">
                <a:pos x="204" y="444"/>
              </a:cxn>
              <a:cxn ang="0">
                <a:pos x="192" y="468"/>
              </a:cxn>
              <a:cxn ang="0">
                <a:pos x="168" y="480"/>
              </a:cxn>
              <a:cxn ang="0">
                <a:pos x="168" y="504"/>
              </a:cxn>
              <a:cxn ang="0">
                <a:pos x="144" y="516"/>
              </a:cxn>
              <a:cxn ang="0">
                <a:pos x="132" y="540"/>
              </a:cxn>
              <a:cxn ang="0">
                <a:pos x="108" y="552"/>
              </a:cxn>
              <a:cxn ang="0">
                <a:pos x="96" y="576"/>
              </a:cxn>
              <a:cxn ang="0">
                <a:pos x="72" y="576"/>
              </a:cxn>
              <a:cxn ang="0">
                <a:pos x="48" y="576"/>
              </a:cxn>
              <a:cxn ang="0">
                <a:pos x="12" y="552"/>
              </a:cxn>
              <a:cxn ang="0">
                <a:pos x="12" y="528"/>
              </a:cxn>
              <a:cxn ang="0">
                <a:pos x="0" y="504"/>
              </a:cxn>
              <a:cxn ang="0">
                <a:pos x="12" y="480"/>
              </a:cxn>
              <a:cxn ang="0">
                <a:pos x="24" y="456"/>
              </a:cxn>
              <a:cxn ang="0">
                <a:pos x="24" y="432"/>
              </a:cxn>
              <a:cxn ang="0">
                <a:pos x="48" y="420"/>
              </a:cxn>
              <a:cxn ang="0">
                <a:pos x="60" y="396"/>
              </a:cxn>
              <a:cxn ang="0">
                <a:pos x="72" y="372"/>
              </a:cxn>
              <a:cxn ang="0">
                <a:pos x="96" y="360"/>
              </a:cxn>
              <a:cxn ang="0">
                <a:pos x="96" y="336"/>
              </a:cxn>
              <a:cxn ang="0">
                <a:pos x="120" y="312"/>
              </a:cxn>
              <a:cxn ang="0">
                <a:pos x="132" y="276"/>
              </a:cxn>
              <a:cxn ang="0">
                <a:pos x="144" y="252"/>
              </a:cxn>
              <a:cxn ang="0">
                <a:pos x="156" y="228"/>
              </a:cxn>
              <a:cxn ang="0">
                <a:pos x="168" y="204"/>
              </a:cxn>
              <a:cxn ang="0">
                <a:pos x="180" y="180"/>
              </a:cxn>
              <a:cxn ang="0">
                <a:pos x="180" y="156"/>
              </a:cxn>
              <a:cxn ang="0">
                <a:pos x="180" y="132"/>
              </a:cxn>
              <a:cxn ang="0">
                <a:pos x="180" y="108"/>
              </a:cxn>
              <a:cxn ang="0">
                <a:pos x="180" y="84"/>
              </a:cxn>
              <a:cxn ang="0">
                <a:pos x="180" y="60"/>
              </a:cxn>
              <a:cxn ang="0">
                <a:pos x="180" y="36"/>
              </a:cxn>
              <a:cxn ang="0">
                <a:pos x="180" y="12"/>
              </a:cxn>
              <a:cxn ang="0">
                <a:pos x="204" y="0"/>
              </a:cxn>
              <a:cxn ang="0">
                <a:pos x="180" y="0"/>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3" name="Freeform 13"/>
          <p:cNvSpPr>
            <a:spLocks/>
          </p:cNvSpPr>
          <p:nvPr/>
        </p:nvSpPr>
        <p:spPr bwMode="auto">
          <a:xfrm>
            <a:off x="3333750" y="2933700"/>
            <a:ext cx="58738" cy="420688"/>
          </a:xfrm>
          <a:custGeom>
            <a:avLst/>
            <a:gdLst/>
            <a:ahLst/>
            <a:cxnLst>
              <a:cxn ang="0">
                <a:pos x="12" y="12"/>
              </a:cxn>
              <a:cxn ang="0">
                <a:pos x="36" y="0"/>
              </a:cxn>
              <a:cxn ang="0">
                <a:pos x="36" y="24"/>
              </a:cxn>
              <a:cxn ang="0">
                <a:pos x="36" y="48"/>
              </a:cxn>
              <a:cxn ang="0">
                <a:pos x="36" y="72"/>
              </a:cxn>
              <a:cxn ang="0">
                <a:pos x="36" y="96"/>
              </a:cxn>
              <a:cxn ang="0">
                <a:pos x="24" y="120"/>
              </a:cxn>
              <a:cxn ang="0">
                <a:pos x="12" y="144"/>
              </a:cxn>
              <a:cxn ang="0">
                <a:pos x="0" y="168"/>
              </a:cxn>
              <a:cxn ang="0">
                <a:pos x="0" y="192"/>
              </a:cxn>
              <a:cxn ang="0">
                <a:pos x="0" y="216"/>
              </a:cxn>
              <a:cxn ang="0">
                <a:pos x="0" y="240"/>
              </a:cxn>
              <a:cxn ang="0">
                <a:pos x="12" y="264"/>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4" name="Rectangle 14"/>
          <p:cNvSpPr>
            <a:spLocks noChangeArrowheads="1"/>
          </p:cNvSpPr>
          <p:nvPr/>
        </p:nvSpPr>
        <p:spPr bwMode="auto">
          <a:xfrm>
            <a:off x="3449638" y="2382838"/>
            <a:ext cx="12731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بح.جل</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5" name="Rectangle 15"/>
          <p:cNvSpPr>
            <a:spLocks noChangeArrowheads="1"/>
          </p:cNvSpPr>
          <p:nvPr/>
        </p:nvSpPr>
        <p:spPr bwMode="auto">
          <a:xfrm>
            <a:off x="2516188" y="5640388"/>
            <a:ext cx="933450"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r"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بح.أحم</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6" name="Rectangle 16"/>
          <p:cNvSpPr>
            <a:spLocks noChangeArrowheads="1"/>
          </p:cNvSpPr>
          <p:nvPr/>
        </p:nvSpPr>
        <p:spPr bwMode="auto">
          <a:xfrm>
            <a:off x="2020888" y="992188"/>
            <a:ext cx="1252537"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بح.متو</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7" name="Rectangle 17"/>
          <p:cNvSpPr>
            <a:spLocks noChangeArrowheads="1"/>
          </p:cNvSpPr>
          <p:nvPr/>
        </p:nvSpPr>
        <p:spPr bwMode="auto">
          <a:xfrm>
            <a:off x="3086100" y="4381500"/>
            <a:ext cx="1676400" cy="457200"/>
          </a:xfrm>
          <a:prstGeom prst="rect">
            <a:avLst/>
          </a:prstGeom>
          <a:no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8" name="Line 18"/>
          <p:cNvSpPr>
            <a:spLocks noChangeShapeType="1"/>
          </p:cNvSpPr>
          <p:nvPr/>
        </p:nvSpPr>
        <p:spPr bwMode="auto">
          <a:xfrm>
            <a:off x="1746250" y="3505200"/>
            <a:ext cx="6546850" cy="0"/>
          </a:xfrm>
          <a:prstGeom prst="line">
            <a:avLst/>
          </a:prstGeom>
          <a:noFill/>
          <a:ln w="25400">
            <a:solidFill>
              <a:schemeClr val="accent2"/>
            </a:solidFill>
            <a:prstDash val="dashDot"/>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9" name="Line 19"/>
          <p:cNvSpPr>
            <a:spLocks noChangeShapeType="1"/>
          </p:cNvSpPr>
          <p:nvPr/>
        </p:nvSpPr>
        <p:spPr bwMode="auto">
          <a:xfrm>
            <a:off x="4991100" y="984250"/>
            <a:ext cx="0" cy="5003800"/>
          </a:xfrm>
          <a:prstGeom prst="line">
            <a:avLst/>
          </a:prstGeom>
          <a:noFill/>
          <a:ln w="25400">
            <a:solidFill>
              <a:schemeClr val="accent2"/>
            </a:solidFill>
            <a:prstDash val="dashDot"/>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1" name="Rectangle 21"/>
          <p:cNvSpPr>
            <a:spLocks noChangeArrowheads="1"/>
          </p:cNvSpPr>
          <p:nvPr/>
        </p:nvSpPr>
        <p:spPr bwMode="auto">
          <a:xfrm>
            <a:off x="2613025" y="3613150"/>
            <a:ext cx="17303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بح.مي</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22" name="Line 22"/>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3" name="Oval 23"/>
          <p:cNvSpPr>
            <a:spLocks noChangeArrowheads="1"/>
          </p:cNvSpPr>
          <p:nvPr/>
        </p:nvSpPr>
        <p:spPr bwMode="auto">
          <a:xfrm>
            <a:off x="6735763" y="4508500"/>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4" name="Rectangle 24"/>
          <p:cNvSpPr>
            <a:spLocks noChangeArrowheads="1"/>
          </p:cNvSpPr>
          <p:nvPr/>
        </p:nvSpPr>
        <p:spPr bwMode="auto">
          <a:xfrm>
            <a:off x="4081463" y="1125538"/>
            <a:ext cx="812800" cy="51911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5" name="Rectangle 25"/>
          <p:cNvSpPr>
            <a:spLocks noChangeArrowheads="1"/>
          </p:cNvSpPr>
          <p:nvPr/>
        </p:nvSpPr>
        <p:spPr bwMode="auto">
          <a:xfrm>
            <a:off x="6896100" y="4373563"/>
            <a:ext cx="1225548"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CECECE"/>
                </a:solidFill>
                <a:effectLst/>
                <a:uLnTx/>
                <a:uFillTx/>
                <a:latin typeface="Arial" charset="0"/>
                <a:ea typeface="Arial" charset="0"/>
                <a:cs typeface="Arial" charset="0"/>
              </a:rPr>
              <a:t>أور.كلد</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26" name="Rectangle 26"/>
          <p:cNvSpPr>
            <a:spLocks noChangeArrowheads="1"/>
          </p:cNvSpPr>
          <p:nvPr/>
        </p:nvSpPr>
        <p:spPr bwMode="auto">
          <a:xfrm>
            <a:off x="5830888" y="2884488"/>
            <a:ext cx="8350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با</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 </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27" name="Oval 27"/>
          <p:cNvSpPr>
            <a:spLocks noChangeArrowheads="1"/>
          </p:cNvSpPr>
          <p:nvPr/>
        </p:nvSpPr>
        <p:spPr bwMode="auto">
          <a:xfrm>
            <a:off x="5702300" y="3033713"/>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8" name="Rectangle 28"/>
          <p:cNvSpPr>
            <a:spLocks noChangeArrowheads="1"/>
          </p:cNvSpPr>
          <p:nvPr/>
        </p:nvSpPr>
        <p:spPr bwMode="auto">
          <a:xfrm>
            <a:off x="5487988" y="1811338"/>
            <a:ext cx="8350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حا</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29" name="Oval 29"/>
          <p:cNvSpPr>
            <a:spLocks noChangeArrowheads="1"/>
          </p:cNvSpPr>
          <p:nvPr/>
        </p:nvSpPr>
        <p:spPr bwMode="auto">
          <a:xfrm>
            <a:off x="5313363" y="19827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0" name="Rectangle 30"/>
          <p:cNvSpPr>
            <a:spLocks noChangeArrowheads="1"/>
          </p:cNvSpPr>
          <p:nvPr/>
        </p:nvSpPr>
        <p:spPr bwMode="auto">
          <a:xfrm>
            <a:off x="7088188" y="1525588"/>
            <a:ext cx="12922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rPr>
              <a:t>ن</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ين(</a:t>
            </a: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آش</a:t>
            </a:r>
            <a:r>
              <a:rPr kumimoji="0" lang="ar-SA"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rPr>
              <a:t>)</a:t>
            </a:r>
            <a:endParaRPr kumimoji="0" lang="en-US"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endParaRPr>
          </a:p>
        </p:txBody>
      </p:sp>
      <p:sp>
        <p:nvSpPr>
          <p:cNvPr id="51231" name="Oval 31"/>
          <p:cNvSpPr>
            <a:spLocks noChangeArrowheads="1"/>
          </p:cNvSpPr>
          <p:nvPr/>
        </p:nvSpPr>
        <p:spPr bwMode="auto">
          <a:xfrm>
            <a:off x="6921500" y="1644650"/>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2" name="Oval 32"/>
          <p:cNvSpPr>
            <a:spLocks noChangeArrowheads="1"/>
          </p:cNvSpPr>
          <p:nvPr/>
        </p:nvSpPr>
        <p:spPr bwMode="auto">
          <a:xfrm>
            <a:off x="2873375" y="27447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3" name="Rectangle 33"/>
          <p:cNvSpPr>
            <a:spLocks noChangeArrowheads="1"/>
          </p:cNvSpPr>
          <p:nvPr/>
        </p:nvSpPr>
        <p:spPr bwMode="auto">
          <a:xfrm>
            <a:off x="2942306" y="2568575"/>
            <a:ext cx="682878"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كنع</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34" name="Oval 34"/>
          <p:cNvSpPr>
            <a:spLocks noChangeArrowheads="1"/>
          </p:cNvSpPr>
          <p:nvPr/>
        </p:nvSpPr>
        <p:spPr bwMode="auto">
          <a:xfrm>
            <a:off x="2974975" y="3235325"/>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5" name="Rectangle 35"/>
          <p:cNvSpPr>
            <a:spLocks noChangeArrowheads="1"/>
          </p:cNvSpPr>
          <p:nvPr/>
        </p:nvSpPr>
        <p:spPr bwMode="auto">
          <a:xfrm>
            <a:off x="2212975" y="3087377"/>
            <a:ext cx="8731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أورش</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36" name="Oval 36"/>
          <p:cNvSpPr>
            <a:spLocks noChangeArrowheads="1"/>
          </p:cNvSpPr>
          <p:nvPr/>
        </p:nvSpPr>
        <p:spPr bwMode="auto">
          <a:xfrm>
            <a:off x="3516313" y="32019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7" name="Oval 37"/>
          <p:cNvSpPr>
            <a:spLocks noChangeArrowheads="1"/>
          </p:cNvSpPr>
          <p:nvPr/>
        </p:nvSpPr>
        <p:spPr bwMode="auto">
          <a:xfrm>
            <a:off x="2906713" y="45735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8" name="Rectangle 38"/>
          <p:cNvSpPr>
            <a:spLocks noChangeArrowheads="1"/>
          </p:cNvSpPr>
          <p:nvPr/>
        </p:nvSpPr>
        <p:spPr bwMode="auto">
          <a:xfrm>
            <a:off x="3035865" y="4373940"/>
            <a:ext cx="926535"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4000" b="1" i="0" u="none" strike="noStrike" kern="1200" cap="none" spc="0" normalizeH="0" baseline="0" noProof="0" dirty="0" err="1">
                <a:ln>
                  <a:noFill/>
                </a:ln>
                <a:solidFill>
                  <a:srgbClr val="FFFF00"/>
                </a:solidFill>
                <a:effectLst/>
                <a:uLnTx/>
                <a:uFillTx/>
                <a:latin typeface="Times" pitchFamily="-110" charset="0"/>
                <a:ea typeface="ＭＳ Ｐゴシック" charset="0"/>
                <a:cs typeface="+mn-cs"/>
              </a:rPr>
              <a:t>قا.بر</a:t>
            </a:r>
            <a:endParaRPr kumimoji="0" lang="en-US" sz="4000" b="1" i="0" u="none" strike="noStrike" kern="1200" cap="none" spc="0" normalizeH="0" baseline="0" noProof="0" dirty="0">
              <a:ln>
                <a:noFill/>
              </a:ln>
              <a:solidFill>
                <a:srgbClr val="FFFF00"/>
              </a:solidFill>
              <a:effectLst/>
              <a:uLnTx/>
              <a:uFillTx/>
              <a:latin typeface="Times" pitchFamily="-110" charset="0"/>
              <a:ea typeface="ＭＳ Ｐゴシック" charset="0"/>
              <a:cs typeface="+mn-cs"/>
            </a:endParaRPr>
          </a:p>
        </p:txBody>
      </p:sp>
      <p:sp>
        <p:nvSpPr>
          <p:cNvPr id="51239" name="Oval 39"/>
          <p:cNvSpPr>
            <a:spLocks noChangeArrowheads="1"/>
          </p:cNvSpPr>
          <p:nvPr/>
        </p:nvSpPr>
        <p:spPr bwMode="auto">
          <a:xfrm>
            <a:off x="2992438" y="5286375"/>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40" name="Rectangle 40"/>
          <p:cNvSpPr>
            <a:spLocks noChangeArrowheads="1"/>
          </p:cNvSpPr>
          <p:nvPr/>
        </p:nvSpPr>
        <p:spPr bwMode="auto">
          <a:xfrm>
            <a:off x="1927226" y="5116512"/>
            <a:ext cx="1063624" cy="459099"/>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جب.سين</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41" name="Oval 41"/>
          <p:cNvSpPr>
            <a:spLocks noChangeArrowheads="1"/>
          </p:cNvSpPr>
          <p:nvPr/>
        </p:nvSpPr>
        <p:spPr bwMode="auto">
          <a:xfrm>
            <a:off x="1671638" y="418623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42" name="Rectangle 42"/>
          <p:cNvSpPr>
            <a:spLocks noChangeArrowheads="1"/>
          </p:cNvSpPr>
          <p:nvPr/>
        </p:nvSpPr>
        <p:spPr bwMode="auto">
          <a:xfrm>
            <a:off x="1807875" y="4081463"/>
            <a:ext cx="609140"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مصـ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43" name="Rectangle 43"/>
          <p:cNvSpPr>
            <a:spLocks noChangeArrowheads="1"/>
          </p:cNvSpPr>
          <p:nvPr/>
        </p:nvSpPr>
        <p:spPr bwMode="auto">
          <a:xfrm>
            <a:off x="3625269" y="3078163"/>
            <a:ext cx="940961"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جب.نيب</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89130" name="Text Box 46"/>
          <p:cNvSpPr txBox="1">
            <a:spLocks noChangeArrowheads="1"/>
          </p:cNvSpPr>
          <p:nvPr/>
        </p:nvSpPr>
        <p:spPr bwMode="auto">
          <a:xfrm>
            <a:off x="8756650"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A27C"/>
              </a:solidFill>
              <a:effectLst/>
              <a:uLnTx/>
              <a:uFillTx/>
              <a:latin typeface="Comic Sans MS" charset="0"/>
              <a:ea typeface="ＭＳ Ｐゴシック" charset="0"/>
            </a:endParaRPr>
          </a:p>
        </p:txBody>
      </p:sp>
      <p:sp>
        <p:nvSpPr>
          <p:cNvPr id="51251" name="Rectangle 51"/>
          <p:cNvSpPr>
            <a:spLocks noChangeArrowheads="1"/>
          </p:cNvSpPr>
          <p:nvPr/>
        </p:nvSpPr>
        <p:spPr bwMode="auto">
          <a:xfrm>
            <a:off x="8088868" y="6523752"/>
            <a:ext cx="344966" cy="246221"/>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charset="0"/>
                <a:ea typeface="ＭＳ Ｐゴシック" charset="0"/>
              </a:rPr>
              <a:t>٤٢</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charset="0"/>
              <a:ea typeface="ＭＳ Ｐゴシック" charset="0"/>
            </a:endParaRPr>
          </a:p>
        </p:txBody>
      </p:sp>
      <p:sp>
        <p:nvSpPr>
          <p:cNvPr id="89132" name="Text Box 52"/>
          <p:cNvSpPr txBox="1">
            <a:spLocks noChangeArrowheads="1"/>
          </p:cNvSpPr>
          <p:nvPr/>
        </p:nvSpPr>
        <p:spPr bwMode="auto">
          <a:xfrm>
            <a:off x="7532688" y="5884863"/>
            <a:ext cx="268287"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charset="0"/>
                <a:ea typeface="ＭＳ Ｐゴシック" charset="0"/>
              </a:rPr>
              <a:t>  </a:t>
            </a:r>
          </a:p>
        </p:txBody>
      </p:sp>
      <p:sp>
        <p:nvSpPr>
          <p:cNvPr id="89133" name="Rectangle 53"/>
          <p:cNvSpPr>
            <a:spLocks noChangeArrowheads="1"/>
          </p:cNvSpPr>
          <p:nvPr/>
        </p:nvSpPr>
        <p:spPr bwMode="auto">
          <a:xfrm>
            <a:off x="7223729" y="6269038"/>
            <a:ext cx="131959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1200" b="1" i="0" u="none" strike="noStrike" kern="1200" cap="none" spc="0" normalizeH="0" baseline="0" noProof="0" dirty="0">
                <a:ln>
                  <a:noFill/>
                </a:ln>
                <a:solidFill>
                  <a:srgbClr val="FFFFFF"/>
                </a:solidFill>
                <a:effectLst/>
                <a:uLnTx/>
                <a:uFillTx/>
                <a:latin typeface="Arial" charset="0"/>
                <a:ea typeface="ＭＳ Ｐゴシック" charset="0"/>
              </a:rPr>
              <a:t>كتيب ص ١٥-١٦</a:t>
            </a:r>
            <a:endParaRPr kumimoji="0" lang="en-US" sz="1200" b="1" i="0" u="none" strike="noStrike" kern="1200" cap="none" spc="0" normalizeH="0" baseline="0" noProof="0" dirty="0">
              <a:ln>
                <a:noFill/>
              </a:ln>
              <a:solidFill>
                <a:srgbClr val="FFFFFF"/>
              </a:solidFill>
              <a:effectLst/>
              <a:uLnTx/>
              <a:uFillTx/>
              <a:latin typeface="Arial" charset="0"/>
              <a:ea typeface="ＭＳ Ｐゴシック" charset="0"/>
            </a:endParaRPr>
          </a:p>
        </p:txBody>
      </p:sp>
      <p:grpSp>
        <p:nvGrpSpPr>
          <p:cNvPr id="47" name="Group 27">
            <a:extLst>
              <a:ext uri="{FF2B5EF4-FFF2-40B4-BE49-F238E27FC236}">
                <a16:creationId xmlns:a16="http://schemas.microsoft.com/office/drawing/2014/main" id="{4C2CCBC2-556F-420F-B8BD-6AA9B09C7A51}"/>
              </a:ext>
            </a:extLst>
          </p:cNvPr>
          <p:cNvGrpSpPr>
            <a:grpSpLocks/>
          </p:cNvGrpSpPr>
          <p:nvPr/>
        </p:nvGrpSpPr>
        <p:grpSpPr bwMode="auto">
          <a:xfrm>
            <a:off x="7938" y="-9387"/>
            <a:ext cx="1978025" cy="1955800"/>
            <a:chOff x="0" y="0"/>
            <a:chExt cx="1246" cy="1232"/>
          </a:xfrm>
        </p:grpSpPr>
        <p:sp>
          <p:nvSpPr>
            <p:cNvPr id="48" name="Rectangle 28">
              <a:extLst>
                <a:ext uri="{FF2B5EF4-FFF2-40B4-BE49-F238E27FC236}">
                  <a16:creationId xmlns:a16="http://schemas.microsoft.com/office/drawing/2014/main" id="{8481AA31-AFE6-49AE-AF1C-D99A0B6073D8}"/>
                </a:ext>
              </a:extLst>
            </p:cNvPr>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49" name="Rectangle 29">
              <a:extLst>
                <a:ext uri="{FF2B5EF4-FFF2-40B4-BE49-F238E27FC236}">
                  <a16:creationId xmlns:a16="http://schemas.microsoft.com/office/drawing/2014/main" id="{E60C72B3-A4D6-45F1-A8B5-F589AEAF1D32}"/>
                </a:ext>
              </a:extLst>
            </p:cNvPr>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0" name="Rectangle 30">
              <a:extLst>
                <a:ext uri="{FF2B5EF4-FFF2-40B4-BE49-F238E27FC236}">
                  <a16:creationId xmlns:a16="http://schemas.microsoft.com/office/drawing/2014/main" id="{9F7C3733-1227-428E-A211-DB3E3AE09344}"/>
                </a:ext>
              </a:extLst>
            </p:cNvPr>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grpSp>
      <p:sp>
        <p:nvSpPr>
          <p:cNvPr id="2" name="Rectangle 1"/>
          <p:cNvSpPr/>
          <p:nvPr/>
        </p:nvSpPr>
        <p:spPr>
          <a:xfrm>
            <a:off x="276226" y="487363"/>
            <a:ext cx="1470023" cy="1077218"/>
          </a:xfrm>
          <a:prstGeom prst="rect">
            <a:avLst/>
          </a:prstGeom>
        </p:spPr>
        <p:txBody>
          <a:bodyPr wrap="square">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3200" b="1" i="0" u="none" strike="noStrike" kern="1200" cap="none" spc="0" normalizeH="0" baseline="0" noProof="0" dirty="0">
                <a:ln>
                  <a:noFill/>
                </a:ln>
                <a:solidFill>
                  <a:srgbClr val="FFD34A"/>
                </a:solidFill>
                <a:effectLst/>
                <a:uLnTx/>
                <a:uFillTx/>
                <a:latin typeface="Arial" charset="0"/>
                <a:ea typeface="Arial" charset="0"/>
                <a:cs typeface="Arial" charset="0"/>
              </a:rPr>
              <a:t>تحديد الموقع</a:t>
            </a:r>
            <a:endParaRPr kumimoji="0" lang="en-US" sz="3200" b="1" i="0" u="none" strike="noStrike" kern="1200" cap="none" spc="0" normalizeH="0" baseline="0" noProof="0" dirty="0">
              <a:ln>
                <a:noFill/>
              </a:ln>
              <a:solidFill>
                <a:srgbClr val="FFD34A"/>
              </a:solidFill>
              <a:effectLst/>
              <a:uLnTx/>
              <a:uFillTx/>
              <a:latin typeface="Arial" charset="0"/>
              <a:ea typeface="Arial" charset="0"/>
              <a:cs typeface="Arial" charset="0"/>
            </a:endParaRPr>
          </a:p>
        </p:txBody>
      </p:sp>
      <p:sp>
        <p:nvSpPr>
          <p:cNvPr id="52" name="Freeform 39">
            <a:extLst>
              <a:ext uri="{FF2B5EF4-FFF2-40B4-BE49-F238E27FC236}">
                <a16:creationId xmlns:a16="http://schemas.microsoft.com/office/drawing/2014/main" id="{9D4E9013-70BD-5C4F-8A58-B7B486C9AAC1}"/>
              </a:ext>
            </a:extLst>
          </p:cNvPr>
          <p:cNvSpPr>
            <a:spLocks/>
          </p:cNvSpPr>
          <p:nvPr/>
        </p:nvSpPr>
        <p:spPr bwMode="auto">
          <a:xfrm>
            <a:off x="3016250" y="4656138"/>
            <a:ext cx="273050" cy="755650"/>
          </a:xfrm>
          <a:custGeom>
            <a:avLst/>
            <a:gdLst/>
            <a:ahLst/>
            <a:cxnLst>
              <a:cxn ang="0">
                <a:pos x="44" y="475"/>
              </a:cxn>
              <a:cxn ang="0">
                <a:pos x="116" y="443"/>
              </a:cxn>
              <a:cxn ang="0">
                <a:pos x="148" y="395"/>
              </a:cxn>
              <a:cxn ang="0">
                <a:pos x="76" y="91"/>
              </a:cxn>
              <a:cxn ang="0">
                <a:pos x="44" y="51"/>
              </a:cxn>
              <a:cxn ang="0">
                <a:pos x="4" y="3"/>
              </a:cxn>
            </a:cxnLst>
            <a:rect l="0" t="0" r="r" b="b"/>
            <a:pathLst>
              <a:path w="172" h="476">
                <a:moveTo>
                  <a:pt x="44" y="475"/>
                </a:moveTo>
                <a:cubicBezTo>
                  <a:pt x="90" y="467"/>
                  <a:pt x="89" y="476"/>
                  <a:pt x="116" y="443"/>
                </a:cubicBezTo>
                <a:cubicBezTo>
                  <a:pt x="127" y="427"/>
                  <a:pt x="148" y="395"/>
                  <a:pt x="148" y="395"/>
                </a:cubicBezTo>
                <a:cubicBezTo>
                  <a:pt x="172" y="298"/>
                  <a:pt x="135" y="170"/>
                  <a:pt x="76" y="91"/>
                </a:cubicBezTo>
                <a:cubicBezTo>
                  <a:pt x="57" y="36"/>
                  <a:pt x="82" y="95"/>
                  <a:pt x="44" y="51"/>
                </a:cubicBezTo>
                <a:cubicBezTo>
                  <a:pt x="0" y="0"/>
                  <a:pt x="32" y="3"/>
                  <a:pt x="4" y="3"/>
                </a:cubicBezTo>
              </a:path>
            </a:pathLst>
          </a:custGeom>
          <a:noFill/>
          <a:ln w="57150" cap="flat" cmpd="sng">
            <a:solidFill>
              <a:srgbClr val="FFFA35"/>
            </a:solidFill>
            <a:prstDash val="solid"/>
            <a:round/>
            <a:headEnd type="none" w="med" len="med"/>
            <a:tailEnd type="none" w="med" len="med"/>
          </a:ln>
          <a:effectLst>
            <a:outerShdw blurRad="63500" dist="38099"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pic>
        <p:nvPicPr>
          <p:cNvPr id="53" name="Picture 106">
            <a:extLst>
              <a:ext uri="{FF2B5EF4-FFF2-40B4-BE49-F238E27FC236}">
                <a16:creationId xmlns:a16="http://schemas.microsoft.com/office/drawing/2014/main" id="{89FE431F-B0B2-4E4A-A036-9B0C46DB47B6}"/>
              </a:ext>
            </a:extLst>
          </p:cNvPr>
          <p:cNvPicPr>
            <a:picLocks noChangeAspect="1" noChangeArrowheads="1"/>
          </p:cNvPicPr>
          <p:nvPr/>
        </p:nvPicPr>
        <p:blipFill>
          <a:blip r:embed="rId3"/>
          <a:srcRect/>
          <a:stretch>
            <a:fillRect/>
          </a:stretch>
        </p:blipFill>
        <p:spPr bwMode="auto">
          <a:xfrm>
            <a:off x="1039813" y="641350"/>
            <a:ext cx="6229350" cy="4103688"/>
          </a:xfrm>
          <a:prstGeom prst="rect">
            <a:avLst/>
          </a:prstGeom>
          <a:noFill/>
          <a:ln w="12700">
            <a:noFill/>
            <a:miter lim="800000"/>
            <a:headEnd/>
            <a:tailEnd/>
          </a:ln>
          <a:effectLst>
            <a:outerShdw blurRad="63500" dist="125724" dir="2700000" algn="ctr" rotWithShape="0">
              <a:schemeClr val="bg2">
                <a:alpha val="74998"/>
              </a:schemeClr>
            </a:outerShdw>
          </a:effectLst>
        </p:spPr>
      </p:pic>
      <p:sp>
        <p:nvSpPr>
          <p:cNvPr id="54" name="Oval 41">
            <a:extLst>
              <a:ext uri="{FF2B5EF4-FFF2-40B4-BE49-F238E27FC236}">
                <a16:creationId xmlns:a16="http://schemas.microsoft.com/office/drawing/2014/main" id="{D7B9D644-E3B2-A447-919B-7D20485A0A23}"/>
              </a:ext>
            </a:extLst>
          </p:cNvPr>
          <p:cNvSpPr>
            <a:spLocks noChangeArrowheads="1"/>
          </p:cNvSpPr>
          <p:nvPr/>
        </p:nvSpPr>
        <p:spPr bwMode="auto">
          <a:xfrm>
            <a:off x="2451100" y="4152900"/>
            <a:ext cx="1066800" cy="990600"/>
          </a:xfrm>
          <a:prstGeom prst="ellipse">
            <a:avLst/>
          </a:prstGeom>
          <a:noFill/>
          <a:ln w="57150">
            <a:solidFill>
              <a:srgbClr val="FFFFFF"/>
            </a:solidFill>
            <a:round/>
            <a:headEnd/>
            <a:tailEnd/>
          </a:ln>
          <a:effectLst>
            <a:outerShdw blurRad="63500" dist="109250" dir="2132261"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5" name="Text Box 107">
            <a:extLst>
              <a:ext uri="{FF2B5EF4-FFF2-40B4-BE49-F238E27FC236}">
                <a16:creationId xmlns:a16="http://schemas.microsoft.com/office/drawing/2014/main" id="{472F90BA-2390-104A-B26C-ED8546D4C2F1}"/>
              </a:ext>
            </a:extLst>
          </p:cNvPr>
          <p:cNvSpPr txBox="1">
            <a:spLocks noChangeArrowheads="1"/>
          </p:cNvSpPr>
          <p:nvPr/>
        </p:nvSpPr>
        <p:spPr bwMode="auto">
          <a:xfrm>
            <a:off x="1100138" y="3144838"/>
            <a:ext cx="6029325" cy="584775"/>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lgn="ctr">
              <a:spcBef>
                <a:spcPct val="50000"/>
              </a:spcBef>
              <a:defRPr/>
            </a:pPr>
            <a:r>
              <a:rPr lang="ar-JO" sz="3200" dirty="0">
                <a:solidFill>
                  <a:schemeClr val="tx1"/>
                </a:solidFill>
                <a:latin typeface="Arial" panose="020B0604020202020204" pitchFamily="34" charset="0"/>
                <a:ea typeface="+mn-ea"/>
                <a:cs typeface="Arial" panose="020B0604020202020204" pitchFamily="34" charset="0"/>
              </a:rPr>
              <a:t>واحة قادش برنيع في مصر الحديثة</a:t>
            </a:r>
            <a:endParaRPr lang="en-US" sz="3200" dirty="0">
              <a:solidFill>
                <a:schemeClr val="tx1"/>
              </a:solidFill>
              <a:latin typeface="Arial" panose="020B0604020202020204" pitchFamily="34" charset="0"/>
              <a:ea typeface="+mn-ea"/>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500"/>
                                        <p:tgtEl>
                                          <p:spTgt spid="5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left)">
                                      <p:cBhvr>
                                        <p:cTn id="2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3130550" y="1339850"/>
            <a:ext cx="2882900" cy="3441700"/>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93187" name="Rectangle 3"/>
          <p:cNvSpPr>
            <a:spLocks noChangeArrowheads="1"/>
          </p:cNvSpPr>
          <p:nvPr/>
        </p:nvSpPr>
        <p:spPr bwMode="auto">
          <a:xfrm>
            <a:off x="3152775" y="3001963"/>
            <a:ext cx="1854674"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2400" dirty="0">
                <a:solidFill>
                  <a:schemeClr val="accent2"/>
                </a:solidFill>
                <a:latin typeface="Arial" panose="020B0604020202020204" pitchFamily="34" charset="0"/>
                <a:cs typeface="Arial" panose="020B0604020202020204" pitchFamily="34" charset="0"/>
              </a:rPr>
              <a:t>قادش برنيع      </a:t>
            </a:r>
            <a:endParaRPr lang="en-US" sz="2400" dirty="0">
              <a:solidFill>
                <a:schemeClr val="accent2"/>
              </a:solidFill>
              <a:latin typeface="Arial" panose="020B0604020202020204" pitchFamily="34" charset="0"/>
              <a:cs typeface="Arial" panose="020B0604020202020204" pitchFamily="34" charset="0"/>
            </a:endParaRPr>
          </a:p>
        </p:txBody>
      </p:sp>
      <p:sp>
        <p:nvSpPr>
          <p:cNvPr id="32771" name="AutoShape 4"/>
          <p:cNvSpPr>
            <a:spLocks noChangeArrowheads="1"/>
          </p:cNvSpPr>
          <p:nvPr/>
        </p:nvSpPr>
        <p:spPr bwMode="auto">
          <a:xfrm>
            <a:off x="3130550" y="971550"/>
            <a:ext cx="1663700" cy="1054100"/>
          </a:xfrm>
          <a:prstGeom prst="roundRect">
            <a:avLst>
              <a:gd name="adj" fmla="val 12495"/>
            </a:avLst>
          </a:prstGeom>
          <a:solidFill>
            <a:schemeClr val="tx2"/>
          </a:solidFill>
          <a:ln w="12700">
            <a:solidFill>
              <a:schemeClr val="folHlink"/>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2772" name="Rectangle 5"/>
          <p:cNvSpPr>
            <a:spLocks noChangeArrowheads="1"/>
          </p:cNvSpPr>
          <p:nvPr/>
        </p:nvSpPr>
        <p:spPr bwMode="auto">
          <a:xfrm>
            <a:off x="3130550" y="1352550"/>
            <a:ext cx="2044700" cy="1054100"/>
          </a:xfrm>
          <a:prstGeom prst="rect">
            <a:avLst/>
          </a:prstGeom>
          <a:solidFill>
            <a:schemeClr val="tx2"/>
          </a:solidFill>
          <a:ln w="12700">
            <a:solidFill>
              <a:schemeClr val="tx2"/>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2773" name="Rectangle 6"/>
          <p:cNvSpPr>
            <a:spLocks noChangeArrowheads="1"/>
          </p:cNvSpPr>
          <p:nvPr/>
        </p:nvSpPr>
        <p:spPr bwMode="auto">
          <a:xfrm>
            <a:off x="3021013" y="866775"/>
            <a:ext cx="1208663"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2800" dirty="0">
                <a:solidFill>
                  <a:schemeClr val="accent2"/>
                </a:solidFill>
                <a:latin typeface="Arial" panose="020B0604020202020204" pitchFamily="34" charset="0"/>
                <a:cs typeface="Arial" panose="020B0604020202020204" pitchFamily="34" charset="0"/>
              </a:rPr>
              <a:t>موسى   </a:t>
            </a:r>
            <a:endParaRPr lang="en-US" sz="2800" dirty="0">
              <a:solidFill>
                <a:schemeClr val="accent2"/>
              </a:solidFill>
              <a:latin typeface="Arial" panose="020B0604020202020204" pitchFamily="34" charset="0"/>
              <a:cs typeface="Arial" panose="020B0604020202020204" pitchFamily="34" charset="0"/>
            </a:endParaRPr>
          </a:p>
        </p:txBody>
      </p:sp>
      <p:sp>
        <p:nvSpPr>
          <p:cNvPr id="32774" name="Line 7"/>
          <p:cNvSpPr>
            <a:spLocks noChangeShapeType="1"/>
          </p:cNvSpPr>
          <p:nvPr/>
        </p:nvSpPr>
        <p:spPr bwMode="auto">
          <a:xfrm>
            <a:off x="3340100" y="24892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2775" name="Line 8"/>
          <p:cNvSpPr>
            <a:spLocks noChangeShapeType="1"/>
          </p:cNvSpPr>
          <p:nvPr/>
        </p:nvSpPr>
        <p:spPr bwMode="auto">
          <a:xfrm>
            <a:off x="3340100" y="29464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2776" name="Line 9"/>
          <p:cNvSpPr>
            <a:spLocks noChangeShapeType="1"/>
          </p:cNvSpPr>
          <p:nvPr/>
        </p:nvSpPr>
        <p:spPr bwMode="auto">
          <a:xfrm>
            <a:off x="3346450" y="34036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2777" name="Line 10"/>
          <p:cNvSpPr>
            <a:spLocks noChangeShapeType="1"/>
          </p:cNvSpPr>
          <p:nvPr/>
        </p:nvSpPr>
        <p:spPr bwMode="auto">
          <a:xfrm>
            <a:off x="3340100" y="20320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2778" name="Line 11"/>
          <p:cNvSpPr>
            <a:spLocks noChangeShapeType="1"/>
          </p:cNvSpPr>
          <p:nvPr/>
        </p:nvSpPr>
        <p:spPr bwMode="auto">
          <a:xfrm>
            <a:off x="3340100" y="43180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2779" name="Line 12"/>
          <p:cNvSpPr>
            <a:spLocks noChangeShapeType="1"/>
          </p:cNvSpPr>
          <p:nvPr/>
        </p:nvSpPr>
        <p:spPr bwMode="auto">
          <a:xfrm>
            <a:off x="3340100" y="38608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2780" name="Rectangle 13"/>
          <p:cNvSpPr>
            <a:spLocks noChangeArrowheads="1"/>
          </p:cNvSpPr>
          <p:nvPr/>
        </p:nvSpPr>
        <p:spPr bwMode="auto">
          <a:xfrm>
            <a:off x="3630613" y="1616075"/>
            <a:ext cx="1057981"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2800" dirty="0">
                <a:solidFill>
                  <a:schemeClr val="bg2"/>
                </a:solidFill>
                <a:latin typeface="Arial" panose="020B0604020202020204" pitchFamily="34" charset="0"/>
                <a:cs typeface="Arial" panose="020B0604020202020204" pitchFamily="34" charset="0"/>
              </a:rPr>
              <a:t>الخروج</a:t>
            </a:r>
            <a:endParaRPr lang="en-US" sz="2800" dirty="0">
              <a:solidFill>
                <a:schemeClr val="bg2"/>
              </a:solidFill>
              <a:latin typeface="Arial" panose="020B0604020202020204" pitchFamily="34" charset="0"/>
              <a:cs typeface="Arial" panose="020B0604020202020204" pitchFamily="34" charset="0"/>
            </a:endParaRPr>
          </a:p>
        </p:txBody>
      </p:sp>
      <p:sp>
        <p:nvSpPr>
          <p:cNvPr id="32781" name="Rectangle 14"/>
          <p:cNvSpPr>
            <a:spLocks noChangeArrowheads="1"/>
          </p:cNvSpPr>
          <p:nvPr/>
        </p:nvSpPr>
        <p:spPr bwMode="auto">
          <a:xfrm>
            <a:off x="3897313" y="2073275"/>
            <a:ext cx="849591"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2800" dirty="0">
                <a:solidFill>
                  <a:schemeClr val="bg2"/>
                </a:solidFill>
                <a:latin typeface="Arial" panose="020B0604020202020204" pitchFamily="34" charset="0"/>
                <a:cs typeface="Arial" panose="020B0604020202020204" pitchFamily="34" charset="0"/>
              </a:rPr>
              <a:t>سيناء</a:t>
            </a:r>
            <a:endParaRPr lang="en-US" sz="2800" dirty="0">
              <a:solidFill>
                <a:schemeClr val="bg2"/>
              </a:solidFill>
              <a:latin typeface="Arial" panose="020B0604020202020204" pitchFamily="34" charset="0"/>
              <a:cs typeface="Arial" panose="020B0604020202020204" pitchFamily="34" charset="0"/>
            </a:endParaRPr>
          </a:p>
        </p:txBody>
      </p:sp>
      <p:sp>
        <p:nvSpPr>
          <p:cNvPr id="32782" name="Rectangle 15"/>
          <p:cNvSpPr>
            <a:spLocks noChangeArrowheads="1"/>
          </p:cNvSpPr>
          <p:nvPr/>
        </p:nvSpPr>
        <p:spPr bwMode="auto">
          <a:xfrm>
            <a:off x="3681413" y="2530475"/>
            <a:ext cx="1187825"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2800" dirty="0">
                <a:solidFill>
                  <a:schemeClr val="bg2"/>
                </a:solidFill>
                <a:latin typeface="Arial" panose="020B0604020202020204" pitchFamily="34" charset="0"/>
                <a:cs typeface="Arial" panose="020B0604020202020204" pitchFamily="34" charset="0"/>
              </a:rPr>
              <a:t>أ – أ - م</a:t>
            </a:r>
            <a:endParaRPr lang="en-US" sz="2800" dirty="0">
              <a:solidFill>
                <a:schemeClr val="bg2"/>
              </a:solidFill>
              <a:latin typeface="Arial" panose="020B0604020202020204" pitchFamily="34" charset="0"/>
              <a:cs typeface="Arial" panose="020B0604020202020204" pitchFamily="34" charset="0"/>
            </a:endParaRPr>
          </a:p>
        </p:txBody>
      </p:sp>
      <p:sp>
        <p:nvSpPr>
          <p:cNvPr id="93200" name="Rectangle 16"/>
          <p:cNvSpPr>
            <a:spLocks noChangeArrowheads="1"/>
          </p:cNvSpPr>
          <p:nvPr/>
        </p:nvSpPr>
        <p:spPr bwMode="auto">
          <a:xfrm>
            <a:off x="4773613" y="963613"/>
            <a:ext cx="1529264" cy="36676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ar-JO" sz="1800" dirty="0">
                <a:solidFill>
                  <a:schemeClr val="tx2"/>
                </a:solidFill>
                <a:latin typeface="Arial" panose="020B0604020202020204" pitchFamily="34" charset="0"/>
                <a:ea typeface="+mn-ea"/>
                <a:cs typeface="Arial" panose="020B0604020202020204" pitchFamily="34" charset="0"/>
              </a:rPr>
              <a:t>تقريبا 1500ق. م</a:t>
            </a:r>
            <a:endParaRPr lang="en-US" sz="1800" dirty="0">
              <a:solidFill>
                <a:schemeClr val="tx2"/>
              </a:solidFill>
              <a:latin typeface="Arial" panose="020B0604020202020204" pitchFamily="34" charset="0"/>
              <a:ea typeface="+mn-ea"/>
              <a:cs typeface="Arial" panose="020B0604020202020204" pitchFamily="34" charset="0"/>
            </a:endParaRPr>
          </a:p>
        </p:txBody>
      </p:sp>
      <p:sp>
        <p:nvSpPr>
          <p:cNvPr id="93202" name="Rectangle 18"/>
          <p:cNvSpPr>
            <a:spLocks noChangeArrowheads="1"/>
          </p:cNvSpPr>
          <p:nvPr/>
        </p:nvSpPr>
        <p:spPr bwMode="auto">
          <a:xfrm>
            <a:off x="898525" y="2605088"/>
            <a:ext cx="1747838" cy="51911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93203" name="Rectangle 19"/>
          <p:cNvSpPr>
            <a:spLocks noChangeArrowheads="1"/>
          </p:cNvSpPr>
          <p:nvPr/>
        </p:nvSpPr>
        <p:spPr bwMode="auto">
          <a:xfrm>
            <a:off x="822854" y="2482850"/>
            <a:ext cx="1861086" cy="110543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defRPr/>
            </a:pPr>
            <a:r>
              <a:rPr lang="ar-JO" sz="4000" b="0" dirty="0">
                <a:solidFill>
                  <a:schemeClr val="tx2"/>
                </a:solidFill>
                <a:latin typeface="Arial" panose="020B0604020202020204" pitchFamily="34" charset="0"/>
                <a:ea typeface="+mn-ea"/>
                <a:cs typeface="Arial" panose="020B0604020202020204" pitchFamily="34" charset="0"/>
              </a:rPr>
              <a:t>أ ي</a:t>
            </a:r>
            <a:r>
              <a:rPr lang="ar-JO" sz="6600" dirty="0">
                <a:solidFill>
                  <a:srgbClr val="00B0F0"/>
                </a:solidFill>
                <a:latin typeface="Arial" panose="020B0604020202020204" pitchFamily="34" charset="0"/>
                <a:ea typeface="+mn-ea"/>
                <a:cs typeface="Arial" panose="020B0604020202020204" pitchFamily="34" charset="0"/>
              </a:rPr>
              <a:t> م </a:t>
            </a:r>
            <a:r>
              <a:rPr lang="ar-JO" sz="4000" b="0" dirty="0">
                <a:solidFill>
                  <a:schemeClr val="tx2"/>
                </a:solidFill>
                <a:latin typeface="Arial" panose="020B0604020202020204" pitchFamily="34" charset="0"/>
                <a:ea typeface="+mn-ea"/>
                <a:cs typeface="Arial" panose="020B0604020202020204" pitchFamily="34" charset="0"/>
              </a:rPr>
              <a:t>ي</a:t>
            </a:r>
            <a:endParaRPr lang="en-US" sz="4000" b="0" dirty="0">
              <a:solidFill>
                <a:schemeClr val="tx2"/>
              </a:solidFill>
              <a:latin typeface="Arial" panose="020B0604020202020204" pitchFamily="34" charset="0"/>
              <a:ea typeface="+mn-ea"/>
              <a:cs typeface="Arial" panose="020B0604020202020204" pitchFamily="34" charset="0"/>
            </a:endParaRPr>
          </a:p>
        </p:txBody>
      </p:sp>
      <p:sp>
        <p:nvSpPr>
          <p:cNvPr id="93230" name="Text Box 46"/>
          <p:cNvSpPr txBox="1">
            <a:spLocks noChangeArrowheads="1"/>
          </p:cNvSpPr>
          <p:nvPr/>
        </p:nvSpPr>
        <p:spPr bwMode="auto">
          <a:xfrm>
            <a:off x="1771650" y="47625"/>
            <a:ext cx="2722563" cy="274638"/>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defRPr/>
            </a:pPr>
            <a:r>
              <a:rPr lang="ar-JO" sz="1200" dirty="0">
                <a:solidFill>
                  <a:schemeClr val="tx1"/>
                </a:solidFill>
                <a:latin typeface="Arial" panose="020B0604020202020204" pitchFamily="34" charset="0"/>
                <a:cs typeface="Arial" panose="020B0604020202020204" pitchFamily="34" charset="0"/>
              </a:rPr>
              <a:t>العدد32: 8، تثنية1: 19</a:t>
            </a:r>
            <a:endParaRPr lang="en-US" sz="800" u="sng" dirty="0">
              <a:solidFill>
                <a:srgbClr val="000000"/>
              </a:solidFill>
              <a:latin typeface="Arial" panose="020B0604020202020204" pitchFamily="34" charset="0"/>
              <a:cs typeface="Arial" panose="020B0604020202020204" pitchFamily="34" charset="0"/>
            </a:endParaRPr>
          </a:p>
        </p:txBody>
      </p:sp>
      <p:sp>
        <p:nvSpPr>
          <p:cNvPr id="32787" name="Rectangle 47"/>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2788" name="Rectangle 48"/>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32789" name="AutoShape 49"/>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2790" name="Rectangle 50"/>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2791" name="AutoShape 51"/>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2792" name="Line 52"/>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2793" name="Line 53"/>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2794" name="Line 54"/>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2795" name="Line 55"/>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2796" name="Line 56"/>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2797" name="Rectangle 57"/>
          <p:cNvSpPr>
            <a:spLocks noChangeArrowheads="1"/>
          </p:cNvSpPr>
          <p:nvPr/>
        </p:nvSpPr>
        <p:spPr bwMode="auto">
          <a:xfrm>
            <a:off x="8007350" y="3429000"/>
            <a:ext cx="59952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MOSES</a:t>
            </a:r>
          </a:p>
        </p:txBody>
      </p:sp>
      <p:sp>
        <p:nvSpPr>
          <p:cNvPr id="32798" name="Rectangle 58"/>
          <p:cNvSpPr>
            <a:spLocks noChangeArrowheads="1"/>
          </p:cNvSpPr>
          <p:nvPr/>
        </p:nvSpPr>
        <p:spPr bwMode="auto">
          <a:xfrm>
            <a:off x="8156575" y="3841750"/>
            <a:ext cx="45845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Sinai</a:t>
            </a:r>
          </a:p>
        </p:txBody>
      </p:sp>
      <p:sp>
        <p:nvSpPr>
          <p:cNvPr id="32799" name="Rectangle 59"/>
          <p:cNvSpPr>
            <a:spLocks noChangeArrowheads="1"/>
          </p:cNvSpPr>
          <p:nvPr/>
        </p:nvSpPr>
        <p:spPr bwMode="auto">
          <a:xfrm>
            <a:off x="8075613" y="4025900"/>
            <a:ext cx="65081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dirty="0">
                <a:solidFill>
                  <a:srgbClr val="000000"/>
                </a:solidFill>
                <a:latin typeface="Arial" panose="020B0604020202020204" pitchFamily="34" charset="0"/>
                <a:cs typeface="Arial" panose="020B0604020202020204" pitchFamily="34" charset="0"/>
              </a:rPr>
              <a:t>M - C - C</a:t>
            </a:r>
          </a:p>
        </p:txBody>
      </p:sp>
      <p:sp>
        <p:nvSpPr>
          <p:cNvPr id="32800" name="Rectangle 60"/>
          <p:cNvSpPr>
            <a:spLocks noChangeArrowheads="1"/>
          </p:cNvSpPr>
          <p:nvPr/>
        </p:nvSpPr>
        <p:spPr bwMode="auto">
          <a:xfrm>
            <a:off x="7912100" y="4197350"/>
            <a:ext cx="1022715"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Kadesh Barnea</a:t>
            </a:r>
          </a:p>
        </p:txBody>
      </p:sp>
      <p:sp>
        <p:nvSpPr>
          <p:cNvPr id="32801" name="Line 61"/>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2802" name="Rectangle 62"/>
          <p:cNvSpPr>
            <a:spLocks noChangeArrowheads="1"/>
          </p:cNvSpPr>
          <p:nvPr/>
        </p:nvSpPr>
        <p:spPr bwMode="auto">
          <a:xfrm>
            <a:off x="8120063" y="3670300"/>
            <a:ext cx="59952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Exodus</a:t>
            </a:r>
          </a:p>
        </p:txBody>
      </p:sp>
      <p:sp>
        <p:nvSpPr>
          <p:cNvPr id="32803" name="Text Box 63"/>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sp>
        <p:nvSpPr>
          <p:cNvPr id="93251" name="Rectangle 67"/>
          <p:cNvSpPr>
            <a:spLocks noChangeArrowheads="1"/>
          </p:cNvSpPr>
          <p:nvPr/>
        </p:nvSpPr>
        <p:spPr bwMode="auto">
          <a:xfrm>
            <a:off x="8098485" y="6533277"/>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15</a:t>
            </a:r>
          </a:p>
        </p:txBody>
      </p:sp>
      <p:sp>
        <p:nvSpPr>
          <p:cNvPr id="32805" name="Text Box 68"/>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a:solidFill>
                  <a:schemeClr val="tx1"/>
                </a:solidFill>
                <a:latin typeface="Arial" panose="020B0604020202020204" pitchFamily="34" charset="0"/>
                <a:cs typeface="Arial" panose="020B0604020202020204" pitchFamily="34" charset="0"/>
              </a:rPr>
              <a:t>Handbook pg. 26-29</a:t>
            </a:r>
          </a:p>
        </p:txBody>
      </p:sp>
      <p:grpSp>
        <p:nvGrpSpPr>
          <p:cNvPr id="32806" name="Group 69"/>
          <p:cNvGrpSpPr>
            <a:grpSpLocks/>
          </p:cNvGrpSpPr>
          <p:nvPr/>
        </p:nvGrpSpPr>
        <p:grpSpPr bwMode="auto">
          <a:xfrm>
            <a:off x="6153150" y="3697288"/>
            <a:ext cx="901700" cy="947737"/>
            <a:chOff x="1557" y="1007"/>
            <a:chExt cx="2105" cy="1949"/>
          </a:xfrm>
        </p:grpSpPr>
        <p:grpSp>
          <p:nvGrpSpPr>
            <p:cNvPr id="32813" name="Group 71"/>
            <p:cNvGrpSpPr>
              <a:grpSpLocks/>
            </p:cNvGrpSpPr>
            <p:nvPr/>
          </p:nvGrpSpPr>
          <p:grpSpPr bwMode="auto">
            <a:xfrm>
              <a:off x="1557" y="1209"/>
              <a:ext cx="2105" cy="1421"/>
              <a:chOff x="578" y="2316"/>
              <a:chExt cx="2105" cy="1421"/>
            </a:xfrm>
          </p:grpSpPr>
          <p:sp>
            <p:nvSpPr>
              <p:cNvPr id="32819" name="Freeform 72" descr="Cork"/>
              <p:cNvSpPr>
                <a:spLocks/>
              </p:cNvSpPr>
              <p:nvPr/>
            </p:nvSpPr>
            <p:spPr bwMode="auto">
              <a:xfrm>
                <a:off x="633" y="2316"/>
                <a:ext cx="2050" cy="256"/>
              </a:xfrm>
              <a:custGeom>
                <a:avLst/>
                <a:gdLst>
                  <a:gd name="T0" fmla="*/ 6950535 w 592"/>
                  <a:gd name="T1" fmla="*/ 8875216 h 90"/>
                  <a:gd name="T2" fmla="*/ 18837370 w 592"/>
                  <a:gd name="T3" fmla="*/ 4340400 h 90"/>
                  <a:gd name="T4" fmla="*/ 29273785 w 592"/>
                  <a:gd name="T5" fmla="*/ 3536014 h 90"/>
                  <a:gd name="T6" fmla="*/ 39448344 w 592"/>
                  <a:gd name="T7" fmla="*/ 3157823 h 90"/>
                  <a:gd name="T8" fmla="*/ 96223835 w 592"/>
                  <a:gd name="T9" fmla="*/ 3364304 h 90"/>
                  <a:gd name="T10" fmla="*/ 130382137 w 592"/>
                  <a:gd name="T11" fmla="*/ 3951619 h 90"/>
                  <a:gd name="T12" fmla="*/ 146048337 w 592"/>
                  <a:gd name="T13" fmla="*/ 4547066 h 90"/>
                  <a:gd name="T14" fmla="*/ 204251376 w 592"/>
                  <a:gd name="T15" fmla="*/ 5134382 h 90"/>
                  <a:gd name="T16" fmla="*/ 290098419 w 592"/>
                  <a:gd name="T17" fmla="*/ 4340400 h 90"/>
                  <a:gd name="T18" fmla="*/ 405093893 w 592"/>
                  <a:gd name="T19" fmla="*/ 1598578 h 90"/>
                  <a:gd name="T20" fmla="*/ 446549249 w 592"/>
                  <a:gd name="T21" fmla="*/ 0 h 90"/>
                  <a:gd name="T22" fmla="*/ 491149607 w 592"/>
                  <a:gd name="T23" fmla="*/ 206464 h 90"/>
                  <a:gd name="T24" fmla="*/ 506553840 w 592"/>
                  <a:gd name="T25" fmla="*/ 2948528 h 90"/>
                  <a:gd name="T26" fmla="*/ 508267640 w 592"/>
                  <a:gd name="T27" fmla="*/ 3536014 h 90"/>
                  <a:gd name="T28" fmla="*/ 499603305 w 592"/>
                  <a:gd name="T29" fmla="*/ 5922546 h 90"/>
                  <a:gd name="T30" fmla="*/ 501317153 w 592"/>
                  <a:gd name="T31" fmla="*/ 652199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2820" name="Freeform 73" descr="Cork"/>
              <p:cNvSpPr>
                <a:spLocks/>
              </p:cNvSpPr>
              <p:nvPr/>
            </p:nvSpPr>
            <p:spPr bwMode="auto">
              <a:xfrm>
                <a:off x="578" y="2506"/>
                <a:ext cx="2074" cy="1231"/>
              </a:xfrm>
              <a:custGeom>
                <a:avLst/>
                <a:gdLst>
                  <a:gd name="T0" fmla="*/ 513601157 w 599"/>
                  <a:gd name="T1" fmla="*/ 0 h 432"/>
                  <a:gd name="T2" fmla="*/ 510170501 w 599"/>
                  <a:gd name="T3" fmla="*/ 594852 h 432"/>
                  <a:gd name="T4" fmla="*/ 504944845 w 599"/>
                  <a:gd name="T5" fmla="*/ 991411 h 432"/>
                  <a:gd name="T6" fmla="*/ 501724141 w 599"/>
                  <a:gd name="T7" fmla="*/ 2404274 h 432"/>
                  <a:gd name="T8" fmla="*/ 477698330 w 599"/>
                  <a:gd name="T9" fmla="*/ 9255342 h 432"/>
                  <a:gd name="T10" fmla="*/ 450226444 w 599"/>
                  <a:gd name="T11" fmla="*/ 20934634 h 432"/>
                  <a:gd name="T12" fmla="*/ 441575156 w 599"/>
                  <a:gd name="T13" fmla="*/ 26756187 h 432"/>
                  <a:gd name="T14" fmla="*/ 433146192 w 599"/>
                  <a:gd name="T15" fmla="*/ 35194053 h 432"/>
                  <a:gd name="T16" fmla="*/ 424489292 w 599"/>
                  <a:gd name="T17" fmla="*/ 40458744 h 432"/>
                  <a:gd name="T18" fmla="*/ 395220599 w 599"/>
                  <a:gd name="T19" fmla="*/ 42461484 h 432"/>
                  <a:gd name="T20" fmla="*/ 371196373 w 599"/>
                  <a:gd name="T21" fmla="*/ 41645576 h 432"/>
                  <a:gd name="T22" fmla="*/ 361030650 w 599"/>
                  <a:gd name="T23" fmla="*/ 41222620 h 432"/>
                  <a:gd name="T24" fmla="*/ 364543957 w 599"/>
                  <a:gd name="T25" fmla="*/ 35402799 h 432"/>
                  <a:gd name="T26" fmla="*/ 369483903 w 599"/>
                  <a:gd name="T27" fmla="*/ 33990534 h 432"/>
                  <a:gd name="T28" fmla="*/ 347172552 w 599"/>
                  <a:gd name="T29" fmla="*/ 32998574 h 432"/>
                  <a:gd name="T30" fmla="*/ 297392349 w 599"/>
                  <a:gd name="T31" fmla="*/ 31771922 h 432"/>
                  <a:gd name="T32" fmla="*/ 96837414 w 599"/>
                  <a:gd name="T33" fmla="*/ 36219291 h 432"/>
                  <a:gd name="T34" fmla="*/ 88408620 w 599"/>
                  <a:gd name="T35" fmla="*/ 37024391 h 432"/>
                  <a:gd name="T36" fmla="*/ 74526063 w 599"/>
                  <a:gd name="T37" fmla="*/ 39427098 h 432"/>
                  <a:gd name="T38" fmla="*/ 45567248 w 599"/>
                  <a:gd name="T39" fmla="*/ 43453106 h 432"/>
                  <a:gd name="T40" fmla="*/ 24746293 w 599"/>
                  <a:gd name="T41" fmla="*/ 42461484 h 432"/>
                  <a:gd name="T42" fmla="*/ 14580154 w 599"/>
                  <a:gd name="T43" fmla="*/ 41645576 h 432"/>
                  <a:gd name="T44" fmla="*/ 5930733 w 599"/>
                  <a:gd name="T45" fmla="*/ 40023455 h 432"/>
                  <a:gd name="T46" fmla="*/ 9438597 w 599"/>
                  <a:gd name="T47" fmla="*/ 37419448 h 432"/>
                  <a:gd name="T48" fmla="*/ 14580154 w 599"/>
                  <a:gd name="T49" fmla="*/ 33607260 h 432"/>
                  <a:gd name="T50" fmla="*/ 23033404 w 599"/>
                  <a:gd name="T51" fmla="*/ 26373440 h 432"/>
                  <a:gd name="T52" fmla="*/ 24746293 w 599"/>
                  <a:gd name="T53" fmla="*/ 18913682 h 432"/>
                  <a:gd name="T54" fmla="*/ 26458631 w 599"/>
                  <a:gd name="T55" fmla="*/ 12670905 h 432"/>
                  <a:gd name="T56" fmla="*/ 24746293 w 599"/>
                  <a:gd name="T57" fmla="*/ 8263729 h 432"/>
                  <a:gd name="T58" fmla="*/ 18095498 w 599"/>
                  <a:gd name="T59" fmla="*/ 2999055 h 432"/>
                  <a:gd name="T60" fmla="*/ 16382619 w 599"/>
                  <a:gd name="T61" fmla="*/ 1412863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grpSp>
        <p:sp>
          <p:nvSpPr>
            <p:cNvPr id="32814" name="Freeform 75"/>
            <p:cNvSpPr>
              <a:spLocks/>
            </p:cNvSpPr>
            <p:nvPr/>
          </p:nvSpPr>
          <p:spPr bwMode="auto">
            <a:xfrm>
              <a:off x="1616" y="2649"/>
              <a:ext cx="88" cy="277"/>
            </a:xfrm>
            <a:custGeom>
              <a:avLst/>
              <a:gdLst>
                <a:gd name="T0" fmla="*/ 106 w 85"/>
                <a:gd name="T1" fmla="*/ 33 h 318"/>
                <a:gd name="T2" fmla="*/ 93 w 85"/>
                <a:gd name="T3" fmla="*/ 15 h 318"/>
                <a:gd name="T4" fmla="*/ 69 w 85"/>
                <a:gd name="T5" fmla="*/ 9 h 318"/>
                <a:gd name="T6" fmla="*/ 80 w 85"/>
                <a:gd name="T7" fmla="*/ 15 h 318"/>
                <a:gd name="T8" fmla="*/ 93 w 85"/>
                <a:gd name="T9" fmla="*/ 6 h 318"/>
                <a:gd name="T10" fmla="*/ 55 w 85"/>
                <a:gd name="T11" fmla="*/ 3 h 318"/>
                <a:gd name="T12" fmla="*/ 55 w 85"/>
                <a:gd name="T13" fmla="*/ 9 h 318"/>
                <a:gd name="T14" fmla="*/ 69 w 85"/>
                <a:gd name="T15" fmla="*/ 41 h 318"/>
                <a:gd name="T16" fmla="*/ 41 w 85"/>
                <a:gd name="T17" fmla="*/ 35 h 318"/>
                <a:gd name="T18" fmla="*/ 55 w 85"/>
                <a:gd name="T19" fmla="*/ 28 h 318"/>
                <a:gd name="T20" fmla="*/ 69 w 85"/>
                <a:gd name="T21" fmla="*/ 35 h 318"/>
                <a:gd name="T22" fmla="*/ 55 w 85"/>
                <a:gd name="T23" fmla="*/ 22 h 318"/>
                <a:gd name="T24" fmla="*/ 69 w 85"/>
                <a:gd name="T25" fmla="*/ 33 h 318"/>
                <a:gd name="T26" fmla="*/ 55 w 85"/>
                <a:gd name="T27" fmla="*/ 26 h 318"/>
                <a:gd name="T28" fmla="*/ 69 w 85"/>
                <a:gd name="T29" fmla="*/ 32 h 318"/>
                <a:gd name="T30" fmla="*/ 80 w 85"/>
                <a:gd name="T31" fmla="*/ 37 h 318"/>
                <a:gd name="T32" fmla="*/ 106 w 85"/>
                <a:gd name="T33" fmla="*/ 44 h 318"/>
                <a:gd name="T34" fmla="*/ 117 w 85"/>
                <a:gd name="T35" fmla="*/ 50 h 318"/>
                <a:gd name="T36" fmla="*/ 106 w 85"/>
                <a:gd name="T37" fmla="*/ 61 h 318"/>
                <a:gd name="T38" fmla="*/ 93 w 85"/>
                <a:gd name="T39" fmla="*/ 59 h 318"/>
                <a:gd name="T40" fmla="*/ 80 w 85"/>
                <a:gd name="T41" fmla="*/ 69 h 318"/>
                <a:gd name="T42" fmla="*/ 55 w 85"/>
                <a:gd name="T43" fmla="*/ 64 h 318"/>
                <a:gd name="T44" fmla="*/ 41 w 85"/>
                <a:gd name="T45" fmla="*/ 44 h 318"/>
                <a:gd name="T46" fmla="*/ 33 w 85"/>
                <a:gd name="T47" fmla="*/ 54 h 318"/>
                <a:gd name="T48" fmla="*/ 5 w 85"/>
                <a:gd name="T49" fmla="*/ 46 h 318"/>
                <a:gd name="T50" fmla="*/ 55 w 85"/>
                <a:gd name="T51" fmla="*/ 32 h 318"/>
                <a:gd name="T52" fmla="*/ 93 w 85"/>
                <a:gd name="T53" fmla="*/ 37 h 318"/>
                <a:gd name="T54" fmla="*/ 106 w 85"/>
                <a:gd name="T55" fmla="*/ 49 h 318"/>
                <a:gd name="T56" fmla="*/ 93 w 85"/>
                <a:gd name="T57" fmla="*/ 41 h 318"/>
                <a:gd name="T58" fmla="*/ 93 w 85"/>
                <a:gd name="T59" fmla="*/ 3 h 318"/>
                <a:gd name="T60" fmla="*/ 69 w 85"/>
                <a:gd name="T61" fmla="*/ 8 h 318"/>
                <a:gd name="T62" fmla="*/ 33 w 85"/>
                <a:gd name="T63" fmla="*/ 9 h 318"/>
                <a:gd name="T64" fmla="*/ 55 w 85"/>
                <a:gd name="T65" fmla="*/ 21 h 318"/>
                <a:gd name="T66" fmla="*/ 80 w 85"/>
                <a:gd name="T67" fmla="*/ 29 h 318"/>
                <a:gd name="T68" fmla="*/ 106 w 85"/>
                <a:gd name="T69" fmla="*/ 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2815" name="Freeform 76"/>
            <p:cNvSpPr>
              <a:spLocks/>
            </p:cNvSpPr>
            <p:nvPr/>
          </p:nvSpPr>
          <p:spPr bwMode="auto">
            <a:xfrm>
              <a:off x="1635" y="2647"/>
              <a:ext cx="109" cy="309"/>
            </a:xfrm>
            <a:custGeom>
              <a:avLst/>
              <a:gdLst>
                <a:gd name="T0" fmla="*/ 1 w 105"/>
                <a:gd name="T1" fmla="*/ 0 h 354"/>
                <a:gd name="T2" fmla="*/ 140 w 105"/>
                <a:gd name="T3" fmla="*/ 3 h 354"/>
                <a:gd name="T4" fmla="*/ 110 w 105"/>
                <a:gd name="T5" fmla="*/ 7 h 354"/>
                <a:gd name="T6" fmla="*/ 126 w 105"/>
                <a:gd name="T7" fmla="*/ 14 h 354"/>
                <a:gd name="T8" fmla="*/ 126 w 105"/>
                <a:gd name="T9" fmla="*/ 33 h 354"/>
                <a:gd name="T10" fmla="*/ 146 w 105"/>
                <a:gd name="T11" fmla="*/ 38 h 354"/>
                <a:gd name="T12" fmla="*/ 146 w 105"/>
                <a:gd name="T13" fmla="*/ 54 h 354"/>
                <a:gd name="T14" fmla="*/ 126 w 105"/>
                <a:gd name="T15" fmla="*/ 75 h 354"/>
                <a:gd name="T16" fmla="*/ 104 w 105"/>
                <a:gd name="T17" fmla="*/ 80 h 354"/>
                <a:gd name="T18" fmla="*/ 25 w 105"/>
                <a:gd name="T19" fmla="*/ 71 h 354"/>
                <a:gd name="T20" fmla="*/ 12 w 105"/>
                <a:gd name="T21" fmla="*/ 63 h 354"/>
                <a:gd name="T22" fmla="*/ 25 w 105"/>
                <a:gd name="T23" fmla="*/ 55 h 354"/>
                <a:gd name="T24" fmla="*/ 9 w 105"/>
                <a:gd name="T25" fmla="*/ 22 h 354"/>
                <a:gd name="T26" fmla="*/ 31 w 105"/>
                <a:gd name="T27" fmla="*/ 10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2816" name="Freeform 77"/>
            <p:cNvSpPr>
              <a:spLocks/>
            </p:cNvSpPr>
            <p:nvPr/>
          </p:nvSpPr>
          <p:spPr bwMode="auto">
            <a:xfrm>
              <a:off x="3008" y="2583"/>
              <a:ext cx="155" cy="328"/>
            </a:xfrm>
            <a:custGeom>
              <a:avLst/>
              <a:gdLst>
                <a:gd name="T0" fmla="*/ 217 w 149"/>
                <a:gd name="T1" fmla="*/ 4 h 376"/>
                <a:gd name="T2" fmla="*/ 206 w 149"/>
                <a:gd name="T3" fmla="*/ 23 h 376"/>
                <a:gd name="T4" fmla="*/ 192 w 149"/>
                <a:gd name="T5" fmla="*/ 29 h 376"/>
                <a:gd name="T6" fmla="*/ 188 w 149"/>
                <a:gd name="T7" fmla="*/ 31 h 376"/>
                <a:gd name="T8" fmla="*/ 161 w 149"/>
                <a:gd name="T9" fmla="*/ 54 h 376"/>
                <a:gd name="T10" fmla="*/ 127 w 149"/>
                <a:gd name="T11" fmla="*/ 70 h 376"/>
                <a:gd name="T12" fmla="*/ 103 w 149"/>
                <a:gd name="T13" fmla="*/ 80 h 376"/>
                <a:gd name="T14" fmla="*/ 85 w 149"/>
                <a:gd name="T15" fmla="*/ 80 h 376"/>
                <a:gd name="T16" fmla="*/ 29 w 149"/>
                <a:gd name="T17" fmla="*/ 83 h 376"/>
                <a:gd name="T18" fmla="*/ 2 w 149"/>
                <a:gd name="T19" fmla="*/ 78 h 376"/>
                <a:gd name="T20" fmla="*/ 5 w 149"/>
                <a:gd name="T21" fmla="*/ 70 h 376"/>
                <a:gd name="T22" fmla="*/ 8 w 149"/>
                <a:gd name="T23" fmla="*/ 50 h 376"/>
                <a:gd name="T24" fmla="*/ 32 w 149"/>
                <a:gd name="T25" fmla="*/ 44 h 376"/>
                <a:gd name="T26" fmla="*/ 52 w 149"/>
                <a:gd name="T27" fmla="*/ 24 h 376"/>
                <a:gd name="T28" fmla="*/ 64 w 149"/>
                <a:gd name="T29" fmla="*/ 17 h 376"/>
                <a:gd name="T30" fmla="*/ 123 w 149"/>
                <a:gd name="T31" fmla="*/ 3 h 376"/>
                <a:gd name="T32" fmla="*/ 188 w 149"/>
                <a:gd name="T33" fmla="*/ 3 h 376"/>
                <a:gd name="T34" fmla="*/ 217 w 149"/>
                <a:gd name="T35" fmla="*/ 4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2817" name="Freeform 78"/>
            <p:cNvSpPr>
              <a:spLocks/>
            </p:cNvSpPr>
            <p:nvPr/>
          </p:nvSpPr>
          <p:spPr bwMode="auto">
            <a:xfrm>
              <a:off x="1714" y="1020"/>
              <a:ext cx="99" cy="440"/>
            </a:xfrm>
            <a:custGeom>
              <a:avLst/>
              <a:gdLst>
                <a:gd name="T0" fmla="*/ 37 w 96"/>
                <a:gd name="T1" fmla="*/ 109 h 504"/>
                <a:gd name="T2" fmla="*/ 84 w 96"/>
                <a:gd name="T3" fmla="*/ 111 h 504"/>
                <a:gd name="T4" fmla="*/ 101 w 96"/>
                <a:gd name="T5" fmla="*/ 102 h 504"/>
                <a:gd name="T6" fmla="*/ 101 w 96"/>
                <a:gd name="T7" fmla="*/ 72 h 504"/>
                <a:gd name="T8" fmla="*/ 124 w 96"/>
                <a:gd name="T9" fmla="*/ 48 h 504"/>
                <a:gd name="T10" fmla="*/ 134 w 96"/>
                <a:gd name="T11" fmla="*/ 39 h 504"/>
                <a:gd name="T12" fmla="*/ 124 w 96"/>
                <a:gd name="T13" fmla="*/ 11 h 504"/>
                <a:gd name="T14" fmla="*/ 108 w 96"/>
                <a:gd name="T15" fmla="*/ 3 h 504"/>
                <a:gd name="T16" fmla="*/ 40 w 96"/>
                <a:gd name="T17" fmla="*/ 6 h 504"/>
                <a:gd name="T18" fmla="*/ 37 w 96"/>
                <a:gd name="T19" fmla="*/ 27 h 504"/>
                <a:gd name="T20" fmla="*/ 43 w 96"/>
                <a:gd name="T21" fmla="*/ 81 h 504"/>
                <a:gd name="T22" fmla="*/ 54 w 96"/>
                <a:gd name="T23" fmla="*/ 92 h 504"/>
                <a:gd name="T24" fmla="*/ 35 w 96"/>
                <a:gd name="T25" fmla="*/ 107 h 504"/>
                <a:gd name="T26" fmla="*/ 37 w 96"/>
                <a:gd name="T27" fmla="*/ 109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2818" name="Freeform 79"/>
            <p:cNvSpPr>
              <a:spLocks/>
            </p:cNvSpPr>
            <p:nvPr/>
          </p:nvSpPr>
          <p:spPr bwMode="auto">
            <a:xfrm>
              <a:off x="3431" y="1007"/>
              <a:ext cx="156" cy="358"/>
            </a:xfrm>
            <a:custGeom>
              <a:avLst/>
              <a:gdLst>
                <a:gd name="T0" fmla="*/ 5 w 150"/>
                <a:gd name="T1" fmla="*/ 86 h 410"/>
                <a:gd name="T2" fmla="*/ 62 w 150"/>
                <a:gd name="T3" fmla="*/ 93 h 410"/>
                <a:gd name="T4" fmla="*/ 123 w 150"/>
                <a:gd name="T5" fmla="*/ 90 h 410"/>
                <a:gd name="T6" fmla="*/ 144 w 150"/>
                <a:gd name="T7" fmla="*/ 81 h 410"/>
                <a:gd name="T8" fmla="*/ 177 w 150"/>
                <a:gd name="T9" fmla="*/ 62 h 410"/>
                <a:gd name="T10" fmla="*/ 197 w 150"/>
                <a:gd name="T11" fmla="*/ 49 h 410"/>
                <a:gd name="T12" fmla="*/ 209 w 150"/>
                <a:gd name="T13" fmla="*/ 44 h 410"/>
                <a:gd name="T14" fmla="*/ 213 w 150"/>
                <a:gd name="T15" fmla="*/ 26 h 410"/>
                <a:gd name="T16" fmla="*/ 222 w 150"/>
                <a:gd name="T17" fmla="*/ 23 h 410"/>
                <a:gd name="T18" fmla="*/ 225 w 150"/>
                <a:gd name="T19" fmla="*/ 10 h 410"/>
                <a:gd name="T20" fmla="*/ 200 w 150"/>
                <a:gd name="T21" fmla="*/ 0 h 410"/>
                <a:gd name="T22" fmla="*/ 144 w 150"/>
                <a:gd name="T23" fmla="*/ 3 h 410"/>
                <a:gd name="T24" fmla="*/ 118 w 150"/>
                <a:gd name="T25" fmla="*/ 12 h 410"/>
                <a:gd name="T26" fmla="*/ 102 w 150"/>
                <a:gd name="T27" fmla="*/ 31 h 410"/>
                <a:gd name="T28" fmla="*/ 88 w 150"/>
                <a:gd name="T29" fmla="*/ 36 h 410"/>
                <a:gd name="T30" fmla="*/ 64 w 150"/>
                <a:gd name="T31" fmla="*/ 49 h 410"/>
                <a:gd name="T32" fmla="*/ 62 w 150"/>
                <a:gd name="T33" fmla="*/ 51 h 410"/>
                <a:gd name="T34" fmla="*/ 52 w 150"/>
                <a:gd name="T35" fmla="*/ 52 h 410"/>
                <a:gd name="T36" fmla="*/ 48 w 150"/>
                <a:gd name="T37" fmla="*/ 57 h 410"/>
                <a:gd name="T38" fmla="*/ 42 w 150"/>
                <a:gd name="T39" fmla="*/ 58 h 410"/>
                <a:gd name="T40" fmla="*/ 27 w 150"/>
                <a:gd name="T41" fmla="*/ 79 h 410"/>
                <a:gd name="T42" fmla="*/ 10 w 150"/>
                <a:gd name="T43" fmla="*/ 86 h 410"/>
                <a:gd name="T44" fmla="*/ 2 w 150"/>
                <a:gd name="T45" fmla="*/ 87 h 410"/>
                <a:gd name="T46" fmla="*/ 5 w 150"/>
                <a:gd name="T47" fmla="*/ 86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grpSp>
      <p:sp>
        <p:nvSpPr>
          <p:cNvPr id="93264" name="Rectangle 80"/>
          <p:cNvSpPr>
            <a:spLocks noChangeArrowheads="1"/>
          </p:cNvSpPr>
          <p:nvPr/>
        </p:nvSpPr>
        <p:spPr bwMode="auto">
          <a:xfrm>
            <a:off x="6226175" y="3735388"/>
            <a:ext cx="182806" cy="459100"/>
          </a:xfrm>
          <a:prstGeom prst="rect">
            <a:avLst/>
          </a:prstGeom>
          <a:noFill/>
          <a:ln w="9525">
            <a:noFill/>
            <a:miter lim="800000"/>
            <a:headEnd/>
            <a:tailEnd/>
          </a:ln>
          <a:effectLst>
            <a:outerShdw blurRad="63500" dist="46662" dir="2115817" algn="ctr" rotWithShape="0">
              <a:schemeClr val="bg2">
                <a:alpha val="74998"/>
              </a:schemeClr>
            </a:outerShdw>
          </a:effectLst>
        </p:spPr>
        <p:txBody>
          <a:bodyPr wrap="none" lIns="90487" tIns="44450" rIns="90487" bIns="44450">
            <a:spAutoFit/>
          </a:bodyPr>
          <a:lstStyle/>
          <a:p>
            <a:pPr>
              <a:defRPr/>
            </a:pPr>
            <a:endParaRPr lang="en-US" sz="2400" b="0" i="1">
              <a:solidFill>
                <a:srgbClr val="FFFFFF"/>
              </a:solidFill>
              <a:latin typeface="Arial" panose="020B0604020202020204" pitchFamily="34" charset="0"/>
              <a:ea typeface="+mn-ea"/>
              <a:cs typeface="Arial" panose="020B0604020202020204" pitchFamily="34" charset="0"/>
            </a:endParaRPr>
          </a:p>
        </p:txBody>
      </p:sp>
      <p:grpSp>
        <p:nvGrpSpPr>
          <p:cNvPr id="32808" name="Group 84"/>
          <p:cNvGrpSpPr>
            <a:grpSpLocks/>
          </p:cNvGrpSpPr>
          <p:nvPr/>
        </p:nvGrpSpPr>
        <p:grpSpPr bwMode="auto">
          <a:xfrm>
            <a:off x="519113" y="7938"/>
            <a:ext cx="939800" cy="1720850"/>
            <a:chOff x="327" y="5"/>
            <a:chExt cx="592" cy="1084"/>
          </a:xfrm>
        </p:grpSpPr>
        <p:sp>
          <p:nvSpPr>
            <p:cNvPr id="93269" name="Rectangle 85"/>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10600" b="0">
                  <a:solidFill>
                    <a:srgbClr val="FFFF00"/>
                  </a:solidFill>
                  <a:latin typeface="Arial" panose="020B0604020202020204" pitchFamily="34" charset="0"/>
                  <a:cs typeface="Arial" panose="020B0604020202020204" pitchFamily="34" charset="0"/>
                </a:rPr>
                <a:t>7</a:t>
              </a:r>
              <a:endParaRPr lang="en-US">
                <a:latin typeface="Arial" panose="020B0604020202020204" pitchFamily="34" charset="0"/>
                <a:cs typeface="Arial" panose="020B0604020202020204" pitchFamily="34" charset="0"/>
              </a:endParaRPr>
            </a:p>
          </p:txBody>
        </p:sp>
        <p:sp>
          <p:nvSpPr>
            <p:cNvPr id="93270" name="Line 86"/>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93271" name="Oval 87"/>
          <p:cNvSpPr>
            <a:spLocks noChangeArrowheads="1"/>
          </p:cNvSpPr>
          <p:nvPr/>
        </p:nvSpPr>
        <p:spPr bwMode="auto">
          <a:xfrm>
            <a:off x="2946400" y="2870200"/>
            <a:ext cx="3121025" cy="669925"/>
          </a:xfrm>
          <a:prstGeom prst="ellipse">
            <a:avLst/>
          </a:prstGeom>
          <a:noFill/>
          <a:ln w="57150">
            <a:solidFill>
              <a:srgbClr val="FF0000"/>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pic>
        <p:nvPicPr>
          <p:cNvPr id="32810" name="Picture 38"/>
          <p:cNvPicPr>
            <a:picLocks noChangeArrowheads="1"/>
          </p:cNvPicPr>
          <p:nvPr/>
        </p:nvPicPr>
        <p:blipFill>
          <a:blip r:embed="rId4" cstate="screen">
            <a:alphaModFix amt="0"/>
            <a:extLst>
              <a:ext uri="{28A0092B-C50C-407E-A947-70E740481C1C}">
                <a14:useLocalDpi xmlns:a14="http://schemas.microsoft.com/office/drawing/2010/main"/>
              </a:ext>
            </a:extLst>
          </a:blip>
          <a:srcRect/>
          <a:stretch>
            <a:fillRect/>
          </a:stretch>
        </p:blipFill>
        <p:spPr bwMode="auto">
          <a:xfrm>
            <a:off x="5951538" y="3552825"/>
            <a:ext cx="1262062" cy="1347788"/>
          </a:xfrm>
          <a:prstGeom prst="rect">
            <a:avLst/>
          </a:prstGeom>
          <a:noFill/>
          <a:ln>
            <a:noFill/>
          </a:ln>
          <a:extLst>
            <a:ext uri="{909E8E84-426E-40dd-AFC4-6F175D3DCCD1}">
              <a14:hiddenFill xmlns:a14="http://schemas.microsoft.com/office/drawing/2010/main" xmlns="">
                <a:solidFill>
                  <a:srgbClr val="FFFFFF">
                    <a:alpha val="0"/>
                  </a:srgbClr>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54" name="Rectangle 49"/>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55" name="Rectangle 50"/>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56" name="AutoShape 51"/>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7" name="Rectangle 52"/>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8" name="AutoShape 53"/>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59" name="Line 54"/>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0" name="Line 55"/>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1" name="Line 56"/>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2" name="Line 57"/>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3" name="Line 58"/>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4" name="Rectangle 59"/>
          <p:cNvSpPr>
            <a:spLocks noChangeArrowheads="1"/>
          </p:cNvSpPr>
          <p:nvPr/>
        </p:nvSpPr>
        <p:spPr bwMode="auto">
          <a:xfrm>
            <a:off x="8007350" y="3429000"/>
            <a:ext cx="493724"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200" dirty="0">
                <a:solidFill>
                  <a:srgbClr val="000000"/>
                </a:solidFill>
                <a:latin typeface="Arial" panose="020B0604020202020204" pitchFamily="34" charset="0"/>
                <a:cs typeface="Arial" panose="020B0604020202020204" pitchFamily="34" charset="0"/>
              </a:rPr>
              <a:t>موسى</a:t>
            </a:r>
            <a:endParaRPr lang="en-US" sz="1200" dirty="0">
              <a:solidFill>
                <a:srgbClr val="000000"/>
              </a:solidFill>
              <a:latin typeface="Arial" panose="020B0604020202020204" pitchFamily="34" charset="0"/>
              <a:cs typeface="Arial" panose="020B0604020202020204" pitchFamily="34" charset="0"/>
            </a:endParaRPr>
          </a:p>
        </p:txBody>
      </p:sp>
      <p:sp>
        <p:nvSpPr>
          <p:cNvPr id="65" name="Rectangle 60"/>
          <p:cNvSpPr>
            <a:spLocks noChangeArrowheads="1"/>
          </p:cNvSpPr>
          <p:nvPr/>
        </p:nvSpPr>
        <p:spPr bwMode="auto">
          <a:xfrm>
            <a:off x="8156575" y="3841750"/>
            <a:ext cx="432810" cy="251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050" dirty="0">
                <a:solidFill>
                  <a:srgbClr val="000000"/>
                </a:solidFill>
                <a:latin typeface="Arial" panose="020B0604020202020204" pitchFamily="34" charset="0"/>
                <a:cs typeface="Arial" panose="020B0604020202020204" pitchFamily="34" charset="0"/>
              </a:rPr>
              <a:t>سيناء</a:t>
            </a:r>
            <a:endParaRPr lang="en-US" sz="1050" dirty="0">
              <a:solidFill>
                <a:srgbClr val="000000"/>
              </a:solidFill>
              <a:latin typeface="Arial" panose="020B0604020202020204" pitchFamily="34" charset="0"/>
              <a:cs typeface="Arial" panose="020B0604020202020204" pitchFamily="34" charset="0"/>
            </a:endParaRPr>
          </a:p>
        </p:txBody>
      </p:sp>
      <p:sp>
        <p:nvSpPr>
          <p:cNvPr id="66" name="Rectangle 61"/>
          <p:cNvSpPr>
            <a:spLocks noChangeArrowheads="1"/>
          </p:cNvSpPr>
          <p:nvPr/>
        </p:nvSpPr>
        <p:spPr bwMode="auto">
          <a:xfrm>
            <a:off x="8075613" y="4025900"/>
            <a:ext cx="50654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أ – أ - م</a:t>
            </a:r>
            <a:endParaRPr lang="en-US" sz="900" dirty="0">
              <a:solidFill>
                <a:srgbClr val="000000"/>
              </a:solidFill>
              <a:latin typeface="Arial" panose="020B0604020202020204" pitchFamily="34" charset="0"/>
              <a:cs typeface="Arial" panose="020B0604020202020204" pitchFamily="34" charset="0"/>
            </a:endParaRPr>
          </a:p>
        </p:txBody>
      </p:sp>
      <p:sp>
        <p:nvSpPr>
          <p:cNvPr id="67" name="Rectangle 62"/>
          <p:cNvSpPr>
            <a:spLocks noChangeArrowheads="1"/>
          </p:cNvSpPr>
          <p:nvPr/>
        </p:nvSpPr>
        <p:spPr bwMode="auto">
          <a:xfrm>
            <a:off x="7912100" y="4197350"/>
            <a:ext cx="844782" cy="243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000" dirty="0">
                <a:solidFill>
                  <a:srgbClr val="000000"/>
                </a:solidFill>
                <a:latin typeface="Arial" panose="020B0604020202020204" pitchFamily="34" charset="0"/>
                <a:cs typeface="Arial" panose="020B0604020202020204" pitchFamily="34" charset="0"/>
              </a:rPr>
              <a:t>قادش برنبع     </a:t>
            </a:r>
            <a:endParaRPr lang="en-US" sz="1000" dirty="0">
              <a:solidFill>
                <a:srgbClr val="000000"/>
              </a:solidFill>
              <a:latin typeface="Arial" panose="020B0604020202020204" pitchFamily="34" charset="0"/>
              <a:cs typeface="Arial" panose="020B0604020202020204" pitchFamily="34" charset="0"/>
            </a:endParaRPr>
          </a:p>
        </p:txBody>
      </p:sp>
      <p:sp>
        <p:nvSpPr>
          <p:cNvPr id="69" name="Line 64"/>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70" name="Rectangle 65"/>
          <p:cNvSpPr>
            <a:spLocks noChangeArrowheads="1"/>
          </p:cNvSpPr>
          <p:nvPr/>
        </p:nvSpPr>
        <p:spPr bwMode="auto">
          <a:xfrm>
            <a:off x="8120063" y="3670300"/>
            <a:ext cx="527387" cy="259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100" dirty="0">
                <a:solidFill>
                  <a:srgbClr val="000000"/>
                </a:solidFill>
                <a:latin typeface="Arial" panose="020B0604020202020204" pitchFamily="34" charset="0"/>
                <a:cs typeface="Arial" panose="020B0604020202020204" pitchFamily="34" charset="0"/>
              </a:rPr>
              <a:t>الخروج</a:t>
            </a:r>
            <a:endParaRPr lang="en-US" sz="1100"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withEffect">
                                  <p:stCondLst>
                                    <p:cond delay="0"/>
                                  </p:stCondLst>
                                  <p:childTnLst>
                                    <p:set>
                                      <p:cBhvr>
                                        <p:cTn id="6" dur="1" fill="hold">
                                          <p:stCondLst>
                                            <p:cond delay="0"/>
                                          </p:stCondLst>
                                        </p:cTn>
                                        <p:tgtEl>
                                          <p:spTgt spid="93187"/>
                                        </p:tgtEl>
                                        <p:attrNameLst>
                                          <p:attrName>style.visibility</p:attrName>
                                        </p:attrNameLst>
                                      </p:cBhvr>
                                      <p:to>
                                        <p:strVal val="visible"/>
                                      </p:to>
                                    </p:set>
                                    <p:anim calcmode="lin" valueType="num">
                                      <p:cBhvr>
                                        <p:cTn id="7" dur="500" fill="hold"/>
                                        <p:tgtEl>
                                          <p:spTgt spid="93187"/>
                                        </p:tgtEl>
                                        <p:attrNameLst>
                                          <p:attrName>ppt_x</p:attrName>
                                        </p:attrNameLst>
                                      </p:cBhvr>
                                      <p:tavLst>
                                        <p:tav tm="0">
                                          <p:val>
                                            <p:strVal val="#ppt_x-#ppt_w/2"/>
                                          </p:val>
                                        </p:tav>
                                        <p:tav tm="100000">
                                          <p:val>
                                            <p:strVal val="#ppt_x"/>
                                          </p:val>
                                        </p:tav>
                                      </p:tavLst>
                                    </p:anim>
                                    <p:anim calcmode="lin" valueType="num">
                                      <p:cBhvr>
                                        <p:cTn id="8" dur="500" fill="hold"/>
                                        <p:tgtEl>
                                          <p:spTgt spid="93187"/>
                                        </p:tgtEl>
                                        <p:attrNameLst>
                                          <p:attrName>ppt_y</p:attrName>
                                        </p:attrNameLst>
                                      </p:cBhvr>
                                      <p:tavLst>
                                        <p:tav tm="0">
                                          <p:val>
                                            <p:strVal val="#ppt_y"/>
                                          </p:val>
                                        </p:tav>
                                        <p:tav tm="100000">
                                          <p:val>
                                            <p:strVal val="#ppt_y"/>
                                          </p:val>
                                        </p:tav>
                                      </p:tavLst>
                                    </p:anim>
                                    <p:anim calcmode="lin" valueType="num">
                                      <p:cBhvr>
                                        <p:cTn id="9" dur="500" fill="hold"/>
                                        <p:tgtEl>
                                          <p:spTgt spid="93187"/>
                                        </p:tgtEl>
                                        <p:attrNameLst>
                                          <p:attrName>ppt_w</p:attrName>
                                        </p:attrNameLst>
                                      </p:cBhvr>
                                      <p:tavLst>
                                        <p:tav tm="0">
                                          <p:val>
                                            <p:fltVal val="0"/>
                                          </p:val>
                                        </p:tav>
                                        <p:tav tm="100000">
                                          <p:val>
                                            <p:strVal val="#ppt_w"/>
                                          </p:val>
                                        </p:tav>
                                      </p:tavLst>
                                    </p:anim>
                                    <p:anim calcmode="lin" valueType="num">
                                      <p:cBhvr>
                                        <p:cTn id="10" dur="500" fill="hold"/>
                                        <p:tgtEl>
                                          <p:spTgt spid="93187"/>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3271"/>
                                        </p:tgtEl>
                                        <p:attrNameLst>
                                          <p:attrName>style.visibility</p:attrName>
                                        </p:attrNameLst>
                                      </p:cBhvr>
                                      <p:to>
                                        <p:strVal val="visible"/>
                                      </p:to>
                                    </p:set>
                                    <p:animEffect transition="in" filter="fade">
                                      <p:cBhvr>
                                        <p:cTn id="14" dur="500"/>
                                        <p:tgtEl>
                                          <p:spTgt spid="93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autoUpdateAnimBg="0"/>
      <p:bldP spid="932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19250" y="1270000"/>
            <a:ext cx="6438900" cy="4564063"/>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grpSp>
        <p:nvGrpSpPr>
          <p:cNvPr id="34818" name="Group 40"/>
          <p:cNvGrpSpPr>
            <a:grpSpLocks/>
          </p:cNvGrpSpPr>
          <p:nvPr/>
        </p:nvGrpSpPr>
        <p:grpSpPr bwMode="auto">
          <a:xfrm>
            <a:off x="1689100" y="2019300"/>
            <a:ext cx="5749925" cy="3244850"/>
            <a:chOff x="1064" y="1272"/>
            <a:chExt cx="3622" cy="2044"/>
          </a:xfrm>
        </p:grpSpPr>
        <p:sp>
          <p:nvSpPr>
            <p:cNvPr id="34855" name="Rectangle 33"/>
            <p:cNvSpPr>
              <a:spLocks noChangeArrowheads="1"/>
            </p:cNvSpPr>
            <p:nvPr/>
          </p:nvSpPr>
          <p:spPr bwMode="auto">
            <a:xfrm rot="1785869">
              <a:off x="2696" y="1304"/>
              <a:ext cx="912" cy="104"/>
            </a:xfrm>
            <a:prstGeom prst="rect">
              <a:avLst/>
            </a:prstGeom>
            <a:solidFill>
              <a:srgbClr val="1F1F1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4856" name="Rectangle 34"/>
            <p:cNvSpPr>
              <a:spLocks noChangeArrowheads="1"/>
            </p:cNvSpPr>
            <p:nvPr/>
          </p:nvSpPr>
          <p:spPr bwMode="auto">
            <a:xfrm rot="-1804197">
              <a:off x="2528" y="1272"/>
              <a:ext cx="912" cy="104"/>
            </a:xfrm>
            <a:prstGeom prst="rect">
              <a:avLst/>
            </a:prstGeom>
            <a:solidFill>
              <a:srgbClr val="1F1F1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4857" name="Rectangle 35"/>
            <p:cNvSpPr>
              <a:spLocks noChangeArrowheads="1"/>
            </p:cNvSpPr>
            <p:nvPr/>
          </p:nvSpPr>
          <p:spPr bwMode="auto">
            <a:xfrm rot="8101981">
              <a:off x="1064" y="1842"/>
              <a:ext cx="1443" cy="226"/>
            </a:xfrm>
            <a:prstGeom prst="rect">
              <a:avLst/>
            </a:prstGeom>
            <a:solidFill>
              <a:srgbClr val="1F1F1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4858" name="Rectangle 36"/>
            <p:cNvSpPr>
              <a:spLocks noChangeArrowheads="1"/>
            </p:cNvSpPr>
            <p:nvPr/>
          </p:nvSpPr>
          <p:spPr bwMode="auto">
            <a:xfrm rot="85205">
              <a:off x="3528" y="1520"/>
              <a:ext cx="912" cy="104"/>
            </a:xfrm>
            <a:prstGeom prst="rect">
              <a:avLst/>
            </a:prstGeom>
            <a:solidFill>
              <a:srgbClr val="1F1F1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4859" name="Rectangle 37"/>
            <p:cNvSpPr>
              <a:spLocks noChangeArrowheads="1"/>
            </p:cNvSpPr>
            <p:nvPr/>
          </p:nvSpPr>
          <p:spPr bwMode="auto">
            <a:xfrm rot="85205">
              <a:off x="1736" y="1488"/>
              <a:ext cx="912" cy="104"/>
            </a:xfrm>
            <a:prstGeom prst="rect">
              <a:avLst/>
            </a:prstGeom>
            <a:solidFill>
              <a:srgbClr val="1F1F1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4860" name="Rectangle 38"/>
            <p:cNvSpPr>
              <a:spLocks noChangeArrowheads="1"/>
            </p:cNvSpPr>
            <p:nvPr/>
          </p:nvSpPr>
          <p:spPr bwMode="auto">
            <a:xfrm rot="-10688880">
              <a:off x="1222" y="3090"/>
              <a:ext cx="3464" cy="226"/>
            </a:xfrm>
            <a:prstGeom prst="rect">
              <a:avLst/>
            </a:prstGeom>
            <a:solidFill>
              <a:srgbClr val="1F1F1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4861" name="Rectangle 39"/>
            <p:cNvSpPr>
              <a:spLocks noChangeArrowheads="1"/>
            </p:cNvSpPr>
            <p:nvPr/>
          </p:nvSpPr>
          <p:spPr bwMode="auto">
            <a:xfrm rot="3349979">
              <a:off x="3496" y="1970"/>
              <a:ext cx="1443" cy="226"/>
            </a:xfrm>
            <a:prstGeom prst="rect">
              <a:avLst/>
            </a:prstGeom>
            <a:solidFill>
              <a:srgbClr val="1F1F1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grpSp>
      <p:sp>
        <p:nvSpPr>
          <p:cNvPr id="252973" name="Text Box 45"/>
          <p:cNvSpPr txBox="1">
            <a:spLocks noChangeArrowheads="1"/>
          </p:cNvSpPr>
          <p:nvPr/>
        </p:nvSpPr>
        <p:spPr bwMode="auto">
          <a:xfrm>
            <a:off x="1779588" y="17463"/>
            <a:ext cx="1993900" cy="274637"/>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spcBef>
                <a:spcPct val="50000"/>
              </a:spcBef>
              <a:defRPr/>
            </a:pPr>
            <a:r>
              <a:rPr lang="ar-JO" sz="1200" dirty="0">
                <a:solidFill>
                  <a:schemeClr val="tx1"/>
                </a:solidFill>
                <a:latin typeface="Arial" panose="020B0604020202020204" pitchFamily="34" charset="0"/>
                <a:ea typeface="+mn-ea"/>
                <a:cs typeface="Arial" panose="020B0604020202020204" pitchFamily="34" charset="0"/>
              </a:rPr>
              <a:t>العدد 13</a:t>
            </a:r>
            <a:endParaRPr lang="en-US" sz="1200" dirty="0">
              <a:solidFill>
                <a:schemeClr val="tx1"/>
              </a:solidFill>
              <a:latin typeface="Arial" panose="020B0604020202020204" pitchFamily="34" charset="0"/>
              <a:ea typeface="+mn-ea"/>
              <a:cs typeface="Arial" panose="020B0604020202020204" pitchFamily="34" charset="0"/>
            </a:endParaRPr>
          </a:p>
        </p:txBody>
      </p:sp>
      <p:sp>
        <p:nvSpPr>
          <p:cNvPr id="252979" name="Rectangle 51"/>
          <p:cNvSpPr>
            <a:spLocks noChangeArrowheads="1"/>
          </p:cNvSpPr>
          <p:nvPr/>
        </p:nvSpPr>
        <p:spPr bwMode="auto">
          <a:xfrm>
            <a:off x="1739900" y="5137150"/>
            <a:ext cx="6191250" cy="397545"/>
          </a:xfrm>
          <a:prstGeom prst="rect">
            <a:avLst/>
          </a:prstGeom>
          <a:noFill/>
          <a:ln w="12700">
            <a:noFill/>
            <a:miter lim="800000"/>
            <a:headEnd/>
            <a:tailEnd/>
          </a:ln>
          <a:effectLst>
            <a:outerShdw blurRad="63500" dist="29783" dir="1514402" algn="ctr" rotWithShape="0">
              <a:schemeClr val="bg2">
                <a:alpha val="74998"/>
              </a:schemeClr>
            </a:outerShdw>
          </a:effectLst>
        </p:spPr>
        <p:txBody>
          <a:bodyPr lIns="90487" tIns="44450" rIns="90487" bIns="44450">
            <a:spAutoFit/>
          </a:bodyPr>
          <a:lstStyle/>
          <a:p>
            <a:pPr>
              <a:defRPr/>
            </a:pPr>
            <a:r>
              <a:rPr lang="ar-JO" sz="2000" dirty="0">
                <a:solidFill>
                  <a:schemeClr val="tx2"/>
                </a:solidFill>
                <a:latin typeface="Arial" panose="020B0604020202020204" pitchFamily="34" charset="0"/>
                <a:ea typeface="+mn-ea"/>
                <a:cs typeface="Arial" panose="020B0604020202020204" pitchFamily="34" charset="0"/>
              </a:rPr>
              <a:t>خيمة الإجتماع في البرية                          </a:t>
            </a:r>
            <a:endParaRPr lang="en-US" sz="2400" dirty="0">
              <a:solidFill>
                <a:schemeClr val="tx2"/>
              </a:solidFill>
              <a:latin typeface="Arial" panose="020B0604020202020204" pitchFamily="34" charset="0"/>
              <a:ea typeface="+mn-ea"/>
              <a:cs typeface="Arial" panose="020B0604020202020204" pitchFamily="34" charset="0"/>
            </a:endParaRPr>
          </a:p>
        </p:txBody>
      </p:sp>
      <p:sp>
        <p:nvSpPr>
          <p:cNvPr id="34821" name="Rectangle 53"/>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4822" name="Rectangle 54"/>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34823" name="AutoShape 55"/>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4824" name="Rectangle 56"/>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4825" name="AutoShape 57"/>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4826" name="Line 58"/>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4827" name="Line 59"/>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4828" name="Line 60"/>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4829" name="Line 61"/>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4830" name="Line 62"/>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4831" name="Rectangle 63"/>
          <p:cNvSpPr>
            <a:spLocks noChangeArrowheads="1"/>
          </p:cNvSpPr>
          <p:nvPr/>
        </p:nvSpPr>
        <p:spPr bwMode="auto">
          <a:xfrm>
            <a:off x="8007350" y="3429000"/>
            <a:ext cx="59952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MOSES</a:t>
            </a:r>
          </a:p>
        </p:txBody>
      </p:sp>
      <p:sp>
        <p:nvSpPr>
          <p:cNvPr id="34832" name="Rectangle 64"/>
          <p:cNvSpPr>
            <a:spLocks noChangeArrowheads="1"/>
          </p:cNvSpPr>
          <p:nvPr/>
        </p:nvSpPr>
        <p:spPr bwMode="auto">
          <a:xfrm>
            <a:off x="8156575" y="3841750"/>
            <a:ext cx="45845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dirty="0">
                <a:solidFill>
                  <a:srgbClr val="000000"/>
                </a:solidFill>
                <a:latin typeface="Arial" panose="020B0604020202020204" pitchFamily="34" charset="0"/>
                <a:cs typeface="Arial" panose="020B0604020202020204" pitchFamily="34" charset="0"/>
              </a:rPr>
              <a:t>Sinai</a:t>
            </a:r>
          </a:p>
        </p:txBody>
      </p:sp>
      <p:sp>
        <p:nvSpPr>
          <p:cNvPr id="34833" name="Rectangle 65"/>
          <p:cNvSpPr>
            <a:spLocks noChangeArrowheads="1"/>
          </p:cNvSpPr>
          <p:nvPr/>
        </p:nvSpPr>
        <p:spPr bwMode="auto">
          <a:xfrm>
            <a:off x="8075613" y="4025900"/>
            <a:ext cx="65081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M - C - C</a:t>
            </a:r>
          </a:p>
        </p:txBody>
      </p:sp>
      <p:sp>
        <p:nvSpPr>
          <p:cNvPr id="34834" name="Rectangle 66"/>
          <p:cNvSpPr>
            <a:spLocks noChangeArrowheads="1"/>
          </p:cNvSpPr>
          <p:nvPr/>
        </p:nvSpPr>
        <p:spPr bwMode="auto">
          <a:xfrm>
            <a:off x="7912100" y="4197350"/>
            <a:ext cx="1022715"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Kadesh Barnea</a:t>
            </a:r>
          </a:p>
        </p:txBody>
      </p:sp>
      <p:sp>
        <p:nvSpPr>
          <p:cNvPr id="34835" name="Line 67"/>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4836" name="Rectangle 68"/>
          <p:cNvSpPr>
            <a:spLocks noChangeArrowheads="1"/>
          </p:cNvSpPr>
          <p:nvPr/>
        </p:nvSpPr>
        <p:spPr bwMode="auto">
          <a:xfrm>
            <a:off x="8120063" y="3670300"/>
            <a:ext cx="59952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Exodus</a:t>
            </a:r>
          </a:p>
        </p:txBody>
      </p:sp>
      <p:sp>
        <p:nvSpPr>
          <p:cNvPr id="34837" name="Text Box 69"/>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sp>
        <p:nvSpPr>
          <p:cNvPr id="34838" name="Text Box 72"/>
          <p:cNvSpPr txBox="1">
            <a:spLocks noChangeArrowheads="1"/>
          </p:cNvSpPr>
          <p:nvPr/>
        </p:nvSpPr>
        <p:spPr bwMode="auto">
          <a:xfrm>
            <a:off x="8655050" y="640715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endParaRPr lang="en-US" sz="2000" b="0">
              <a:solidFill>
                <a:srgbClr val="FFFFFF"/>
              </a:solidFill>
              <a:latin typeface="Arial" panose="020B0604020202020204" pitchFamily="34" charset="0"/>
              <a:cs typeface="Arial" panose="020B0604020202020204" pitchFamily="34" charset="0"/>
            </a:endParaRPr>
          </a:p>
        </p:txBody>
      </p:sp>
      <p:sp>
        <p:nvSpPr>
          <p:cNvPr id="253001" name="Rectangle 73"/>
          <p:cNvSpPr>
            <a:spLocks noChangeArrowheads="1"/>
          </p:cNvSpPr>
          <p:nvPr/>
        </p:nvSpPr>
        <p:spPr bwMode="auto">
          <a:xfrm>
            <a:off x="8098485" y="6530102"/>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16</a:t>
            </a:r>
          </a:p>
        </p:txBody>
      </p:sp>
      <p:sp>
        <p:nvSpPr>
          <p:cNvPr id="34840" name="Text Box 74"/>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a:solidFill>
                  <a:schemeClr val="tx1"/>
                </a:solidFill>
                <a:latin typeface="Arial" panose="020B0604020202020204" pitchFamily="34" charset="0"/>
                <a:cs typeface="Arial" panose="020B0604020202020204" pitchFamily="34" charset="0"/>
              </a:rPr>
              <a:t>Handbook pg. 26-29</a:t>
            </a:r>
          </a:p>
        </p:txBody>
      </p:sp>
      <p:sp>
        <p:nvSpPr>
          <p:cNvPr id="34841" name="Line 75"/>
          <p:cNvSpPr>
            <a:spLocks noChangeShapeType="1"/>
          </p:cNvSpPr>
          <p:nvPr/>
        </p:nvSpPr>
        <p:spPr bwMode="auto">
          <a:xfrm>
            <a:off x="5962650" y="2533650"/>
            <a:ext cx="1162050" cy="1847850"/>
          </a:xfrm>
          <a:prstGeom prst="line">
            <a:avLst/>
          </a:prstGeom>
          <a:noFill/>
          <a:ln w="101600">
            <a:solidFill>
              <a:srgbClr val="1F1D1A"/>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4842" name="Line 76"/>
          <p:cNvSpPr>
            <a:spLocks noChangeShapeType="1"/>
          </p:cNvSpPr>
          <p:nvPr/>
        </p:nvSpPr>
        <p:spPr bwMode="auto">
          <a:xfrm flipH="1" flipV="1">
            <a:off x="5592763" y="2609850"/>
            <a:ext cx="641350" cy="7938"/>
          </a:xfrm>
          <a:prstGeom prst="line">
            <a:avLst/>
          </a:prstGeom>
          <a:noFill/>
          <a:ln w="120650">
            <a:solidFill>
              <a:srgbClr val="1F1D1A"/>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4843" name="Line 78"/>
          <p:cNvSpPr>
            <a:spLocks noChangeShapeType="1"/>
          </p:cNvSpPr>
          <p:nvPr/>
        </p:nvSpPr>
        <p:spPr bwMode="auto">
          <a:xfrm>
            <a:off x="4586288" y="2041525"/>
            <a:ext cx="1058862" cy="603250"/>
          </a:xfrm>
          <a:prstGeom prst="line">
            <a:avLst/>
          </a:prstGeom>
          <a:noFill/>
          <a:ln w="120650">
            <a:solidFill>
              <a:srgbClr val="1F1D1A"/>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4844" name="Line 79"/>
          <p:cNvSpPr>
            <a:spLocks noChangeShapeType="1"/>
          </p:cNvSpPr>
          <p:nvPr/>
        </p:nvSpPr>
        <p:spPr bwMode="auto">
          <a:xfrm flipH="1">
            <a:off x="4089400" y="2109788"/>
            <a:ext cx="827088" cy="517525"/>
          </a:xfrm>
          <a:prstGeom prst="line">
            <a:avLst/>
          </a:prstGeom>
          <a:noFill/>
          <a:ln w="120650">
            <a:solidFill>
              <a:srgbClr val="1F1D1A"/>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4845" name="Line 80"/>
          <p:cNvSpPr>
            <a:spLocks noChangeShapeType="1"/>
          </p:cNvSpPr>
          <p:nvPr/>
        </p:nvSpPr>
        <p:spPr bwMode="auto">
          <a:xfrm flipH="1" flipV="1">
            <a:off x="3373438" y="2557463"/>
            <a:ext cx="811212" cy="15875"/>
          </a:xfrm>
          <a:prstGeom prst="line">
            <a:avLst/>
          </a:prstGeom>
          <a:noFill/>
          <a:ln w="120650">
            <a:solidFill>
              <a:srgbClr val="1F1D1A"/>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4846" name="Line 81"/>
          <p:cNvSpPr>
            <a:spLocks noChangeShapeType="1"/>
          </p:cNvSpPr>
          <p:nvPr/>
        </p:nvSpPr>
        <p:spPr bwMode="auto">
          <a:xfrm flipV="1">
            <a:off x="1951038" y="2397125"/>
            <a:ext cx="1820862" cy="1928813"/>
          </a:xfrm>
          <a:prstGeom prst="line">
            <a:avLst/>
          </a:prstGeom>
          <a:noFill/>
          <a:ln w="120650">
            <a:solidFill>
              <a:srgbClr val="1F1D1A"/>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4847" name="Line 82"/>
          <p:cNvSpPr>
            <a:spLocks noChangeShapeType="1"/>
          </p:cNvSpPr>
          <p:nvPr/>
        </p:nvSpPr>
        <p:spPr bwMode="auto">
          <a:xfrm>
            <a:off x="2027238" y="4808538"/>
            <a:ext cx="5248275" cy="196850"/>
          </a:xfrm>
          <a:prstGeom prst="line">
            <a:avLst/>
          </a:prstGeom>
          <a:noFill/>
          <a:ln w="120650">
            <a:solidFill>
              <a:srgbClr val="1F1D1A"/>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52980" name="Text Box 52"/>
          <p:cNvSpPr txBox="1">
            <a:spLocks noChangeArrowheads="1"/>
          </p:cNvSpPr>
          <p:nvPr/>
        </p:nvSpPr>
        <p:spPr bwMode="auto">
          <a:xfrm>
            <a:off x="1577975" y="1811338"/>
            <a:ext cx="6480175" cy="457200"/>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defRPr/>
            </a:pPr>
            <a:r>
              <a:rPr lang="ar-JO" sz="2400" dirty="0">
                <a:solidFill>
                  <a:schemeClr val="tx2"/>
                </a:solidFill>
                <a:latin typeface="Arial" panose="020B0604020202020204" pitchFamily="34" charset="0"/>
                <a:cs typeface="Arial" panose="020B0604020202020204" pitchFamily="34" charset="0"/>
              </a:rPr>
              <a:t>موسى يدعوا ممثلي الأسباط</a:t>
            </a:r>
            <a:endParaRPr lang="en-US" sz="4000" dirty="0">
              <a:solidFill>
                <a:schemeClr val="tx2"/>
              </a:solidFill>
              <a:latin typeface="Arial" panose="020B0604020202020204" pitchFamily="34" charset="0"/>
              <a:cs typeface="Arial" panose="020B0604020202020204" pitchFamily="34" charset="0"/>
            </a:endParaRPr>
          </a:p>
        </p:txBody>
      </p:sp>
      <p:sp>
        <p:nvSpPr>
          <p:cNvPr id="252974" name="Text Box 46"/>
          <p:cNvSpPr txBox="1">
            <a:spLocks noChangeArrowheads="1"/>
          </p:cNvSpPr>
          <p:nvPr/>
        </p:nvSpPr>
        <p:spPr bwMode="auto">
          <a:xfrm>
            <a:off x="1752600" y="568325"/>
            <a:ext cx="5930900" cy="707886"/>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defRPr/>
            </a:pPr>
            <a:r>
              <a:rPr lang="ar-JO" sz="4000" dirty="0">
                <a:solidFill>
                  <a:srgbClr val="66FF66"/>
                </a:solidFill>
                <a:latin typeface="Arial" panose="020B0604020202020204" pitchFamily="34" charset="0"/>
                <a:cs typeface="Arial" panose="020B0604020202020204" pitchFamily="34" charset="0"/>
              </a:rPr>
              <a:t>موسى بحاجة الى معلومات جديدة!</a:t>
            </a:r>
            <a:endParaRPr lang="en-US" sz="4000" dirty="0">
              <a:solidFill>
                <a:schemeClr val="tx2"/>
              </a:solidFill>
              <a:latin typeface="Arial" panose="020B0604020202020204" pitchFamily="34" charset="0"/>
              <a:cs typeface="Arial" panose="020B0604020202020204" pitchFamily="34" charset="0"/>
            </a:endParaRPr>
          </a:p>
        </p:txBody>
      </p:sp>
      <p:sp>
        <p:nvSpPr>
          <p:cNvPr id="252937" name="Oval 9"/>
          <p:cNvSpPr>
            <a:spLocks noChangeArrowheads="1"/>
          </p:cNvSpPr>
          <p:nvPr/>
        </p:nvSpPr>
        <p:spPr bwMode="auto">
          <a:xfrm>
            <a:off x="1812925" y="4979988"/>
            <a:ext cx="5883275" cy="800100"/>
          </a:xfrm>
          <a:prstGeom prst="ellipse">
            <a:avLst/>
          </a:prstGeom>
          <a:noFill/>
          <a:ln w="57150">
            <a:solidFill>
              <a:srgbClr val="EEFF4B"/>
            </a:solidFill>
            <a:round/>
            <a:headEnd/>
            <a:tailEnd/>
          </a:ln>
          <a:effectLst>
            <a:outerShdw blurRad="63500" dist="99190" dir="2388334"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nvGrpSpPr>
          <p:cNvPr id="34851" name="Group 86"/>
          <p:cNvGrpSpPr>
            <a:grpSpLocks/>
          </p:cNvGrpSpPr>
          <p:nvPr/>
        </p:nvGrpSpPr>
        <p:grpSpPr bwMode="auto">
          <a:xfrm>
            <a:off x="519113" y="7938"/>
            <a:ext cx="939800" cy="1720850"/>
            <a:chOff x="327" y="5"/>
            <a:chExt cx="592" cy="1084"/>
          </a:xfrm>
        </p:grpSpPr>
        <p:sp>
          <p:nvSpPr>
            <p:cNvPr id="253015" name="Rectangle 87"/>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10600" b="0">
                  <a:solidFill>
                    <a:srgbClr val="FFFF00"/>
                  </a:solidFill>
                  <a:latin typeface="Arial" panose="020B0604020202020204" pitchFamily="34" charset="0"/>
                  <a:cs typeface="Arial" panose="020B0604020202020204" pitchFamily="34" charset="0"/>
                </a:rPr>
                <a:t>7</a:t>
              </a:r>
              <a:endParaRPr lang="en-US">
                <a:latin typeface="Arial" panose="020B0604020202020204" pitchFamily="34" charset="0"/>
                <a:cs typeface="Arial" panose="020B0604020202020204" pitchFamily="34" charset="0"/>
              </a:endParaRPr>
            </a:p>
          </p:txBody>
        </p:sp>
        <p:sp>
          <p:nvSpPr>
            <p:cNvPr id="253016" name="Line 88"/>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34852" name="Text Box 89"/>
          <p:cNvSpPr txBox="1">
            <a:spLocks noChangeArrowheads="1"/>
          </p:cNvSpPr>
          <p:nvPr/>
        </p:nvSpPr>
        <p:spPr bwMode="auto">
          <a:xfrm>
            <a:off x="8599488" y="6488113"/>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r>
              <a:rPr lang="en-US" sz="1400">
                <a:solidFill>
                  <a:srgbClr val="FFFFFF"/>
                </a:solidFill>
                <a:latin typeface="Arial" panose="020B0604020202020204" pitchFamily="34" charset="0"/>
                <a:cs typeface="Arial" panose="020B0604020202020204" pitchFamily="34" charset="0"/>
              </a:rPr>
              <a:t>2</a:t>
            </a:r>
            <a:endParaRPr lang="en-US" sz="1400">
              <a:latin typeface="Arial" panose="020B0604020202020204" pitchFamily="34" charset="0"/>
              <a:cs typeface="Arial" panose="020B0604020202020204" pitchFamily="34" charset="0"/>
            </a:endParaRPr>
          </a:p>
        </p:txBody>
      </p:sp>
      <p:sp>
        <p:nvSpPr>
          <p:cNvPr id="47" name="Rectangle 49"/>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48" name="Rectangle 50"/>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49" name="AutoShape 51"/>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0" name="Rectangle 52"/>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1" name="AutoShape 53"/>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52" name="Line 54"/>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3" name="Line 55"/>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4" name="Line 56"/>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5" name="Line 57"/>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6" name="Line 58"/>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7" name="Rectangle 59"/>
          <p:cNvSpPr>
            <a:spLocks noChangeArrowheads="1"/>
          </p:cNvSpPr>
          <p:nvPr/>
        </p:nvSpPr>
        <p:spPr bwMode="auto">
          <a:xfrm>
            <a:off x="8007350" y="3429000"/>
            <a:ext cx="493724"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200" dirty="0">
                <a:solidFill>
                  <a:srgbClr val="000000"/>
                </a:solidFill>
                <a:latin typeface="Arial" panose="020B0604020202020204" pitchFamily="34" charset="0"/>
                <a:cs typeface="Arial" panose="020B0604020202020204" pitchFamily="34" charset="0"/>
              </a:rPr>
              <a:t>موسى</a:t>
            </a:r>
            <a:endParaRPr lang="en-US" sz="1200" dirty="0">
              <a:solidFill>
                <a:srgbClr val="000000"/>
              </a:solidFill>
              <a:latin typeface="Arial" panose="020B0604020202020204" pitchFamily="34" charset="0"/>
              <a:cs typeface="Arial" panose="020B0604020202020204" pitchFamily="34" charset="0"/>
            </a:endParaRPr>
          </a:p>
        </p:txBody>
      </p:sp>
      <p:sp>
        <p:nvSpPr>
          <p:cNvPr id="58" name="Rectangle 60"/>
          <p:cNvSpPr>
            <a:spLocks noChangeArrowheads="1"/>
          </p:cNvSpPr>
          <p:nvPr/>
        </p:nvSpPr>
        <p:spPr bwMode="auto">
          <a:xfrm>
            <a:off x="8156575" y="3841750"/>
            <a:ext cx="432810" cy="251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050" dirty="0">
                <a:solidFill>
                  <a:srgbClr val="000000"/>
                </a:solidFill>
                <a:latin typeface="Arial" panose="020B0604020202020204" pitchFamily="34" charset="0"/>
                <a:cs typeface="Arial" panose="020B0604020202020204" pitchFamily="34" charset="0"/>
              </a:rPr>
              <a:t>سيناء</a:t>
            </a:r>
            <a:endParaRPr lang="en-US" sz="1050" dirty="0">
              <a:solidFill>
                <a:srgbClr val="000000"/>
              </a:solidFill>
              <a:latin typeface="Arial" panose="020B0604020202020204" pitchFamily="34" charset="0"/>
              <a:cs typeface="Arial" panose="020B0604020202020204" pitchFamily="34" charset="0"/>
            </a:endParaRPr>
          </a:p>
        </p:txBody>
      </p:sp>
      <p:sp>
        <p:nvSpPr>
          <p:cNvPr id="59" name="Rectangle 61"/>
          <p:cNvSpPr>
            <a:spLocks noChangeArrowheads="1"/>
          </p:cNvSpPr>
          <p:nvPr/>
        </p:nvSpPr>
        <p:spPr bwMode="auto">
          <a:xfrm>
            <a:off x="8075613" y="4025900"/>
            <a:ext cx="50654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أ – أ - م</a:t>
            </a:r>
            <a:endParaRPr lang="en-US" sz="900" dirty="0">
              <a:solidFill>
                <a:srgbClr val="000000"/>
              </a:solidFill>
              <a:latin typeface="Arial" panose="020B0604020202020204" pitchFamily="34" charset="0"/>
              <a:cs typeface="Arial" panose="020B0604020202020204" pitchFamily="34" charset="0"/>
            </a:endParaRPr>
          </a:p>
        </p:txBody>
      </p:sp>
      <p:sp>
        <p:nvSpPr>
          <p:cNvPr id="60" name="Rectangle 62"/>
          <p:cNvSpPr>
            <a:spLocks noChangeArrowheads="1"/>
          </p:cNvSpPr>
          <p:nvPr/>
        </p:nvSpPr>
        <p:spPr bwMode="auto">
          <a:xfrm>
            <a:off x="7912100" y="4197350"/>
            <a:ext cx="844782" cy="243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000" dirty="0">
                <a:solidFill>
                  <a:srgbClr val="000000"/>
                </a:solidFill>
                <a:latin typeface="Arial" panose="020B0604020202020204" pitchFamily="34" charset="0"/>
                <a:cs typeface="Arial" panose="020B0604020202020204" pitchFamily="34" charset="0"/>
              </a:rPr>
              <a:t>قادش برنبع     </a:t>
            </a:r>
            <a:endParaRPr lang="en-US" sz="1000" dirty="0">
              <a:solidFill>
                <a:srgbClr val="000000"/>
              </a:solidFill>
              <a:latin typeface="Arial" panose="020B0604020202020204" pitchFamily="34" charset="0"/>
              <a:cs typeface="Arial" panose="020B0604020202020204" pitchFamily="34" charset="0"/>
            </a:endParaRPr>
          </a:p>
        </p:txBody>
      </p:sp>
      <p:sp>
        <p:nvSpPr>
          <p:cNvPr id="62" name="Line 64"/>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3" name="Rectangle 65"/>
          <p:cNvSpPr>
            <a:spLocks noChangeArrowheads="1"/>
          </p:cNvSpPr>
          <p:nvPr/>
        </p:nvSpPr>
        <p:spPr bwMode="auto">
          <a:xfrm>
            <a:off x="8120063" y="3670300"/>
            <a:ext cx="527387" cy="259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100" dirty="0">
                <a:solidFill>
                  <a:srgbClr val="000000"/>
                </a:solidFill>
                <a:latin typeface="Arial" panose="020B0604020202020204" pitchFamily="34" charset="0"/>
                <a:cs typeface="Arial" panose="020B0604020202020204" pitchFamily="34" charset="0"/>
              </a:rPr>
              <a:t>الخروج</a:t>
            </a:r>
            <a:endParaRPr lang="en-US" sz="1100"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2979"/>
                                        </p:tgtEl>
                                        <p:attrNameLst>
                                          <p:attrName>style.visibility</p:attrName>
                                        </p:attrNameLst>
                                      </p:cBhvr>
                                      <p:to>
                                        <p:strVal val="visible"/>
                                      </p:to>
                                    </p:set>
                                    <p:animEffect transition="in" filter="fade">
                                      <p:cBhvr>
                                        <p:cTn id="7" dur="1000"/>
                                        <p:tgtEl>
                                          <p:spTgt spid="252979"/>
                                        </p:tgtEl>
                                      </p:cBhvr>
                                    </p:animEffect>
                                  </p:childTnLst>
                                </p:cTn>
                              </p:par>
                            </p:childTnLst>
                          </p:cTn>
                        </p:par>
                        <p:par>
                          <p:cTn id="8" fill="hold" nodeType="afterGroup">
                            <p:stCondLst>
                              <p:cond delay="1000"/>
                            </p:stCondLst>
                            <p:childTnLst>
                              <p:par>
                                <p:cTn id="9" presetID="23" presetClass="entr" presetSubtype="528" fill="hold" grpId="0" nodeType="afterEffect">
                                  <p:stCondLst>
                                    <p:cond delay="0"/>
                                  </p:stCondLst>
                                  <p:childTnLst>
                                    <p:set>
                                      <p:cBhvr>
                                        <p:cTn id="10" dur="1" fill="hold">
                                          <p:stCondLst>
                                            <p:cond delay="0"/>
                                          </p:stCondLst>
                                        </p:cTn>
                                        <p:tgtEl>
                                          <p:spTgt spid="252937"/>
                                        </p:tgtEl>
                                        <p:attrNameLst>
                                          <p:attrName>style.visibility</p:attrName>
                                        </p:attrNameLst>
                                      </p:cBhvr>
                                      <p:to>
                                        <p:strVal val="visible"/>
                                      </p:to>
                                    </p:set>
                                    <p:anim calcmode="lin" valueType="num">
                                      <p:cBhvr>
                                        <p:cTn id="11" dur="500" fill="hold"/>
                                        <p:tgtEl>
                                          <p:spTgt spid="252937"/>
                                        </p:tgtEl>
                                        <p:attrNameLst>
                                          <p:attrName>ppt_w</p:attrName>
                                        </p:attrNameLst>
                                      </p:cBhvr>
                                      <p:tavLst>
                                        <p:tav tm="0">
                                          <p:val>
                                            <p:fltVal val="0"/>
                                          </p:val>
                                        </p:tav>
                                        <p:tav tm="100000">
                                          <p:val>
                                            <p:strVal val="#ppt_w"/>
                                          </p:val>
                                        </p:tav>
                                      </p:tavLst>
                                    </p:anim>
                                    <p:anim calcmode="lin" valueType="num">
                                      <p:cBhvr>
                                        <p:cTn id="12" dur="500" fill="hold"/>
                                        <p:tgtEl>
                                          <p:spTgt spid="252937"/>
                                        </p:tgtEl>
                                        <p:attrNameLst>
                                          <p:attrName>ppt_h</p:attrName>
                                        </p:attrNameLst>
                                      </p:cBhvr>
                                      <p:tavLst>
                                        <p:tav tm="0">
                                          <p:val>
                                            <p:fltVal val="0"/>
                                          </p:val>
                                        </p:tav>
                                        <p:tav tm="100000">
                                          <p:val>
                                            <p:strVal val="#ppt_h"/>
                                          </p:val>
                                        </p:tav>
                                      </p:tavLst>
                                    </p:anim>
                                    <p:anim calcmode="lin" valueType="num">
                                      <p:cBhvr>
                                        <p:cTn id="13" dur="500" fill="hold"/>
                                        <p:tgtEl>
                                          <p:spTgt spid="252937"/>
                                        </p:tgtEl>
                                        <p:attrNameLst>
                                          <p:attrName>ppt_x</p:attrName>
                                        </p:attrNameLst>
                                      </p:cBhvr>
                                      <p:tavLst>
                                        <p:tav tm="0">
                                          <p:val>
                                            <p:fltVal val="0.5"/>
                                          </p:val>
                                        </p:tav>
                                        <p:tav tm="100000">
                                          <p:val>
                                            <p:strVal val="#ppt_x"/>
                                          </p:val>
                                        </p:tav>
                                      </p:tavLst>
                                    </p:anim>
                                    <p:anim calcmode="lin" valueType="num">
                                      <p:cBhvr>
                                        <p:cTn id="14" dur="500" fill="hold"/>
                                        <p:tgtEl>
                                          <p:spTgt spid="252937"/>
                                        </p:tgtEl>
                                        <p:attrNameLst>
                                          <p:attrName>ppt_y</p:attrName>
                                        </p:attrNameLst>
                                      </p:cBhvr>
                                      <p:tavLst>
                                        <p:tav tm="0">
                                          <p:val>
                                            <p:fltVal val="0.5"/>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grpId="0" nodeType="clickEffect">
                                  <p:stCondLst>
                                    <p:cond delay="0"/>
                                  </p:stCondLst>
                                  <p:childTnLst>
                                    <p:set>
                                      <p:cBhvr>
                                        <p:cTn id="18" dur="1" fill="hold">
                                          <p:stCondLst>
                                            <p:cond delay="0"/>
                                          </p:stCondLst>
                                        </p:cTn>
                                        <p:tgtEl>
                                          <p:spTgt spid="252974"/>
                                        </p:tgtEl>
                                        <p:attrNameLst>
                                          <p:attrName>style.visibility</p:attrName>
                                        </p:attrNameLst>
                                      </p:cBhvr>
                                      <p:to>
                                        <p:strVal val="visible"/>
                                      </p:to>
                                    </p:set>
                                    <p:anim calcmode="lin" valueType="num">
                                      <p:cBhvr>
                                        <p:cTn id="19" dur="500" fill="hold"/>
                                        <p:tgtEl>
                                          <p:spTgt spid="252974"/>
                                        </p:tgtEl>
                                        <p:attrNameLst>
                                          <p:attrName>ppt_w</p:attrName>
                                        </p:attrNameLst>
                                      </p:cBhvr>
                                      <p:tavLst>
                                        <p:tav tm="0">
                                          <p:val>
                                            <p:fltVal val="0"/>
                                          </p:val>
                                        </p:tav>
                                        <p:tav tm="100000">
                                          <p:val>
                                            <p:strVal val="#ppt_w"/>
                                          </p:val>
                                        </p:tav>
                                      </p:tavLst>
                                    </p:anim>
                                    <p:anim calcmode="lin" valueType="num">
                                      <p:cBhvr>
                                        <p:cTn id="20" dur="500" fill="hold"/>
                                        <p:tgtEl>
                                          <p:spTgt spid="252974"/>
                                        </p:tgtEl>
                                        <p:attrNameLst>
                                          <p:attrName>ppt_h</p:attrName>
                                        </p:attrNameLst>
                                      </p:cBhvr>
                                      <p:tavLst>
                                        <p:tav tm="0">
                                          <p:val>
                                            <p:fltVal val="0"/>
                                          </p:val>
                                        </p:tav>
                                        <p:tav tm="100000">
                                          <p:val>
                                            <p:strVal val="#ppt_h"/>
                                          </p:val>
                                        </p:tav>
                                      </p:tavLst>
                                    </p:anim>
                                    <p:anim calcmode="lin" valueType="num">
                                      <p:cBhvr>
                                        <p:cTn id="21" dur="500" fill="hold"/>
                                        <p:tgtEl>
                                          <p:spTgt spid="252974"/>
                                        </p:tgtEl>
                                        <p:attrNameLst>
                                          <p:attrName>ppt_x</p:attrName>
                                        </p:attrNameLst>
                                      </p:cBhvr>
                                      <p:tavLst>
                                        <p:tav tm="0">
                                          <p:val>
                                            <p:fltVal val="0.5"/>
                                          </p:val>
                                        </p:tav>
                                        <p:tav tm="100000">
                                          <p:val>
                                            <p:strVal val="#ppt_x"/>
                                          </p:val>
                                        </p:tav>
                                      </p:tavLst>
                                    </p:anim>
                                    <p:anim calcmode="lin" valueType="num">
                                      <p:cBhvr>
                                        <p:cTn id="22" dur="500" fill="hold"/>
                                        <p:tgtEl>
                                          <p:spTgt spid="252974"/>
                                        </p:tgtEl>
                                        <p:attrNameLst>
                                          <p:attrName>ppt_y</p:attrName>
                                        </p:attrNameLst>
                                      </p:cBhvr>
                                      <p:tavLst>
                                        <p:tav tm="0">
                                          <p:val>
                                            <p:fltVal val="0.5"/>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grpId="0" nodeType="clickEffect">
                                  <p:stCondLst>
                                    <p:cond delay="0"/>
                                  </p:stCondLst>
                                  <p:childTnLst>
                                    <p:set>
                                      <p:cBhvr>
                                        <p:cTn id="26" dur="1" fill="hold">
                                          <p:stCondLst>
                                            <p:cond delay="0"/>
                                          </p:stCondLst>
                                        </p:cTn>
                                        <p:tgtEl>
                                          <p:spTgt spid="252980"/>
                                        </p:tgtEl>
                                        <p:attrNameLst>
                                          <p:attrName>style.visibility</p:attrName>
                                        </p:attrNameLst>
                                      </p:cBhvr>
                                      <p:to>
                                        <p:strVal val="visible"/>
                                      </p:to>
                                    </p:set>
                                    <p:anim calcmode="lin" valueType="num">
                                      <p:cBhvr>
                                        <p:cTn id="27" dur="500" fill="hold"/>
                                        <p:tgtEl>
                                          <p:spTgt spid="252980"/>
                                        </p:tgtEl>
                                        <p:attrNameLst>
                                          <p:attrName>ppt_w</p:attrName>
                                        </p:attrNameLst>
                                      </p:cBhvr>
                                      <p:tavLst>
                                        <p:tav tm="0">
                                          <p:val>
                                            <p:fltVal val="0"/>
                                          </p:val>
                                        </p:tav>
                                        <p:tav tm="100000">
                                          <p:val>
                                            <p:strVal val="#ppt_w"/>
                                          </p:val>
                                        </p:tav>
                                      </p:tavLst>
                                    </p:anim>
                                    <p:anim calcmode="lin" valueType="num">
                                      <p:cBhvr>
                                        <p:cTn id="28" dur="500" fill="hold"/>
                                        <p:tgtEl>
                                          <p:spTgt spid="252980"/>
                                        </p:tgtEl>
                                        <p:attrNameLst>
                                          <p:attrName>ppt_h</p:attrName>
                                        </p:attrNameLst>
                                      </p:cBhvr>
                                      <p:tavLst>
                                        <p:tav tm="0">
                                          <p:val>
                                            <p:fltVal val="0"/>
                                          </p:val>
                                        </p:tav>
                                        <p:tav tm="100000">
                                          <p:val>
                                            <p:strVal val="#ppt_h"/>
                                          </p:val>
                                        </p:tav>
                                      </p:tavLst>
                                    </p:anim>
                                    <p:anim calcmode="lin" valueType="num">
                                      <p:cBhvr>
                                        <p:cTn id="29" dur="500" fill="hold"/>
                                        <p:tgtEl>
                                          <p:spTgt spid="252980"/>
                                        </p:tgtEl>
                                        <p:attrNameLst>
                                          <p:attrName>ppt_x</p:attrName>
                                        </p:attrNameLst>
                                      </p:cBhvr>
                                      <p:tavLst>
                                        <p:tav tm="0">
                                          <p:val>
                                            <p:fltVal val="0.5"/>
                                          </p:val>
                                        </p:tav>
                                        <p:tav tm="100000">
                                          <p:val>
                                            <p:strVal val="#ppt_x"/>
                                          </p:val>
                                        </p:tav>
                                      </p:tavLst>
                                    </p:anim>
                                    <p:anim calcmode="lin" valueType="num">
                                      <p:cBhvr>
                                        <p:cTn id="30" dur="500" fill="hold"/>
                                        <p:tgtEl>
                                          <p:spTgt spid="25298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79" grpId="0" autoUpdateAnimBg="0"/>
      <p:bldP spid="252980" grpId="0" autoUpdateAnimBg="0"/>
      <p:bldP spid="252974" grpId="0" autoUpdateAnimBg="0"/>
      <p:bldP spid="2529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19250" y="1270000"/>
            <a:ext cx="6438900" cy="4564063"/>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grpSp>
        <p:nvGrpSpPr>
          <p:cNvPr id="36866" name="Group 5"/>
          <p:cNvGrpSpPr>
            <a:grpSpLocks/>
          </p:cNvGrpSpPr>
          <p:nvPr/>
        </p:nvGrpSpPr>
        <p:grpSpPr bwMode="auto">
          <a:xfrm>
            <a:off x="1689100" y="2019300"/>
            <a:ext cx="5749925" cy="3244850"/>
            <a:chOff x="1064" y="1272"/>
            <a:chExt cx="3622" cy="2044"/>
          </a:xfrm>
        </p:grpSpPr>
        <p:sp>
          <p:nvSpPr>
            <p:cNvPr id="36907" name="Rectangle 6"/>
            <p:cNvSpPr>
              <a:spLocks noChangeArrowheads="1"/>
            </p:cNvSpPr>
            <p:nvPr/>
          </p:nvSpPr>
          <p:spPr bwMode="auto">
            <a:xfrm rot="1785869">
              <a:off x="2696" y="1304"/>
              <a:ext cx="912" cy="104"/>
            </a:xfrm>
            <a:prstGeom prst="rect">
              <a:avLst/>
            </a:prstGeom>
            <a:solidFill>
              <a:srgbClr val="1F1F1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6908" name="Rectangle 7"/>
            <p:cNvSpPr>
              <a:spLocks noChangeArrowheads="1"/>
            </p:cNvSpPr>
            <p:nvPr/>
          </p:nvSpPr>
          <p:spPr bwMode="auto">
            <a:xfrm rot="-1804197">
              <a:off x="2528" y="1272"/>
              <a:ext cx="912" cy="104"/>
            </a:xfrm>
            <a:prstGeom prst="rect">
              <a:avLst/>
            </a:prstGeom>
            <a:solidFill>
              <a:srgbClr val="1F1F1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6909" name="Rectangle 8"/>
            <p:cNvSpPr>
              <a:spLocks noChangeArrowheads="1"/>
            </p:cNvSpPr>
            <p:nvPr/>
          </p:nvSpPr>
          <p:spPr bwMode="auto">
            <a:xfrm rot="8101981">
              <a:off x="1064" y="1842"/>
              <a:ext cx="1443" cy="226"/>
            </a:xfrm>
            <a:prstGeom prst="rect">
              <a:avLst/>
            </a:prstGeom>
            <a:solidFill>
              <a:srgbClr val="1F1F1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6910" name="Rectangle 9"/>
            <p:cNvSpPr>
              <a:spLocks noChangeArrowheads="1"/>
            </p:cNvSpPr>
            <p:nvPr/>
          </p:nvSpPr>
          <p:spPr bwMode="auto">
            <a:xfrm rot="85205">
              <a:off x="3528" y="1520"/>
              <a:ext cx="912" cy="104"/>
            </a:xfrm>
            <a:prstGeom prst="rect">
              <a:avLst/>
            </a:prstGeom>
            <a:solidFill>
              <a:srgbClr val="1F1F1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6911" name="Rectangle 10"/>
            <p:cNvSpPr>
              <a:spLocks noChangeArrowheads="1"/>
            </p:cNvSpPr>
            <p:nvPr/>
          </p:nvSpPr>
          <p:spPr bwMode="auto">
            <a:xfrm rot="85205">
              <a:off x="1736" y="1488"/>
              <a:ext cx="912" cy="104"/>
            </a:xfrm>
            <a:prstGeom prst="rect">
              <a:avLst/>
            </a:prstGeom>
            <a:solidFill>
              <a:srgbClr val="1F1F1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6912" name="Rectangle 11"/>
            <p:cNvSpPr>
              <a:spLocks noChangeArrowheads="1"/>
            </p:cNvSpPr>
            <p:nvPr/>
          </p:nvSpPr>
          <p:spPr bwMode="auto">
            <a:xfrm rot="-10688880">
              <a:off x="1222" y="3090"/>
              <a:ext cx="3464" cy="226"/>
            </a:xfrm>
            <a:prstGeom prst="rect">
              <a:avLst/>
            </a:prstGeom>
            <a:solidFill>
              <a:srgbClr val="1F1F1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6913" name="Rectangle 12"/>
            <p:cNvSpPr>
              <a:spLocks noChangeArrowheads="1"/>
            </p:cNvSpPr>
            <p:nvPr/>
          </p:nvSpPr>
          <p:spPr bwMode="auto">
            <a:xfrm rot="3349979">
              <a:off x="3496" y="1970"/>
              <a:ext cx="1443" cy="226"/>
            </a:xfrm>
            <a:prstGeom prst="rect">
              <a:avLst/>
            </a:prstGeom>
            <a:solidFill>
              <a:srgbClr val="1F1F1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grpSp>
      <p:sp>
        <p:nvSpPr>
          <p:cNvPr id="655419" name="Rectangle 59"/>
          <p:cNvSpPr>
            <a:spLocks noChangeArrowheads="1"/>
          </p:cNvSpPr>
          <p:nvPr/>
        </p:nvSpPr>
        <p:spPr bwMode="auto">
          <a:xfrm>
            <a:off x="1628775" y="1223963"/>
            <a:ext cx="6384925" cy="4572000"/>
          </a:xfrm>
          <a:prstGeom prst="rect">
            <a:avLst/>
          </a:prstGeom>
          <a:solidFill>
            <a:srgbClr val="1A0004">
              <a:alpha val="56078"/>
            </a:srgb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655374" name="Text Box 14"/>
          <p:cNvSpPr txBox="1">
            <a:spLocks noChangeArrowheads="1"/>
          </p:cNvSpPr>
          <p:nvPr/>
        </p:nvSpPr>
        <p:spPr bwMode="auto">
          <a:xfrm>
            <a:off x="1779588" y="17463"/>
            <a:ext cx="2476500" cy="274637"/>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spcBef>
                <a:spcPct val="50000"/>
              </a:spcBef>
              <a:defRPr/>
            </a:pPr>
            <a:r>
              <a:rPr lang="ar-JO" sz="1200" dirty="0">
                <a:solidFill>
                  <a:schemeClr val="tx1"/>
                </a:solidFill>
                <a:latin typeface="Arial" panose="020B0604020202020204" pitchFamily="34" charset="0"/>
                <a:ea typeface="+mn-ea"/>
                <a:cs typeface="Arial" panose="020B0604020202020204" pitchFamily="34" charset="0"/>
              </a:rPr>
              <a:t>عدد13 ، تثنية1: 19-23</a:t>
            </a:r>
            <a:endParaRPr lang="en-US" sz="1200" dirty="0">
              <a:solidFill>
                <a:schemeClr val="tx1"/>
              </a:solidFill>
              <a:latin typeface="Arial" panose="020B0604020202020204" pitchFamily="34" charset="0"/>
              <a:ea typeface="+mn-ea"/>
              <a:cs typeface="Arial" panose="020B0604020202020204" pitchFamily="34" charset="0"/>
            </a:endParaRPr>
          </a:p>
        </p:txBody>
      </p:sp>
      <p:sp>
        <p:nvSpPr>
          <p:cNvPr id="36869" name="Rectangle 17"/>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6870" name="Rectangle 18"/>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36871" name="AutoShape 19"/>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6872" name="Rectangle 20"/>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6873" name="AutoShape 21"/>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6874" name="Line 22"/>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6875" name="Line 23"/>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6876" name="Line 24"/>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6877" name="Line 25"/>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6878" name="Line 26"/>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6879" name="Rectangle 27"/>
          <p:cNvSpPr>
            <a:spLocks noChangeArrowheads="1"/>
          </p:cNvSpPr>
          <p:nvPr/>
        </p:nvSpPr>
        <p:spPr bwMode="auto">
          <a:xfrm>
            <a:off x="8007350" y="3429000"/>
            <a:ext cx="59952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MOSES</a:t>
            </a:r>
          </a:p>
        </p:txBody>
      </p:sp>
      <p:sp>
        <p:nvSpPr>
          <p:cNvPr id="36880" name="Rectangle 28"/>
          <p:cNvSpPr>
            <a:spLocks noChangeArrowheads="1"/>
          </p:cNvSpPr>
          <p:nvPr/>
        </p:nvSpPr>
        <p:spPr bwMode="auto">
          <a:xfrm>
            <a:off x="8156575" y="3841750"/>
            <a:ext cx="45845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Sinai</a:t>
            </a:r>
          </a:p>
        </p:txBody>
      </p:sp>
      <p:sp>
        <p:nvSpPr>
          <p:cNvPr id="36881" name="Rectangle 29"/>
          <p:cNvSpPr>
            <a:spLocks noChangeArrowheads="1"/>
          </p:cNvSpPr>
          <p:nvPr/>
        </p:nvSpPr>
        <p:spPr bwMode="auto">
          <a:xfrm>
            <a:off x="8075613" y="4025900"/>
            <a:ext cx="65081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M - C - C</a:t>
            </a:r>
          </a:p>
        </p:txBody>
      </p:sp>
      <p:sp>
        <p:nvSpPr>
          <p:cNvPr id="36882" name="Rectangle 30"/>
          <p:cNvSpPr>
            <a:spLocks noChangeArrowheads="1"/>
          </p:cNvSpPr>
          <p:nvPr/>
        </p:nvSpPr>
        <p:spPr bwMode="auto">
          <a:xfrm>
            <a:off x="7912100" y="4197350"/>
            <a:ext cx="1022715"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dirty="0">
                <a:solidFill>
                  <a:srgbClr val="000000"/>
                </a:solidFill>
                <a:latin typeface="Arial" panose="020B0604020202020204" pitchFamily="34" charset="0"/>
                <a:cs typeface="Arial" panose="020B0604020202020204" pitchFamily="34" charset="0"/>
              </a:rPr>
              <a:t>Kadesh </a:t>
            </a:r>
            <a:r>
              <a:rPr lang="en-US" sz="900" dirty="0" err="1">
                <a:solidFill>
                  <a:srgbClr val="000000"/>
                </a:solidFill>
                <a:latin typeface="Arial" panose="020B0604020202020204" pitchFamily="34" charset="0"/>
                <a:cs typeface="Arial" panose="020B0604020202020204" pitchFamily="34" charset="0"/>
              </a:rPr>
              <a:t>Barnea</a:t>
            </a:r>
            <a:endParaRPr lang="en-US" sz="900" dirty="0">
              <a:solidFill>
                <a:srgbClr val="000000"/>
              </a:solidFill>
              <a:latin typeface="Arial" panose="020B0604020202020204" pitchFamily="34" charset="0"/>
              <a:cs typeface="Arial" panose="020B0604020202020204" pitchFamily="34" charset="0"/>
            </a:endParaRPr>
          </a:p>
        </p:txBody>
      </p:sp>
      <p:sp>
        <p:nvSpPr>
          <p:cNvPr id="36883" name="Line 31"/>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6884" name="Rectangle 32"/>
          <p:cNvSpPr>
            <a:spLocks noChangeArrowheads="1"/>
          </p:cNvSpPr>
          <p:nvPr/>
        </p:nvSpPr>
        <p:spPr bwMode="auto">
          <a:xfrm>
            <a:off x="8120063" y="3670300"/>
            <a:ext cx="59952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Exodus</a:t>
            </a:r>
          </a:p>
        </p:txBody>
      </p:sp>
      <p:sp>
        <p:nvSpPr>
          <p:cNvPr id="36885" name="Text Box 33"/>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sp>
        <p:nvSpPr>
          <p:cNvPr id="655395" name="Rectangle 35"/>
          <p:cNvSpPr>
            <a:spLocks noChangeArrowheads="1"/>
          </p:cNvSpPr>
          <p:nvPr/>
        </p:nvSpPr>
        <p:spPr bwMode="auto">
          <a:xfrm>
            <a:off x="8098485" y="6533277"/>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17</a:t>
            </a:r>
          </a:p>
        </p:txBody>
      </p:sp>
      <p:sp>
        <p:nvSpPr>
          <p:cNvPr id="36887" name="Text Box 36"/>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a:solidFill>
                  <a:schemeClr val="tx1"/>
                </a:solidFill>
                <a:latin typeface="Arial" panose="020B0604020202020204" pitchFamily="34" charset="0"/>
                <a:cs typeface="Arial" panose="020B0604020202020204" pitchFamily="34" charset="0"/>
              </a:rPr>
              <a:t>Handbook pg. 26-29</a:t>
            </a:r>
          </a:p>
        </p:txBody>
      </p:sp>
      <p:sp>
        <p:nvSpPr>
          <p:cNvPr id="36888" name="Line 37"/>
          <p:cNvSpPr>
            <a:spLocks noChangeShapeType="1"/>
          </p:cNvSpPr>
          <p:nvPr/>
        </p:nvSpPr>
        <p:spPr bwMode="auto">
          <a:xfrm>
            <a:off x="5962650" y="2533650"/>
            <a:ext cx="1162050" cy="1847850"/>
          </a:xfrm>
          <a:prstGeom prst="line">
            <a:avLst/>
          </a:prstGeom>
          <a:noFill/>
          <a:ln w="101600">
            <a:solidFill>
              <a:srgbClr val="1F1D1A"/>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6889" name="Line 38"/>
          <p:cNvSpPr>
            <a:spLocks noChangeShapeType="1"/>
          </p:cNvSpPr>
          <p:nvPr/>
        </p:nvSpPr>
        <p:spPr bwMode="auto">
          <a:xfrm flipH="1" flipV="1">
            <a:off x="5592763" y="2609850"/>
            <a:ext cx="641350" cy="7938"/>
          </a:xfrm>
          <a:prstGeom prst="line">
            <a:avLst/>
          </a:prstGeom>
          <a:noFill/>
          <a:ln w="120650">
            <a:solidFill>
              <a:srgbClr val="1F1D1A"/>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6890" name="Line 39"/>
          <p:cNvSpPr>
            <a:spLocks noChangeShapeType="1"/>
          </p:cNvSpPr>
          <p:nvPr/>
        </p:nvSpPr>
        <p:spPr bwMode="auto">
          <a:xfrm>
            <a:off x="4586288" y="2041525"/>
            <a:ext cx="1058862" cy="603250"/>
          </a:xfrm>
          <a:prstGeom prst="line">
            <a:avLst/>
          </a:prstGeom>
          <a:noFill/>
          <a:ln w="120650">
            <a:solidFill>
              <a:srgbClr val="1F1D1A"/>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6891" name="Line 40"/>
          <p:cNvSpPr>
            <a:spLocks noChangeShapeType="1"/>
          </p:cNvSpPr>
          <p:nvPr/>
        </p:nvSpPr>
        <p:spPr bwMode="auto">
          <a:xfrm flipH="1">
            <a:off x="4089400" y="2109788"/>
            <a:ext cx="827088" cy="517525"/>
          </a:xfrm>
          <a:prstGeom prst="line">
            <a:avLst/>
          </a:prstGeom>
          <a:noFill/>
          <a:ln w="120650">
            <a:solidFill>
              <a:srgbClr val="1F1D1A"/>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6892" name="Line 41"/>
          <p:cNvSpPr>
            <a:spLocks noChangeShapeType="1"/>
          </p:cNvSpPr>
          <p:nvPr/>
        </p:nvSpPr>
        <p:spPr bwMode="auto">
          <a:xfrm flipH="1" flipV="1">
            <a:off x="3373438" y="2557463"/>
            <a:ext cx="811212" cy="15875"/>
          </a:xfrm>
          <a:prstGeom prst="line">
            <a:avLst/>
          </a:prstGeom>
          <a:noFill/>
          <a:ln w="120650">
            <a:solidFill>
              <a:srgbClr val="1F1D1A"/>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6893" name="Line 42"/>
          <p:cNvSpPr>
            <a:spLocks noChangeShapeType="1"/>
          </p:cNvSpPr>
          <p:nvPr/>
        </p:nvSpPr>
        <p:spPr bwMode="auto">
          <a:xfrm flipV="1">
            <a:off x="1951038" y="2397125"/>
            <a:ext cx="1820862" cy="1928813"/>
          </a:xfrm>
          <a:prstGeom prst="line">
            <a:avLst/>
          </a:prstGeom>
          <a:noFill/>
          <a:ln w="120650">
            <a:solidFill>
              <a:srgbClr val="1F1D1A"/>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6894" name="Line 43"/>
          <p:cNvSpPr>
            <a:spLocks noChangeShapeType="1"/>
          </p:cNvSpPr>
          <p:nvPr/>
        </p:nvSpPr>
        <p:spPr bwMode="auto">
          <a:xfrm>
            <a:off x="2027238" y="4808538"/>
            <a:ext cx="5248275" cy="196850"/>
          </a:xfrm>
          <a:prstGeom prst="line">
            <a:avLst/>
          </a:prstGeom>
          <a:noFill/>
          <a:ln w="120650">
            <a:solidFill>
              <a:srgbClr val="1F1D1A"/>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55406" name="Text Box 46"/>
          <p:cNvSpPr txBox="1">
            <a:spLocks noChangeArrowheads="1"/>
          </p:cNvSpPr>
          <p:nvPr/>
        </p:nvSpPr>
        <p:spPr bwMode="auto">
          <a:xfrm>
            <a:off x="925187" y="1176184"/>
            <a:ext cx="7105650" cy="7016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spAutoFit/>
          </a:bodyPr>
          <a:lstStyle/>
          <a:p>
            <a:pPr algn="ctr">
              <a:spcBef>
                <a:spcPct val="50000"/>
              </a:spcBef>
              <a:defRPr/>
            </a:pPr>
            <a:r>
              <a:rPr lang="ar-JO" sz="4000" b="0" dirty="0">
                <a:solidFill>
                  <a:srgbClr val="FFFF00"/>
                </a:solidFill>
                <a:latin typeface="Arial" panose="020B0604020202020204" pitchFamily="34" charset="0"/>
                <a:ea typeface="+mn-ea"/>
                <a:cs typeface="Arial" panose="020B0604020202020204" pitchFamily="34" charset="0"/>
              </a:rPr>
              <a:t>كيف تبدو "الأرض" ؟</a:t>
            </a:r>
            <a:endParaRPr lang="en-US" sz="4000" b="0" dirty="0">
              <a:solidFill>
                <a:srgbClr val="FFFF00"/>
              </a:solidFill>
              <a:latin typeface="Arial" panose="020B0604020202020204" pitchFamily="34" charset="0"/>
              <a:ea typeface="+mn-ea"/>
              <a:cs typeface="Arial" panose="020B0604020202020204" pitchFamily="34" charset="0"/>
            </a:endParaRPr>
          </a:p>
        </p:txBody>
      </p:sp>
      <p:sp>
        <p:nvSpPr>
          <p:cNvPr id="655407" name="Text Box 47"/>
          <p:cNvSpPr txBox="1">
            <a:spLocks noChangeArrowheads="1"/>
          </p:cNvSpPr>
          <p:nvPr/>
        </p:nvSpPr>
        <p:spPr bwMode="auto">
          <a:xfrm>
            <a:off x="1328412" y="1976284"/>
            <a:ext cx="6299200" cy="701675"/>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lgn="ctr">
              <a:spcBef>
                <a:spcPct val="50000"/>
              </a:spcBef>
              <a:defRPr/>
            </a:pPr>
            <a:r>
              <a:rPr lang="ar-JO" sz="4000" b="0" dirty="0">
                <a:solidFill>
                  <a:srgbClr val="FFFF00"/>
                </a:solidFill>
                <a:latin typeface="Arial" panose="020B0604020202020204" pitchFamily="34" charset="0"/>
                <a:ea typeface="+mn-ea"/>
                <a:cs typeface="Arial" panose="020B0604020202020204" pitchFamily="34" charset="0"/>
              </a:rPr>
              <a:t>من هم الناس ؟</a:t>
            </a:r>
            <a:endParaRPr lang="en-US" sz="4000" b="0" dirty="0">
              <a:solidFill>
                <a:srgbClr val="FFFF00"/>
              </a:solidFill>
              <a:latin typeface="Arial" panose="020B0604020202020204" pitchFamily="34" charset="0"/>
              <a:ea typeface="+mn-ea"/>
              <a:cs typeface="Arial" panose="020B0604020202020204" pitchFamily="34" charset="0"/>
            </a:endParaRPr>
          </a:p>
        </p:txBody>
      </p:sp>
      <p:sp>
        <p:nvSpPr>
          <p:cNvPr id="655408" name="Text Box 48"/>
          <p:cNvSpPr txBox="1">
            <a:spLocks noChangeArrowheads="1"/>
          </p:cNvSpPr>
          <p:nvPr/>
        </p:nvSpPr>
        <p:spPr bwMode="auto">
          <a:xfrm>
            <a:off x="1780056" y="2776384"/>
            <a:ext cx="5395912" cy="701675"/>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lgn="ctr">
              <a:spcBef>
                <a:spcPct val="50000"/>
              </a:spcBef>
              <a:defRPr/>
            </a:pPr>
            <a:r>
              <a:rPr lang="ar-JO" sz="4000" b="0" dirty="0">
                <a:solidFill>
                  <a:srgbClr val="FFFF00"/>
                </a:solidFill>
                <a:latin typeface="Arial" panose="020B0604020202020204" pitchFamily="34" charset="0"/>
                <a:ea typeface="+mn-ea"/>
                <a:cs typeface="Arial" panose="020B0604020202020204" pitchFamily="34" charset="0"/>
              </a:rPr>
              <a:t>الأنهار والينابيع ؟</a:t>
            </a:r>
            <a:endParaRPr lang="en-US" sz="4000" b="0" dirty="0">
              <a:solidFill>
                <a:srgbClr val="FFFF00"/>
              </a:solidFill>
              <a:latin typeface="Arial" panose="020B0604020202020204" pitchFamily="34" charset="0"/>
              <a:ea typeface="+mn-ea"/>
              <a:cs typeface="Arial" panose="020B0604020202020204" pitchFamily="34" charset="0"/>
            </a:endParaRPr>
          </a:p>
        </p:txBody>
      </p:sp>
      <p:sp>
        <p:nvSpPr>
          <p:cNvPr id="655409" name="Text Box 49"/>
          <p:cNvSpPr txBox="1">
            <a:spLocks noChangeArrowheads="1"/>
          </p:cNvSpPr>
          <p:nvPr/>
        </p:nvSpPr>
        <p:spPr bwMode="auto">
          <a:xfrm>
            <a:off x="2052312" y="3627284"/>
            <a:ext cx="4851400" cy="701675"/>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lgn="ctr">
              <a:spcBef>
                <a:spcPct val="50000"/>
              </a:spcBef>
              <a:defRPr/>
            </a:pPr>
            <a:r>
              <a:rPr lang="ar-JO" sz="4000" b="0" dirty="0">
                <a:solidFill>
                  <a:srgbClr val="FFFF00"/>
                </a:solidFill>
                <a:latin typeface="Arial" panose="020B0604020202020204" pitchFamily="34" charset="0"/>
                <a:ea typeface="+mn-ea"/>
                <a:cs typeface="Arial" panose="020B0604020202020204" pitchFamily="34" charset="0"/>
              </a:rPr>
              <a:t>التلال والغابات ؟</a:t>
            </a:r>
            <a:endParaRPr lang="en-US" sz="4000" b="0" dirty="0">
              <a:solidFill>
                <a:srgbClr val="FFFF00"/>
              </a:solidFill>
              <a:latin typeface="Arial" panose="020B0604020202020204" pitchFamily="34" charset="0"/>
              <a:ea typeface="+mn-ea"/>
              <a:cs typeface="Arial" panose="020B0604020202020204" pitchFamily="34" charset="0"/>
            </a:endParaRPr>
          </a:p>
        </p:txBody>
      </p:sp>
      <p:sp>
        <p:nvSpPr>
          <p:cNvPr id="655410" name="Text Box 50"/>
          <p:cNvSpPr txBox="1">
            <a:spLocks noChangeArrowheads="1"/>
          </p:cNvSpPr>
          <p:nvPr/>
        </p:nvSpPr>
        <p:spPr bwMode="auto">
          <a:xfrm>
            <a:off x="1899912" y="4465484"/>
            <a:ext cx="5156200" cy="701675"/>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lgn="ctr">
              <a:spcBef>
                <a:spcPct val="50000"/>
              </a:spcBef>
              <a:defRPr/>
            </a:pPr>
            <a:r>
              <a:rPr lang="ar-JO" sz="4000" b="0" dirty="0">
                <a:solidFill>
                  <a:srgbClr val="FFFF00"/>
                </a:solidFill>
                <a:latin typeface="Arial" panose="020B0604020202020204" pitchFamily="34" charset="0"/>
                <a:ea typeface="+mn-ea"/>
                <a:cs typeface="Arial" panose="020B0604020202020204" pitchFamily="34" charset="0"/>
              </a:rPr>
              <a:t>مزارع خصبة ؟</a:t>
            </a:r>
            <a:endParaRPr lang="en-US" sz="4000" b="0" dirty="0">
              <a:solidFill>
                <a:srgbClr val="FFFF00"/>
              </a:solidFill>
              <a:latin typeface="Arial" panose="020B0604020202020204" pitchFamily="34" charset="0"/>
              <a:ea typeface="+mn-ea"/>
              <a:cs typeface="Arial" panose="020B0604020202020204" pitchFamily="34" charset="0"/>
            </a:endParaRPr>
          </a:p>
        </p:txBody>
      </p:sp>
      <p:sp>
        <p:nvSpPr>
          <p:cNvPr id="655411" name="Text Box 51"/>
          <p:cNvSpPr txBox="1">
            <a:spLocks noChangeArrowheads="1"/>
          </p:cNvSpPr>
          <p:nvPr/>
        </p:nvSpPr>
        <p:spPr bwMode="auto">
          <a:xfrm>
            <a:off x="1744949" y="5217959"/>
            <a:ext cx="5466126" cy="7016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spAutoFit/>
          </a:bodyPr>
          <a:lstStyle/>
          <a:p>
            <a:pPr algn="ctr">
              <a:spcBef>
                <a:spcPct val="50000"/>
              </a:spcBef>
              <a:defRPr/>
            </a:pPr>
            <a:r>
              <a:rPr lang="ar-JO" sz="4000" b="0" dirty="0">
                <a:solidFill>
                  <a:srgbClr val="FFFF00"/>
                </a:solidFill>
                <a:latin typeface="Arial" panose="020B0604020202020204" pitchFamily="34" charset="0"/>
                <a:ea typeface="+mn-ea"/>
                <a:cs typeface="Arial" panose="020B0604020202020204" pitchFamily="34" charset="0"/>
              </a:rPr>
              <a:t>الطعام المتاح؟</a:t>
            </a:r>
            <a:endParaRPr lang="en-US" sz="4000" b="0" dirty="0">
              <a:solidFill>
                <a:srgbClr val="FFFF00"/>
              </a:solidFill>
              <a:latin typeface="Arial" panose="020B0604020202020204" pitchFamily="34" charset="0"/>
              <a:ea typeface="+mn-ea"/>
              <a:cs typeface="Arial" panose="020B0604020202020204" pitchFamily="34" charset="0"/>
            </a:endParaRPr>
          </a:p>
        </p:txBody>
      </p:sp>
      <p:sp>
        <p:nvSpPr>
          <p:cNvPr id="36901" name="Text Box 52"/>
          <p:cNvSpPr txBox="1">
            <a:spLocks noChangeArrowheads="1"/>
          </p:cNvSpPr>
          <p:nvPr/>
        </p:nvSpPr>
        <p:spPr bwMode="auto">
          <a:xfrm>
            <a:off x="8661400" y="640715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endParaRPr lang="en-US" sz="2000" b="0">
              <a:solidFill>
                <a:srgbClr val="FFFFFF"/>
              </a:solidFill>
              <a:latin typeface="Arial" panose="020B0604020202020204" pitchFamily="34" charset="0"/>
              <a:cs typeface="Arial" panose="020B0604020202020204" pitchFamily="34" charset="0"/>
            </a:endParaRPr>
          </a:p>
        </p:txBody>
      </p:sp>
      <p:sp>
        <p:nvSpPr>
          <p:cNvPr id="655413" name="Text Box 53"/>
          <p:cNvSpPr txBox="1">
            <a:spLocks noChangeArrowheads="1"/>
          </p:cNvSpPr>
          <p:nvPr/>
        </p:nvSpPr>
        <p:spPr bwMode="auto">
          <a:xfrm>
            <a:off x="1987550" y="561975"/>
            <a:ext cx="6516688" cy="579438"/>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defRPr/>
            </a:pPr>
            <a:r>
              <a:rPr lang="ar-JO" sz="3200" dirty="0">
                <a:solidFill>
                  <a:srgbClr val="66FF66"/>
                </a:solidFill>
                <a:latin typeface="Arial" panose="020B0604020202020204" pitchFamily="34" charset="0"/>
                <a:cs typeface="Arial" panose="020B0604020202020204" pitchFamily="34" charset="0"/>
              </a:rPr>
              <a:t>بعض الأسئلة الأساسية ...</a:t>
            </a:r>
            <a:endParaRPr lang="en-US" sz="3200" dirty="0">
              <a:solidFill>
                <a:srgbClr val="66FF66"/>
              </a:solidFill>
              <a:latin typeface="Arial" panose="020B0604020202020204" pitchFamily="34" charset="0"/>
              <a:cs typeface="Arial" panose="020B0604020202020204" pitchFamily="34" charset="0"/>
            </a:endParaRPr>
          </a:p>
        </p:txBody>
      </p:sp>
      <p:grpSp>
        <p:nvGrpSpPr>
          <p:cNvPr id="36903" name="Group 56"/>
          <p:cNvGrpSpPr>
            <a:grpSpLocks/>
          </p:cNvGrpSpPr>
          <p:nvPr/>
        </p:nvGrpSpPr>
        <p:grpSpPr bwMode="auto">
          <a:xfrm>
            <a:off x="519113" y="7938"/>
            <a:ext cx="939800" cy="1720850"/>
            <a:chOff x="327" y="5"/>
            <a:chExt cx="592" cy="1084"/>
          </a:xfrm>
        </p:grpSpPr>
        <p:sp>
          <p:nvSpPr>
            <p:cNvPr id="655417" name="Rectangle 57"/>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10600" b="0">
                  <a:solidFill>
                    <a:srgbClr val="FFFF00"/>
                  </a:solidFill>
                  <a:latin typeface="Arial" panose="020B0604020202020204" pitchFamily="34" charset="0"/>
                  <a:cs typeface="Arial" panose="020B0604020202020204" pitchFamily="34" charset="0"/>
                </a:rPr>
                <a:t>7</a:t>
              </a:r>
              <a:endParaRPr lang="en-US">
                <a:latin typeface="Arial" panose="020B0604020202020204" pitchFamily="34" charset="0"/>
                <a:cs typeface="Arial" panose="020B0604020202020204" pitchFamily="34" charset="0"/>
              </a:endParaRPr>
            </a:p>
          </p:txBody>
        </p:sp>
        <p:sp>
          <p:nvSpPr>
            <p:cNvPr id="655418" name="Line 58"/>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36904" name="Text Box 60"/>
          <p:cNvSpPr txBox="1">
            <a:spLocks noChangeArrowheads="1"/>
          </p:cNvSpPr>
          <p:nvPr/>
        </p:nvSpPr>
        <p:spPr bwMode="auto">
          <a:xfrm>
            <a:off x="8599488" y="6488113"/>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r>
              <a:rPr lang="en-US" sz="1400">
                <a:solidFill>
                  <a:srgbClr val="FFFFFF"/>
                </a:solidFill>
                <a:latin typeface="Arial" panose="020B0604020202020204" pitchFamily="34" charset="0"/>
                <a:cs typeface="Arial" panose="020B0604020202020204" pitchFamily="34" charset="0"/>
              </a:rPr>
              <a:t>6</a:t>
            </a:r>
            <a:endParaRPr lang="en-US" sz="1400">
              <a:latin typeface="Arial" panose="020B0604020202020204" pitchFamily="34" charset="0"/>
              <a:cs typeface="Arial" panose="020B0604020202020204" pitchFamily="34" charset="0"/>
            </a:endParaRPr>
          </a:p>
        </p:txBody>
      </p:sp>
      <p:sp>
        <p:nvSpPr>
          <p:cNvPr id="51" name="Rectangle 49"/>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52" name="Rectangle 50"/>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53" name="AutoShape 51"/>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4" name="Rectangle 52"/>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5" name="AutoShape 53"/>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56" name="Line 54"/>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7" name="Line 55"/>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8" name="Line 56"/>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9" name="Line 57"/>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0" name="Line 58"/>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1" name="Rectangle 59"/>
          <p:cNvSpPr>
            <a:spLocks noChangeArrowheads="1"/>
          </p:cNvSpPr>
          <p:nvPr/>
        </p:nvSpPr>
        <p:spPr bwMode="auto">
          <a:xfrm>
            <a:off x="8007350" y="3429000"/>
            <a:ext cx="493724"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200" dirty="0">
                <a:solidFill>
                  <a:srgbClr val="000000"/>
                </a:solidFill>
                <a:latin typeface="Arial" panose="020B0604020202020204" pitchFamily="34" charset="0"/>
                <a:cs typeface="Arial" panose="020B0604020202020204" pitchFamily="34" charset="0"/>
              </a:rPr>
              <a:t>موسى</a:t>
            </a:r>
            <a:endParaRPr lang="en-US" sz="1200" dirty="0">
              <a:solidFill>
                <a:srgbClr val="000000"/>
              </a:solidFill>
              <a:latin typeface="Arial" panose="020B0604020202020204" pitchFamily="34" charset="0"/>
              <a:cs typeface="Arial" panose="020B0604020202020204" pitchFamily="34" charset="0"/>
            </a:endParaRPr>
          </a:p>
        </p:txBody>
      </p:sp>
      <p:sp>
        <p:nvSpPr>
          <p:cNvPr id="62" name="Rectangle 60"/>
          <p:cNvSpPr>
            <a:spLocks noChangeArrowheads="1"/>
          </p:cNvSpPr>
          <p:nvPr/>
        </p:nvSpPr>
        <p:spPr bwMode="auto">
          <a:xfrm>
            <a:off x="8156575" y="3841750"/>
            <a:ext cx="432810" cy="251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050" dirty="0">
                <a:solidFill>
                  <a:srgbClr val="000000"/>
                </a:solidFill>
                <a:latin typeface="Arial" panose="020B0604020202020204" pitchFamily="34" charset="0"/>
                <a:cs typeface="Arial" panose="020B0604020202020204" pitchFamily="34" charset="0"/>
              </a:rPr>
              <a:t>سيناء</a:t>
            </a:r>
            <a:endParaRPr lang="en-US" sz="1050" dirty="0">
              <a:solidFill>
                <a:srgbClr val="000000"/>
              </a:solidFill>
              <a:latin typeface="Arial" panose="020B0604020202020204" pitchFamily="34" charset="0"/>
              <a:cs typeface="Arial" panose="020B0604020202020204" pitchFamily="34" charset="0"/>
            </a:endParaRPr>
          </a:p>
        </p:txBody>
      </p:sp>
      <p:sp>
        <p:nvSpPr>
          <p:cNvPr id="63" name="Rectangle 61"/>
          <p:cNvSpPr>
            <a:spLocks noChangeArrowheads="1"/>
          </p:cNvSpPr>
          <p:nvPr/>
        </p:nvSpPr>
        <p:spPr bwMode="auto">
          <a:xfrm>
            <a:off x="8075613" y="4025900"/>
            <a:ext cx="50654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أ – أ - م</a:t>
            </a:r>
            <a:endParaRPr lang="en-US" sz="900" dirty="0">
              <a:solidFill>
                <a:srgbClr val="000000"/>
              </a:solidFill>
              <a:latin typeface="Arial" panose="020B0604020202020204" pitchFamily="34" charset="0"/>
              <a:cs typeface="Arial" panose="020B0604020202020204" pitchFamily="34" charset="0"/>
            </a:endParaRPr>
          </a:p>
        </p:txBody>
      </p:sp>
      <p:sp>
        <p:nvSpPr>
          <p:cNvPr id="64" name="Rectangle 62"/>
          <p:cNvSpPr>
            <a:spLocks noChangeArrowheads="1"/>
          </p:cNvSpPr>
          <p:nvPr/>
        </p:nvSpPr>
        <p:spPr bwMode="auto">
          <a:xfrm>
            <a:off x="7912100" y="4197350"/>
            <a:ext cx="844782" cy="243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000" dirty="0">
                <a:solidFill>
                  <a:srgbClr val="000000"/>
                </a:solidFill>
                <a:latin typeface="Arial" panose="020B0604020202020204" pitchFamily="34" charset="0"/>
                <a:cs typeface="Arial" panose="020B0604020202020204" pitchFamily="34" charset="0"/>
              </a:rPr>
              <a:t>قادش برنبع     </a:t>
            </a:r>
            <a:endParaRPr lang="en-US" sz="1000" dirty="0">
              <a:solidFill>
                <a:srgbClr val="000000"/>
              </a:solidFill>
              <a:latin typeface="Arial" panose="020B0604020202020204" pitchFamily="34" charset="0"/>
              <a:cs typeface="Arial" panose="020B0604020202020204" pitchFamily="34" charset="0"/>
            </a:endParaRPr>
          </a:p>
        </p:txBody>
      </p:sp>
      <p:sp>
        <p:nvSpPr>
          <p:cNvPr id="66" name="Line 64"/>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7" name="Rectangle 65"/>
          <p:cNvSpPr>
            <a:spLocks noChangeArrowheads="1"/>
          </p:cNvSpPr>
          <p:nvPr/>
        </p:nvSpPr>
        <p:spPr bwMode="auto">
          <a:xfrm>
            <a:off x="8120063" y="3670300"/>
            <a:ext cx="527387" cy="259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100" dirty="0">
                <a:solidFill>
                  <a:srgbClr val="000000"/>
                </a:solidFill>
                <a:latin typeface="Arial" panose="020B0604020202020204" pitchFamily="34" charset="0"/>
                <a:cs typeface="Arial" panose="020B0604020202020204" pitchFamily="34" charset="0"/>
              </a:rPr>
              <a:t>الخروج</a:t>
            </a:r>
            <a:endParaRPr lang="en-US" sz="1100"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55419"/>
                                        </p:tgtEl>
                                        <p:attrNameLst>
                                          <p:attrName>style.visibility</p:attrName>
                                        </p:attrNameLst>
                                      </p:cBhvr>
                                      <p:to>
                                        <p:strVal val="visible"/>
                                      </p:to>
                                    </p:set>
                                    <p:animEffect transition="in" filter="fade">
                                      <p:cBhvr>
                                        <p:cTn id="7" dur="1000"/>
                                        <p:tgtEl>
                                          <p:spTgt spid="655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655406"/>
                                        </p:tgtEl>
                                        <p:attrNameLst>
                                          <p:attrName>style.visibility</p:attrName>
                                        </p:attrNameLst>
                                      </p:cBhvr>
                                      <p:to>
                                        <p:strVal val="visible"/>
                                      </p:to>
                                    </p:set>
                                    <p:anim calcmode="lin" valueType="num">
                                      <p:cBhvr>
                                        <p:cTn id="12" dur="500" fill="hold"/>
                                        <p:tgtEl>
                                          <p:spTgt spid="655406"/>
                                        </p:tgtEl>
                                        <p:attrNameLst>
                                          <p:attrName>ppt_w</p:attrName>
                                        </p:attrNameLst>
                                      </p:cBhvr>
                                      <p:tavLst>
                                        <p:tav tm="0">
                                          <p:val>
                                            <p:fltVal val="0"/>
                                          </p:val>
                                        </p:tav>
                                        <p:tav tm="100000">
                                          <p:val>
                                            <p:strVal val="#ppt_w"/>
                                          </p:val>
                                        </p:tav>
                                      </p:tavLst>
                                    </p:anim>
                                    <p:anim calcmode="lin" valueType="num">
                                      <p:cBhvr>
                                        <p:cTn id="13" dur="500" fill="hold"/>
                                        <p:tgtEl>
                                          <p:spTgt spid="655406"/>
                                        </p:tgtEl>
                                        <p:attrNameLst>
                                          <p:attrName>ppt_h</p:attrName>
                                        </p:attrNameLst>
                                      </p:cBhvr>
                                      <p:tavLst>
                                        <p:tav tm="0">
                                          <p:val>
                                            <p:fltVal val="0"/>
                                          </p:val>
                                        </p:tav>
                                        <p:tav tm="100000">
                                          <p:val>
                                            <p:strVal val="#ppt_h"/>
                                          </p:val>
                                        </p:tav>
                                      </p:tavLst>
                                    </p:anim>
                                    <p:anim calcmode="lin" valueType="num">
                                      <p:cBhvr>
                                        <p:cTn id="14" dur="500" fill="hold"/>
                                        <p:tgtEl>
                                          <p:spTgt spid="655406"/>
                                        </p:tgtEl>
                                        <p:attrNameLst>
                                          <p:attrName>ppt_x</p:attrName>
                                        </p:attrNameLst>
                                      </p:cBhvr>
                                      <p:tavLst>
                                        <p:tav tm="0">
                                          <p:val>
                                            <p:fltVal val="0.5"/>
                                          </p:val>
                                        </p:tav>
                                        <p:tav tm="100000">
                                          <p:val>
                                            <p:strVal val="#ppt_x"/>
                                          </p:val>
                                        </p:tav>
                                      </p:tavLst>
                                    </p:anim>
                                    <p:anim calcmode="lin" valueType="num">
                                      <p:cBhvr>
                                        <p:cTn id="15" dur="500" fill="hold"/>
                                        <p:tgtEl>
                                          <p:spTgt spid="655406"/>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655407"/>
                                        </p:tgtEl>
                                        <p:attrNameLst>
                                          <p:attrName>style.visibility</p:attrName>
                                        </p:attrNameLst>
                                      </p:cBhvr>
                                      <p:to>
                                        <p:strVal val="visible"/>
                                      </p:to>
                                    </p:set>
                                    <p:anim calcmode="lin" valueType="num">
                                      <p:cBhvr>
                                        <p:cTn id="20" dur="500" fill="hold"/>
                                        <p:tgtEl>
                                          <p:spTgt spid="655407"/>
                                        </p:tgtEl>
                                        <p:attrNameLst>
                                          <p:attrName>ppt_w</p:attrName>
                                        </p:attrNameLst>
                                      </p:cBhvr>
                                      <p:tavLst>
                                        <p:tav tm="0">
                                          <p:val>
                                            <p:fltVal val="0"/>
                                          </p:val>
                                        </p:tav>
                                        <p:tav tm="100000">
                                          <p:val>
                                            <p:strVal val="#ppt_w"/>
                                          </p:val>
                                        </p:tav>
                                      </p:tavLst>
                                    </p:anim>
                                    <p:anim calcmode="lin" valueType="num">
                                      <p:cBhvr>
                                        <p:cTn id="21" dur="500" fill="hold"/>
                                        <p:tgtEl>
                                          <p:spTgt spid="655407"/>
                                        </p:tgtEl>
                                        <p:attrNameLst>
                                          <p:attrName>ppt_h</p:attrName>
                                        </p:attrNameLst>
                                      </p:cBhvr>
                                      <p:tavLst>
                                        <p:tav tm="0">
                                          <p:val>
                                            <p:fltVal val="0"/>
                                          </p:val>
                                        </p:tav>
                                        <p:tav tm="100000">
                                          <p:val>
                                            <p:strVal val="#ppt_h"/>
                                          </p:val>
                                        </p:tav>
                                      </p:tavLst>
                                    </p:anim>
                                    <p:anim calcmode="lin" valueType="num">
                                      <p:cBhvr>
                                        <p:cTn id="22" dur="500" fill="hold"/>
                                        <p:tgtEl>
                                          <p:spTgt spid="655407"/>
                                        </p:tgtEl>
                                        <p:attrNameLst>
                                          <p:attrName>ppt_x</p:attrName>
                                        </p:attrNameLst>
                                      </p:cBhvr>
                                      <p:tavLst>
                                        <p:tav tm="0">
                                          <p:val>
                                            <p:fltVal val="0.5"/>
                                          </p:val>
                                        </p:tav>
                                        <p:tav tm="100000">
                                          <p:val>
                                            <p:strVal val="#ppt_x"/>
                                          </p:val>
                                        </p:tav>
                                      </p:tavLst>
                                    </p:anim>
                                    <p:anim calcmode="lin" valueType="num">
                                      <p:cBhvr>
                                        <p:cTn id="23" dur="500" fill="hold"/>
                                        <p:tgtEl>
                                          <p:spTgt spid="655407"/>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655408"/>
                                        </p:tgtEl>
                                        <p:attrNameLst>
                                          <p:attrName>style.visibility</p:attrName>
                                        </p:attrNameLst>
                                      </p:cBhvr>
                                      <p:to>
                                        <p:strVal val="visible"/>
                                      </p:to>
                                    </p:set>
                                    <p:anim calcmode="lin" valueType="num">
                                      <p:cBhvr>
                                        <p:cTn id="28" dur="500" fill="hold"/>
                                        <p:tgtEl>
                                          <p:spTgt spid="655408"/>
                                        </p:tgtEl>
                                        <p:attrNameLst>
                                          <p:attrName>ppt_w</p:attrName>
                                        </p:attrNameLst>
                                      </p:cBhvr>
                                      <p:tavLst>
                                        <p:tav tm="0">
                                          <p:val>
                                            <p:fltVal val="0"/>
                                          </p:val>
                                        </p:tav>
                                        <p:tav tm="100000">
                                          <p:val>
                                            <p:strVal val="#ppt_w"/>
                                          </p:val>
                                        </p:tav>
                                      </p:tavLst>
                                    </p:anim>
                                    <p:anim calcmode="lin" valueType="num">
                                      <p:cBhvr>
                                        <p:cTn id="29" dur="500" fill="hold"/>
                                        <p:tgtEl>
                                          <p:spTgt spid="655408"/>
                                        </p:tgtEl>
                                        <p:attrNameLst>
                                          <p:attrName>ppt_h</p:attrName>
                                        </p:attrNameLst>
                                      </p:cBhvr>
                                      <p:tavLst>
                                        <p:tav tm="0">
                                          <p:val>
                                            <p:fltVal val="0"/>
                                          </p:val>
                                        </p:tav>
                                        <p:tav tm="100000">
                                          <p:val>
                                            <p:strVal val="#ppt_h"/>
                                          </p:val>
                                        </p:tav>
                                      </p:tavLst>
                                    </p:anim>
                                    <p:anim calcmode="lin" valueType="num">
                                      <p:cBhvr>
                                        <p:cTn id="30" dur="500" fill="hold"/>
                                        <p:tgtEl>
                                          <p:spTgt spid="655408"/>
                                        </p:tgtEl>
                                        <p:attrNameLst>
                                          <p:attrName>ppt_x</p:attrName>
                                        </p:attrNameLst>
                                      </p:cBhvr>
                                      <p:tavLst>
                                        <p:tav tm="0">
                                          <p:val>
                                            <p:fltVal val="0.5"/>
                                          </p:val>
                                        </p:tav>
                                        <p:tav tm="100000">
                                          <p:val>
                                            <p:strVal val="#ppt_x"/>
                                          </p:val>
                                        </p:tav>
                                      </p:tavLst>
                                    </p:anim>
                                    <p:anim calcmode="lin" valueType="num">
                                      <p:cBhvr>
                                        <p:cTn id="31" dur="500" fill="hold"/>
                                        <p:tgtEl>
                                          <p:spTgt spid="655408"/>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655409"/>
                                        </p:tgtEl>
                                        <p:attrNameLst>
                                          <p:attrName>style.visibility</p:attrName>
                                        </p:attrNameLst>
                                      </p:cBhvr>
                                      <p:to>
                                        <p:strVal val="visible"/>
                                      </p:to>
                                    </p:set>
                                    <p:anim calcmode="lin" valueType="num">
                                      <p:cBhvr>
                                        <p:cTn id="36" dur="500" fill="hold"/>
                                        <p:tgtEl>
                                          <p:spTgt spid="655409"/>
                                        </p:tgtEl>
                                        <p:attrNameLst>
                                          <p:attrName>ppt_w</p:attrName>
                                        </p:attrNameLst>
                                      </p:cBhvr>
                                      <p:tavLst>
                                        <p:tav tm="0">
                                          <p:val>
                                            <p:fltVal val="0"/>
                                          </p:val>
                                        </p:tav>
                                        <p:tav tm="100000">
                                          <p:val>
                                            <p:strVal val="#ppt_w"/>
                                          </p:val>
                                        </p:tav>
                                      </p:tavLst>
                                    </p:anim>
                                    <p:anim calcmode="lin" valueType="num">
                                      <p:cBhvr>
                                        <p:cTn id="37" dur="500" fill="hold"/>
                                        <p:tgtEl>
                                          <p:spTgt spid="655409"/>
                                        </p:tgtEl>
                                        <p:attrNameLst>
                                          <p:attrName>ppt_h</p:attrName>
                                        </p:attrNameLst>
                                      </p:cBhvr>
                                      <p:tavLst>
                                        <p:tav tm="0">
                                          <p:val>
                                            <p:fltVal val="0"/>
                                          </p:val>
                                        </p:tav>
                                        <p:tav tm="100000">
                                          <p:val>
                                            <p:strVal val="#ppt_h"/>
                                          </p:val>
                                        </p:tav>
                                      </p:tavLst>
                                    </p:anim>
                                    <p:anim calcmode="lin" valueType="num">
                                      <p:cBhvr>
                                        <p:cTn id="38" dur="500" fill="hold"/>
                                        <p:tgtEl>
                                          <p:spTgt spid="655409"/>
                                        </p:tgtEl>
                                        <p:attrNameLst>
                                          <p:attrName>ppt_x</p:attrName>
                                        </p:attrNameLst>
                                      </p:cBhvr>
                                      <p:tavLst>
                                        <p:tav tm="0">
                                          <p:val>
                                            <p:fltVal val="0.5"/>
                                          </p:val>
                                        </p:tav>
                                        <p:tav tm="100000">
                                          <p:val>
                                            <p:strVal val="#ppt_x"/>
                                          </p:val>
                                        </p:tav>
                                      </p:tavLst>
                                    </p:anim>
                                    <p:anim calcmode="lin" valueType="num">
                                      <p:cBhvr>
                                        <p:cTn id="39" dur="500" fill="hold"/>
                                        <p:tgtEl>
                                          <p:spTgt spid="655409"/>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655410"/>
                                        </p:tgtEl>
                                        <p:attrNameLst>
                                          <p:attrName>style.visibility</p:attrName>
                                        </p:attrNameLst>
                                      </p:cBhvr>
                                      <p:to>
                                        <p:strVal val="visible"/>
                                      </p:to>
                                    </p:set>
                                    <p:anim calcmode="lin" valueType="num">
                                      <p:cBhvr>
                                        <p:cTn id="44" dur="500" fill="hold"/>
                                        <p:tgtEl>
                                          <p:spTgt spid="655410"/>
                                        </p:tgtEl>
                                        <p:attrNameLst>
                                          <p:attrName>ppt_w</p:attrName>
                                        </p:attrNameLst>
                                      </p:cBhvr>
                                      <p:tavLst>
                                        <p:tav tm="0">
                                          <p:val>
                                            <p:fltVal val="0"/>
                                          </p:val>
                                        </p:tav>
                                        <p:tav tm="100000">
                                          <p:val>
                                            <p:strVal val="#ppt_w"/>
                                          </p:val>
                                        </p:tav>
                                      </p:tavLst>
                                    </p:anim>
                                    <p:anim calcmode="lin" valueType="num">
                                      <p:cBhvr>
                                        <p:cTn id="45" dur="500" fill="hold"/>
                                        <p:tgtEl>
                                          <p:spTgt spid="655410"/>
                                        </p:tgtEl>
                                        <p:attrNameLst>
                                          <p:attrName>ppt_h</p:attrName>
                                        </p:attrNameLst>
                                      </p:cBhvr>
                                      <p:tavLst>
                                        <p:tav tm="0">
                                          <p:val>
                                            <p:fltVal val="0"/>
                                          </p:val>
                                        </p:tav>
                                        <p:tav tm="100000">
                                          <p:val>
                                            <p:strVal val="#ppt_h"/>
                                          </p:val>
                                        </p:tav>
                                      </p:tavLst>
                                    </p:anim>
                                    <p:anim calcmode="lin" valueType="num">
                                      <p:cBhvr>
                                        <p:cTn id="46" dur="500" fill="hold"/>
                                        <p:tgtEl>
                                          <p:spTgt spid="655410"/>
                                        </p:tgtEl>
                                        <p:attrNameLst>
                                          <p:attrName>ppt_x</p:attrName>
                                        </p:attrNameLst>
                                      </p:cBhvr>
                                      <p:tavLst>
                                        <p:tav tm="0">
                                          <p:val>
                                            <p:fltVal val="0.5"/>
                                          </p:val>
                                        </p:tav>
                                        <p:tav tm="100000">
                                          <p:val>
                                            <p:strVal val="#ppt_x"/>
                                          </p:val>
                                        </p:tav>
                                      </p:tavLst>
                                    </p:anim>
                                    <p:anim calcmode="lin" valueType="num">
                                      <p:cBhvr>
                                        <p:cTn id="47" dur="500" fill="hold"/>
                                        <p:tgtEl>
                                          <p:spTgt spid="655410"/>
                                        </p:tgtEl>
                                        <p:attrNameLst>
                                          <p:attrName>ppt_y</p:attrName>
                                        </p:attrNameLst>
                                      </p:cBhvr>
                                      <p:tavLst>
                                        <p:tav tm="0">
                                          <p:val>
                                            <p:fltVal val="0.5"/>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528" fill="hold" grpId="0" nodeType="clickEffect">
                                  <p:stCondLst>
                                    <p:cond delay="0"/>
                                  </p:stCondLst>
                                  <p:childTnLst>
                                    <p:set>
                                      <p:cBhvr>
                                        <p:cTn id="51" dur="1" fill="hold">
                                          <p:stCondLst>
                                            <p:cond delay="0"/>
                                          </p:stCondLst>
                                        </p:cTn>
                                        <p:tgtEl>
                                          <p:spTgt spid="655411"/>
                                        </p:tgtEl>
                                        <p:attrNameLst>
                                          <p:attrName>style.visibility</p:attrName>
                                        </p:attrNameLst>
                                      </p:cBhvr>
                                      <p:to>
                                        <p:strVal val="visible"/>
                                      </p:to>
                                    </p:set>
                                    <p:anim calcmode="lin" valueType="num">
                                      <p:cBhvr>
                                        <p:cTn id="52" dur="500" fill="hold"/>
                                        <p:tgtEl>
                                          <p:spTgt spid="655411"/>
                                        </p:tgtEl>
                                        <p:attrNameLst>
                                          <p:attrName>ppt_w</p:attrName>
                                        </p:attrNameLst>
                                      </p:cBhvr>
                                      <p:tavLst>
                                        <p:tav tm="0">
                                          <p:val>
                                            <p:fltVal val="0"/>
                                          </p:val>
                                        </p:tav>
                                        <p:tav tm="100000">
                                          <p:val>
                                            <p:strVal val="#ppt_w"/>
                                          </p:val>
                                        </p:tav>
                                      </p:tavLst>
                                    </p:anim>
                                    <p:anim calcmode="lin" valueType="num">
                                      <p:cBhvr>
                                        <p:cTn id="53" dur="500" fill="hold"/>
                                        <p:tgtEl>
                                          <p:spTgt spid="655411"/>
                                        </p:tgtEl>
                                        <p:attrNameLst>
                                          <p:attrName>ppt_h</p:attrName>
                                        </p:attrNameLst>
                                      </p:cBhvr>
                                      <p:tavLst>
                                        <p:tav tm="0">
                                          <p:val>
                                            <p:fltVal val="0"/>
                                          </p:val>
                                        </p:tav>
                                        <p:tav tm="100000">
                                          <p:val>
                                            <p:strVal val="#ppt_h"/>
                                          </p:val>
                                        </p:tav>
                                      </p:tavLst>
                                    </p:anim>
                                    <p:anim calcmode="lin" valueType="num">
                                      <p:cBhvr>
                                        <p:cTn id="54" dur="500" fill="hold"/>
                                        <p:tgtEl>
                                          <p:spTgt spid="655411"/>
                                        </p:tgtEl>
                                        <p:attrNameLst>
                                          <p:attrName>ppt_x</p:attrName>
                                        </p:attrNameLst>
                                      </p:cBhvr>
                                      <p:tavLst>
                                        <p:tav tm="0">
                                          <p:val>
                                            <p:fltVal val="0.5"/>
                                          </p:val>
                                        </p:tav>
                                        <p:tav tm="100000">
                                          <p:val>
                                            <p:strVal val="#ppt_x"/>
                                          </p:val>
                                        </p:tav>
                                      </p:tavLst>
                                    </p:anim>
                                    <p:anim calcmode="lin" valueType="num">
                                      <p:cBhvr>
                                        <p:cTn id="55" dur="500" fill="hold"/>
                                        <p:tgtEl>
                                          <p:spTgt spid="6554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9" grpId="0" animBg="1"/>
      <p:bldP spid="655406" grpId="0" autoUpdateAnimBg="0"/>
      <p:bldP spid="655407" grpId="0" autoUpdateAnimBg="0"/>
      <p:bldP spid="655408" grpId="0" autoUpdateAnimBg="0"/>
      <p:bldP spid="655409" grpId="0" autoUpdateAnimBg="0"/>
      <p:bldP spid="655410" grpId="0" autoUpdateAnimBg="0"/>
      <p:bldP spid="65541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6512" y="5733257"/>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eaLnBrk="1" hangingPunct="1">
              <a:spcBef>
                <a:spcPct val="20000"/>
              </a:spcBef>
              <a:spcAft>
                <a:spcPts val="0"/>
              </a:spcAft>
              <a:buClr>
                <a:srgbClr val="FFCC00"/>
              </a:buClr>
              <a:buSzPct val="70000"/>
              <a:buFont typeface="Wingdings" charset="0"/>
              <a:buNone/>
              <a:defRPr/>
            </a:pPr>
            <a:r>
              <a:rPr lang="ar-JO" sz="2000" kern="0" dirty="0">
                <a:solidFill>
                  <a:srgbClr val="FFFFFF"/>
                </a:solidFill>
                <a:effectLst>
                  <a:outerShdw blurRad="38100" dist="38100" dir="2700000" algn="tl">
                    <a:srgbClr val="000000"/>
                  </a:outerShdw>
                </a:effectLst>
                <a:latin typeface="Arial"/>
                <a:cs typeface="Arial"/>
              </a:rPr>
              <a:t>تم تصميمها من قبل د. جون فرايمان، تكساس، أمريكا</a:t>
            </a:r>
            <a:endParaRPr lang="en-US" sz="2000" kern="0" dirty="0">
              <a:solidFill>
                <a:srgbClr val="FFFFFF"/>
              </a:solidFill>
              <a:effectLst>
                <a:outerShdw blurRad="38100" dist="38100" dir="2700000" algn="tl">
                  <a:srgbClr val="000000"/>
                </a:outerShdw>
              </a:effectLst>
              <a:latin typeface="Arial"/>
              <a:cs typeface="Arial"/>
            </a:endParaRPr>
          </a:p>
          <a:p>
            <a:pPr algn="ctr" eaLnBrk="1" hangingPunct="1">
              <a:spcBef>
                <a:spcPct val="20000"/>
              </a:spcBef>
              <a:spcAft>
                <a:spcPts val="0"/>
              </a:spcAft>
              <a:buClr>
                <a:srgbClr val="FFCC00"/>
              </a:buClr>
              <a:buSzPct val="70000"/>
              <a:buFont typeface="Wingdings" charset="0"/>
              <a:buNone/>
              <a:defRPr/>
            </a:pPr>
            <a:r>
              <a:rPr lang="ar-JO" sz="2000" kern="0" dirty="0">
                <a:solidFill>
                  <a:srgbClr val="FFFFFF"/>
                </a:solidFill>
                <a:effectLst>
                  <a:outerShdw blurRad="38100" dist="38100" dir="2700000" algn="tl">
                    <a:srgbClr val="000000"/>
                  </a:outerShdw>
                </a:effectLst>
                <a:latin typeface="Arial"/>
                <a:cs typeface="Arial"/>
              </a:rPr>
              <a:t>تم تعليمها من قبل د. ريك جريفيث، موسسة الدراسات اللاهوتية الأردنية</a:t>
            </a:r>
            <a:br>
              <a:rPr lang="en-US" sz="2000" kern="0" dirty="0">
                <a:solidFill>
                  <a:srgbClr val="FFFFFF"/>
                </a:solidFill>
                <a:effectLst>
                  <a:outerShdw blurRad="38100" dist="38100" dir="2700000" algn="tl">
                    <a:srgbClr val="000000"/>
                  </a:outerShdw>
                </a:effectLst>
                <a:latin typeface="Arial"/>
                <a:cs typeface="Arial"/>
              </a:rPr>
            </a:br>
            <a:r>
              <a:rPr lang="ar-JO" sz="2000" kern="0" dirty="0">
                <a:solidFill>
                  <a:srgbClr val="FFFFFF"/>
                </a:solidFill>
                <a:effectLst>
                  <a:outerShdw blurRad="38100" dist="38100" dir="2700000" algn="tl">
                    <a:srgbClr val="000000"/>
                  </a:outerShdw>
                </a:effectLst>
                <a:latin typeface="Arial"/>
                <a:cs typeface="Arial"/>
              </a:rPr>
              <a:t> كل الملفات متاحة للتنزيل بلغات متعددة</a:t>
            </a:r>
            <a:r>
              <a:rPr lang="en-US" sz="2000" kern="0" dirty="0">
                <a:solidFill>
                  <a:srgbClr val="FFFFFF"/>
                </a:solidFill>
                <a:effectLst>
                  <a:outerShdw blurRad="38100" dist="38100" dir="2700000" algn="tl">
                    <a:srgbClr val="000000"/>
                  </a:outerShdw>
                </a:effectLst>
                <a:latin typeface="Arial"/>
                <a:cs typeface="Arial"/>
              </a:rPr>
              <a:t>at BibleStudyDownloads.org</a:t>
            </a:r>
          </a:p>
        </p:txBody>
      </p:sp>
      <p:sp>
        <p:nvSpPr>
          <p:cNvPr id="175107" name="Text Box 22"/>
          <p:cNvSpPr txBox="1">
            <a:spLocks noChangeArrowheads="1"/>
          </p:cNvSpPr>
          <p:nvPr/>
        </p:nvSpPr>
        <p:spPr bwMode="auto">
          <a:xfrm>
            <a:off x="479425" y="4653136"/>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algn="ctr">
              <a:spcBef>
                <a:spcPct val="50000"/>
              </a:spcBef>
            </a:pPr>
            <a:r>
              <a:rPr lang="en-US" sz="900" i="0" dirty="0">
                <a:solidFill>
                  <a:srgbClr val="FFFFFF"/>
                </a:solidFill>
                <a:latin typeface="Arial" charset="0"/>
              </a:rPr>
              <a:t>©2006 TBBMI</a:t>
            </a:r>
          </a:p>
        </p:txBody>
      </p:sp>
      <p:pic>
        <p:nvPicPr>
          <p:cNvPr id="6" name="Picture 2"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
            <a:ext cx="9144000" cy="5733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11"/>
          <p:cNvSpPr txBox="1">
            <a:spLocks noChangeArrowheads="1"/>
          </p:cNvSpPr>
          <p:nvPr/>
        </p:nvSpPr>
        <p:spPr bwMode="auto">
          <a:xfrm rot="21121774">
            <a:off x="256706" y="613000"/>
            <a:ext cx="9144000" cy="4339650"/>
          </a:xfrm>
          <a:prstGeom prst="rect">
            <a:avLst/>
          </a:prstGeom>
          <a:noFill/>
          <a:ln w="9525">
            <a:noFill/>
            <a:miter lim="800000"/>
            <a:headEnd/>
            <a:tailEnd/>
          </a:ln>
          <a:effectLst>
            <a:outerShdw dist="35921" dir="2700000" algn="ctr" rotWithShape="0">
              <a:srgbClr val="808080">
                <a:alpha val="74997"/>
              </a:srgbClr>
            </a:outerShdw>
          </a:effectLst>
        </p:spPr>
        <p:txBody>
          <a:bodyPr>
            <a:spAutoFit/>
            <a:scene3d>
              <a:camera prst="perspectiveFront" fov="1800000">
                <a:rot lat="1140000" lon="1620000" rev="0"/>
              </a:camera>
              <a:lightRig rig="threePt" dir="t"/>
            </a:scene3d>
            <a:sp3d z="6350"/>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ctr" eaLnBrk="1" hangingPunct="1">
              <a:defRPr/>
            </a:pPr>
            <a:r>
              <a:rPr lang="ar-JO" sz="13800" dirty="0">
                <a:solidFill>
                  <a:srgbClr val="FFFF00"/>
                </a:solidFill>
                <a:effectLst>
                  <a:outerShdw blurRad="50800" dist="101600" dir="2700000" algn="tl" rotWithShape="0">
                    <a:srgbClr val="000000"/>
                  </a:outerShdw>
                </a:effectLst>
                <a:latin typeface="Arial" panose="020B0604020202020204" pitchFamily="34" charset="0"/>
                <a:cs typeface="Arial" panose="020B0604020202020204" pitchFamily="34" charset="0"/>
              </a:rPr>
              <a:t>الكتاب المقدس</a:t>
            </a:r>
            <a:r>
              <a:rPr lang="en-US" sz="13800" dirty="0">
                <a:solidFill>
                  <a:srgbClr val="FFFF00"/>
                </a:solidFill>
                <a:effectLst>
                  <a:outerShdw blurRad="50800" dist="101600" dir="2700000" algn="tl" rotWithShape="0">
                    <a:srgbClr val="000000"/>
                  </a:outerShdw>
                </a:effectLst>
                <a:latin typeface="Arial" panose="020B0604020202020204" pitchFamily="34" charset="0"/>
                <a:cs typeface="Arial" panose="020B0604020202020204" pitchFamily="34" charset="0"/>
              </a:rPr>
              <a:t> </a:t>
            </a:r>
            <a:r>
              <a:rPr lang="ar-JO" sz="13800" dirty="0">
                <a:solidFill>
                  <a:srgbClr val="FFFF00"/>
                </a:solidFill>
                <a:effectLst>
                  <a:outerShdw blurRad="50800" dist="101600" dir="2700000" algn="tl" rotWithShape="0">
                    <a:srgbClr val="000000"/>
                  </a:outerShdw>
                </a:effectLst>
                <a:latin typeface="Arial" panose="020B0604020202020204" pitchFamily="34" charset="0"/>
                <a:cs typeface="Arial" panose="020B0604020202020204" pitchFamily="34" charset="0"/>
              </a:rPr>
              <a:t>بشكل أساسي</a:t>
            </a:r>
            <a:endParaRPr lang="en-US" sz="13800" dirty="0">
              <a:solidFill>
                <a:srgbClr val="FFFF00"/>
              </a:solidFill>
              <a:effectLst>
                <a:outerShdw blurRad="50800" dist="101600" dir="2700000" algn="tl" rotWithShape="0">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39443"/>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Freeform 3"/>
          <p:cNvSpPr>
            <a:spLocks/>
          </p:cNvSpPr>
          <p:nvPr/>
        </p:nvSpPr>
        <p:spPr bwMode="auto">
          <a:xfrm>
            <a:off x="1616075" y="858838"/>
            <a:ext cx="1620838" cy="3049587"/>
          </a:xfrm>
          <a:custGeom>
            <a:avLst/>
            <a:gdLst/>
            <a:ahLst/>
            <a:cxnLst>
              <a:cxn ang="0">
                <a:pos x="984" y="24"/>
              </a:cxn>
              <a:cxn ang="0">
                <a:pos x="996" y="72"/>
              </a:cxn>
              <a:cxn ang="0">
                <a:pos x="1008" y="120"/>
              </a:cxn>
              <a:cxn ang="0">
                <a:pos x="1020" y="180"/>
              </a:cxn>
              <a:cxn ang="0">
                <a:pos x="1020" y="240"/>
              </a:cxn>
              <a:cxn ang="0">
                <a:pos x="1020" y="300"/>
              </a:cxn>
              <a:cxn ang="0">
                <a:pos x="1020" y="348"/>
              </a:cxn>
              <a:cxn ang="0">
                <a:pos x="1020" y="396"/>
              </a:cxn>
              <a:cxn ang="0">
                <a:pos x="1008" y="456"/>
              </a:cxn>
              <a:cxn ang="0">
                <a:pos x="996" y="516"/>
              </a:cxn>
              <a:cxn ang="0">
                <a:pos x="996" y="564"/>
              </a:cxn>
              <a:cxn ang="0">
                <a:pos x="972" y="636"/>
              </a:cxn>
              <a:cxn ang="0">
                <a:pos x="972" y="696"/>
              </a:cxn>
              <a:cxn ang="0">
                <a:pos x="948" y="744"/>
              </a:cxn>
              <a:cxn ang="0">
                <a:pos x="936" y="792"/>
              </a:cxn>
              <a:cxn ang="0">
                <a:pos x="924" y="864"/>
              </a:cxn>
              <a:cxn ang="0">
                <a:pos x="900" y="912"/>
              </a:cxn>
              <a:cxn ang="0">
                <a:pos x="888" y="960"/>
              </a:cxn>
              <a:cxn ang="0">
                <a:pos x="864" y="1020"/>
              </a:cxn>
              <a:cxn ang="0">
                <a:pos x="840" y="1068"/>
              </a:cxn>
              <a:cxn ang="0">
                <a:pos x="828" y="1116"/>
              </a:cxn>
              <a:cxn ang="0">
                <a:pos x="792" y="1176"/>
              </a:cxn>
              <a:cxn ang="0">
                <a:pos x="768" y="1224"/>
              </a:cxn>
              <a:cxn ang="0">
                <a:pos x="732" y="1284"/>
              </a:cxn>
              <a:cxn ang="0">
                <a:pos x="696" y="1332"/>
              </a:cxn>
              <a:cxn ang="0">
                <a:pos x="660" y="1380"/>
              </a:cxn>
              <a:cxn ang="0">
                <a:pos x="636" y="1428"/>
              </a:cxn>
              <a:cxn ang="0">
                <a:pos x="600" y="1476"/>
              </a:cxn>
              <a:cxn ang="0">
                <a:pos x="564" y="1524"/>
              </a:cxn>
              <a:cxn ang="0">
                <a:pos x="540" y="1560"/>
              </a:cxn>
              <a:cxn ang="0">
                <a:pos x="516" y="1608"/>
              </a:cxn>
              <a:cxn ang="0">
                <a:pos x="480" y="1644"/>
              </a:cxn>
              <a:cxn ang="0">
                <a:pos x="432" y="1692"/>
              </a:cxn>
              <a:cxn ang="0">
                <a:pos x="396" y="1728"/>
              </a:cxn>
              <a:cxn ang="0">
                <a:pos x="336" y="1764"/>
              </a:cxn>
              <a:cxn ang="0">
                <a:pos x="288" y="1800"/>
              </a:cxn>
              <a:cxn ang="0">
                <a:pos x="228" y="1836"/>
              </a:cxn>
              <a:cxn ang="0">
                <a:pos x="168" y="1860"/>
              </a:cxn>
              <a:cxn ang="0">
                <a:pos x="96" y="1884"/>
              </a:cxn>
              <a:cxn ang="0">
                <a:pos x="48" y="1908"/>
              </a:cxn>
              <a:cxn ang="0">
                <a:pos x="0" y="1920"/>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4" name="Rectangle 4"/>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5" name="Rectangle 5"/>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6" name="Freeform 6"/>
          <p:cNvSpPr>
            <a:spLocks/>
          </p:cNvSpPr>
          <p:nvPr/>
        </p:nvSpPr>
        <p:spPr bwMode="auto">
          <a:xfrm>
            <a:off x="6991350" y="3978275"/>
            <a:ext cx="1430338" cy="2097088"/>
          </a:xfrm>
          <a:custGeom>
            <a:avLst/>
            <a:gdLst/>
            <a:ahLst/>
            <a:cxnLst>
              <a:cxn ang="0">
                <a:pos x="900" y="0"/>
              </a:cxn>
              <a:cxn ang="0">
                <a:pos x="876" y="12"/>
              </a:cxn>
              <a:cxn ang="0">
                <a:pos x="852" y="24"/>
              </a:cxn>
              <a:cxn ang="0">
                <a:pos x="828" y="36"/>
              </a:cxn>
              <a:cxn ang="0">
                <a:pos x="804" y="48"/>
              </a:cxn>
              <a:cxn ang="0">
                <a:pos x="780" y="60"/>
              </a:cxn>
              <a:cxn ang="0">
                <a:pos x="768" y="84"/>
              </a:cxn>
              <a:cxn ang="0">
                <a:pos x="744" y="96"/>
              </a:cxn>
              <a:cxn ang="0">
                <a:pos x="720" y="120"/>
              </a:cxn>
              <a:cxn ang="0">
                <a:pos x="696" y="132"/>
              </a:cxn>
              <a:cxn ang="0">
                <a:pos x="684" y="156"/>
              </a:cxn>
              <a:cxn ang="0">
                <a:pos x="660" y="168"/>
              </a:cxn>
              <a:cxn ang="0">
                <a:pos x="648" y="192"/>
              </a:cxn>
              <a:cxn ang="0">
                <a:pos x="624" y="216"/>
              </a:cxn>
              <a:cxn ang="0">
                <a:pos x="612" y="240"/>
              </a:cxn>
              <a:cxn ang="0">
                <a:pos x="588" y="252"/>
              </a:cxn>
              <a:cxn ang="0">
                <a:pos x="576" y="276"/>
              </a:cxn>
              <a:cxn ang="0">
                <a:pos x="552" y="288"/>
              </a:cxn>
              <a:cxn ang="0">
                <a:pos x="528" y="312"/>
              </a:cxn>
              <a:cxn ang="0">
                <a:pos x="516" y="336"/>
              </a:cxn>
              <a:cxn ang="0">
                <a:pos x="492" y="360"/>
              </a:cxn>
              <a:cxn ang="0">
                <a:pos x="468" y="372"/>
              </a:cxn>
              <a:cxn ang="0">
                <a:pos x="456" y="396"/>
              </a:cxn>
              <a:cxn ang="0">
                <a:pos x="432" y="420"/>
              </a:cxn>
              <a:cxn ang="0">
                <a:pos x="408" y="444"/>
              </a:cxn>
              <a:cxn ang="0">
                <a:pos x="396" y="468"/>
              </a:cxn>
              <a:cxn ang="0">
                <a:pos x="372" y="492"/>
              </a:cxn>
              <a:cxn ang="0">
                <a:pos x="360" y="516"/>
              </a:cxn>
              <a:cxn ang="0">
                <a:pos x="336" y="540"/>
              </a:cxn>
              <a:cxn ang="0">
                <a:pos x="324" y="564"/>
              </a:cxn>
              <a:cxn ang="0">
                <a:pos x="312" y="588"/>
              </a:cxn>
              <a:cxn ang="0">
                <a:pos x="288" y="624"/>
              </a:cxn>
              <a:cxn ang="0">
                <a:pos x="276" y="648"/>
              </a:cxn>
              <a:cxn ang="0">
                <a:pos x="264" y="684"/>
              </a:cxn>
              <a:cxn ang="0">
                <a:pos x="240" y="708"/>
              </a:cxn>
              <a:cxn ang="0">
                <a:pos x="228" y="732"/>
              </a:cxn>
              <a:cxn ang="0">
                <a:pos x="216" y="756"/>
              </a:cxn>
              <a:cxn ang="0">
                <a:pos x="204" y="780"/>
              </a:cxn>
              <a:cxn ang="0">
                <a:pos x="192" y="804"/>
              </a:cxn>
              <a:cxn ang="0">
                <a:pos x="180" y="828"/>
              </a:cxn>
              <a:cxn ang="0">
                <a:pos x="168" y="852"/>
              </a:cxn>
              <a:cxn ang="0">
                <a:pos x="156" y="876"/>
              </a:cxn>
              <a:cxn ang="0">
                <a:pos x="144" y="900"/>
              </a:cxn>
              <a:cxn ang="0">
                <a:pos x="132" y="924"/>
              </a:cxn>
              <a:cxn ang="0">
                <a:pos x="120" y="948"/>
              </a:cxn>
              <a:cxn ang="0">
                <a:pos x="120" y="972"/>
              </a:cxn>
              <a:cxn ang="0">
                <a:pos x="108" y="996"/>
              </a:cxn>
              <a:cxn ang="0">
                <a:pos x="96" y="1020"/>
              </a:cxn>
              <a:cxn ang="0">
                <a:pos x="96" y="1044"/>
              </a:cxn>
              <a:cxn ang="0">
                <a:pos x="84" y="1068"/>
              </a:cxn>
              <a:cxn ang="0">
                <a:pos x="72" y="1092"/>
              </a:cxn>
              <a:cxn ang="0">
                <a:pos x="60" y="1116"/>
              </a:cxn>
              <a:cxn ang="0">
                <a:pos x="60" y="1140"/>
              </a:cxn>
              <a:cxn ang="0">
                <a:pos x="48" y="1164"/>
              </a:cxn>
              <a:cxn ang="0">
                <a:pos x="36" y="1188"/>
              </a:cxn>
              <a:cxn ang="0">
                <a:pos x="36" y="1212"/>
              </a:cxn>
              <a:cxn ang="0">
                <a:pos x="24" y="1236"/>
              </a:cxn>
              <a:cxn ang="0">
                <a:pos x="12" y="1260"/>
              </a:cxn>
              <a:cxn ang="0">
                <a:pos x="12" y="1296"/>
              </a:cxn>
              <a:cxn ang="0">
                <a:pos x="0" y="1320"/>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7" name="Freeform 7"/>
          <p:cNvSpPr>
            <a:spLocks/>
          </p:cNvSpPr>
          <p:nvPr/>
        </p:nvSpPr>
        <p:spPr bwMode="auto">
          <a:xfrm>
            <a:off x="3562350" y="1695450"/>
            <a:ext cx="4097338" cy="2916238"/>
          </a:xfrm>
          <a:custGeom>
            <a:avLst/>
            <a:gdLst/>
            <a:ahLst/>
            <a:cxnLst>
              <a:cxn ang="0">
                <a:pos x="2555" y="1824"/>
              </a:cxn>
              <a:cxn ang="0">
                <a:pos x="2494" y="1800"/>
              </a:cxn>
              <a:cxn ang="0">
                <a:pos x="2444" y="1787"/>
              </a:cxn>
              <a:cxn ang="0">
                <a:pos x="2395" y="1763"/>
              </a:cxn>
              <a:cxn ang="0">
                <a:pos x="2345" y="1727"/>
              </a:cxn>
              <a:cxn ang="0">
                <a:pos x="2296" y="1702"/>
              </a:cxn>
              <a:cxn ang="0">
                <a:pos x="2247" y="1678"/>
              </a:cxn>
              <a:cxn ang="0">
                <a:pos x="2185" y="1641"/>
              </a:cxn>
              <a:cxn ang="0">
                <a:pos x="2123" y="1605"/>
              </a:cxn>
              <a:cxn ang="0">
                <a:pos x="2074" y="1581"/>
              </a:cxn>
              <a:cxn ang="0">
                <a:pos x="2024" y="1556"/>
              </a:cxn>
              <a:cxn ang="0">
                <a:pos x="1975" y="1520"/>
              </a:cxn>
              <a:cxn ang="0">
                <a:pos x="1926" y="1496"/>
              </a:cxn>
              <a:cxn ang="0">
                <a:pos x="1889" y="1471"/>
              </a:cxn>
              <a:cxn ang="0">
                <a:pos x="1827" y="1423"/>
              </a:cxn>
              <a:cxn ang="0">
                <a:pos x="1778" y="1410"/>
              </a:cxn>
              <a:cxn ang="0">
                <a:pos x="1728" y="1362"/>
              </a:cxn>
              <a:cxn ang="0">
                <a:pos x="1679" y="1337"/>
              </a:cxn>
              <a:cxn ang="0">
                <a:pos x="1629" y="1301"/>
              </a:cxn>
              <a:cxn ang="0">
                <a:pos x="1555" y="1240"/>
              </a:cxn>
              <a:cxn ang="0">
                <a:pos x="1506" y="1216"/>
              </a:cxn>
              <a:cxn ang="0">
                <a:pos x="1457" y="1167"/>
              </a:cxn>
              <a:cxn ang="0">
                <a:pos x="1395" y="1106"/>
              </a:cxn>
              <a:cxn ang="0">
                <a:pos x="1358" y="1058"/>
              </a:cxn>
              <a:cxn ang="0">
                <a:pos x="1333" y="1009"/>
              </a:cxn>
              <a:cxn ang="0">
                <a:pos x="1296" y="961"/>
              </a:cxn>
              <a:cxn ang="0">
                <a:pos x="1234" y="912"/>
              </a:cxn>
              <a:cxn ang="0">
                <a:pos x="1173" y="851"/>
              </a:cxn>
              <a:cxn ang="0">
                <a:pos x="1136" y="815"/>
              </a:cxn>
              <a:cxn ang="0">
                <a:pos x="1099" y="766"/>
              </a:cxn>
              <a:cxn ang="0">
                <a:pos x="1062" y="730"/>
              </a:cxn>
              <a:cxn ang="0">
                <a:pos x="1012" y="681"/>
              </a:cxn>
              <a:cxn ang="0">
                <a:pos x="963" y="644"/>
              </a:cxn>
              <a:cxn ang="0">
                <a:pos x="938" y="596"/>
              </a:cxn>
              <a:cxn ang="0">
                <a:pos x="901" y="559"/>
              </a:cxn>
              <a:cxn ang="0">
                <a:pos x="876" y="511"/>
              </a:cxn>
              <a:cxn ang="0">
                <a:pos x="852" y="462"/>
              </a:cxn>
              <a:cxn ang="0">
                <a:pos x="815" y="413"/>
              </a:cxn>
              <a:cxn ang="0">
                <a:pos x="790" y="365"/>
              </a:cxn>
              <a:cxn ang="0">
                <a:pos x="753" y="328"/>
              </a:cxn>
              <a:cxn ang="0">
                <a:pos x="704" y="267"/>
              </a:cxn>
              <a:cxn ang="0">
                <a:pos x="667" y="219"/>
              </a:cxn>
              <a:cxn ang="0">
                <a:pos x="630" y="182"/>
              </a:cxn>
              <a:cxn ang="0">
                <a:pos x="580" y="146"/>
              </a:cxn>
              <a:cxn ang="0">
                <a:pos x="543" y="122"/>
              </a:cxn>
              <a:cxn ang="0">
                <a:pos x="494" y="73"/>
              </a:cxn>
              <a:cxn ang="0">
                <a:pos x="444" y="61"/>
              </a:cxn>
              <a:cxn ang="0">
                <a:pos x="383" y="36"/>
              </a:cxn>
              <a:cxn ang="0">
                <a:pos x="321" y="24"/>
              </a:cxn>
              <a:cxn ang="0">
                <a:pos x="272" y="12"/>
              </a:cxn>
              <a:cxn ang="0">
                <a:pos x="222" y="0"/>
              </a:cxn>
              <a:cxn ang="0">
                <a:pos x="173" y="0"/>
              </a:cxn>
              <a:cxn ang="0">
                <a:pos x="123" y="12"/>
              </a:cxn>
              <a:cxn ang="0">
                <a:pos x="74" y="24"/>
              </a:cxn>
              <a:cxn ang="0">
                <a:pos x="25" y="49"/>
              </a:cxn>
              <a:cxn ang="0">
                <a:pos x="0" y="97"/>
              </a:cxn>
              <a:cxn ang="0">
                <a:pos x="0" y="146"/>
              </a:cxn>
              <a:cxn ang="0">
                <a:pos x="12" y="195"/>
              </a:cxn>
              <a:cxn ang="0">
                <a:pos x="37" y="243"/>
              </a:cxn>
              <a:cxn ang="0">
                <a:pos x="74" y="280"/>
              </a:cxn>
              <a:cxn ang="0">
                <a:pos x="136" y="304"/>
              </a:cxn>
              <a:cxn ang="0">
                <a:pos x="185" y="316"/>
              </a:cxn>
              <a:cxn ang="0">
                <a:pos x="235" y="328"/>
              </a:cxn>
            </a:cxnLst>
            <a:rect l="0" t="0" r="r" b="b"/>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8" name="Rectangle 8"/>
          <p:cNvSpPr>
            <a:spLocks noChangeArrowheads="1"/>
          </p:cNvSpPr>
          <p:nvPr/>
        </p:nvSpPr>
        <p:spPr bwMode="auto">
          <a:xfrm>
            <a:off x="4630738" y="2649538"/>
            <a:ext cx="15208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نهـ.فر</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09" name="Freeform 9"/>
          <p:cNvSpPr>
            <a:spLocks/>
          </p:cNvSpPr>
          <p:nvPr/>
        </p:nvSpPr>
        <p:spPr bwMode="auto">
          <a:xfrm>
            <a:off x="2038350" y="4591050"/>
            <a:ext cx="1887538" cy="1487488"/>
          </a:xfrm>
          <a:custGeom>
            <a:avLst/>
            <a:gdLst/>
            <a:ahLst/>
            <a:cxnLst>
              <a:cxn ang="0">
                <a:pos x="276" y="888"/>
              </a:cxn>
              <a:cxn ang="0">
                <a:pos x="276" y="816"/>
              </a:cxn>
              <a:cxn ang="0">
                <a:pos x="264" y="744"/>
              </a:cxn>
              <a:cxn ang="0">
                <a:pos x="240" y="672"/>
              </a:cxn>
              <a:cxn ang="0">
                <a:pos x="204" y="612"/>
              </a:cxn>
              <a:cxn ang="0">
                <a:pos x="168" y="540"/>
              </a:cxn>
              <a:cxn ang="0">
                <a:pos x="132" y="468"/>
              </a:cxn>
              <a:cxn ang="0">
                <a:pos x="84" y="384"/>
              </a:cxn>
              <a:cxn ang="0">
                <a:pos x="24" y="312"/>
              </a:cxn>
              <a:cxn ang="0">
                <a:pos x="0" y="240"/>
              </a:cxn>
              <a:cxn ang="0">
                <a:pos x="0" y="168"/>
              </a:cxn>
              <a:cxn ang="0">
                <a:pos x="24" y="96"/>
              </a:cxn>
              <a:cxn ang="0">
                <a:pos x="84" y="36"/>
              </a:cxn>
              <a:cxn ang="0">
                <a:pos x="144" y="12"/>
              </a:cxn>
              <a:cxn ang="0">
                <a:pos x="228" y="24"/>
              </a:cxn>
              <a:cxn ang="0">
                <a:pos x="300" y="60"/>
              </a:cxn>
              <a:cxn ang="0">
                <a:pos x="348" y="132"/>
              </a:cxn>
              <a:cxn ang="0">
                <a:pos x="384" y="204"/>
              </a:cxn>
              <a:cxn ang="0">
                <a:pos x="408" y="276"/>
              </a:cxn>
              <a:cxn ang="0">
                <a:pos x="432" y="348"/>
              </a:cxn>
              <a:cxn ang="0">
                <a:pos x="444" y="420"/>
              </a:cxn>
              <a:cxn ang="0">
                <a:pos x="456" y="492"/>
              </a:cxn>
              <a:cxn ang="0">
                <a:pos x="480" y="564"/>
              </a:cxn>
              <a:cxn ang="0">
                <a:pos x="516" y="636"/>
              </a:cxn>
              <a:cxn ang="0">
                <a:pos x="600" y="672"/>
              </a:cxn>
              <a:cxn ang="0">
                <a:pos x="672" y="684"/>
              </a:cxn>
              <a:cxn ang="0">
                <a:pos x="744" y="660"/>
              </a:cxn>
              <a:cxn ang="0">
                <a:pos x="804" y="588"/>
              </a:cxn>
              <a:cxn ang="0">
                <a:pos x="828" y="504"/>
              </a:cxn>
              <a:cxn ang="0">
                <a:pos x="840" y="432"/>
              </a:cxn>
              <a:cxn ang="0">
                <a:pos x="876" y="360"/>
              </a:cxn>
              <a:cxn ang="0">
                <a:pos x="924" y="288"/>
              </a:cxn>
              <a:cxn ang="0">
                <a:pos x="984" y="252"/>
              </a:cxn>
              <a:cxn ang="0">
                <a:pos x="1056" y="240"/>
              </a:cxn>
              <a:cxn ang="0">
                <a:pos x="1128" y="264"/>
              </a:cxn>
              <a:cxn ang="0">
                <a:pos x="1176" y="324"/>
              </a:cxn>
              <a:cxn ang="0">
                <a:pos x="1188" y="396"/>
              </a:cxn>
              <a:cxn ang="0">
                <a:pos x="1164" y="468"/>
              </a:cxn>
              <a:cxn ang="0">
                <a:pos x="1128" y="540"/>
              </a:cxn>
              <a:cxn ang="0">
                <a:pos x="1080" y="612"/>
              </a:cxn>
              <a:cxn ang="0">
                <a:pos x="1020" y="672"/>
              </a:cxn>
              <a:cxn ang="0">
                <a:pos x="984" y="744"/>
              </a:cxn>
              <a:cxn ang="0">
                <a:pos x="936" y="816"/>
              </a:cxn>
              <a:cxn ang="0">
                <a:pos x="900" y="888"/>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0" name="Rectangle 10"/>
          <p:cNvSpPr>
            <a:spLocks noChangeArrowheads="1"/>
          </p:cNvSpPr>
          <p:nvPr/>
        </p:nvSpPr>
        <p:spPr bwMode="auto">
          <a:xfrm>
            <a:off x="7259638" y="5259388"/>
            <a:ext cx="13112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خل.فا</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1" name="Freeform 11"/>
          <p:cNvSpPr>
            <a:spLocks/>
          </p:cNvSpPr>
          <p:nvPr/>
        </p:nvSpPr>
        <p:spPr bwMode="auto">
          <a:xfrm>
            <a:off x="3257550" y="2628900"/>
            <a:ext cx="268288" cy="306388"/>
          </a:xfrm>
          <a:custGeom>
            <a:avLst/>
            <a:gdLst/>
            <a:ahLst/>
            <a:cxnLst>
              <a:cxn ang="0">
                <a:pos x="108" y="12"/>
              </a:cxn>
              <a:cxn ang="0">
                <a:pos x="84" y="24"/>
              </a:cxn>
              <a:cxn ang="0">
                <a:pos x="60" y="36"/>
              </a:cxn>
              <a:cxn ang="0">
                <a:pos x="36" y="48"/>
              </a:cxn>
              <a:cxn ang="0">
                <a:pos x="24" y="72"/>
              </a:cxn>
              <a:cxn ang="0">
                <a:pos x="0" y="96"/>
              </a:cxn>
              <a:cxn ang="0">
                <a:pos x="0" y="120"/>
              </a:cxn>
              <a:cxn ang="0">
                <a:pos x="0" y="144"/>
              </a:cxn>
              <a:cxn ang="0">
                <a:pos x="24" y="156"/>
              </a:cxn>
              <a:cxn ang="0">
                <a:pos x="36" y="180"/>
              </a:cxn>
              <a:cxn ang="0">
                <a:pos x="60" y="192"/>
              </a:cxn>
              <a:cxn ang="0">
                <a:pos x="84" y="192"/>
              </a:cxn>
              <a:cxn ang="0">
                <a:pos x="108" y="192"/>
              </a:cxn>
              <a:cxn ang="0">
                <a:pos x="132" y="180"/>
              </a:cxn>
              <a:cxn ang="0">
                <a:pos x="144" y="156"/>
              </a:cxn>
              <a:cxn ang="0">
                <a:pos x="156" y="132"/>
              </a:cxn>
              <a:cxn ang="0">
                <a:pos x="168" y="108"/>
              </a:cxn>
              <a:cxn ang="0">
                <a:pos x="168" y="84"/>
              </a:cxn>
              <a:cxn ang="0">
                <a:pos x="168" y="60"/>
              </a:cxn>
              <a:cxn ang="0">
                <a:pos x="156" y="36"/>
              </a:cxn>
              <a:cxn ang="0">
                <a:pos x="144" y="12"/>
              </a:cxn>
              <a:cxn ang="0">
                <a:pos x="120" y="0"/>
              </a:cxn>
              <a:cxn ang="0">
                <a:pos x="108" y="12"/>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2" name="Freeform 12"/>
          <p:cNvSpPr>
            <a:spLocks/>
          </p:cNvSpPr>
          <p:nvPr/>
        </p:nvSpPr>
        <p:spPr bwMode="auto">
          <a:xfrm>
            <a:off x="3067050" y="3333750"/>
            <a:ext cx="439738" cy="915988"/>
          </a:xfrm>
          <a:custGeom>
            <a:avLst/>
            <a:gdLst/>
            <a:ahLst/>
            <a:cxnLst>
              <a:cxn ang="0">
                <a:pos x="180" y="0"/>
              </a:cxn>
              <a:cxn ang="0">
                <a:pos x="204" y="24"/>
              </a:cxn>
              <a:cxn ang="0">
                <a:pos x="228" y="36"/>
              </a:cxn>
              <a:cxn ang="0">
                <a:pos x="240" y="60"/>
              </a:cxn>
              <a:cxn ang="0">
                <a:pos x="264" y="84"/>
              </a:cxn>
              <a:cxn ang="0">
                <a:pos x="276" y="108"/>
              </a:cxn>
              <a:cxn ang="0">
                <a:pos x="276" y="132"/>
              </a:cxn>
              <a:cxn ang="0">
                <a:pos x="276" y="156"/>
              </a:cxn>
              <a:cxn ang="0">
                <a:pos x="276" y="180"/>
              </a:cxn>
              <a:cxn ang="0">
                <a:pos x="276" y="204"/>
              </a:cxn>
              <a:cxn ang="0">
                <a:pos x="276" y="228"/>
              </a:cxn>
              <a:cxn ang="0">
                <a:pos x="276" y="252"/>
              </a:cxn>
              <a:cxn ang="0">
                <a:pos x="276" y="276"/>
              </a:cxn>
              <a:cxn ang="0">
                <a:pos x="276" y="300"/>
              </a:cxn>
              <a:cxn ang="0">
                <a:pos x="264" y="324"/>
              </a:cxn>
              <a:cxn ang="0">
                <a:pos x="264" y="348"/>
              </a:cxn>
              <a:cxn ang="0">
                <a:pos x="252" y="372"/>
              </a:cxn>
              <a:cxn ang="0">
                <a:pos x="240" y="396"/>
              </a:cxn>
              <a:cxn ang="0">
                <a:pos x="216" y="420"/>
              </a:cxn>
              <a:cxn ang="0">
                <a:pos x="204" y="444"/>
              </a:cxn>
              <a:cxn ang="0">
                <a:pos x="192" y="468"/>
              </a:cxn>
              <a:cxn ang="0">
                <a:pos x="168" y="480"/>
              </a:cxn>
              <a:cxn ang="0">
                <a:pos x="168" y="504"/>
              </a:cxn>
              <a:cxn ang="0">
                <a:pos x="144" y="516"/>
              </a:cxn>
              <a:cxn ang="0">
                <a:pos x="132" y="540"/>
              </a:cxn>
              <a:cxn ang="0">
                <a:pos x="108" y="552"/>
              </a:cxn>
              <a:cxn ang="0">
                <a:pos x="96" y="576"/>
              </a:cxn>
              <a:cxn ang="0">
                <a:pos x="72" y="576"/>
              </a:cxn>
              <a:cxn ang="0">
                <a:pos x="48" y="576"/>
              </a:cxn>
              <a:cxn ang="0">
                <a:pos x="12" y="552"/>
              </a:cxn>
              <a:cxn ang="0">
                <a:pos x="12" y="528"/>
              </a:cxn>
              <a:cxn ang="0">
                <a:pos x="0" y="504"/>
              </a:cxn>
              <a:cxn ang="0">
                <a:pos x="12" y="480"/>
              </a:cxn>
              <a:cxn ang="0">
                <a:pos x="24" y="456"/>
              </a:cxn>
              <a:cxn ang="0">
                <a:pos x="24" y="432"/>
              </a:cxn>
              <a:cxn ang="0">
                <a:pos x="48" y="420"/>
              </a:cxn>
              <a:cxn ang="0">
                <a:pos x="60" y="396"/>
              </a:cxn>
              <a:cxn ang="0">
                <a:pos x="72" y="372"/>
              </a:cxn>
              <a:cxn ang="0">
                <a:pos x="96" y="360"/>
              </a:cxn>
              <a:cxn ang="0">
                <a:pos x="96" y="336"/>
              </a:cxn>
              <a:cxn ang="0">
                <a:pos x="120" y="312"/>
              </a:cxn>
              <a:cxn ang="0">
                <a:pos x="132" y="276"/>
              </a:cxn>
              <a:cxn ang="0">
                <a:pos x="144" y="252"/>
              </a:cxn>
              <a:cxn ang="0">
                <a:pos x="156" y="228"/>
              </a:cxn>
              <a:cxn ang="0">
                <a:pos x="168" y="204"/>
              </a:cxn>
              <a:cxn ang="0">
                <a:pos x="180" y="180"/>
              </a:cxn>
              <a:cxn ang="0">
                <a:pos x="180" y="156"/>
              </a:cxn>
              <a:cxn ang="0">
                <a:pos x="180" y="132"/>
              </a:cxn>
              <a:cxn ang="0">
                <a:pos x="180" y="108"/>
              </a:cxn>
              <a:cxn ang="0">
                <a:pos x="180" y="84"/>
              </a:cxn>
              <a:cxn ang="0">
                <a:pos x="180" y="60"/>
              </a:cxn>
              <a:cxn ang="0">
                <a:pos x="180" y="36"/>
              </a:cxn>
              <a:cxn ang="0">
                <a:pos x="180" y="12"/>
              </a:cxn>
              <a:cxn ang="0">
                <a:pos x="204" y="0"/>
              </a:cxn>
              <a:cxn ang="0">
                <a:pos x="180" y="0"/>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3" name="Freeform 13"/>
          <p:cNvSpPr>
            <a:spLocks/>
          </p:cNvSpPr>
          <p:nvPr/>
        </p:nvSpPr>
        <p:spPr bwMode="auto">
          <a:xfrm>
            <a:off x="3333750" y="2933700"/>
            <a:ext cx="58738" cy="420688"/>
          </a:xfrm>
          <a:custGeom>
            <a:avLst/>
            <a:gdLst/>
            <a:ahLst/>
            <a:cxnLst>
              <a:cxn ang="0">
                <a:pos x="12" y="12"/>
              </a:cxn>
              <a:cxn ang="0">
                <a:pos x="36" y="0"/>
              </a:cxn>
              <a:cxn ang="0">
                <a:pos x="36" y="24"/>
              </a:cxn>
              <a:cxn ang="0">
                <a:pos x="36" y="48"/>
              </a:cxn>
              <a:cxn ang="0">
                <a:pos x="36" y="72"/>
              </a:cxn>
              <a:cxn ang="0">
                <a:pos x="36" y="96"/>
              </a:cxn>
              <a:cxn ang="0">
                <a:pos x="24" y="120"/>
              </a:cxn>
              <a:cxn ang="0">
                <a:pos x="12" y="144"/>
              </a:cxn>
              <a:cxn ang="0">
                <a:pos x="0" y="168"/>
              </a:cxn>
              <a:cxn ang="0">
                <a:pos x="0" y="192"/>
              </a:cxn>
              <a:cxn ang="0">
                <a:pos x="0" y="216"/>
              </a:cxn>
              <a:cxn ang="0">
                <a:pos x="0" y="240"/>
              </a:cxn>
              <a:cxn ang="0">
                <a:pos x="12" y="264"/>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4" name="Rectangle 14"/>
          <p:cNvSpPr>
            <a:spLocks noChangeArrowheads="1"/>
          </p:cNvSpPr>
          <p:nvPr/>
        </p:nvSpPr>
        <p:spPr bwMode="auto">
          <a:xfrm>
            <a:off x="3449638" y="2382838"/>
            <a:ext cx="12731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بح.جل</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5" name="Rectangle 15"/>
          <p:cNvSpPr>
            <a:spLocks noChangeArrowheads="1"/>
          </p:cNvSpPr>
          <p:nvPr/>
        </p:nvSpPr>
        <p:spPr bwMode="auto">
          <a:xfrm>
            <a:off x="2516188" y="5640388"/>
            <a:ext cx="933450"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r"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بح.أحم</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6" name="Rectangle 16"/>
          <p:cNvSpPr>
            <a:spLocks noChangeArrowheads="1"/>
          </p:cNvSpPr>
          <p:nvPr/>
        </p:nvSpPr>
        <p:spPr bwMode="auto">
          <a:xfrm>
            <a:off x="2020888" y="992188"/>
            <a:ext cx="1252537"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بح.متو</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7" name="Rectangle 17"/>
          <p:cNvSpPr>
            <a:spLocks noChangeArrowheads="1"/>
          </p:cNvSpPr>
          <p:nvPr/>
        </p:nvSpPr>
        <p:spPr bwMode="auto">
          <a:xfrm>
            <a:off x="3086100" y="4381500"/>
            <a:ext cx="1676400" cy="457200"/>
          </a:xfrm>
          <a:prstGeom prst="rect">
            <a:avLst/>
          </a:prstGeom>
          <a:no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8" name="Line 18"/>
          <p:cNvSpPr>
            <a:spLocks noChangeShapeType="1"/>
          </p:cNvSpPr>
          <p:nvPr/>
        </p:nvSpPr>
        <p:spPr bwMode="auto">
          <a:xfrm>
            <a:off x="1746250" y="3505200"/>
            <a:ext cx="6546850" cy="0"/>
          </a:xfrm>
          <a:prstGeom prst="line">
            <a:avLst/>
          </a:prstGeom>
          <a:noFill/>
          <a:ln w="25400">
            <a:solidFill>
              <a:schemeClr val="accent2"/>
            </a:solidFill>
            <a:prstDash val="dashDot"/>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9" name="Line 19"/>
          <p:cNvSpPr>
            <a:spLocks noChangeShapeType="1"/>
          </p:cNvSpPr>
          <p:nvPr/>
        </p:nvSpPr>
        <p:spPr bwMode="auto">
          <a:xfrm>
            <a:off x="4991100" y="984250"/>
            <a:ext cx="0" cy="5003800"/>
          </a:xfrm>
          <a:prstGeom prst="line">
            <a:avLst/>
          </a:prstGeom>
          <a:noFill/>
          <a:ln w="25400">
            <a:solidFill>
              <a:schemeClr val="accent2"/>
            </a:solidFill>
            <a:prstDash val="dashDot"/>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1" name="Rectangle 21"/>
          <p:cNvSpPr>
            <a:spLocks noChangeArrowheads="1"/>
          </p:cNvSpPr>
          <p:nvPr/>
        </p:nvSpPr>
        <p:spPr bwMode="auto">
          <a:xfrm>
            <a:off x="2613025" y="3613150"/>
            <a:ext cx="17303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بح.مي</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22" name="Line 22"/>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3" name="Oval 23"/>
          <p:cNvSpPr>
            <a:spLocks noChangeArrowheads="1"/>
          </p:cNvSpPr>
          <p:nvPr/>
        </p:nvSpPr>
        <p:spPr bwMode="auto">
          <a:xfrm>
            <a:off x="6735763" y="4508500"/>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4" name="Rectangle 24"/>
          <p:cNvSpPr>
            <a:spLocks noChangeArrowheads="1"/>
          </p:cNvSpPr>
          <p:nvPr/>
        </p:nvSpPr>
        <p:spPr bwMode="auto">
          <a:xfrm>
            <a:off x="4081463" y="1125538"/>
            <a:ext cx="812800" cy="51911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5" name="Rectangle 25"/>
          <p:cNvSpPr>
            <a:spLocks noChangeArrowheads="1"/>
          </p:cNvSpPr>
          <p:nvPr/>
        </p:nvSpPr>
        <p:spPr bwMode="auto">
          <a:xfrm>
            <a:off x="6896100" y="4373563"/>
            <a:ext cx="1225548"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CECECE"/>
                </a:solidFill>
                <a:effectLst/>
                <a:uLnTx/>
                <a:uFillTx/>
                <a:latin typeface="Arial" charset="0"/>
                <a:ea typeface="Arial" charset="0"/>
                <a:cs typeface="Arial" charset="0"/>
              </a:rPr>
              <a:t>أور.كلد</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26" name="Rectangle 26"/>
          <p:cNvSpPr>
            <a:spLocks noChangeArrowheads="1"/>
          </p:cNvSpPr>
          <p:nvPr/>
        </p:nvSpPr>
        <p:spPr bwMode="auto">
          <a:xfrm>
            <a:off x="5830888" y="2884488"/>
            <a:ext cx="8350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با</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 </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27" name="Oval 27"/>
          <p:cNvSpPr>
            <a:spLocks noChangeArrowheads="1"/>
          </p:cNvSpPr>
          <p:nvPr/>
        </p:nvSpPr>
        <p:spPr bwMode="auto">
          <a:xfrm>
            <a:off x="5702300" y="3033713"/>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8" name="Rectangle 28"/>
          <p:cNvSpPr>
            <a:spLocks noChangeArrowheads="1"/>
          </p:cNvSpPr>
          <p:nvPr/>
        </p:nvSpPr>
        <p:spPr bwMode="auto">
          <a:xfrm>
            <a:off x="5487988" y="1811338"/>
            <a:ext cx="8350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حا</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29" name="Oval 29"/>
          <p:cNvSpPr>
            <a:spLocks noChangeArrowheads="1"/>
          </p:cNvSpPr>
          <p:nvPr/>
        </p:nvSpPr>
        <p:spPr bwMode="auto">
          <a:xfrm>
            <a:off x="5313363" y="19827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0" name="Rectangle 30"/>
          <p:cNvSpPr>
            <a:spLocks noChangeArrowheads="1"/>
          </p:cNvSpPr>
          <p:nvPr/>
        </p:nvSpPr>
        <p:spPr bwMode="auto">
          <a:xfrm>
            <a:off x="7088188" y="1525588"/>
            <a:ext cx="12922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rPr>
              <a:t>ن</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ين(</a:t>
            </a: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آش</a:t>
            </a:r>
            <a:r>
              <a:rPr kumimoji="0" lang="ar-SA"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rPr>
              <a:t>)</a:t>
            </a:r>
            <a:endParaRPr kumimoji="0" lang="en-US"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endParaRPr>
          </a:p>
        </p:txBody>
      </p:sp>
      <p:sp>
        <p:nvSpPr>
          <p:cNvPr id="51231" name="Oval 31"/>
          <p:cNvSpPr>
            <a:spLocks noChangeArrowheads="1"/>
          </p:cNvSpPr>
          <p:nvPr/>
        </p:nvSpPr>
        <p:spPr bwMode="auto">
          <a:xfrm>
            <a:off x="6921500" y="1644650"/>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2" name="Oval 32"/>
          <p:cNvSpPr>
            <a:spLocks noChangeArrowheads="1"/>
          </p:cNvSpPr>
          <p:nvPr/>
        </p:nvSpPr>
        <p:spPr bwMode="auto">
          <a:xfrm>
            <a:off x="2873375" y="27447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3" name="Rectangle 33"/>
          <p:cNvSpPr>
            <a:spLocks noChangeArrowheads="1"/>
          </p:cNvSpPr>
          <p:nvPr/>
        </p:nvSpPr>
        <p:spPr bwMode="auto">
          <a:xfrm>
            <a:off x="2942306" y="2568575"/>
            <a:ext cx="682878"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كنع</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34" name="Oval 34"/>
          <p:cNvSpPr>
            <a:spLocks noChangeArrowheads="1"/>
          </p:cNvSpPr>
          <p:nvPr/>
        </p:nvSpPr>
        <p:spPr bwMode="auto">
          <a:xfrm>
            <a:off x="2974975" y="3235325"/>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5" name="Rectangle 35"/>
          <p:cNvSpPr>
            <a:spLocks noChangeArrowheads="1"/>
          </p:cNvSpPr>
          <p:nvPr/>
        </p:nvSpPr>
        <p:spPr bwMode="auto">
          <a:xfrm>
            <a:off x="2212975" y="3087377"/>
            <a:ext cx="8731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أورش</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36" name="Oval 36"/>
          <p:cNvSpPr>
            <a:spLocks noChangeArrowheads="1"/>
          </p:cNvSpPr>
          <p:nvPr/>
        </p:nvSpPr>
        <p:spPr bwMode="auto">
          <a:xfrm>
            <a:off x="3516313" y="32019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7" name="Oval 37"/>
          <p:cNvSpPr>
            <a:spLocks noChangeArrowheads="1"/>
          </p:cNvSpPr>
          <p:nvPr/>
        </p:nvSpPr>
        <p:spPr bwMode="auto">
          <a:xfrm>
            <a:off x="2906713" y="45735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8" name="Rectangle 38"/>
          <p:cNvSpPr>
            <a:spLocks noChangeArrowheads="1"/>
          </p:cNvSpPr>
          <p:nvPr/>
        </p:nvSpPr>
        <p:spPr bwMode="auto">
          <a:xfrm>
            <a:off x="3051998" y="4451350"/>
            <a:ext cx="650818"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Times" pitchFamily="-110" charset="0"/>
                <a:ea typeface="ＭＳ Ｐゴシック" charset="0"/>
                <a:cs typeface="+mn-cs"/>
              </a:rPr>
              <a:t>قا.بر</a:t>
            </a:r>
            <a:endParaRPr kumimoji="0" lang="en-US"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endParaRPr>
          </a:p>
        </p:txBody>
      </p:sp>
      <p:sp>
        <p:nvSpPr>
          <p:cNvPr id="51239" name="Oval 39"/>
          <p:cNvSpPr>
            <a:spLocks noChangeArrowheads="1"/>
          </p:cNvSpPr>
          <p:nvPr/>
        </p:nvSpPr>
        <p:spPr bwMode="auto">
          <a:xfrm>
            <a:off x="2992438" y="5286375"/>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40" name="Rectangle 40"/>
          <p:cNvSpPr>
            <a:spLocks noChangeArrowheads="1"/>
          </p:cNvSpPr>
          <p:nvPr/>
        </p:nvSpPr>
        <p:spPr bwMode="auto">
          <a:xfrm>
            <a:off x="1927226" y="5116512"/>
            <a:ext cx="1063624" cy="459099"/>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جب.سين</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41" name="Oval 41"/>
          <p:cNvSpPr>
            <a:spLocks noChangeArrowheads="1"/>
          </p:cNvSpPr>
          <p:nvPr/>
        </p:nvSpPr>
        <p:spPr bwMode="auto">
          <a:xfrm>
            <a:off x="1671638" y="418623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42" name="Rectangle 42"/>
          <p:cNvSpPr>
            <a:spLocks noChangeArrowheads="1"/>
          </p:cNvSpPr>
          <p:nvPr/>
        </p:nvSpPr>
        <p:spPr bwMode="auto">
          <a:xfrm>
            <a:off x="1807875" y="4081463"/>
            <a:ext cx="609140"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مصـ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43" name="Rectangle 43"/>
          <p:cNvSpPr>
            <a:spLocks noChangeArrowheads="1"/>
          </p:cNvSpPr>
          <p:nvPr/>
        </p:nvSpPr>
        <p:spPr bwMode="auto">
          <a:xfrm>
            <a:off x="3625269" y="3078163"/>
            <a:ext cx="940961"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جب.نيب</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89130" name="Text Box 46"/>
          <p:cNvSpPr txBox="1">
            <a:spLocks noChangeArrowheads="1"/>
          </p:cNvSpPr>
          <p:nvPr/>
        </p:nvSpPr>
        <p:spPr bwMode="auto">
          <a:xfrm>
            <a:off x="8756650"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A27C"/>
              </a:solidFill>
              <a:effectLst/>
              <a:uLnTx/>
              <a:uFillTx/>
              <a:latin typeface="Comic Sans MS" charset="0"/>
              <a:ea typeface="ＭＳ Ｐゴシック" charset="0"/>
            </a:endParaRPr>
          </a:p>
        </p:txBody>
      </p:sp>
      <p:sp>
        <p:nvSpPr>
          <p:cNvPr id="51251" name="Rectangle 51"/>
          <p:cNvSpPr>
            <a:spLocks noChangeArrowheads="1"/>
          </p:cNvSpPr>
          <p:nvPr/>
        </p:nvSpPr>
        <p:spPr bwMode="auto">
          <a:xfrm>
            <a:off x="8088868" y="6523752"/>
            <a:ext cx="344966" cy="246221"/>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charset="0"/>
                <a:ea typeface="ＭＳ Ｐゴシック" charset="0"/>
              </a:rPr>
              <a:t>٤٢</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charset="0"/>
              <a:ea typeface="ＭＳ Ｐゴシック" charset="0"/>
            </a:endParaRPr>
          </a:p>
        </p:txBody>
      </p:sp>
      <p:sp>
        <p:nvSpPr>
          <p:cNvPr id="89132" name="Text Box 52"/>
          <p:cNvSpPr txBox="1">
            <a:spLocks noChangeArrowheads="1"/>
          </p:cNvSpPr>
          <p:nvPr/>
        </p:nvSpPr>
        <p:spPr bwMode="auto">
          <a:xfrm>
            <a:off x="7532688" y="5884863"/>
            <a:ext cx="268287"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charset="0"/>
                <a:ea typeface="ＭＳ Ｐゴシック" charset="0"/>
              </a:rPr>
              <a:t>  </a:t>
            </a:r>
          </a:p>
        </p:txBody>
      </p:sp>
      <p:sp>
        <p:nvSpPr>
          <p:cNvPr id="89133" name="Rectangle 53"/>
          <p:cNvSpPr>
            <a:spLocks noChangeArrowheads="1"/>
          </p:cNvSpPr>
          <p:nvPr/>
        </p:nvSpPr>
        <p:spPr bwMode="auto">
          <a:xfrm>
            <a:off x="7223729" y="6269038"/>
            <a:ext cx="131959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1200" b="1" i="0" u="none" strike="noStrike" kern="1200" cap="none" spc="0" normalizeH="0" baseline="0" noProof="0" dirty="0">
                <a:ln>
                  <a:noFill/>
                </a:ln>
                <a:solidFill>
                  <a:srgbClr val="FFFFFF"/>
                </a:solidFill>
                <a:effectLst/>
                <a:uLnTx/>
                <a:uFillTx/>
                <a:latin typeface="Arial" charset="0"/>
                <a:ea typeface="ＭＳ Ｐゴシック" charset="0"/>
              </a:rPr>
              <a:t>كتيب ص ١٥-١٦</a:t>
            </a:r>
            <a:endParaRPr kumimoji="0" lang="en-US" sz="1200" b="1" i="0" u="none" strike="noStrike" kern="1200" cap="none" spc="0" normalizeH="0" baseline="0" noProof="0" dirty="0">
              <a:ln>
                <a:noFill/>
              </a:ln>
              <a:solidFill>
                <a:srgbClr val="FFFFFF"/>
              </a:solidFill>
              <a:effectLst/>
              <a:uLnTx/>
              <a:uFillTx/>
              <a:latin typeface="Arial" charset="0"/>
              <a:ea typeface="ＭＳ Ｐゴシック" charset="0"/>
            </a:endParaRPr>
          </a:p>
        </p:txBody>
      </p:sp>
      <p:grpSp>
        <p:nvGrpSpPr>
          <p:cNvPr id="47" name="Group 27">
            <a:extLst>
              <a:ext uri="{FF2B5EF4-FFF2-40B4-BE49-F238E27FC236}">
                <a16:creationId xmlns:a16="http://schemas.microsoft.com/office/drawing/2014/main" id="{4C2CCBC2-556F-420F-B8BD-6AA9B09C7A51}"/>
              </a:ext>
            </a:extLst>
          </p:cNvPr>
          <p:cNvGrpSpPr>
            <a:grpSpLocks/>
          </p:cNvGrpSpPr>
          <p:nvPr/>
        </p:nvGrpSpPr>
        <p:grpSpPr bwMode="auto">
          <a:xfrm>
            <a:off x="7938" y="-9387"/>
            <a:ext cx="1978025" cy="1955800"/>
            <a:chOff x="0" y="0"/>
            <a:chExt cx="1246" cy="1232"/>
          </a:xfrm>
        </p:grpSpPr>
        <p:sp>
          <p:nvSpPr>
            <p:cNvPr id="48" name="Rectangle 28">
              <a:extLst>
                <a:ext uri="{FF2B5EF4-FFF2-40B4-BE49-F238E27FC236}">
                  <a16:creationId xmlns:a16="http://schemas.microsoft.com/office/drawing/2014/main" id="{8481AA31-AFE6-49AE-AF1C-D99A0B6073D8}"/>
                </a:ext>
              </a:extLst>
            </p:cNvPr>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49" name="Rectangle 29">
              <a:extLst>
                <a:ext uri="{FF2B5EF4-FFF2-40B4-BE49-F238E27FC236}">
                  <a16:creationId xmlns:a16="http://schemas.microsoft.com/office/drawing/2014/main" id="{E60C72B3-A4D6-45F1-A8B5-F589AEAF1D32}"/>
                </a:ext>
              </a:extLst>
            </p:cNvPr>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0" name="Rectangle 30">
              <a:extLst>
                <a:ext uri="{FF2B5EF4-FFF2-40B4-BE49-F238E27FC236}">
                  <a16:creationId xmlns:a16="http://schemas.microsoft.com/office/drawing/2014/main" id="{9F7C3733-1227-428E-A211-DB3E3AE09344}"/>
                </a:ext>
              </a:extLst>
            </p:cNvPr>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grpSp>
      <p:sp>
        <p:nvSpPr>
          <p:cNvPr id="2" name="Rectangle 1"/>
          <p:cNvSpPr/>
          <p:nvPr/>
        </p:nvSpPr>
        <p:spPr>
          <a:xfrm>
            <a:off x="276226" y="487363"/>
            <a:ext cx="1470023" cy="1077218"/>
          </a:xfrm>
          <a:prstGeom prst="rect">
            <a:avLst/>
          </a:prstGeom>
        </p:spPr>
        <p:txBody>
          <a:bodyPr wrap="square">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3200" b="1" i="0" u="none" strike="noStrike" kern="1200" cap="none" spc="0" normalizeH="0" baseline="0" noProof="0" dirty="0">
                <a:ln>
                  <a:noFill/>
                </a:ln>
                <a:solidFill>
                  <a:srgbClr val="FFD34A"/>
                </a:solidFill>
                <a:effectLst/>
                <a:uLnTx/>
                <a:uFillTx/>
                <a:latin typeface="Arial" charset="0"/>
                <a:ea typeface="Arial" charset="0"/>
                <a:cs typeface="Arial" charset="0"/>
              </a:rPr>
              <a:t>تحديد الموقع</a:t>
            </a:r>
            <a:endParaRPr kumimoji="0" lang="en-US" sz="3200" b="1" i="0" u="none" strike="noStrike" kern="1200" cap="none" spc="0" normalizeH="0" baseline="0" noProof="0" dirty="0">
              <a:ln>
                <a:noFill/>
              </a:ln>
              <a:solidFill>
                <a:srgbClr val="FFD34A"/>
              </a:solidFill>
              <a:effectLst/>
              <a:uLnTx/>
              <a:uFillTx/>
              <a:latin typeface="Arial" charset="0"/>
              <a:ea typeface="Arial" charset="0"/>
              <a:cs typeface="Arial" charset="0"/>
            </a:endParaRPr>
          </a:p>
        </p:txBody>
      </p:sp>
      <p:sp>
        <p:nvSpPr>
          <p:cNvPr id="52" name="Oval 57">
            <a:extLst>
              <a:ext uri="{FF2B5EF4-FFF2-40B4-BE49-F238E27FC236}">
                <a16:creationId xmlns:a16="http://schemas.microsoft.com/office/drawing/2014/main" id="{6B9879A4-2E75-F041-BD0F-2116222F8522}"/>
              </a:ext>
            </a:extLst>
          </p:cNvPr>
          <p:cNvSpPr>
            <a:spLocks noChangeArrowheads="1"/>
          </p:cNvSpPr>
          <p:nvPr/>
        </p:nvSpPr>
        <p:spPr bwMode="auto">
          <a:xfrm>
            <a:off x="2819400" y="4191000"/>
            <a:ext cx="1066800" cy="990600"/>
          </a:xfrm>
          <a:prstGeom prst="ellipse">
            <a:avLst/>
          </a:prstGeom>
          <a:noFill/>
          <a:ln w="57150">
            <a:solidFill>
              <a:srgbClr val="D83104"/>
            </a:solidFill>
            <a:round/>
            <a:headEnd/>
            <a:tailEnd/>
          </a:ln>
          <a:effectLst>
            <a:outerShdw blurRad="63500" dist="109250" dir="2132261"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3" name="Freeform 58">
            <a:extLst>
              <a:ext uri="{FF2B5EF4-FFF2-40B4-BE49-F238E27FC236}">
                <a16:creationId xmlns:a16="http://schemas.microsoft.com/office/drawing/2014/main" id="{51CFDA25-713B-4E4D-A6A8-9F943CEC2CDB}"/>
              </a:ext>
            </a:extLst>
          </p:cNvPr>
          <p:cNvSpPr>
            <a:spLocks/>
          </p:cNvSpPr>
          <p:nvPr/>
        </p:nvSpPr>
        <p:spPr bwMode="auto">
          <a:xfrm>
            <a:off x="2805113" y="1266825"/>
            <a:ext cx="912812" cy="3365500"/>
          </a:xfrm>
          <a:custGeom>
            <a:avLst/>
            <a:gdLst/>
            <a:ahLst/>
            <a:cxnLst>
              <a:cxn ang="0">
                <a:pos x="147" y="2120"/>
              </a:cxn>
              <a:cxn ang="0">
                <a:pos x="100" y="2049"/>
              </a:cxn>
              <a:cxn ang="0">
                <a:pos x="84" y="2002"/>
              </a:cxn>
              <a:cxn ang="0">
                <a:pos x="68" y="1971"/>
              </a:cxn>
              <a:cxn ang="0">
                <a:pos x="53" y="1908"/>
              </a:cxn>
              <a:cxn ang="0">
                <a:pos x="45" y="1877"/>
              </a:cxn>
              <a:cxn ang="0">
                <a:pos x="92" y="1257"/>
              </a:cxn>
              <a:cxn ang="0">
                <a:pos x="162" y="1069"/>
              </a:cxn>
              <a:cxn ang="0">
                <a:pos x="257" y="888"/>
              </a:cxn>
              <a:cxn ang="0">
                <a:pos x="312" y="818"/>
              </a:cxn>
              <a:cxn ang="0">
                <a:pos x="390" y="669"/>
              </a:cxn>
              <a:cxn ang="0">
                <a:pos x="437" y="575"/>
              </a:cxn>
              <a:cxn ang="0">
                <a:pos x="500" y="410"/>
              </a:cxn>
              <a:cxn ang="0">
                <a:pos x="531" y="300"/>
              </a:cxn>
              <a:cxn ang="0">
                <a:pos x="555" y="182"/>
              </a:cxn>
              <a:cxn ang="0">
                <a:pos x="492" y="2"/>
              </a:cxn>
              <a:cxn ang="0">
                <a:pos x="437" y="2"/>
              </a:cxn>
            </a:cxnLst>
            <a:rect l="0" t="0" r="r" b="b"/>
            <a:pathLst>
              <a:path w="575" h="2120">
                <a:moveTo>
                  <a:pt x="147" y="2120"/>
                </a:moveTo>
                <a:cubicBezTo>
                  <a:pt x="131" y="2096"/>
                  <a:pt x="111" y="2075"/>
                  <a:pt x="100" y="2049"/>
                </a:cubicBezTo>
                <a:cubicBezTo>
                  <a:pt x="93" y="2033"/>
                  <a:pt x="91" y="2016"/>
                  <a:pt x="84" y="2002"/>
                </a:cubicBezTo>
                <a:cubicBezTo>
                  <a:pt x="78" y="1991"/>
                  <a:pt x="73" y="1981"/>
                  <a:pt x="68" y="1971"/>
                </a:cubicBezTo>
                <a:cubicBezTo>
                  <a:pt x="63" y="1950"/>
                  <a:pt x="58" y="1928"/>
                  <a:pt x="53" y="1908"/>
                </a:cubicBezTo>
                <a:cubicBezTo>
                  <a:pt x="50" y="1897"/>
                  <a:pt x="45" y="1877"/>
                  <a:pt x="45" y="1877"/>
                </a:cubicBezTo>
                <a:cubicBezTo>
                  <a:pt x="29" y="1737"/>
                  <a:pt x="0" y="1405"/>
                  <a:pt x="92" y="1257"/>
                </a:cubicBezTo>
                <a:cubicBezTo>
                  <a:pt x="103" y="1200"/>
                  <a:pt x="128" y="1114"/>
                  <a:pt x="162" y="1069"/>
                </a:cubicBezTo>
                <a:cubicBezTo>
                  <a:pt x="182" y="1008"/>
                  <a:pt x="220" y="941"/>
                  <a:pt x="257" y="888"/>
                </a:cubicBezTo>
                <a:cubicBezTo>
                  <a:pt x="273" y="863"/>
                  <a:pt x="298" y="844"/>
                  <a:pt x="312" y="818"/>
                </a:cubicBezTo>
                <a:cubicBezTo>
                  <a:pt x="336" y="767"/>
                  <a:pt x="361" y="717"/>
                  <a:pt x="390" y="669"/>
                </a:cubicBezTo>
                <a:cubicBezTo>
                  <a:pt x="408" y="637"/>
                  <a:pt x="416" y="604"/>
                  <a:pt x="437" y="575"/>
                </a:cubicBezTo>
                <a:cubicBezTo>
                  <a:pt x="450" y="519"/>
                  <a:pt x="473" y="461"/>
                  <a:pt x="500" y="410"/>
                </a:cubicBezTo>
                <a:cubicBezTo>
                  <a:pt x="507" y="368"/>
                  <a:pt x="512" y="337"/>
                  <a:pt x="531" y="300"/>
                </a:cubicBezTo>
                <a:cubicBezTo>
                  <a:pt x="537" y="260"/>
                  <a:pt x="547" y="221"/>
                  <a:pt x="555" y="182"/>
                </a:cubicBezTo>
                <a:cubicBezTo>
                  <a:pt x="552" y="133"/>
                  <a:pt x="575" y="10"/>
                  <a:pt x="492" y="2"/>
                </a:cubicBezTo>
                <a:cubicBezTo>
                  <a:pt x="473" y="0"/>
                  <a:pt x="455" y="2"/>
                  <a:pt x="437" y="2"/>
                </a:cubicBezTo>
              </a:path>
            </a:pathLst>
          </a:custGeom>
          <a:noFill/>
          <a:ln w="57150" cap="flat" cmpd="sng">
            <a:solidFill>
              <a:srgbClr val="EEFF4B"/>
            </a:solidFill>
            <a:prstDash val="sysDot"/>
            <a:round/>
            <a:headEnd type="none" w="med" len="med"/>
            <a:tailEnd type="none" w="med" len="me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nvGrpSpPr>
          <p:cNvPr id="54" name="Group 106">
            <a:extLst>
              <a:ext uri="{FF2B5EF4-FFF2-40B4-BE49-F238E27FC236}">
                <a16:creationId xmlns:a16="http://schemas.microsoft.com/office/drawing/2014/main" id="{E05F16F8-4D3B-C445-B1DC-3033B31858F8}"/>
              </a:ext>
            </a:extLst>
          </p:cNvPr>
          <p:cNvGrpSpPr>
            <a:grpSpLocks/>
          </p:cNvGrpSpPr>
          <p:nvPr/>
        </p:nvGrpSpPr>
        <p:grpSpPr bwMode="auto">
          <a:xfrm>
            <a:off x="5661025" y="420688"/>
            <a:ext cx="2968625" cy="1971675"/>
            <a:chOff x="3531" y="336"/>
            <a:chExt cx="1870" cy="1242"/>
          </a:xfrm>
        </p:grpSpPr>
        <p:pic>
          <p:nvPicPr>
            <p:cNvPr id="55" name="Picture 62">
              <a:extLst>
                <a:ext uri="{FF2B5EF4-FFF2-40B4-BE49-F238E27FC236}">
                  <a16:creationId xmlns:a16="http://schemas.microsoft.com/office/drawing/2014/main" id="{85716CB4-AE32-E749-8800-0EF8E3C2E41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31" y="336"/>
              <a:ext cx="1870" cy="1242"/>
            </a:xfrm>
            <a:prstGeom prst="rect">
              <a:avLst/>
            </a:prstGeom>
            <a:noFill/>
            <a:ln w="57150">
              <a:solidFill>
                <a:schemeClr val="accent2"/>
              </a:solidFill>
              <a:miter lim="800000"/>
              <a:headEnd/>
              <a:tailEnd/>
            </a:ln>
            <a:effectLst>
              <a:outerShdw blurRad="63500" dist="107763" dir="2700000" algn="ctr" rotWithShape="0">
                <a:schemeClr val="bg2">
                  <a:alpha val="74998"/>
                </a:schemeClr>
              </a:outerShdw>
            </a:effectLst>
          </p:spPr>
        </p:pic>
        <p:sp>
          <p:nvSpPr>
            <p:cNvPr id="56" name="Freeform 105">
              <a:extLst>
                <a:ext uri="{FF2B5EF4-FFF2-40B4-BE49-F238E27FC236}">
                  <a16:creationId xmlns:a16="http://schemas.microsoft.com/office/drawing/2014/main" id="{BE2DD25E-27FB-0640-8BC8-1BABA7D60837}"/>
                </a:ext>
              </a:extLst>
            </p:cNvPr>
            <p:cNvSpPr>
              <a:spLocks/>
            </p:cNvSpPr>
            <p:nvPr/>
          </p:nvSpPr>
          <p:spPr bwMode="auto">
            <a:xfrm>
              <a:off x="3898" y="812"/>
              <a:ext cx="82" cy="96"/>
            </a:xfrm>
            <a:custGeom>
              <a:avLst/>
              <a:gdLst>
                <a:gd name="T0" fmla="*/ 6 w 82"/>
                <a:gd name="T1" fmla="*/ 24 h 96"/>
                <a:gd name="T2" fmla="*/ 18 w 82"/>
                <a:gd name="T3" fmla="*/ 84 h 96"/>
                <a:gd name="T4" fmla="*/ 58 w 82"/>
                <a:gd name="T5" fmla="*/ 96 h 96"/>
                <a:gd name="T6" fmla="*/ 78 w 82"/>
                <a:gd name="T7" fmla="*/ 64 h 96"/>
                <a:gd name="T8" fmla="*/ 82 w 82"/>
                <a:gd name="T9" fmla="*/ 52 h 96"/>
                <a:gd name="T10" fmla="*/ 18 w 82"/>
                <a:gd name="T11" fmla="*/ 0 h 96"/>
                <a:gd name="T12" fmla="*/ 6 w 82"/>
                <a:gd name="T13" fmla="*/ 24 h 96"/>
                <a:gd name="T14" fmla="*/ 0 60000 65536"/>
                <a:gd name="T15" fmla="*/ 0 60000 65536"/>
                <a:gd name="T16" fmla="*/ 0 60000 65536"/>
                <a:gd name="T17" fmla="*/ 0 60000 65536"/>
                <a:gd name="T18" fmla="*/ 0 60000 65536"/>
                <a:gd name="T19" fmla="*/ 0 60000 65536"/>
                <a:gd name="T20" fmla="*/ 0 60000 65536"/>
                <a:gd name="T21" fmla="*/ 0 w 82"/>
                <a:gd name="T22" fmla="*/ 0 h 96"/>
                <a:gd name="T23" fmla="*/ 82 w 82"/>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 h="96">
                  <a:moveTo>
                    <a:pt x="6" y="24"/>
                  </a:moveTo>
                  <a:cubicBezTo>
                    <a:pt x="0" y="40"/>
                    <a:pt x="2" y="71"/>
                    <a:pt x="18" y="84"/>
                  </a:cubicBezTo>
                  <a:cubicBezTo>
                    <a:pt x="27" y="91"/>
                    <a:pt x="46" y="92"/>
                    <a:pt x="58" y="96"/>
                  </a:cubicBezTo>
                  <a:cubicBezTo>
                    <a:pt x="77" y="83"/>
                    <a:pt x="68" y="92"/>
                    <a:pt x="78" y="64"/>
                  </a:cubicBezTo>
                  <a:cubicBezTo>
                    <a:pt x="79" y="60"/>
                    <a:pt x="82" y="52"/>
                    <a:pt x="82" y="52"/>
                  </a:cubicBezTo>
                  <a:cubicBezTo>
                    <a:pt x="71" y="19"/>
                    <a:pt x="45" y="13"/>
                    <a:pt x="18" y="0"/>
                  </a:cubicBezTo>
                  <a:cubicBezTo>
                    <a:pt x="7" y="15"/>
                    <a:pt x="11" y="7"/>
                    <a:pt x="6" y="24"/>
                  </a:cubicBezTo>
                  <a:close/>
                </a:path>
              </a:pathLst>
            </a:custGeom>
            <a:solidFill>
              <a:srgbClr val="7B7BAD"/>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grpSp>
      <p:sp>
        <p:nvSpPr>
          <p:cNvPr id="57" name="Text Box 115">
            <a:extLst>
              <a:ext uri="{FF2B5EF4-FFF2-40B4-BE49-F238E27FC236}">
                <a16:creationId xmlns:a16="http://schemas.microsoft.com/office/drawing/2014/main" id="{012DDA7C-8287-544F-A47D-085E153CCE70}"/>
              </a:ext>
            </a:extLst>
          </p:cNvPr>
          <p:cNvSpPr txBox="1">
            <a:spLocks noChangeArrowheads="1"/>
          </p:cNvSpPr>
          <p:nvPr/>
        </p:nvSpPr>
        <p:spPr bwMode="auto">
          <a:xfrm>
            <a:off x="6051550" y="2544763"/>
            <a:ext cx="3006725" cy="52322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sz="2800" dirty="0">
                <a:solidFill>
                  <a:srgbClr val="FFEA18"/>
                </a:solidFill>
                <a:latin typeface="Arial" panose="020B0604020202020204" pitchFamily="34" charset="0"/>
                <a:ea typeface="+mn-ea"/>
                <a:cs typeface="Arial" panose="020B0604020202020204" pitchFamily="34" charset="0"/>
              </a:rPr>
              <a:t>طريق الجواسيس</a:t>
            </a:r>
            <a:endParaRPr lang="en-US" sz="2800" dirty="0">
              <a:solidFill>
                <a:srgbClr val="FFEA18"/>
              </a:solidFill>
              <a:latin typeface="Arial" panose="020B0604020202020204" pitchFamily="34" charset="0"/>
              <a:ea typeface="+mn-ea"/>
              <a:cs typeface="Arial" panose="020B0604020202020204" pitchFamily="34" charset="0"/>
            </a:endParaRPr>
          </a:p>
        </p:txBody>
      </p:sp>
      <p:sp>
        <p:nvSpPr>
          <p:cNvPr id="58" name="Text Box 118">
            <a:extLst>
              <a:ext uri="{FF2B5EF4-FFF2-40B4-BE49-F238E27FC236}">
                <a16:creationId xmlns:a16="http://schemas.microsoft.com/office/drawing/2014/main" id="{58FD4270-BB8B-CC40-8162-478F7CF9CB2D}"/>
              </a:ext>
            </a:extLst>
          </p:cNvPr>
          <p:cNvSpPr txBox="1">
            <a:spLocks noChangeArrowheads="1"/>
          </p:cNvSpPr>
          <p:nvPr/>
        </p:nvSpPr>
        <p:spPr bwMode="auto">
          <a:xfrm>
            <a:off x="101600" y="2252663"/>
            <a:ext cx="2711450" cy="1569660"/>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defRPr/>
            </a:pPr>
            <a:r>
              <a:rPr lang="ar-JO" sz="3200" dirty="0">
                <a:solidFill>
                  <a:srgbClr val="FFEA18"/>
                </a:solidFill>
                <a:latin typeface="Arial" panose="020B0604020202020204" pitchFamily="34" charset="0"/>
                <a:cs typeface="Arial" panose="020B0604020202020204" pitchFamily="34" charset="0"/>
              </a:rPr>
              <a:t>الشمال في الوقت الحالي في جنوب لبنان</a:t>
            </a:r>
            <a:endParaRPr lang="en-US" sz="3200" dirty="0">
              <a:solidFill>
                <a:srgbClr val="FFEA18"/>
              </a:solidFill>
              <a:latin typeface="Arial" panose="020B0604020202020204" pitchFamily="34" charset="0"/>
              <a:cs typeface="Arial" panose="020B0604020202020204" pitchFamily="34" charset="0"/>
            </a:endParaRPr>
          </a:p>
        </p:txBody>
      </p:sp>
      <p:pic>
        <p:nvPicPr>
          <p:cNvPr id="59" name="Picture 61">
            <a:extLst>
              <a:ext uri="{FF2B5EF4-FFF2-40B4-BE49-F238E27FC236}">
                <a16:creationId xmlns:a16="http://schemas.microsoft.com/office/drawing/2014/main" id="{AD96E82A-332F-E943-A80E-DF283B9B1C5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87775" y="1174750"/>
            <a:ext cx="2220913" cy="3225800"/>
          </a:xfrm>
          <a:prstGeom prst="rect">
            <a:avLst/>
          </a:prstGeom>
          <a:noFill/>
          <a:ln w="57150">
            <a:solidFill>
              <a:schemeClr val="accent2"/>
            </a:solidFill>
            <a:miter lim="800000"/>
            <a:headEnd/>
            <a:tailEnd/>
          </a:ln>
          <a:effectLst>
            <a:outerShdw blurRad="63500" dist="107763" dir="2700000" algn="ctr" rotWithShape="0">
              <a:schemeClr val="bg2">
                <a:alpha val="74998"/>
              </a:schemeClr>
            </a:outerShdw>
          </a:effectLst>
        </p:spPr>
      </p:pic>
      <p:pic>
        <p:nvPicPr>
          <p:cNvPr id="60" name="Picture 81">
            <a:extLst>
              <a:ext uri="{FF2B5EF4-FFF2-40B4-BE49-F238E27FC236}">
                <a16:creationId xmlns:a16="http://schemas.microsoft.com/office/drawing/2014/main" id="{F5363CE3-3AD9-B24E-8473-E7227ADFEBE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10100" y="3648075"/>
            <a:ext cx="3514725" cy="2293938"/>
          </a:xfrm>
          <a:prstGeom prst="rect">
            <a:avLst/>
          </a:prstGeom>
          <a:noFill/>
          <a:ln w="76200">
            <a:solidFill>
              <a:schemeClr val="accent2"/>
            </a:solidFill>
            <a:miter lim="800000"/>
            <a:headEnd/>
            <a:tailEnd/>
          </a:ln>
          <a:effectLst>
            <a:outerShdw blurRad="63500" dist="107763" dir="2700000" algn="ctr" rotWithShape="0">
              <a:schemeClr val="bg2">
                <a:alpha val="74998"/>
              </a:scheme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 calcmode="lin" valueType="num">
                                      <p:cBhvr>
                                        <p:cTn id="9" dur="500" fill="hold"/>
                                        <p:tgtEl>
                                          <p:spTgt spid="57"/>
                                        </p:tgtEl>
                                        <p:attrNameLst>
                                          <p:attrName>ppt_x</p:attrName>
                                        </p:attrNameLst>
                                      </p:cBhvr>
                                      <p:tavLst>
                                        <p:tav tm="0">
                                          <p:val>
                                            <p:fltVal val="0.5"/>
                                          </p:val>
                                        </p:tav>
                                        <p:tav tm="100000">
                                          <p:val>
                                            <p:strVal val="#ppt_x"/>
                                          </p:val>
                                        </p:tav>
                                      </p:tavLst>
                                    </p:anim>
                                    <p:anim calcmode="lin" valueType="num">
                                      <p:cBhvr>
                                        <p:cTn id="10" dur="500" fill="hold"/>
                                        <p:tgtEl>
                                          <p:spTgt spid="57"/>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58"/>
                                        </p:tgtEl>
                                        <p:attrNameLst>
                                          <p:attrName>style.visibility</p:attrName>
                                        </p:attrNameLst>
                                      </p:cBhvr>
                                      <p:to>
                                        <p:strVal val="visible"/>
                                      </p:to>
                                    </p:set>
                                    <p:anim calcmode="lin" valueType="num">
                                      <p:cBhvr additive="base">
                                        <p:cTn id="14" dur="500" fill="hold"/>
                                        <p:tgtEl>
                                          <p:spTgt spid="58"/>
                                        </p:tgtEl>
                                        <p:attrNameLst>
                                          <p:attrName>ppt_x</p:attrName>
                                        </p:attrNameLst>
                                      </p:cBhvr>
                                      <p:tavLst>
                                        <p:tav tm="0">
                                          <p:val>
                                            <p:strVal val="0-#ppt_w/2"/>
                                          </p:val>
                                        </p:tav>
                                        <p:tav tm="100000">
                                          <p:val>
                                            <p:strVal val="#ppt_x"/>
                                          </p:val>
                                        </p:tav>
                                      </p:tavLst>
                                    </p:anim>
                                    <p:anim calcmode="lin" valueType="num">
                                      <p:cBhvr additive="base">
                                        <p:cTn id="15" dur="500" fill="hold"/>
                                        <p:tgtEl>
                                          <p:spTgt spid="58"/>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4" fill="hold" nodeType="afterEffect">
                                  <p:stCondLst>
                                    <p:cond delay="2000"/>
                                  </p:stCondLst>
                                  <p:childTnLst>
                                    <p:set>
                                      <p:cBhvr>
                                        <p:cTn id="18" dur="1" fill="hold">
                                          <p:stCondLst>
                                            <p:cond delay="0"/>
                                          </p:stCondLst>
                                        </p:cTn>
                                        <p:tgtEl>
                                          <p:spTgt spid="53"/>
                                        </p:tgtEl>
                                        <p:attrNameLst>
                                          <p:attrName>style.visibility</p:attrName>
                                        </p:attrNameLst>
                                      </p:cBhvr>
                                      <p:to>
                                        <p:strVal val="visible"/>
                                      </p:to>
                                    </p:set>
                                    <p:animEffect transition="in" filter="wipe(down)">
                                      <p:cBhvr>
                                        <p:cTn id="19" dur="5000"/>
                                        <p:tgtEl>
                                          <p:spTgt spid="53"/>
                                        </p:tgtEl>
                                      </p:cBhvr>
                                    </p:animEffect>
                                  </p:childTnLst>
                                </p:cTn>
                              </p:par>
                            </p:childTnLst>
                          </p:cTn>
                        </p:par>
                        <p:par>
                          <p:cTn id="20" fill="hold">
                            <p:stCondLst>
                              <p:cond delay="8000"/>
                            </p:stCondLst>
                            <p:childTnLst>
                              <p:par>
                                <p:cTn id="21" presetID="10" presetClass="entr" presetSubtype="0" fill="hold" nodeType="afterEffect">
                                  <p:stCondLst>
                                    <p:cond delay="100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500"/>
                                        <p:tgtEl>
                                          <p:spTgt spid="60"/>
                                        </p:tgtEl>
                                      </p:cBhvr>
                                    </p:animEffect>
                                  </p:childTnLst>
                                </p:cTn>
                              </p:par>
                            </p:childTnLst>
                          </p:cTn>
                        </p:par>
                        <p:par>
                          <p:cTn id="24" fill="hold">
                            <p:stCondLst>
                              <p:cond delay="9500"/>
                            </p:stCondLst>
                            <p:childTnLst>
                              <p:par>
                                <p:cTn id="25" presetID="10" presetClass="entr" presetSubtype="0" fill="hold" nodeType="afterEffect">
                                  <p:stCondLst>
                                    <p:cond delay="100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par>
                          <p:cTn id="28" fill="hold">
                            <p:stCondLst>
                              <p:cond delay="11000"/>
                            </p:stCondLst>
                            <p:childTnLst>
                              <p:par>
                                <p:cTn id="29" presetID="10" presetClass="entr" presetSubtype="0" fill="hold" nodeType="afterEffect">
                                  <p:stCondLst>
                                    <p:cond delay="100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utoUpdateAnimBg="0"/>
      <p:bldP spid="5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Freeform 3"/>
          <p:cNvSpPr>
            <a:spLocks/>
          </p:cNvSpPr>
          <p:nvPr/>
        </p:nvSpPr>
        <p:spPr bwMode="auto">
          <a:xfrm>
            <a:off x="1616075" y="858838"/>
            <a:ext cx="1620838" cy="3049587"/>
          </a:xfrm>
          <a:custGeom>
            <a:avLst/>
            <a:gdLst/>
            <a:ahLst/>
            <a:cxnLst>
              <a:cxn ang="0">
                <a:pos x="984" y="24"/>
              </a:cxn>
              <a:cxn ang="0">
                <a:pos x="996" y="72"/>
              </a:cxn>
              <a:cxn ang="0">
                <a:pos x="1008" y="120"/>
              </a:cxn>
              <a:cxn ang="0">
                <a:pos x="1020" y="180"/>
              </a:cxn>
              <a:cxn ang="0">
                <a:pos x="1020" y="240"/>
              </a:cxn>
              <a:cxn ang="0">
                <a:pos x="1020" y="300"/>
              </a:cxn>
              <a:cxn ang="0">
                <a:pos x="1020" y="348"/>
              </a:cxn>
              <a:cxn ang="0">
                <a:pos x="1020" y="396"/>
              </a:cxn>
              <a:cxn ang="0">
                <a:pos x="1008" y="456"/>
              </a:cxn>
              <a:cxn ang="0">
                <a:pos x="996" y="516"/>
              </a:cxn>
              <a:cxn ang="0">
                <a:pos x="996" y="564"/>
              </a:cxn>
              <a:cxn ang="0">
                <a:pos x="972" y="636"/>
              </a:cxn>
              <a:cxn ang="0">
                <a:pos x="972" y="696"/>
              </a:cxn>
              <a:cxn ang="0">
                <a:pos x="948" y="744"/>
              </a:cxn>
              <a:cxn ang="0">
                <a:pos x="936" y="792"/>
              </a:cxn>
              <a:cxn ang="0">
                <a:pos x="924" y="864"/>
              </a:cxn>
              <a:cxn ang="0">
                <a:pos x="900" y="912"/>
              </a:cxn>
              <a:cxn ang="0">
                <a:pos x="888" y="960"/>
              </a:cxn>
              <a:cxn ang="0">
                <a:pos x="864" y="1020"/>
              </a:cxn>
              <a:cxn ang="0">
                <a:pos x="840" y="1068"/>
              </a:cxn>
              <a:cxn ang="0">
                <a:pos x="828" y="1116"/>
              </a:cxn>
              <a:cxn ang="0">
                <a:pos x="792" y="1176"/>
              </a:cxn>
              <a:cxn ang="0">
                <a:pos x="768" y="1224"/>
              </a:cxn>
              <a:cxn ang="0">
                <a:pos x="732" y="1284"/>
              </a:cxn>
              <a:cxn ang="0">
                <a:pos x="696" y="1332"/>
              </a:cxn>
              <a:cxn ang="0">
                <a:pos x="660" y="1380"/>
              </a:cxn>
              <a:cxn ang="0">
                <a:pos x="636" y="1428"/>
              </a:cxn>
              <a:cxn ang="0">
                <a:pos x="600" y="1476"/>
              </a:cxn>
              <a:cxn ang="0">
                <a:pos x="564" y="1524"/>
              </a:cxn>
              <a:cxn ang="0">
                <a:pos x="540" y="1560"/>
              </a:cxn>
              <a:cxn ang="0">
                <a:pos x="516" y="1608"/>
              </a:cxn>
              <a:cxn ang="0">
                <a:pos x="480" y="1644"/>
              </a:cxn>
              <a:cxn ang="0">
                <a:pos x="432" y="1692"/>
              </a:cxn>
              <a:cxn ang="0">
                <a:pos x="396" y="1728"/>
              </a:cxn>
              <a:cxn ang="0">
                <a:pos x="336" y="1764"/>
              </a:cxn>
              <a:cxn ang="0">
                <a:pos x="288" y="1800"/>
              </a:cxn>
              <a:cxn ang="0">
                <a:pos x="228" y="1836"/>
              </a:cxn>
              <a:cxn ang="0">
                <a:pos x="168" y="1860"/>
              </a:cxn>
              <a:cxn ang="0">
                <a:pos x="96" y="1884"/>
              </a:cxn>
              <a:cxn ang="0">
                <a:pos x="48" y="1908"/>
              </a:cxn>
              <a:cxn ang="0">
                <a:pos x="0" y="1920"/>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4" name="Rectangle 4"/>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5" name="Rectangle 5"/>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6" name="Freeform 6"/>
          <p:cNvSpPr>
            <a:spLocks/>
          </p:cNvSpPr>
          <p:nvPr/>
        </p:nvSpPr>
        <p:spPr bwMode="auto">
          <a:xfrm>
            <a:off x="6991350" y="3978275"/>
            <a:ext cx="1430338" cy="2097088"/>
          </a:xfrm>
          <a:custGeom>
            <a:avLst/>
            <a:gdLst/>
            <a:ahLst/>
            <a:cxnLst>
              <a:cxn ang="0">
                <a:pos x="900" y="0"/>
              </a:cxn>
              <a:cxn ang="0">
                <a:pos x="876" y="12"/>
              </a:cxn>
              <a:cxn ang="0">
                <a:pos x="852" y="24"/>
              </a:cxn>
              <a:cxn ang="0">
                <a:pos x="828" y="36"/>
              </a:cxn>
              <a:cxn ang="0">
                <a:pos x="804" y="48"/>
              </a:cxn>
              <a:cxn ang="0">
                <a:pos x="780" y="60"/>
              </a:cxn>
              <a:cxn ang="0">
                <a:pos x="768" y="84"/>
              </a:cxn>
              <a:cxn ang="0">
                <a:pos x="744" y="96"/>
              </a:cxn>
              <a:cxn ang="0">
                <a:pos x="720" y="120"/>
              </a:cxn>
              <a:cxn ang="0">
                <a:pos x="696" y="132"/>
              </a:cxn>
              <a:cxn ang="0">
                <a:pos x="684" y="156"/>
              </a:cxn>
              <a:cxn ang="0">
                <a:pos x="660" y="168"/>
              </a:cxn>
              <a:cxn ang="0">
                <a:pos x="648" y="192"/>
              </a:cxn>
              <a:cxn ang="0">
                <a:pos x="624" y="216"/>
              </a:cxn>
              <a:cxn ang="0">
                <a:pos x="612" y="240"/>
              </a:cxn>
              <a:cxn ang="0">
                <a:pos x="588" y="252"/>
              </a:cxn>
              <a:cxn ang="0">
                <a:pos x="576" y="276"/>
              </a:cxn>
              <a:cxn ang="0">
                <a:pos x="552" y="288"/>
              </a:cxn>
              <a:cxn ang="0">
                <a:pos x="528" y="312"/>
              </a:cxn>
              <a:cxn ang="0">
                <a:pos x="516" y="336"/>
              </a:cxn>
              <a:cxn ang="0">
                <a:pos x="492" y="360"/>
              </a:cxn>
              <a:cxn ang="0">
                <a:pos x="468" y="372"/>
              </a:cxn>
              <a:cxn ang="0">
                <a:pos x="456" y="396"/>
              </a:cxn>
              <a:cxn ang="0">
                <a:pos x="432" y="420"/>
              </a:cxn>
              <a:cxn ang="0">
                <a:pos x="408" y="444"/>
              </a:cxn>
              <a:cxn ang="0">
                <a:pos x="396" y="468"/>
              </a:cxn>
              <a:cxn ang="0">
                <a:pos x="372" y="492"/>
              </a:cxn>
              <a:cxn ang="0">
                <a:pos x="360" y="516"/>
              </a:cxn>
              <a:cxn ang="0">
                <a:pos x="336" y="540"/>
              </a:cxn>
              <a:cxn ang="0">
                <a:pos x="324" y="564"/>
              </a:cxn>
              <a:cxn ang="0">
                <a:pos x="312" y="588"/>
              </a:cxn>
              <a:cxn ang="0">
                <a:pos x="288" y="624"/>
              </a:cxn>
              <a:cxn ang="0">
                <a:pos x="276" y="648"/>
              </a:cxn>
              <a:cxn ang="0">
                <a:pos x="264" y="684"/>
              </a:cxn>
              <a:cxn ang="0">
                <a:pos x="240" y="708"/>
              </a:cxn>
              <a:cxn ang="0">
                <a:pos x="228" y="732"/>
              </a:cxn>
              <a:cxn ang="0">
                <a:pos x="216" y="756"/>
              </a:cxn>
              <a:cxn ang="0">
                <a:pos x="204" y="780"/>
              </a:cxn>
              <a:cxn ang="0">
                <a:pos x="192" y="804"/>
              </a:cxn>
              <a:cxn ang="0">
                <a:pos x="180" y="828"/>
              </a:cxn>
              <a:cxn ang="0">
                <a:pos x="168" y="852"/>
              </a:cxn>
              <a:cxn ang="0">
                <a:pos x="156" y="876"/>
              </a:cxn>
              <a:cxn ang="0">
                <a:pos x="144" y="900"/>
              </a:cxn>
              <a:cxn ang="0">
                <a:pos x="132" y="924"/>
              </a:cxn>
              <a:cxn ang="0">
                <a:pos x="120" y="948"/>
              </a:cxn>
              <a:cxn ang="0">
                <a:pos x="120" y="972"/>
              </a:cxn>
              <a:cxn ang="0">
                <a:pos x="108" y="996"/>
              </a:cxn>
              <a:cxn ang="0">
                <a:pos x="96" y="1020"/>
              </a:cxn>
              <a:cxn ang="0">
                <a:pos x="96" y="1044"/>
              </a:cxn>
              <a:cxn ang="0">
                <a:pos x="84" y="1068"/>
              </a:cxn>
              <a:cxn ang="0">
                <a:pos x="72" y="1092"/>
              </a:cxn>
              <a:cxn ang="0">
                <a:pos x="60" y="1116"/>
              </a:cxn>
              <a:cxn ang="0">
                <a:pos x="60" y="1140"/>
              </a:cxn>
              <a:cxn ang="0">
                <a:pos x="48" y="1164"/>
              </a:cxn>
              <a:cxn ang="0">
                <a:pos x="36" y="1188"/>
              </a:cxn>
              <a:cxn ang="0">
                <a:pos x="36" y="1212"/>
              </a:cxn>
              <a:cxn ang="0">
                <a:pos x="24" y="1236"/>
              </a:cxn>
              <a:cxn ang="0">
                <a:pos x="12" y="1260"/>
              </a:cxn>
              <a:cxn ang="0">
                <a:pos x="12" y="1296"/>
              </a:cxn>
              <a:cxn ang="0">
                <a:pos x="0" y="1320"/>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7" name="Freeform 7"/>
          <p:cNvSpPr>
            <a:spLocks/>
          </p:cNvSpPr>
          <p:nvPr/>
        </p:nvSpPr>
        <p:spPr bwMode="auto">
          <a:xfrm>
            <a:off x="3562350" y="1695450"/>
            <a:ext cx="4097338" cy="2916238"/>
          </a:xfrm>
          <a:custGeom>
            <a:avLst/>
            <a:gdLst/>
            <a:ahLst/>
            <a:cxnLst>
              <a:cxn ang="0">
                <a:pos x="2555" y="1824"/>
              </a:cxn>
              <a:cxn ang="0">
                <a:pos x="2494" y="1800"/>
              </a:cxn>
              <a:cxn ang="0">
                <a:pos x="2444" y="1787"/>
              </a:cxn>
              <a:cxn ang="0">
                <a:pos x="2395" y="1763"/>
              </a:cxn>
              <a:cxn ang="0">
                <a:pos x="2345" y="1727"/>
              </a:cxn>
              <a:cxn ang="0">
                <a:pos x="2296" y="1702"/>
              </a:cxn>
              <a:cxn ang="0">
                <a:pos x="2247" y="1678"/>
              </a:cxn>
              <a:cxn ang="0">
                <a:pos x="2185" y="1641"/>
              </a:cxn>
              <a:cxn ang="0">
                <a:pos x="2123" y="1605"/>
              </a:cxn>
              <a:cxn ang="0">
                <a:pos x="2074" y="1581"/>
              </a:cxn>
              <a:cxn ang="0">
                <a:pos x="2024" y="1556"/>
              </a:cxn>
              <a:cxn ang="0">
                <a:pos x="1975" y="1520"/>
              </a:cxn>
              <a:cxn ang="0">
                <a:pos x="1926" y="1496"/>
              </a:cxn>
              <a:cxn ang="0">
                <a:pos x="1889" y="1471"/>
              </a:cxn>
              <a:cxn ang="0">
                <a:pos x="1827" y="1423"/>
              </a:cxn>
              <a:cxn ang="0">
                <a:pos x="1778" y="1410"/>
              </a:cxn>
              <a:cxn ang="0">
                <a:pos x="1728" y="1362"/>
              </a:cxn>
              <a:cxn ang="0">
                <a:pos x="1679" y="1337"/>
              </a:cxn>
              <a:cxn ang="0">
                <a:pos x="1629" y="1301"/>
              </a:cxn>
              <a:cxn ang="0">
                <a:pos x="1555" y="1240"/>
              </a:cxn>
              <a:cxn ang="0">
                <a:pos x="1506" y="1216"/>
              </a:cxn>
              <a:cxn ang="0">
                <a:pos x="1457" y="1167"/>
              </a:cxn>
              <a:cxn ang="0">
                <a:pos x="1395" y="1106"/>
              </a:cxn>
              <a:cxn ang="0">
                <a:pos x="1358" y="1058"/>
              </a:cxn>
              <a:cxn ang="0">
                <a:pos x="1333" y="1009"/>
              </a:cxn>
              <a:cxn ang="0">
                <a:pos x="1296" y="961"/>
              </a:cxn>
              <a:cxn ang="0">
                <a:pos x="1234" y="912"/>
              </a:cxn>
              <a:cxn ang="0">
                <a:pos x="1173" y="851"/>
              </a:cxn>
              <a:cxn ang="0">
                <a:pos x="1136" y="815"/>
              </a:cxn>
              <a:cxn ang="0">
                <a:pos x="1099" y="766"/>
              </a:cxn>
              <a:cxn ang="0">
                <a:pos x="1062" y="730"/>
              </a:cxn>
              <a:cxn ang="0">
                <a:pos x="1012" y="681"/>
              </a:cxn>
              <a:cxn ang="0">
                <a:pos x="963" y="644"/>
              </a:cxn>
              <a:cxn ang="0">
                <a:pos x="938" y="596"/>
              </a:cxn>
              <a:cxn ang="0">
                <a:pos x="901" y="559"/>
              </a:cxn>
              <a:cxn ang="0">
                <a:pos x="876" y="511"/>
              </a:cxn>
              <a:cxn ang="0">
                <a:pos x="852" y="462"/>
              </a:cxn>
              <a:cxn ang="0">
                <a:pos x="815" y="413"/>
              </a:cxn>
              <a:cxn ang="0">
                <a:pos x="790" y="365"/>
              </a:cxn>
              <a:cxn ang="0">
                <a:pos x="753" y="328"/>
              </a:cxn>
              <a:cxn ang="0">
                <a:pos x="704" y="267"/>
              </a:cxn>
              <a:cxn ang="0">
                <a:pos x="667" y="219"/>
              </a:cxn>
              <a:cxn ang="0">
                <a:pos x="630" y="182"/>
              </a:cxn>
              <a:cxn ang="0">
                <a:pos x="580" y="146"/>
              </a:cxn>
              <a:cxn ang="0">
                <a:pos x="543" y="122"/>
              </a:cxn>
              <a:cxn ang="0">
                <a:pos x="494" y="73"/>
              </a:cxn>
              <a:cxn ang="0">
                <a:pos x="444" y="61"/>
              </a:cxn>
              <a:cxn ang="0">
                <a:pos x="383" y="36"/>
              </a:cxn>
              <a:cxn ang="0">
                <a:pos x="321" y="24"/>
              </a:cxn>
              <a:cxn ang="0">
                <a:pos x="272" y="12"/>
              </a:cxn>
              <a:cxn ang="0">
                <a:pos x="222" y="0"/>
              </a:cxn>
              <a:cxn ang="0">
                <a:pos x="173" y="0"/>
              </a:cxn>
              <a:cxn ang="0">
                <a:pos x="123" y="12"/>
              </a:cxn>
              <a:cxn ang="0">
                <a:pos x="74" y="24"/>
              </a:cxn>
              <a:cxn ang="0">
                <a:pos x="25" y="49"/>
              </a:cxn>
              <a:cxn ang="0">
                <a:pos x="0" y="97"/>
              </a:cxn>
              <a:cxn ang="0">
                <a:pos x="0" y="146"/>
              </a:cxn>
              <a:cxn ang="0">
                <a:pos x="12" y="195"/>
              </a:cxn>
              <a:cxn ang="0">
                <a:pos x="37" y="243"/>
              </a:cxn>
              <a:cxn ang="0">
                <a:pos x="74" y="280"/>
              </a:cxn>
              <a:cxn ang="0">
                <a:pos x="136" y="304"/>
              </a:cxn>
              <a:cxn ang="0">
                <a:pos x="185" y="316"/>
              </a:cxn>
              <a:cxn ang="0">
                <a:pos x="235" y="328"/>
              </a:cxn>
            </a:cxnLst>
            <a:rect l="0" t="0" r="r" b="b"/>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8" name="Rectangle 8"/>
          <p:cNvSpPr>
            <a:spLocks noChangeArrowheads="1"/>
          </p:cNvSpPr>
          <p:nvPr/>
        </p:nvSpPr>
        <p:spPr bwMode="auto">
          <a:xfrm>
            <a:off x="4630738" y="2649538"/>
            <a:ext cx="15208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نهـ.فر</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09" name="Freeform 9"/>
          <p:cNvSpPr>
            <a:spLocks/>
          </p:cNvSpPr>
          <p:nvPr/>
        </p:nvSpPr>
        <p:spPr bwMode="auto">
          <a:xfrm>
            <a:off x="2038350" y="4591050"/>
            <a:ext cx="1887538" cy="1487488"/>
          </a:xfrm>
          <a:custGeom>
            <a:avLst/>
            <a:gdLst/>
            <a:ahLst/>
            <a:cxnLst>
              <a:cxn ang="0">
                <a:pos x="276" y="888"/>
              </a:cxn>
              <a:cxn ang="0">
                <a:pos x="276" y="816"/>
              </a:cxn>
              <a:cxn ang="0">
                <a:pos x="264" y="744"/>
              </a:cxn>
              <a:cxn ang="0">
                <a:pos x="240" y="672"/>
              </a:cxn>
              <a:cxn ang="0">
                <a:pos x="204" y="612"/>
              </a:cxn>
              <a:cxn ang="0">
                <a:pos x="168" y="540"/>
              </a:cxn>
              <a:cxn ang="0">
                <a:pos x="132" y="468"/>
              </a:cxn>
              <a:cxn ang="0">
                <a:pos x="84" y="384"/>
              </a:cxn>
              <a:cxn ang="0">
                <a:pos x="24" y="312"/>
              </a:cxn>
              <a:cxn ang="0">
                <a:pos x="0" y="240"/>
              </a:cxn>
              <a:cxn ang="0">
                <a:pos x="0" y="168"/>
              </a:cxn>
              <a:cxn ang="0">
                <a:pos x="24" y="96"/>
              </a:cxn>
              <a:cxn ang="0">
                <a:pos x="84" y="36"/>
              </a:cxn>
              <a:cxn ang="0">
                <a:pos x="144" y="12"/>
              </a:cxn>
              <a:cxn ang="0">
                <a:pos x="228" y="24"/>
              </a:cxn>
              <a:cxn ang="0">
                <a:pos x="300" y="60"/>
              </a:cxn>
              <a:cxn ang="0">
                <a:pos x="348" y="132"/>
              </a:cxn>
              <a:cxn ang="0">
                <a:pos x="384" y="204"/>
              </a:cxn>
              <a:cxn ang="0">
                <a:pos x="408" y="276"/>
              </a:cxn>
              <a:cxn ang="0">
                <a:pos x="432" y="348"/>
              </a:cxn>
              <a:cxn ang="0">
                <a:pos x="444" y="420"/>
              </a:cxn>
              <a:cxn ang="0">
                <a:pos x="456" y="492"/>
              </a:cxn>
              <a:cxn ang="0">
                <a:pos x="480" y="564"/>
              </a:cxn>
              <a:cxn ang="0">
                <a:pos x="516" y="636"/>
              </a:cxn>
              <a:cxn ang="0">
                <a:pos x="600" y="672"/>
              </a:cxn>
              <a:cxn ang="0">
                <a:pos x="672" y="684"/>
              </a:cxn>
              <a:cxn ang="0">
                <a:pos x="744" y="660"/>
              </a:cxn>
              <a:cxn ang="0">
                <a:pos x="804" y="588"/>
              </a:cxn>
              <a:cxn ang="0">
                <a:pos x="828" y="504"/>
              </a:cxn>
              <a:cxn ang="0">
                <a:pos x="840" y="432"/>
              </a:cxn>
              <a:cxn ang="0">
                <a:pos x="876" y="360"/>
              </a:cxn>
              <a:cxn ang="0">
                <a:pos x="924" y="288"/>
              </a:cxn>
              <a:cxn ang="0">
                <a:pos x="984" y="252"/>
              </a:cxn>
              <a:cxn ang="0">
                <a:pos x="1056" y="240"/>
              </a:cxn>
              <a:cxn ang="0">
                <a:pos x="1128" y="264"/>
              </a:cxn>
              <a:cxn ang="0">
                <a:pos x="1176" y="324"/>
              </a:cxn>
              <a:cxn ang="0">
                <a:pos x="1188" y="396"/>
              </a:cxn>
              <a:cxn ang="0">
                <a:pos x="1164" y="468"/>
              </a:cxn>
              <a:cxn ang="0">
                <a:pos x="1128" y="540"/>
              </a:cxn>
              <a:cxn ang="0">
                <a:pos x="1080" y="612"/>
              </a:cxn>
              <a:cxn ang="0">
                <a:pos x="1020" y="672"/>
              </a:cxn>
              <a:cxn ang="0">
                <a:pos x="984" y="744"/>
              </a:cxn>
              <a:cxn ang="0">
                <a:pos x="936" y="816"/>
              </a:cxn>
              <a:cxn ang="0">
                <a:pos x="900" y="888"/>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0" name="Rectangle 10"/>
          <p:cNvSpPr>
            <a:spLocks noChangeArrowheads="1"/>
          </p:cNvSpPr>
          <p:nvPr/>
        </p:nvSpPr>
        <p:spPr bwMode="auto">
          <a:xfrm>
            <a:off x="7259638" y="5259388"/>
            <a:ext cx="13112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خل.فا</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1" name="Freeform 11"/>
          <p:cNvSpPr>
            <a:spLocks/>
          </p:cNvSpPr>
          <p:nvPr/>
        </p:nvSpPr>
        <p:spPr bwMode="auto">
          <a:xfrm>
            <a:off x="3257550" y="2628900"/>
            <a:ext cx="268288" cy="306388"/>
          </a:xfrm>
          <a:custGeom>
            <a:avLst/>
            <a:gdLst/>
            <a:ahLst/>
            <a:cxnLst>
              <a:cxn ang="0">
                <a:pos x="108" y="12"/>
              </a:cxn>
              <a:cxn ang="0">
                <a:pos x="84" y="24"/>
              </a:cxn>
              <a:cxn ang="0">
                <a:pos x="60" y="36"/>
              </a:cxn>
              <a:cxn ang="0">
                <a:pos x="36" y="48"/>
              </a:cxn>
              <a:cxn ang="0">
                <a:pos x="24" y="72"/>
              </a:cxn>
              <a:cxn ang="0">
                <a:pos x="0" y="96"/>
              </a:cxn>
              <a:cxn ang="0">
                <a:pos x="0" y="120"/>
              </a:cxn>
              <a:cxn ang="0">
                <a:pos x="0" y="144"/>
              </a:cxn>
              <a:cxn ang="0">
                <a:pos x="24" y="156"/>
              </a:cxn>
              <a:cxn ang="0">
                <a:pos x="36" y="180"/>
              </a:cxn>
              <a:cxn ang="0">
                <a:pos x="60" y="192"/>
              </a:cxn>
              <a:cxn ang="0">
                <a:pos x="84" y="192"/>
              </a:cxn>
              <a:cxn ang="0">
                <a:pos x="108" y="192"/>
              </a:cxn>
              <a:cxn ang="0">
                <a:pos x="132" y="180"/>
              </a:cxn>
              <a:cxn ang="0">
                <a:pos x="144" y="156"/>
              </a:cxn>
              <a:cxn ang="0">
                <a:pos x="156" y="132"/>
              </a:cxn>
              <a:cxn ang="0">
                <a:pos x="168" y="108"/>
              </a:cxn>
              <a:cxn ang="0">
                <a:pos x="168" y="84"/>
              </a:cxn>
              <a:cxn ang="0">
                <a:pos x="168" y="60"/>
              </a:cxn>
              <a:cxn ang="0">
                <a:pos x="156" y="36"/>
              </a:cxn>
              <a:cxn ang="0">
                <a:pos x="144" y="12"/>
              </a:cxn>
              <a:cxn ang="0">
                <a:pos x="120" y="0"/>
              </a:cxn>
              <a:cxn ang="0">
                <a:pos x="108" y="12"/>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2" name="Freeform 12"/>
          <p:cNvSpPr>
            <a:spLocks/>
          </p:cNvSpPr>
          <p:nvPr/>
        </p:nvSpPr>
        <p:spPr bwMode="auto">
          <a:xfrm>
            <a:off x="3067050" y="3333750"/>
            <a:ext cx="439738" cy="915988"/>
          </a:xfrm>
          <a:custGeom>
            <a:avLst/>
            <a:gdLst/>
            <a:ahLst/>
            <a:cxnLst>
              <a:cxn ang="0">
                <a:pos x="180" y="0"/>
              </a:cxn>
              <a:cxn ang="0">
                <a:pos x="204" y="24"/>
              </a:cxn>
              <a:cxn ang="0">
                <a:pos x="228" y="36"/>
              </a:cxn>
              <a:cxn ang="0">
                <a:pos x="240" y="60"/>
              </a:cxn>
              <a:cxn ang="0">
                <a:pos x="264" y="84"/>
              </a:cxn>
              <a:cxn ang="0">
                <a:pos x="276" y="108"/>
              </a:cxn>
              <a:cxn ang="0">
                <a:pos x="276" y="132"/>
              </a:cxn>
              <a:cxn ang="0">
                <a:pos x="276" y="156"/>
              </a:cxn>
              <a:cxn ang="0">
                <a:pos x="276" y="180"/>
              </a:cxn>
              <a:cxn ang="0">
                <a:pos x="276" y="204"/>
              </a:cxn>
              <a:cxn ang="0">
                <a:pos x="276" y="228"/>
              </a:cxn>
              <a:cxn ang="0">
                <a:pos x="276" y="252"/>
              </a:cxn>
              <a:cxn ang="0">
                <a:pos x="276" y="276"/>
              </a:cxn>
              <a:cxn ang="0">
                <a:pos x="276" y="300"/>
              </a:cxn>
              <a:cxn ang="0">
                <a:pos x="264" y="324"/>
              </a:cxn>
              <a:cxn ang="0">
                <a:pos x="264" y="348"/>
              </a:cxn>
              <a:cxn ang="0">
                <a:pos x="252" y="372"/>
              </a:cxn>
              <a:cxn ang="0">
                <a:pos x="240" y="396"/>
              </a:cxn>
              <a:cxn ang="0">
                <a:pos x="216" y="420"/>
              </a:cxn>
              <a:cxn ang="0">
                <a:pos x="204" y="444"/>
              </a:cxn>
              <a:cxn ang="0">
                <a:pos x="192" y="468"/>
              </a:cxn>
              <a:cxn ang="0">
                <a:pos x="168" y="480"/>
              </a:cxn>
              <a:cxn ang="0">
                <a:pos x="168" y="504"/>
              </a:cxn>
              <a:cxn ang="0">
                <a:pos x="144" y="516"/>
              </a:cxn>
              <a:cxn ang="0">
                <a:pos x="132" y="540"/>
              </a:cxn>
              <a:cxn ang="0">
                <a:pos x="108" y="552"/>
              </a:cxn>
              <a:cxn ang="0">
                <a:pos x="96" y="576"/>
              </a:cxn>
              <a:cxn ang="0">
                <a:pos x="72" y="576"/>
              </a:cxn>
              <a:cxn ang="0">
                <a:pos x="48" y="576"/>
              </a:cxn>
              <a:cxn ang="0">
                <a:pos x="12" y="552"/>
              </a:cxn>
              <a:cxn ang="0">
                <a:pos x="12" y="528"/>
              </a:cxn>
              <a:cxn ang="0">
                <a:pos x="0" y="504"/>
              </a:cxn>
              <a:cxn ang="0">
                <a:pos x="12" y="480"/>
              </a:cxn>
              <a:cxn ang="0">
                <a:pos x="24" y="456"/>
              </a:cxn>
              <a:cxn ang="0">
                <a:pos x="24" y="432"/>
              </a:cxn>
              <a:cxn ang="0">
                <a:pos x="48" y="420"/>
              </a:cxn>
              <a:cxn ang="0">
                <a:pos x="60" y="396"/>
              </a:cxn>
              <a:cxn ang="0">
                <a:pos x="72" y="372"/>
              </a:cxn>
              <a:cxn ang="0">
                <a:pos x="96" y="360"/>
              </a:cxn>
              <a:cxn ang="0">
                <a:pos x="96" y="336"/>
              </a:cxn>
              <a:cxn ang="0">
                <a:pos x="120" y="312"/>
              </a:cxn>
              <a:cxn ang="0">
                <a:pos x="132" y="276"/>
              </a:cxn>
              <a:cxn ang="0">
                <a:pos x="144" y="252"/>
              </a:cxn>
              <a:cxn ang="0">
                <a:pos x="156" y="228"/>
              </a:cxn>
              <a:cxn ang="0">
                <a:pos x="168" y="204"/>
              </a:cxn>
              <a:cxn ang="0">
                <a:pos x="180" y="180"/>
              </a:cxn>
              <a:cxn ang="0">
                <a:pos x="180" y="156"/>
              </a:cxn>
              <a:cxn ang="0">
                <a:pos x="180" y="132"/>
              </a:cxn>
              <a:cxn ang="0">
                <a:pos x="180" y="108"/>
              </a:cxn>
              <a:cxn ang="0">
                <a:pos x="180" y="84"/>
              </a:cxn>
              <a:cxn ang="0">
                <a:pos x="180" y="60"/>
              </a:cxn>
              <a:cxn ang="0">
                <a:pos x="180" y="36"/>
              </a:cxn>
              <a:cxn ang="0">
                <a:pos x="180" y="12"/>
              </a:cxn>
              <a:cxn ang="0">
                <a:pos x="204" y="0"/>
              </a:cxn>
              <a:cxn ang="0">
                <a:pos x="180" y="0"/>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3" name="Freeform 13"/>
          <p:cNvSpPr>
            <a:spLocks/>
          </p:cNvSpPr>
          <p:nvPr/>
        </p:nvSpPr>
        <p:spPr bwMode="auto">
          <a:xfrm>
            <a:off x="3333750" y="2933700"/>
            <a:ext cx="58738" cy="420688"/>
          </a:xfrm>
          <a:custGeom>
            <a:avLst/>
            <a:gdLst/>
            <a:ahLst/>
            <a:cxnLst>
              <a:cxn ang="0">
                <a:pos x="12" y="12"/>
              </a:cxn>
              <a:cxn ang="0">
                <a:pos x="36" y="0"/>
              </a:cxn>
              <a:cxn ang="0">
                <a:pos x="36" y="24"/>
              </a:cxn>
              <a:cxn ang="0">
                <a:pos x="36" y="48"/>
              </a:cxn>
              <a:cxn ang="0">
                <a:pos x="36" y="72"/>
              </a:cxn>
              <a:cxn ang="0">
                <a:pos x="36" y="96"/>
              </a:cxn>
              <a:cxn ang="0">
                <a:pos x="24" y="120"/>
              </a:cxn>
              <a:cxn ang="0">
                <a:pos x="12" y="144"/>
              </a:cxn>
              <a:cxn ang="0">
                <a:pos x="0" y="168"/>
              </a:cxn>
              <a:cxn ang="0">
                <a:pos x="0" y="192"/>
              </a:cxn>
              <a:cxn ang="0">
                <a:pos x="0" y="216"/>
              </a:cxn>
              <a:cxn ang="0">
                <a:pos x="0" y="240"/>
              </a:cxn>
              <a:cxn ang="0">
                <a:pos x="12" y="264"/>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4" name="Rectangle 14"/>
          <p:cNvSpPr>
            <a:spLocks noChangeArrowheads="1"/>
          </p:cNvSpPr>
          <p:nvPr/>
        </p:nvSpPr>
        <p:spPr bwMode="auto">
          <a:xfrm>
            <a:off x="3449638" y="2382838"/>
            <a:ext cx="12731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بح.جل</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5" name="Rectangle 15"/>
          <p:cNvSpPr>
            <a:spLocks noChangeArrowheads="1"/>
          </p:cNvSpPr>
          <p:nvPr/>
        </p:nvSpPr>
        <p:spPr bwMode="auto">
          <a:xfrm>
            <a:off x="2516188" y="5640388"/>
            <a:ext cx="933450"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r"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بح.أحم</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6" name="Rectangle 16"/>
          <p:cNvSpPr>
            <a:spLocks noChangeArrowheads="1"/>
          </p:cNvSpPr>
          <p:nvPr/>
        </p:nvSpPr>
        <p:spPr bwMode="auto">
          <a:xfrm>
            <a:off x="2020888" y="992188"/>
            <a:ext cx="1252537"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بح.متو</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7" name="Rectangle 17"/>
          <p:cNvSpPr>
            <a:spLocks noChangeArrowheads="1"/>
          </p:cNvSpPr>
          <p:nvPr/>
        </p:nvSpPr>
        <p:spPr bwMode="auto">
          <a:xfrm>
            <a:off x="3086100" y="4381500"/>
            <a:ext cx="1676400" cy="457200"/>
          </a:xfrm>
          <a:prstGeom prst="rect">
            <a:avLst/>
          </a:prstGeom>
          <a:no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8" name="Line 18"/>
          <p:cNvSpPr>
            <a:spLocks noChangeShapeType="1"/>
          </p:cNvSpPr>
          <p:nvPr/>
        </p:nvSpPr>
        <p:spPr bwMode="auto">
          <a:xfrm>
            <a:off x="1746250" y="3505200"/>
            <a:ext cx="6546850" cy="0"/>
          </a:xfrm>
          <a:prstGeom prst="line">
            <a:avLst/>
          </a:prstGeom>
          <a:noFill/>
          <a:ln w="25400">
            <a:solidFill>
              <a:schemeClr val="accent2"/>
            </a:solidFill>
            <a:prstDash val="dashDot"/>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9" name="Line 19"/>
          <p:cNvSpPr>
            <a:spLocks noChangeShapeType="1"/>
          </p:cNvSpPr>
          <p:nvPr/>
        </p:nvSpPr>
        <p:spPr bwMode="auto">
          <a:xfrm>
            <a:off x="4991100" y="984250"/>
            <a:ext cx="0" cy="5003800"/>
          </a:xfrm>
          <a:prstGeom prst="line">
            <a:avLst/>
          </a:prstGeom>
          <a:noFill/>
          <a:ln w="25400">
            <a:solidFill>
              <a:schemeClr val="accent2"/>
            </a:solidFill>
            <a:prstDash val="dashDot"/>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1" name="Rectangle 21"/>
          <p:cNvSpPr>
            <a:spLocks noChangeArrowheads="1"/>
          </p:cNvSpPr>
          <p:nvPr/>
        </p:nvSpPr>
        <p:spPr bwMode="auto">
          <a:xfrm>
            <a:off x="2613025" y="3613150"/>
            <a:ext cx="17303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بح.مي</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22" name="Line 22"/>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3" name="Oval 23"/>
          <p:cNvSpPr>
            <a:spLocks noChangeArrowheads="1"/>
          </p:cNvSpPr>
          <p:nvPr/>
        </p:nvSpPr>
        <p:spPr bwMode="auto">
          <a:xfrm>
            <a:off x="6735763" y="4508500"/>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4" name="Rectangle 24"/>
          <p:cNvSpPr>
            <a:spLocks noChangeArrowheads="1"/>
          </p:cNvSpPr>
          <p:nvPr/>
        </p:nvSpPr>
        <p:spPr bwMode="auto">
          <a:xfrm>
            <a:off x="4081463" y="1125538"/>
            <a:ext cx="812800" cy="51911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5" name="Rectangle 25"/>
          <p:cNvSpPr>
            <a:spLocks noChangeArrowheads="1"/>
          </p:cNvSpPr>
          <p:nvPr/>
        </p:nvSpPr>
        <p:spPr bwMode="auto">
          <a:xfrm>
            <a:off x="6896100" y="4373563"/>
            <a:ext cx="1225548"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CECECE"/>
                </a:solidFill>
                <a:effectLst/>
                <a:uLnTx/>
                <a:uFillTx/>
                <a:latin typeface="Arial" charset="0"/>
                <a:ea typeface="Arial" charset="0"/>
                <a:cs typeface="Arial" charset="0"/>
              </a:rPr>
              <a:t>أور.كلد</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26" name="Rectangle 26"/>
          <p:cNvSpPr>
            <a:spLocks noChangeArrowheads="1"/>
          </p:cNvSpPr>
          <p:nvPr/>
        </p:nvSpPr>
        <p:spPr bwMode="auto">
          <a:xfrm>
            <a:off x="5830888" y="2884488"/>
            <a:ext cx="8350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با</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 </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27" name="Oval 27"/>
          <p:cNvSpPr>
            <a:spLocks noChangeArrowheads="1"/>
          </p:cNvSpPr>
          <p:nvPr/>
        </p:nvSpPr>
        <p:spPr bwMode="auto">
          <a:xfrm>
            <a:off x="5702300" y="3033713"/>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8" name="Rectangle 28"/>
          <p:cNvSpPr>
            <a:spLocks noChangeArrowheads="1"/>
          </p:cNvSpPr>
          <p:nvPr/>
        </p:nvSpPr>
        <p:spPr bwMode="auto">
          <a:xfrm>
            <a:off x="5487988" y="1811338"/>
            <a:ext cx="8350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حا</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29" name="Oval 29"/>
          <p:cNvSpPr>
            <a:spLocks noChangeArrowheads="1"/>
          </p:cNvSpPr>
          <p:nvPr/>
        </p:nvSpPr>
        <p:spPr bwMode="auto">
          <a:xfrm>
            <a:off x="5313363" y="19827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0" name="Rectangle 30"/>
          <p:cNvSpPr>
            <a:spLocks noChangeArrowheads="1"/>
          </p:cNvSpPr>
          <p:nvPr/>
        </p:nvSpPr>
        <p:spPr bwMode="auto">
          <a:xfrm>
            <a:off x="7088188" y="1525588"/>
            <a:ext cx="12922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rPr>
              <a:t>ن</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ين(</a:t>
            </a: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آش</a:t>
            </a:r>
            <a:r>
              <a:rPr kumimoji="0" lang="ar-SA"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rPr>
              <a:t>)</a:t>
            </a:r>
            <a:endParaRPr kumimoji="0" lang="en-US"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endParaRPr>
          </a:p>
        </p:txBody>
      </p:sp>
      <p:sp>
        <p:nvSpPr>
          <p:cNvPr id="51231" name="Oval 31"/>
          <p:cNvSpPr>
            <a:spLocks noChangeArrowheads="1"/>
          </p:cNvSpPr>
          <p:nvPr/>
        </p:nvSpPr>
        <p:spPr bwMode="auto">
          <a:xfrm>
            <a:off x="6921500" y="1644650"/>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2" name="Oval 32"/>
          <p:cNvSpPr>
            <a:spLocks noChangeArrowheads="1"/>
          </p:cNvSpPr>
          <p:nvPr/>
        </p:nvSpPr>
        <p:spPr bwMode="auto">
          <a:xfrm>
            <a:off x="2873375" y="27447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3" name="Rectangle 33"/>
          <p:cNvSpPr>
            <a:spLocks noChangeArrowheads="1"/>
          </p:cNvSpPr>
          <p:nvPr/>
        </p:nvSpPr>
        <p:spPr bwMode="auto">
          <a:xfrm>
            <a:off x="2942306" y="2568575"/>
            <a:ext cx="682878"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كنع</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34" name="Oval 34"/>
          <p:cNvSpPr>
            <a:spLocks noChangeArrowheads="1"/>
          </p:cNvSpPr>
          <p:nvPr/>
        </p:nvSpPr>
        <p:spPr bwMode="auto">
          <a:xfrm>
            <a:off x="2974975" y="3235325"/>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5" name="Rectangle 35"/>
          <p:cNvSpPr>
            <a:spLocks noChangeArrowheads="1"/>
          </p:cNvSpPr>
          <p:nvPr/>
        </p:nvSpPr>
        <p:spPr bwMode="auto">
          <a:xfrm>
            <a:off x="2212975" y="3087377"/>
            <a:ext cx="8731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أورش</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36" name="Oval 36"/>
          <p:cNvSpPr>
            <a:spLocks noChangeArrowheads="1"/>
          </p:cNvSpPr>
          <p:nvPr/>
        </p:nvSpPr>
        <p:spPr bwMode="auto">
          <a:xfrm>
            <a:off x="3516313" y="32019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7" name="Oval 37"/>
          <p:cNvSpPr>
            <a:spLocks noChangeArrowheads="1"/>
          </p:cNvSpPr>
          <p:nvPr/>
        </p:nvSpPr>
        <p:spPr bwMode="auto">
          <a:xfrm>
            <a:off x="2906713" y="45735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8" name="Rectangle 38"/>
          <p:cNvSpPr>
            <a:spLocks noChangeArrowheads="1"/>
          </p:cNvSpPr>
          <p:nvPr/>
        </p:nvSpPr>
        <p:spPr bwMode="auto">
          <a:xfrm>
            <a:off x="3051998" y="4451350"/>
            <a:ext cx="650818"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Times" pitchFamily="-110" charset="0"/>
                <a:ea typeface="ＭＳ Ｐゴシック" charset="0"/>
                <a:cs typeface="+mn-cs"/>
              </a:rPr>
              <a:t>قا.بر</a:t>
            </a:r>
            <a:endParaRPr kumimoji="0" lang="en-US"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endParaRPr>
          </a:p>
        </p:txBody>
      </p:sp>
      <p:sp>
        <p:nvSpPr>
          <p:cNvPr id="51239" name="Oval 39"/>
          <p:cNvSpPr>
            <a:spLocks noChangeArrowheads="1"/>
          </p:cNvSpPr>
          <p:nvPr/>
        </p:nvSpPr>
        <p:spPr bwMode="auto">
          <a:xfrm>
            <a:off x="2992438" y="5286375"/>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40" name="Rectangle 40"/>
          <p:cNvSpPr>
            <a:spLocks noChangeArrowheads="1"/>
          </p:cNvSpPr>
          <p:nvPr/>
        </p:nvSpPr>
        <p:spPr bwMode="auto">
          <a:xfrm>
            <a:off x="1927226" y="5116512"/>
            <a:ext cx="1063624" cy="459099"/>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جب.سين</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41" name="Oval 41"/>
          <p:cNvSpPr>
            <a:spLocks noChangeArrowheads="1"/>
          </p:cNvSpPr>
          <p:nvPr/>
        </p:nvSpPr>
        <p:spPr bwMode="auto">
          <a:xfrm>
            <a:off x="1671638" y="418623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42" name="Rectangle 42"/>
          <p:cNvSpPr>
            <a:spLocks noChangeArrowheads="1"/>
          </p:cNvSpPr>
          <p:nvPr/>
        </p:nvSpPr>
        <p:spPr bwMode="auto">
          <a:xfrm>
            <a:off x="1807875" y="4081463"/>
            <a:ext cx="609140"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مصـ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43" name="Rectangle 43"/>
          <p:cNvSpPr>
            <a:spLocks noChangeArrowheads="1"/>
          </p:cNvSpPr>
          <p:nvPr/>
        </p:nvSpPr>
        <p:spPr bwMode="auto">
          <a:xfrm>
            <a:off x="3625269" y="3078163"/>
            <a:ext cx="940961"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جب.نيب</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89130" name="Text Box 46"/>
          <p:cNvSpPr txBox="1">
            <a:spLocks noChangeArrowheads="1"/>
          </p:cNvSpPr>
          <p:nvPr/>
        </p:nvSpPr>
        <p:spPr bwMode="auto">
          <a:xfrm>
            <a:off x="8756650"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A27C"/>
              </a:solidFill>
              <a:effectLst/>
              <a:uLnTx/>
              <a:uFillTx/>
              <a:latin typeface="Comic Sans MS" charset="0"/>
              <a:ea typeface="ＭＳ Ｐゴシック" charset="0"/>
            </a:endParaRPr>
          </a:p>
        </p:txBody>
      </p:sp>
      <p:sp>
        <p:nvSpPr>
          <p:cNvPr id="51251" name="Rectangle 51"/>
          <p:cNvSpPr>
            <a:spLocks noChangeArrowheads="1"/>
          </p:cNvSpPr>
          <p:nvPr/>
        </p:nvSpPr>
        <p:spPr bwMode="auto">
          <a:xfrm>
            <a:off x="8088868" y="6523752"/>
            <a:ext cx="344966" cy="246221"/>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charset="0"/>
                <a:ea typeface="ＭＳ Ｐゴシック" charset="0"/>
              </a:rPr>
              <a:t>٤٢</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charset="0"/>
              <a:ea typeface="ＭＳ Ｐゴシック" charset="0"/>
            </a:endParaRPr>
          </a:p>
        </p:txBody>
      </p:sp>
      <p:sp>
        <p:nvSpPr>
          <p:cNvPr id="89132" name="Text Box 52"/>
          <p:cNvSpPr txBox="1">
            <a:spLocks noChangeArrowheads="1"/>
          </p:cNvSpPr>
          <p:nvPr/>
        </p:nvSpPr>
        <p:spPr bwMode="auto">
          <a:xfrm>
            <a:off x="7532688" y="5884863"/>
            <a:ext cx="268287"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charset="0"/>
                <a:ea typeface="ＭＳ Ｐゴシック" charset="0"/>
              </a:rPr>
              <a:t>  </a:t>
            </a:r>
          </a:p>
        </p:txBody>
      </p:sp>
      <p:sp>
        <p:nvSpPr>
          <p:cNvPr id="89133" name="Rectangle 53"/>
          <p:cNvSpPr>
            <a:spLocks noChangeArrowheads="1"/>
          </p:cNvSpPr>
          <p:nvPr/>
        </p:nvSpPr>
        <p:spPr bwMode="auto">
          <a:xfrm>
            <a:off x="7223729" y="6269038"/>
            <a:ext cx="131959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1200" b="1" i="0" u="none" strike="noStrike" kern="1200" cap="none" spc="0" normalizeH="0" baseline="0" noProof="0" dirty="0">
                <a:ln>
                  <a:noFill/>
                </a:ln>
                <a:solidFill>
                  <a:srgbClr val="FFFFFF"/>
                </a:solidFill>
                <a:effectLst/>
                <a:uLnTx/>
                <a:uFillTx/>
                <a:latin typeface="Arial" charset="0"/>
                <a:ea typeface="ＭＳ Ｐゴシック" charset="0"/>
              </a:rPr>
              <a:t>كتيب ص ١٥-١٦</a:t>
            </a:r>
            <a:endParaRPr kumimoji="0" lang="en-US" sz="1200" b="1" i="0" u="none" strike="noStrike" kern="1200" cap="none" spc="0" normalizeH="0" baseline="0" noProof="0" dirty="0">
              <a:ln>
                <a:noFill/>
              </a:ln>
              <a:solidFill>
                <a:srgbClr val="FFFFFF"/>
              </a:solidFill>
              <a:effectLst/>
              <a:uLnTx/>
              <a:uFillTx/>
              <a:latin typeface="Arial" charset="0"/>
              <a:ea typeface="ＭＳ Ｐゴシック" charset="0"/>
            </a:endParaRPr>
          </a:p>
        </p:txBody>
      </p:sp>
      <p:grpSp>
        <p:nvGrpSpPr>
          <p:cNvPr id="47" name="Group 27">
            <a:extLst>
              <a:ext uri="{FF2B5EF4-FFF2-40B4-BE49-F238E27FC236}">
                <a16:creationId xmlns:a16="http://schemas.microsoft.com/office/drawing/2014/main" id="{4C2CCBC2-556F-420F-B8BD-6AA9B09C7A51}"/>
              </a:ext>
            </a:extLst>
          </p:cNvPr>
          <p:cNvGrpSpPr>
            <a:grpSpLocks/>
          </p:cNvGrpSpPr>
          <p:nvPr/>
        </p:nvGrpSpPr>
        <p:grpSpPr bwMode="auto">
          <a:xfrm>
            <a:off x="7938" y="-9387"/>
            <a:ext cx="1978025" cy="1955800"/>
            <a:chOff x="0" y="0"/>
            <a:chExt cx="1246" cy="1232"/>
          </a:xfrm>
        </p:grpSpPr>
        <p:sp>
          <p:nvSpPr>
            <p:cNvPr id="48" name="Rectangle 28">
              <a:extLst>
                <a:ext uri="{FF2B5EF4-FFF2-40B4-BE49-F238E27FC236}">
                  <a16:creationId xmlns:a16="http://schemas.microsoft.com/office/drawing/2014/main" id="{8481AA31-AFE6-49AE-AF1C-D99A0B6073D8}"/>
                </a:ext>
              </a:extLst>
            </p:cNvPr>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49" name="Rectangle 29">
              <a:extLst>
                <a:ext uri="{FF2B5EF4-FFF2-40B4-BE49-F238E27FC236}">
                  <a16:creationId xmlns:a16="http://schemas.microsoft.com/office/drawing/2014/main" id="{E60C72B3-A4D6-45F1-A8B5-F589AEAF1D32}"/>
                </a:ext>
              </a:extLst>
            </p:cNvPr>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0" name="Rectangle 30">
              <a:extLst>
                <a:ext uri="{FF2B5EF4-FFF2-40B4-BE49-F238E27FC236}">
                  <a16:creationId xmlns:a16="http://schemas.microsoft.com/office/drawing/2014/main" id="{9F7C3733-1227-428E-A211-DB3E3AE09344}"/>
                </a:ext>
              </a:extLst>
            </p:cNvPr>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grpSp>
      <p:sp>
        <p:nvSpPr>
          <p:cNvPr id="2" name="Rectangle 1"/>
          <p:cNvSpPr/>
          <p:nvPr/>
        </p:nvSpPr>
        <p:spPr>
          <a:xfrm>
            <a:off x="276226" y="487363"/>
            <a:ext cx="1470023" cy="1077218"/>
          </a:xfrm>
          <a:prstGeom prst="rect">
            <a:avLst/>
          </a:prstGeom>
        </p:spPr>
        <p:txBody>
          <a:bodyPr wrap="square">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3200" b="1" i="0" u="none" strike="noStrike" kern="1200" cap="none" spc="0" normalizeH="0" baseline="0" noProof="0" dirty="0">
                <a:ln>
                  <a:noFill/>
                </a:ln>
                <a:solidFill>
                  <a:srgbClr val="FFD34A"/>
                </a:solidFill>
                <a:effectLst/>
                <a:uLnTx/>
                <a:uFillTx/>
                <a:latin typeface="Arial" charset="0"/>
                <a:ea typeface="Arial" charset="0"/>
                <a:cs typeface="Arial" charset="0"/>
              </a:rPr>
              <a:t>تحديد الموقع</a:t>
            </a:r>
            <a:endParaRPr kumimoji="0" lang="en-US" sz="3200" b="1" i="0" u="none" strike="noStrike" kern="1200" cap="none" spc="0" normalizeH="0" baseline="0" noProof="0" dirty="0">
              <a:ln>
                <a:noFill/>
              </a:ln>
              <a:solidFill>
                <a:srgbClr val="FFD34A"/>
              </a:solidFill>
              <a:effectLst/>
              <a:uLnTx/>
              <a:uFillTx/>
              <a:latin typeface="Arial" charset="0"/>
              <a:ea typeface="Arial" charset="0"/>
              <a:cs typeface="Arial" charset="0"/>
            </a:endParaRPr>
          </a:p>
        </p:txBody>
      </p:sp>
      <p:sp>
        <p:nvSpPr>
          <p:cNvPr id="51" name="Oval 47">
            <a:extLst>
              <a:ext uri="{FF2B5EF4-FFF2-40B4-BE49-F238E27FC236}">
                <a16:creationId xmlns:a16="http://schemas.microsoft.com/office/drawing/2014/main" id="{B55C09FF-57DD-1249-ADF7-14916975B249}"/>
              </a:ext>
            </a:extLst>
          </p:cNvPr>
          <p:cNvSpPr>
            <a:spLocks noChangeArrowheads="1"/>
          </p:cNvSpPr>
          <p:nvPr/>
        </p:nvSpPr>
        <p:spPr bwMode="auto">
          <a:xfrm>
            <a:off x="2819400" y="4191000"/>
            <a:ext cx="1066800" cy="990600"/>
          </a:xfrm>
          <a:prstGeom prst="ellipse">
            <a:avLst/>
          </a:prstGeom>
          <a:noFill/>
          <a:ln w="57150">
            <a:solidFill>
              <a:srgbClr val="FFFFFF"/>
            </a:solidFill>
            <a:round/>
            <a:headEnd/>
            <a:tailEnd/>
          </a:ln>
          <a:effectLst>
            <a:outerShdw blurRad="63500" dist="109250" dir="2132261"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2" name="Freeform 48">
            <a:extLst>
              <a:ext uri="{FF2B5EF4-FFF2-40B4-BE49-F238E27FC236}">
                <a16:creationId xmlns:a16="http://schemas.microsoft.com/office/drawing/2014/main" id="{84BAD8B7-3256-5A4F-9022-8E5F27AA749D}"/>
              </a:ext>
            </a:extLst>
          </p:cNvPr>
          <p:cNvSpPr>
            <a:spLocks/>
          </p:cNvSpPr>
          <p:nvPr/>
        </p:nvSpPr>
        <p:spPr bwMode="auto">
          <a:xfrm>
            <a:off x="2805113" y="1266825"/>
            <a:ext cx="912812" cy="3365500"/>
          </a:xfrm>
          <a:custGeom>
            <a:avLst/>
            <a:gdLst/>
            <a:ahLst/>
            <a:cxnLst>
              <a:cxn ang="0">
                <a:pos x="147" y="2120"/>
              </a:cxn>
              <a:cxn ang="0">
                <a:pos x="100" y="2049"/>
              </a:cxn>
              <a:cxn ang="0">
                <a:pos x="84" y="2002"/>
              </a:cxn>
              <a:cxn ang="0">
                <a:pos x="68" y="1971"/>
              </a:cxn>
              <a:cxn ang="0">
                <a:pos x="53" y="1908"/>
              </a:cxn>
              <a:cxn ang="0">
                <a:pos x="45" y="1877"/>
              </a:cxn>
              <a:cxn ang="0">
                <a:pos x="92" y="1257"/>
              </a:cxn>
              <a:cxn ang="0">
                <a:pos x="162" y="1069"/>
              </a:cxn>
              <a:cxn ang="0">
                <a:pos x="257" y="888"/>
              </a:cxn>
              <a:cxn ang="0">
                <a:pos x="312" y="818"/>
              </a:cxn>
              <a:cxn ang="0">
                <a:pos x="390" y="669"/>
              </a:cxn>
              <a:cxn ang="0">
                <a:pos x="437" y="575"/>
              </a:cxn>
              <a:cxn ang="0">
                <a:pos x="500" y="410"/>
              </a:cxn>
              <a:cxn ang="0">
                <a:pos x="531" y="300"/>
              </a:cxn>
              <a:cxn ang="0">
                <a:pos x="555" y="182"/>
              </a:cxn>
              <a:cxn ang="0">
                <a:pos x="492" y="2"/>
              </a:cxn>
              <a:cxn ang="0">
                <a:pos x="437" y="2"/>
              </a:cxn>
            </a:cxnLst>
            <a:rect l="0" t="0" r="r" b="b"/>
            <a:pathLst>
              <a:path w="575" h="2120">
                <a:moveTo>
                  <a:pt x="147" y="2120"/>
                </a:moveTo>
                <a:cubicBezTo>
                  <a:pt x="131" y="2096"/>
                  <a:pt x="111" y="2075"/>
                  <a:pt x="100" y="2049"/>
                </a:cubicBezTo>
                <a:cubicBezTo>
                  <a:pt x="93" y="2033"/>
                  <a:pt x="91" y="2016"/>
                  <a:pt x="84" y="2002"/>
                </a:cubicBezTo>
                <a:cubicBezTo>
                  <a:pt x="78" y="1991"/>
                  <a:pt x="73" y="1981"/>
                  <a:pt x="68" y="1971"/>
                </a:cubicBezTo>
                <a:cubicBezTo>
                  <a:pt x="63" y="1950"/>
                  <a:pt x="58" y="1928"/>
                  <a:pt x="53" y="1908"/>
                </a:cubicBezTo>
                <a:cubicBezTo>
                  <a:pt x="50" y="1897"/>
                  <a:pt x="45" y="1877"/>
                  <a:pt x="45" y="1877"/>
                </a:cubicBezTo>
                <a:cubicBezTo>
                  <a:pt x="29" y="1737"/>
                  <a:pt x="0" y="1405"/>
                  <a:pt x="92" y="1257"/>
                </a:cubicBezTo>
                <a:cubicBezTo>
                  <a:pt x="103" y="1200"/>
                  <a:pt x="128" y="1114"/>
                  <a:pt x="162" y="1069"/>
                </a:cubicBezTo>
                <a:cubicBezTo>
                  <a:pt x="182" y="1008"/>
                  <a:pt x="220" y="941"/>
                  <a:pt x="257" y="888"/>
                </a:cubicBezTo>
                <a:cubicBezTo>
                  <a:pt x="273" y="863"/>
                  <a:pt x="298" y="844"/>
                  <a:pt x="312" y="818"/>
                </a:cubicBezTo>
                <a:cubicBezTo>
                  <a:pt x="336" y="767"/>
                  <a:pt x="361" y="717"/>
                  <a:pt x="390" y="669"/>
                </a:cubicBezTo>
                <a:cubicBezTo>
                  <a:pt x="408" y="637"/>
                  <a:pt x="416" y="604"/>
                  <a:pt x="437" y="575"/>
                </a:cubicBezTo>
                <a:cubicBezTo>
                  <a:pt x="450" y="519"/>
                  <a:pt x="473" y="461"/>
                  <a:pt x="500" y="410"/>
                </a:cubicBezTo>
                <a:cubicBezTo>
                  <a:pt x="507" y="368"/>
                  <a:pt x="512" y="337"/>
                  <a:pt x="531" y="300"/>
                </a:cubicBezTo>
                <a:cubicBezTo>
                  <a:pt x="537" y="260"/>
                  <a:pt x="547" y="221"/>
                  <a:pt x="555" y="182"/>
                </a:cubicBezTo>
                <a:cubicBezTo>
                  <a:pt x="552" y="133"/>
                  <a:pt x="575" y="10"/>
                  <a:pt x="492" y="2"/>
                </a:cubicBezTo>
                <a:cubicBezTo>
                  <a:pt x="473" y="0"/>
                  <a:pt x="455" y="2"/>
                  <a:pt x="437" y="2"/>
                </a:cubicBezTo>
              </a:path>
            </a:pathLst>
          </a:custGeom>
          <a:noFill/>
          <a:ln w="57150" cap="flat" cmpd="sng">
            <a:solidFill>
              <a:srgbClr val="EEFF4B"/>
            </a:solidFill>
            <a:prstDash val="sysDot"/>
            <a:round/>
            <a:headEnd type="none" w="med" len="med"/>
            <a:tailEnd type="none" w="med" len="me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pic>
        <p:nvPicPr>
          <p:cNvPr id="53" name="Picture 105">
            <a:extLst>
              <a:ext uri="{FF2B5EF4-FFF2-40B4-BE49-F238E27FC236}">
                <a16:creationId xmlns:a16="http://schemas.microsoft.com/office/drawing/2014/main" id="{707472E9-34DD-C04E-B6F8-E103A9531DA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1663" y="541338"/>
            <a:ext cx="2851150" cy="1863725"/>
          </a:xfrm>
          <a:prstGeom prst="rect">
            <a:avLst/>
          </a:prstGeom>
          <a:noFill/>
          <a:ln w="76200">
            <a:solidFill>
              <a:schemeClr val="accent2"/>
            </a:solidFill>
            <a:miter lim="800000"/>
            <a:headEnd/>
            <a:tailEnd/>
          </a:ln>
          <a:effectLst>
            <a:outerShdw blurRad="63500" dist="89803" dir="2700000" algn="ctr" rotWithShape="0">
              <a:schemeClr val="bg2">
                <a:alpha val="74998"/>
              </a:schemeClr>
            </a:outerShdw>
          </a:effectLst>
        </p:spPr>
      </p:pic>
      <p:pic>
        <p:nvPicPr>
          <p:cNvPr id="54" name="Picture 110" descr="Nahal Zin, tb n062400 sr">
            <a:extLst>
              <a:ext uri="{FF2B5EF4-FFF2-40B4-BE49-F238E27FC236}">
                <a16:creationId xmlns:a16="http://schemas.microsoft.com/office/drawing/2014/main" id="{027DDF7F-0530-9147-820C-B07E93C715B9}"/>
              </a:ext>
            </a:extLst>
          </p:cNvPr>
          <p:cNvPicPr preferRelativeResize="0">
            <a:picLocks noChangeAspect="1" noChangeArrowheads="1"/>
          </p:cNvPicPr>
          <p:nvPr>
            <p:custDataLst>
              <p:tags r:id="rId1"/>
            </p:custDataLst>
          </p:nvPr>
        </p:nvPicPr>
        <p:blipFill>
          <a:blip r:embed="rId5" cstate="screen">
            <a:extLst>
              <a:ext uri="{28A0092B-C50C-407E-A947-70E740481C1C}">
                <a14:useLocalDpi xmlns:a14="http://schemas.microsoft.com/office/drawing/2010/main"/>
              </a:ext>
            </a:extLst>
          </a:blip>
          <a:srcRect/>
          <a:stretch>
            <a:fillRect/>
          </a:stretch>
        </p:blipFill>
        <p:spPr bwMode="auto">
          <a:xfrm>
            <a:off x="4859338" y="3640138"/>
            <a:ext cx="3009900" cy="2257425"/>
          </a:xfrm>
          <a:prstGeom prst="rect">
            <a:avLst/>
          </a:prstGeom>
          <a:noFill/>
          <a:ln w="76200">
            <a:solidFill>
              <a:schemeClr val="accent2"/>
            </a:solidFill>
            <a:miter lim="800000"/>
            <a:headEnd/>
            <a:tailEnd/>
          </a:ln>
          <a:effectLst>
            <a:outerShdw blurRad="63500" dist="71842" dir="2700000" algn="ctr" rotWithShape="0">
              <a:schemeClr val="bg2">
                <a:alpha val="74998"/>
              </a:schemeClr>
            </a:outerShdw>
          </a:effectLst>
        </p:spPr>
      </p:pic>
      <p:sp>
        <p:nvSpPr>
          <p:cNvPr id="55" name="Text Box 117">
            <a:extLst>
              <a:ext uri="{FF2B5EF4-FFF2-40B4-BE49-F238E27FC236}">
                <a16:creationId xmlns:a16="http://schemas.microsoft.com/office/drawing/2014/main" id="{5BF1503E-4995-FD41-9DF0-1084151DF12E}"/>
              </a:ext>
            </a:extLst>
          </p:cNvPr>
          <p:cNvSpPr txBox="1">
            <a:spLocks noChangeArrowheads="1"/>
          </p:cNvSpPr>
          <p:nvPr/>
        </p:nvSpPr>
        <p:spPr bwMode="auto">
          <a:xfrm>
            <a:off x="180975" y="2314575"/>
            <a:ext cx="2155825" cy="1569660"/>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p>
            <a:pPr algn="r">
              <a:spcBef>
                <a:spcPct val="50000"/>
              </a:spcBef>
              <a:defRPr/>
            </a:pPr>
            <a:r>
              <a:rPr lang="ar-JO" sz="3200" dirty="0">
                <a:solidFill>
                  <a:srgbClr val="FFEA18"/>
                </a:solidFill>
                <a:latin typeface="Arial" panose="020B0604020202020204" pitchFamily="34" charset="0"/>
                <a:ea typeface="+mn-ea"/>
                <a:cs typeface="Arial" panose="020B0604020202020204" pitchFamily="34" charset="0"/>
              </a:rPr>
              <a:t>ثم جنوبا للعودة الى قادش برنيع</a:t>
            </a:r>
            <a:endParaRPr lang="en-US" sz="3200" dirty="0">
              <a:solidFill>
                <a:srgbClr val="FFEA18"/>
              </a:solidFill>
              <a:latin typeface="Arial" panose="020B0604020202020204" pitchFamily="34" charset="0"/>
              <a:ea typeface="+mn-ea"/>
              <a:cs typeface="Arial" panose="020B0604020202020204" pitchFamily="34" charset="0"/>
            </a:endParaRPr>
          </a:p>
        </p:txBody>
      </p:sp>
      <p:pic>
        <p:nvPicPr>
          <p:cNvPr id="56" name="Picture 103">
            <a:extLst>
              <a:ext uri="{FF2B5EF4-FFF2-40B4-BE49-F238E27FC236}">
                <a16:creationId xmlns:a16="http://schemas.microsoft.com/office/drawing/2014/main" id="{51E7075C-A08E-CF49-A26E-ABADE715328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176713" y="1485900"/>
            <a:ext cx="1819275" cy="2711450"/>
          </a:xfrm>
          <a:prstGeom prst="rect">
            <a:avLst/>
          </a:prstGeom>
          <a:noFill/>
          <a:ln w="76200">
            <a:solidFill>
              <a:schemeClr val="accent2"/>
            </a:solidFill>
            <a:miter lim="800000"/>
            <a:headEnd/>
            <a:tailEnd/>
          </a:ln>
          <a:effectLst>
            <a:outerShdw blurRad="63500" dist="71842" dir="2700000" algn="ctr" rotWithShape="0">
              <a:schemeClr val="bg2">
                <a:alpha val="74998"/>
              </a:schemeClr>
            </a:outerShdw>
          </a:effectLst>
        </p:spPr>
      </p:pic>
      <p:sp>
        <p:nvSpPr>
          <p:cNvPr id="57" name="Text Box 119">
            <a:extLst>
              <a:ext uri="{FF2B5EF4-FFF2-40B4-BE49-F238E27FC236}">
                <a16:creationId xmlns:a16="http://schemas.microsoft.com/office/drawing/2014/main" id="{D641552E-1AAC-A543-A960-77719E8FEBBD}"/>
              </a:ext>
            </a:extLst>
          </p:cNvPr>
          <p:cNvSpPr txBox="1">
            <a:spLocks noChangeArrowheads="1"/>
          </p:cNvSpPr>
          <p:nvPr/>
        </p:nvSpPr>
        <p:spPr bwMode="auto">
          <a:xfrm>
            <a:off x="6051550" y="2544763"/>
            <a:ext cx="3006725" cy="52322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sz="2800" dirty="0">
                <a:solidFill>
                  <a:srgbClr val="FFEA18"/>
                </a:solidFill>
                <a:latin typeface="Arial" panose="020B0604020202020204" pitchFamily="34" charset="0"/>
                <a:ea typeface="+mn-ea"/>
                <a:cs typeface="Arial" panose="020B0604020202020204" pitchFamily="34" charset="0"/>
              </a:rPr>
              <a:t>طريق الجواسيس</a:t>
            </a:r>
            <a:endParaRPr lang="en-US" sz="2800" dirty="0">
              <a:solidFill>
                <a:srgbClr val="FFEA18"/>
              </a:solidFill>
              <a:latin typeface="Arial" panose="020B0604020202020204" pitchFamily="34" charset="0"/>
              <a:ea typeface="+mn-ea"/>
              <a:cs typeface="Arial" panose="020B0604020202020204" pitchFamily="34" charset="0"/>
            </a:endParaRPr>
          </a:p>
        </p:txBody>
      </p:sp>
      <p:sp>
        <p:nvSpPr>
          <p:cNvPr id="58" name="Freeform 50">
            <a:extLst>
              <a:ext uri="{FF2B5EF4-FFF2-40B4-BE49-F238E27FC236}">
                <a16:creationId xmlns:a16="http://schemas.microsoft.com/office/drawing/2014/main" id="{EBF97F82-97E5-3245-97CB-B3CB435491FB}"/>
              </a:ext>
            </a:extLst>
          </p:cNvPr>
          <p:cNvSpPr>
            <a:spLocks/>
          </p:cNvSpPr>
          <p:nvPr/>
        </p:nvSpPr>
        <p:spPr bwMode="auto">
          <a:xfrm>
            <a:off x="2387600" y="1270000"/>
            <a:ext cx="1160463" cy="3498850"/>
          </a:xfrm>
          <a:custGeom>
            <a:avLst/>
            <a:gdLst/>
            <a:ahLst/>
            <a:cxnLst>
              <a:cxn ang="0">
                <a:pos x="731" y="0"/>
              </a:cxn>
              <a:cxn ang="0">
                <a:pos x="606" y="71"/>
              </a:cxn>
              <a:cxn ang="0">
                <a:pos x="590" y="479"/>
              </a:cxn>
              <a:cxn ang="0">
                <a:pos x="504" y="698"/>
              </a:cxn>
              <a:cxn ang="0">
                <a:pos x="339" y="1012"/>
              </a:cxn>
              <a:cxn ang="0">
                <a:pos x="229" y="1184"/>
              </a:cxn>
              <a:cxn ang="0">
                <a:pos x="80" y="1475"/>
              </a:cxn>
              <a:cxn ang="0">
                <a:pos x="25" y="1679"/>
              </a:cxn>
              <a:cxn ang="0">
                <a:pos x="190" y="2157"/>
              </a:cxn>
              <a:cxn ang="0">
                <a:pos x="308" y="2204"/>
              </a:cxn>
            </a:cxnLst>
            <a:rect l="0" t="0" r="r" b="b"/>
            <a:pathLst>
              <a:path w="731" h="2204">
                <a:moveTo>
                  <a:pt x="731" y="0"/>
                </a:moveTo>
                <a:cubicBezTo>
                  <a:pt x="639" y="8"/>
                  <a:pt x="641" y="0"/>
                  <a:pt x="606" y="71"/>
                </a:cubicBezTo>
                <a:cubicBezTo>
                  <a:pt x="579" y="253"/>
                  <a:pt x="608" y="35"/>
                  <a:pt x="590" y="479"/>
                </a:cubicBezTo>
                <a:cubicBezTo>
                  <a:pt x="586" y="557"/>
                  <a:pt x="535" y="628"/>
                  <a:pt x="504" y="698"/>
                </a:cubicBezTo>
                <a:cubicBezTo>
                  <a:pt x="454" y="805"/>
                  <a:pt x="399" y="910"/>
                  <a:pt x="339" y="1012"/>
                </a:cubicBezTo>
                <a:cubicBezTo>
                  <a:pt x="304" y="1070"/>
                  <a:pt x="278" y="1136"/>
                  <a:pt x="229" y="1184"/>
                </a:cubicBezTo>
                <a:cubicBezTo>
                  <a:pt x="198" y="1288"/>
                  <a:pt x="119" y="1374"/>
                  <a:pt x="80" y="1475"/>
                </a:cubicBezTo>
                <a:cubicBezTo>
                  <a:pt x="54" y="1539"/>
                  <a:pt x="38" y="1610"/>
                  <a:pt x="25" y="1679"/>
                </a:cubicBezTo>
                <a:cubicBezTo>
                  <a:pt x="31" y="1895"/>
                  <a:pt x="0" y="2036"/>
                  <a:pt x="190" y="2157"/>
                </a:cubicBezTo>
                <a:cubicBezTo>
                  <a:pt x="226" y="2179"/>
                  <a:pt x="263" y="2204"/>
                  <a:pt x="308" y="2204"/>
                </a:cubicBezTo>
              </a:path>
            </a:pathLst>
          </a:custGeom>
          <a:noFill/>
          <a:ln w="57150" cap="flat" cmpd="sng">
            <a:solidFill>
              <a:srgbClr val="EEFF4B"/>
            </a:solidFill>
            <a:prstDash val="sysDot"/>
            <a:round/>
            <a:headEnd type="none" w="med" len="med"/>
            <a:tailEnd type="none" w="med" len="me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9" name="Text Box 81">
            <a:extLst>
              <a:ext uri="{FF2B5EF4-FFF2-40B4-BE49-F238E27FC236}">
                <a16:creationId xmlns:a16="http://schemas.microsoft.com/office/drawing/2014/main" id="{1DBD0941-2D00-AB48-8B97-50866D96C05E}"/>
              </a:ext>
            </a:extLst>
          </p:cNvPr>
          <p:cNvSpPr txBox="1">
            <a:spLocks noChangeArrowheads="1"/>
          </p:cNvSpPr>
          <p:nvPr/>
        </p:nvSpPr>
        <p:spPr bwMode="auto">
          <a:xfrm>
            <a:off x="1774825" y="46038"/>
            <a:ext cx="1993900" cy="274637"/>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defRPr/>
            </a:pPr>
            <a:r>
              <a:rPr lang="ar-JO" sz="1200" dirty="0">
                <a:solidFill>
                  <a:schemeClr val="tx1"/>
                </a:solidFill>
                <a:latin typeface="Arial" panose="020B0604020202020204" pitchFamily="34" charset="0"/>
                <a:cs typeface="Arial" panose="020B0604020202020204" pitchFamily="34" charset="0"/>
              </a:rPr>
              <a:t>عدد 13</a:t>
            </a:r>
            <a:endParaRPr lang="en-US" sz="800" u="sng" dirty="0">
              <a:solidFill>
                <a:srgbClr val="000000"/>
              </a:solidFill>
              <a:latin typeface="Arial" panose="020B0604020202020204" pitchFamily="34" charset="0"/>
              <a:cs typeface="Arial" panose="020B0604020202020204" pitchFamily="34" charset="0"/>
            </a:endParaRPr>
          </a:p>
        </p:txBody>
      </p:sp>
      <p:sp>
        <p:nvSpPr>
          <p:cNvPr id="60" name="Rectangle 82">
            <a:extLst>
              <a:ext uri="{FF2B5EF4-FFF2-40B4-BE49-F238E27FC236}">
                <a16:creationId xmlns:a16="http://schemas.microsoft.com/office/drawing/2014/main" id="{CE7AF820-1715-E74C-A707-49D925ED9B69}"/>
              </a:ext>
            </a:extLst>
          </p:cNvPr>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61" name="Rectangle 83">
            <a:extLst>
              <a:ext uri="{FF2B5EF4-FFF2-40B4-BE49-F238E27FC236}">
                <a16:creationId xmlns:a16="http://schemas.microsoft.com/office/drawing/2014/main" id="{09BBAECF-83EB-9D4E-A5AC-96EE18FF1684}"/>
              </a:ext>
            </a:extLst>
          </p:cNvPr>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62" name="AutoShape 84">
            <a:extLst>
              <a:ext uri="{FF2B5EF4-FFF2-40B4-BE49-F238E27FC236}">
                <a16:creationId xmlns:a16="http://schemas.microsoft.com/office/drawing/2014/main" id="{B9E15C22-6FDE-8B4F-9375-596FC99813F5}"/>
              </a:ext>
            </a:extLst>
          </p:cNvPr>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63" name="Rectangle 85">
            <a:extLst>
              <a:ext uri="{FF2B5EF4-FFF2-40B4-BE49-F238E27FC236}">
                <a16:creationId xmlns:a16="http://schemas.microsoft.com/office/drawing/2014/main" id="{B1096038-3B29-F642-9D85-7B15FA6D09A8}"/>
              </a:ext>
            </a:extLst>
          </p:cNvPr>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64" name="AutoShape 86">
            <a:extLst>
              <a:ext uri="{FF2B5EF4-FFF2-40B4-BE49-F238E27FC236}">
                <a16:creationId xmlns:a16="http://schemas.microsoft.com/office/drawing/2014/main" id="{C7205125-0ACE-FA4A-8BA8-FBF64EB23B94}"/>
              </a:ext>
            </a:extLst>
          </p:cNvPr>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65" name="Line 87">
            <a:extLst>
              <a:ext uri="{FF2B5EF4-FFF2-40B4-BE49-F238E27FC236}">
                <a16:creationId xmlns:a16="http://schemas.microsoft.com/office/drawing/2014/main" id="{758C4A06-3346-D94C-8BEF-185B09AAD455}"/>
              </a:ext>
            </a:extLst>
          </p:cNvPr>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6" name="Line 88">
            <a:extLst>
              <a:ext uri="{FF2B5EF4-FFF2-40B4-BE49-F238E27FC236}">
                <a16:creationId xmlns:a16="http://schemas.microsoft.com/office/drawing/2014/main" id="{7B9CB9A2-5A81-9548-BE26-1C020AD9E3D1}"/>
              </a:ext>
            </a:extLst>
          </p:cNvPr>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7" name="Line 89">
            <a:extLst>
              <a:ext uri="{FF2B5EF4-FFF2-40B4-BE49-F238E27FC236}">
                <a16:creationId xmlns:a16="http://schemas.microsoft.com/office/drawing/2014/main" id="{1D95B8A4-8206-2F44-8A24-7D30B7A05EF8}"/>
              </a:ext>
            </a:extLst>
          </p:cNvPr>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8" name="Line 90">
            <a:extLst>
              <a:ext uri="{FF2B5EF4-FFF2-40B4-BE49-F238E27FC236}">
                <a16:creationId xmlns:a16="http://schemas.microsoft.com/office/drawing/2014/main" id="{8DC375F3-E3BB-F848-9CE0-9DE2B636CF1E}"/>
              </a:ext>
            </a:extLst>
          </p:cNvPr>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9" name="Line 91">
            <a:extLst>
              <a:ext uri="{FF2B5EF4-FFF2-40B4-BE49-F238E27FC236}">
                <a16:creationId xmlns:a16="http://schemas.microsoft.com/office/drawing/2014/main" id="{41BDD901-6FCA-2046-B982-94E1291DEA7C}"/>
              </a:ext>
            </a:extLst>
          </p:cNvPr>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70" name="Rectangle 92">
            <a:extLst>
              <a:ext uri="{FF2B5EF4-FFF2-40B4-BE49-F238E27FC236}">
                <a16:creationId xmlns:a16="http://schemas.microsoft.com/office/drawing/2014/main" id="{DA5FB666-D306-D54E-B0AA-940396540364}"/>
              </a:ext>
            </a:extLst>
          </p:cNvPr>
          <p:cNvSpPr>
            <a:spLocks noChangeArrowheads="1"/>
          </p:cNvSpPr>
          <p:nvPr/>
        </p:nvSpPr>
        <p:spPr bwMode="auto">
          <a:xfrm>
            <a:off x="8007350" y="3429000"/>
            <a:ext cx="59952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MOSES</a:t>
            </a:r>
          </a:p>
        </p:txBody>
      </p:sp>
      <p:sp>
        <p:nvSpPr>
          <p:cNvPr id="71" name="Rectangle 93">
            <a:extLst>
              <a:ext uri="{FF2B5EF4-FFF2-40B4-BE49-F238E27FC236}">
                <a16:creationId xmlns:a16="http://schemas.microsoft.com/office/drawing/2014/main" id="{8A7FA5EC-A613-A94C-8FFF-2461E421AFEE}"/>
              </a:ext>
            </a:extLst>
          </p:cNvPr>
          <p:cNvSpPr>
            <a:spLocks noChangeArrowheads="1"/>
          </p:cNvSpPr>
          <p:nvPr/>
        </p:nvSpPr>
        <p:spPr bwMode="auto">
          <a:xfrm>
            <a:off x="8156575" y="3841750"/>
            <a:ext cx="45845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Sinai</a:t>
            </a:r>
          </a:p>
        </p:txBody>
      </p:sp>
      <p:sp>
        <p:nvSpPr>
          <p:cNvPr id="72" name="Rectangle 94">
            <a:extLst>
              <a:ext uri="{FF2B5EF4-FFF2-40B4-BE49-F238E27FC236}">
                <a16:creationId xmlns:a16="http://schemas.microsoft.com/office/drawing/2014/main" id="{AFF49972-08D7-CD47-A4A0-4E31BC1F326E}"/>
              </a:ext>
            </a:extLst>
          </p:cNvPr>
          <p:cNvSpPr>
            <a:spLocks noChangeArrowheads="1"/>
          </p:cNvSpPr>
          <p:nvPr/>
        </p:nvSpPr>
        <p:spPr bwMode="auto">
          <a:xfrm>
            <a:off x="8075613" y="4025900"/>
            <a:ext cx="65081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M - C - C</a:t>
            </a:r>
          </a:p>
        </p:txBody>
      </p:sp>
      <p:sp>
        <p:nvSpPr>
          <p:cNvPr id="73" name="Rectangle 95">
            <a:extLst>
              <a:ext uri="{FF2B5EF4-FFF2-40B4-BE49-F238E27FC236}">
                <a16:creationId xmlns:a16="http://schemas.microsoft.com/office/drawing/2014/main" id="{ED1E4EFC-3681-F343-8383-E544EFB93D8D}"/>
              </a:ext>
            </a:extLst>
          </p:cNvPr>
          <p:cNvSpPr>
            <a:spLocks noChangeArrowheads="1"/>
          </p:cNvSpPr>
          <p:nvPr/>
        </p:nvSpPr>
        <p:spPr bwMode="auto">
          <a:xfrm>
            <a:off x="7912100" y="4197350"/>
            <a:ext cx="1022715"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dirty="0">
                <a:solidFill>
                  <a:srgbClr val="000000"/>
                </a:solidFill>
                <a:latin typeface="Arial" panose="020B0604020202020204" pitchFamily="34" charset="0"/>
                <a:cs typeface="Arial" panose="020B0604020202020204" pitchFamily="34" charset="0"/>
              </a:rPr>
              <a:t>Kadesh </a:t>
            </a:r>
            <a:r>
              <a:rPr lang="en-US" sz="900" dirty="0" err="1">
                <a:solidFill>
                  <a:srgbClr val="000000"/>
                </a:solidFill>
                <a:latin typeface="Arial" panose="020B0604020202020204" pitchFamily="34" charset="0"/>
                <a:cs typeface="Arial" panose="020B0604020202020204" pitchFamily="34" charset="0"/>
              </a:rPr>
              <a:t>Barnea</a:t>
            </a:r>
            <a:endParaRPr lang="en-US" sz="900" dirty="0">
              <a:solidFill>
                <a:srgbClr val="000000"/>
              </a:solidFill>
              <a:latin typeface="Arial" panose="020B0604020202020204" pitchFamily="34" charset="0"/>
              <a:cs typeface="Arial" panose="020B0604020202020204" pitchFamily="34" charset="0"/>
            </a:endParaRPr>
          </a:p>
        </p:txBody>
      </p:sp>
      <p:sp>
        <p:nvSpPr>
          <p:cNvPr id="74" name="Line 96">
            <a:extLst>
              <a:ext uri="{FF2B5EF4-FFF2-40B4-BE49-F238E27FC236}">
                <a16:creationId xmlns:a16="http://schemas.microsoft.com/office/drawing/2014/main" id="{52287DD8-4888-A641-83D4-45A0BA04DBEB}"/>
              </a:ext>
            </a:extLst>
          </p:cNvPr>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75" name="Rectangle 97">
            <a:extLst>
              <a:ext uri="{FF2B5EF4-FFF2-40B4-BE49-F238E27FC236}">
                <a16:creationId xmlns:a16="http://schemas.microsoft.com/office/drawing/2014/main" id="{1F60465A-B449-CD42-88FE-D159F6EB5D39}"/>
              </a:ext>
            </a:extLst>
          </p:cNvPr>
          <p:cNvSpPr>
            <a:spLocks noChangeArrowheads="1"/>
          </p:cNvSpPr>
          <p:nvPr/>
        </p:nvSpPr>
        <p:spPr bwMode="auto">
          <a:xfrm>
            <a:off x="8120063" y="3670300"/>
            <a:ext cx="59952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Exodus</a:t>
            </a:r>
          </a:p>
        </p:txBody>
      </p:sp>
      <p:sp>
        <p:nvSpPr>
          <p:cNvPr id="76" name="Rectangle 49">
            <a:extLst>
              <a:ext uri="{FF2B5EF4-FFF2-40B4-BE49-F238E27FC236}">
                <a16:creationId xmlns:a16="http://schemas.microsoft.com/office/drawing/2014/main" id="{134F6CCD-0F39-1341-B576-A31F002577A7}"/>
              </a:ext>
            </a:extLst>
          </p:cNvPr>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77" name="Rectangle 50">
            <a:extLst>
              <a:ext uri="{FF2B5EF4-FFF2-40B4-BE49-F238E27FC236}">
                <a16:creationId xmlns:a16="http://schemas.microsoft.com/office/drawing/2014/main" id="{2876B6A4-EA26-A348-91D8-DA5E8FD7122B}"/>
              </a:ext>
            </a:extLst>
          </p:cNvPr>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78" name="AutoShape 51">
            <a:extLst>
              <a:ext uri="{FF2B5EF4-FFF2-40B4-BE49-F238E27FC236}">
                <a16:creationId xmlns:a16="http://schemas.microsoft.com/office/drawing/2014/main" id="{27778361-743B-1049-A041-4EC27F4B97E1}"/>
              </a:ext>
            </a:extLst>
          </p:cNvPr>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79" name="Rectangle 52">
            <a:extLst>
              <a:ext uri="{FF2B5EF4-FFF2-40B4-BE49-F238E27FC236}">
                <a16:creationId xmlns:a16="http://schemas.microsoft.com/office/drawing/2014/main" id="{9ABF90FF-05B0-2042-A002-938BCAEBD279}"/>
              </a:ext>
            </a:extLst>
          </p:cNvPr>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80" name="AutoShape 53">
            <a:extLst>
              <a:ext uri="{FF2B5EF4-FFF2-40B4-BE49-F238E27FC236}">
                <a16:creationId xmlns:a16="http://schemas.microsoft.com/office/drawing/2014/main" id="{C86D583E-4A52-FE49-A0C2-B38EAF9E4221}"/>
              </a:ext>
            </a:extLst>
          </p:cNvPr>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1" name="Line 54">
            <a:extLst>
              <a:ext uri="{FF2B5EF4-FFF2-40B4-BE49-F238E27FC236}">
                <a16:creationId xmlns:a16="http://schemas.microsoft.com/office/drawing/2014/main" id="{A12877A8-9952-4046-9722-66599388BBA1}"/>
              </a:ext>
            </a:extLst>
          </p:cNvPr>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2" name="Line 55">
            <a:extLst>
              <a:ext uri="{FF2B5EF4-FFF2-40B4-BE49-F238E27FC236}">
                <a16:creationId xmlns:a16="http://schemas.microsoft.com/office/drawing/2014/main" id="{7A47B675-FECF-C14D-9275-7CCF3863B8C5}"/>
              </a:ext>
            </a:extLst>
          </p:cNvPr>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3" name="Line 56">
            <a:extLst>
              <a:ext uri="{FF2B5EF4-FFF2-40B4-BE49-F238E27FC236}">
                <a16:creationId xmlns:a16="http://schemas.microsoft.com/office/drawing/2014/main" id="{17CDD3CC-33AB-1E48-9277-E18E432ACE1F}"/>
              </a:ext>
            </a:extLst>
          </p:cNvPr>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4" name="Line 57">
            <a:extLst>
              <a:ext uri="{FF2B5EF4-FFF2-40B4-BE49-F238E27FC236}">
                <a16:creationId xmlns:a16="http://schemas.microsoft.com/office/drawing/2014/main" id="{5B7544D7-FDBD-5848-A03B-1A4EA1FCECC3}"/>
              </a:ext>
            </a:extLst>
          </p:cNvPr>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5" name="Line 58">
            <a:extLst>
              <a:ext uri="{FF2B5EF4-FFF2-40B4-BE49-F238E27FC236}">
                <a16:creationId xmlns:a16="http://schemas.microsoft.com/office/drawing/2014/main" id="{C1787865-A291-4C4E-ABAC-299A17367EDF}"/>
              </a:ext>
            </a:extLst>
          </p:cNvPr>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6" name="Rectangle 59">
            <a:extLst>
              <a:ext uri="{FF2B5EF4-FFF2-40B4-BE49-F238E27FC236}">
                <a16:creationId xmlns:a16="http://schemas.microsoft.com/office/drawing/2014/main" id="{2EE3B82C-7576-684D-BD6C-F18EE8FED1C3}"/>
              </a:ext>
            </a:extLst>
          </p:cNvPr>
          <p:cNvSpPr>
            <a:spLocks noChangeArrowheads="1"/>
          </p:cNvSpPr>
          <p:nvPr/>
        </p:nvSpPr>
        <p:spPr bwMode="auto">
          <a:xfrm>
            <a:off x="8007350" y="3429000"/>
            <a:ext cx="493724"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200" dirty="0">
                <a:solidFill>
                  <a:srgbClr val="000000"/>
                </a:solidFill>
                <a:latin typeface="Arial" panose="020B0604020202020204" pitchFamily="34" charset="0"/>
                <a:cs typeface="Arial" panose="020B0604020202020204" pitchFamily="34" charset="0"/>
              </a:rPr>
              <a:t>موسى</a:t>
            </a:r>
            <a:endParaRPr lang="en-US" sz="1200" dirty="0">
              <a:solidFill>
                <a:srgbClr val="000000"/>
              </a:solidFill>
              <a:latin typeface="Arial" panose="020B0604020202020204" pitchFamily="34" charset="0"/>
              <a:cs typeface="Arial" panose="020B0604020202020204" pitchFamily="34" charset="0"/>
            </a:endParaRPr>
          </a:p>
        </p:txBody>
      </p:sp>
      <p:sp>
        <p:nvSpPr>
          <p:cNvPr id="87" name="Rectangle 60">
            <a:extLst>
              <a:ext uri="{FF2B5EF4-FFF2-40B4-BE49-F238E27FC236}">
                <a16:creationId xmlns:a16="http://schemas.microsoft.com/office/drawing/2014/main" id="{AF94FF62-6D29-6641-9B68-37353ABE060B}"/>
              </a:ext>
            </a:extLst>
          </p:cNvPr>
          <p:cNvSpPr>
            <a:spLocks noChangeArrowheads="1"/>
          </p:cNvSpPr>
          <p:nvPr/>
        </p:nvSpPr>
        <p:spPr bwMode="auto">
          <a:xfrm>
            <a:off x="8156575" y="3841750"/>
            <a:ext cx="432810" cy="251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050" dirty="0">
                <a:solidFill>
                  <a:srgbClr val="000000"/>
                </a:solidFill>
                <a:latin typeface="Arial" panose="020B0604020202020204" pitchFamily="34" charset="0"/>
                <a:cs typeface="Arial" panose="020B0604020202020204" pitchFamily="34" charset="0"/>
              </a:rPr>
              <a:t>سيناء</a:t>
            </a:r>
            <a:endParaRPr lang="en-US" sz="1050" dirty="0">
              <a:solidFill>
                <a:srgbClr val="000000"/>
              </a:solidFill>
              <a:latin typeface="Arial" panose="020B0604020202020204" pitchFamily="34" charset="0"/>
              <a:cs typeface="Arial" panose="020B0604020202020204" pitchFamily="34" charset="0"/>
            </a:endParaRPr>
          </a:p>
        </p:txBody>
      </p:sp>
      <p:sp>
        <p:nvSpPr>
          <p:cNvPr id="88" name="Rectangle 61">
            <a:extLst>
              <a:ext uri="{FF2B5EF4-FFF2-40B4-BE49-F238E27FC236}">
                <a16:creationId xmlns:a16="http://schemas.microsoft.com/office/drawing/2014/main" id="{5A6EAE66-6D02-E54B-ABE7-F5A67ADB67A2}"/>
              </a:ext>
            </a:extLst>
          </p:cNvPr>
          <p:cNvSpPr>
            <a:spLocks noChangeArrowheads="1"/>
          </p:cNvSpPr>
          <p:nvPr/>
        </p:nvSpPr>
        <p:spPr bwMode="auto">
          <a:xfrm>
            <a:off x="8075613" y="4025900"/>
            <a:ext cx="50654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أ – أ - م</a:t>
            </a:r>
            <a:endParaRPr lang="en-US" sz="900" dirty="0">
              <a:solidFill>
                <a:srgbClr val="000000"/>
              </a:solidFill>
              <a:latin typeface="Arial" panose="020B0604020202020204" pitchFamily="34" charset="0"/>
              <a:cs typeface="Arial" panose="020B0604020202020204" pitchFamily="34" charset="0"/>
            </a:endParaRPr>
          </a:p>
        </p:txBody>
      </p:sp>
      <p:sp>
        <p:nvSpPr>
          <p:cNvPr id="89" name="Rectangle 62">
            <a:extLst>
              <a:ext uri="{FF2B5EF4-FFF2-40B4-BE49-F238E27FC236}">
                <a16:creationId xmlns:a16="http://schemas.microsoft.com/office/drawing/2014/main" id="{C8F716A7-FFBF-4D43-B18A-48BC0EFEBFB5}"/>
              </a:ext>
            </a:extLst>
          </p:cNvPr>
          <p:cNvSpPr>
            <a:spLocks noChangeArrowheads="1"/>
          </p:cNvSpPr>
          <p:nvPr/>
        </p:nvSpPr>
        <p:spPr bwMode="auto">
          <a:xfrm>
            <a:off x="7912100" y="4197350"/>
            <a:ext cx="844782" cy="243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000" dirty="0">
                <a:solidFill>
                  <a:srgbClr val="000000"/>
                </a:solidFill>
                <a:latin typeface="Arial" panose="020B0604020202020204" pitchFamily="34" charset="0"/>
                <a:cs typeface="Arial" panose="020B0604020202020204" pitchFamily="34" charset="0"/>
              </a:rPr>
              <a:t>قادش برنبع     </a:t>
            </a:r>
            <a:endParaRPr lang="en-US" sz="1000" dirty="0">
              <a:solidFill>
                <a:srgbClr val="000000"/>
              </a:solidFill>
              <a:latin typeface="Arial" panose="020B0604020202020204" pitchFamily="34" charset="0"/>
              <a:cs typeface="Arial" panose="020B0604020202020204" pitchFamily="34" charset="0"/>
            </a:endParaRPr>
          </a:p>
        </p:txBody>
      </p:sp>
      <p:sp>
        <p:nvSpPr>
          <p:cNvPr id="90" name="Line 64">
            <a:extLst>
              <a:ext uri="{FF2B5EF4-FFF2-40B4-BE49-F238E27FC236}">
                <a16:creationId xmlns:a16="http://schemas.microsoft.com/office/drawing/2014/main" id="{B204BA9C-3263-7C46-8C95-5CEE7DD3207E}"/>
              </a:ext>
            </a:extLst>
          </p:cNvPr>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91" name="Rectangle 65">
            <a:extLst>
              <a:ext uri="{FF2B5EF4-FFF2-40B4-BE49-F238E27FC236}">
                <a16:creationId xmlns:a16="http://schemas.microsoft.com/office/drawing/2014/main" id="{F59874C8-C0E2-3140-B127-A73D3A7A1F88}"/>
              </a:ext>
            </a:extLst>
          </p:cNvPr>
          <p:cNvSpPr>
            <a:spLocks noChangeArrowheads="1"/>
          </p:cNvSpPr>
          <p:nvPr/>
        </p:nvSpPr>
        <p:spPr bwMode="auto">
          <a:xfrm>
            <a:off x="8120063" y="3670300"/>
            <a:ext cx="527387" cy="259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100" dirty="0">
                <a:solidFill>
                  <a:srgbClr val="000000"/>
                </a:solidFill>
                <a:latin typeface="Arial" panose="020B0604020202020204" pitchFamily="34" charset="0"/>
                <a:cs typeface="Arial" panose="020B0604020202020204" pitchFamily="34" charset="0"/>
              </a:rPr>
              <a:t>الخروج</a:t>
            </a:r>
            <a:endParaRPr lang="en-US" sz="11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29827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0-#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100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childTnLst>
                          </p:cTn>
                        </p:par>
                        <p:par>
                          <p:cTn id="17" fill="hold">
                            <p:stCondLst>
                              <p:cond delay="2500"/>
                            </p:stCondLst>
                            <p:childTnLst>
                              <p:par>
                                <p:cTn id="18" presetID="10" presetClass="entr" presetSubtype="0" fill="hold" grpId="0" nodeType="afterEffect">
                                  <p:stCondLst>
                                    <p:cond delay="100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childTnLst>
                          </p:cTn>
                        </p:par>
                        <p:par>
                          <p:cTn id="21" fill="hold">
                            <p:stCondLst>
                              <p:cond delay="4000"/>
                            </p:stCondLst>
                            <p:childTnLst>
                              <p:par>
                                <p:cTn id="22" presetID="22" presetClass="entr" presetSubtype="1" fill="hold"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autoUpdateAnimBg="0"/>
      <p:bldP spid="5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4" name="Rectangle 4"/>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43010" name="Rectangle 5"/>
          <p:cNvSpPr>
            <a:spLocks noChangeArrowheads="1"/>
          </p:cNvSpPr>
          <p:nvPr/>
        </p:nvSpPr>
        <p:spPr bwMode="auto">
          <a:xfrm>
            <a:off x="590550" y="2020888"/>
            <a:ext cx="1695450"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583700" name="Rectangle 20"/>
          <p:cNvSpPr>
            <a:spLocks noChangeArrowheads="1"/>
          </p:cNvSpPr>
          <p:nvPr/>
        </p:nvSpPr>
        <p:spPr bwMode="auto">
          <a:xfrm>
            <a:off x="76200" y="304800"/>
            <a:ext cx="2825750"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ar-JO" sz="2400" dirty="0">
                <a:solidFill>
                  <a:schemeClr val="tx2"/>
                </a:solidFill>
                <a:latin typeface="Arial" panose="020B0604020202020204" pitchFamily="34" charset="0"/>
                <a:cs typeface="Arial" panose="020B0604020202020204" pitchFamily="34" charset="0"/>
              </a:rPr>
              <a:t>معالجة المرحلة</a:t>
            </a:r>
            <a:endParaRPr lang="en-US" sz="2400" dirty="0">
              <a:solidFill>
                <a:schemeClr val="tx2"/>
              </a:solidFill>
              <a:latin typeface="Arial" panose="020B0604020202020204" pitchFamily="34" charset="0"/>
              <a:cs typeface="Arial" panose="020B0604020202020204" pitchFamily="34" charset="0"/>
            </a:endParaRPr>
          </a:p>
        </p:txBody>
      </p:sp>
      <p:sp>
        <p:nvSpPr>
          <p:cNvPr id="583702" name="Line 22"/>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43013" name="Text Box 45"/>
          <p:cNvSpPr txBox="1">
            <a:spLocks noChangeArrowheads="1"/>
          </p:cNvSpPr>
          <p:nvPr/>
        </p:nvSpPr>
        <p:spPr bwMode="auto">
          <a:xfrm>
            <a:off x="533400" y="648335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pPr>
            <a:endParaRPr lang="en-US">
              <a:solidFill>
                <a:schemeClr val="tx1"/>
              </a:solidFill>
              <a:latin typeface="Arial" panose="020B0604020202020204" pitchFamily="34" charset="0"/>
              <a:cs typeface="Arial" panose="020B0604020202020204" pitchFamily="34" charset="0"/>
            </a:endParaRPr>
          </a:p>
        </p:txBody>
      </p:sp>
      <p:sp>
        <p:nvSpPr>
          <p:cNvPr id="583726" name="Text Box 46"/>
          <p:cNvSpPr txBox="1">
            <a:spLocks noChangeArrowheads="1"/>
          </p:cNvSpPr>
          <p:nvPr/>
        </p:nvSpPr>
        <p:spPr bwMode="auto">
          <a:xfrm>
            <a:off x="1768475" y="44450"/>
            <a:ext cx="4160838" cy="274638"/>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defRPr/>
            </a:pPr>
            <a:r>
              <a:rPr lang="ar-JO" sz="1200" dirty="0">
                <a:solidFill>
                  <a:schemeClr val="tx1"/>
                </a:solidFill>
                <a:latin typeface="Arial" panose="020B0604020202020204" pitchFamily="34" charset="0"/>
                <a:cs typeface="Arial" panose="020B0604020202020204" pitchFamily="34" charset="0"/>
              </a:rPr>
              <a:t>عدد13: 26 ،14: 9</a:t>
            </a:r>
            <a:endParaRPr lang="en-US" sz="800" u="sng" dirty="0">
              <a:solidFill>
                <a:srgbClr val="000000"/>
              </a:solidFill>
              <a:latin typeface="Arial" panose="020B0604020202020204" pitchFamily="34" charset="0"/>
              <a:cs typeface="Arial" panose="020B0604020202020204" pitchFamily="34" charset="0"/>
            </a:endParaRPr>
          </a:p>
        </p:txBody>
      </p:sp>
      <p:grpSp>
        <p:nvGrpSpPr>
          <p:cNvPr id="43015" name="Group 77"/>
          <p:cNvGrpSpPr>
            <a:grpSpLocks/>
          </p:cNvGrpSpPr>
          <p:nvPr/>
        </p:nvGrpSpPr>
        <p:grpSpPr bwMode="auto">
          <a:xfrm>
            <a:off x="1638299" y="138316"/>
            <a:ext cx="7381875" cy="6008688"/>
            <a:chOff x="1008" y="57"/>
            <a:chExt cx="4650" cy="3785"/>
          </a:xfrm>
        </p:grpSpPr>
        <p:sp>
          <p:nvSpPr>
            <p:cNvPr id="583758" name="Freeform 78"/>
            <p:cNvSpPr>
              <a:spLocks/>
            </p:cNvSpPr>
            <p:nvPr/>
          </p:nvSpPr>
          <p:spPr bwMode="auto">
            <a:xfrm>
              <a:off x="1504" y="800"/>
              <a:ext cx="731" cy="2204"/>
            </a:xfrm>
            <a:custGeom>
              <a:avLst/>
              <a:gdLst/>
              <a:ahLst/>
              <a:cxnLst>
                <a:cxn ang="0">
                  <a:pos x="731" y="0"/>
                </a:cxn>
                <a:cxn ang="0">
                  <a:pos x="606" y="71"/>
                </a:cxn>
                <a:cxn ang="0">
                  <a:pos x="590" y="479"/>
                </a:cxn>
                <a:cxn ang="0">
                  <a:pos x="504" y="698"/>
                </a:cxn>
                <a:cxn ang="0">
                  <a:pos x="339" y="1012"/>
                </a:cxn>
                <a:cxn ang="0">
                  <a:pos x="229" y="1184"/>
                </a:cxn>
                <a:cxn ang="0">
                  <a:pos x="80" y="1475"/>
                </a:cxn>
                <a:cxn ang="0">
                  <a:pos x="25" y="1679"/>
                </a:cxn>
                <a:cxn ang="0">
                  <a:pos x="190" y="2157"/>
                </a:cxn>
                <a:cxn ang="0">
                  <a:pos x="308" y="2204"/>
                </a:cxn>
              </a:cxnLst>
              <a:rect l="0" t="0" r="r" b="b"/>
              <a:pathLst>
                <a:path w="731" h="2204">
                  <a:moveTo>
                    <a:pt x="731" y="0"/>
                  </a:moveTo>
                  <a:cubicBezTo>
                    <a:pt x="639" y="8"/>
                    <a:pt x="641" y="0"/>
                    <a:pt x="606" y="71"/>
                  </a:cubicBezTo>
                  <a:cubicBezTo>
                    <a:pt x="579" y="253"/>
                    <a:pt x="608" y="35"/>
                    <a:pt x="590" y="479"/>
                  </a:cubicBezTo>
                  <a:cubicBezTo>
                    <a:pt x="586" y="557"/>
                    <a:pt x="535" y="628"/>
                    <a:pt x="504" y="698"/>
                  </a:cubicBezTo>
                  <a:cubicBezTo>
                    <a:pt x="454" y="805"/>
                    <a:pt x="399" y="910"/>
                    <a:pt x="339" y="1012"/>
                  </a:cubicBezTo>
                  <a:cubicBezTo>
                    <a:pt x="304" y="1070"/>
                    <a:pt x="278" y="1136"/>
                    <a:pt x="229" y="1184"/>
                  </a:cubicBezTo>
                  <a:cubicBezTo>
                    <a:pt x="198" y="1288"/>
                    <a:pt x="119" y="1374"/>
                    <a:pt x="80" y="1475"/>
                  </a:cubicBezTo>
                  <a:cubicBezTo>
                    <a:pt x="54" y="1539"/>
                    <a:pt x="38" y="1610"/>
                    <a:pt x="25" y="1679"/>
                  </a:cubicBezTo>
                  <a:cubicBezTo>
                    <a:pt x="31" y="1895"/>
                    <a:pt x="0" y="2036"/>
                    <a:pt x="190" y="2157"/>
                  </a:cubicBezTo>
                  <a:cubicBezTo>
                    <a:pt x="226" y="2179"/>
                    <a:pt x="263" y="2204"/>
                    <a:pt x="308" y="2204"/>
                  </a:cubicBezTo>
                </a:path>
              </a:pathLst>
            </a:custGeom>
            <a:noFill/>
            <a:ln w="57150" cap="flat" cmpd="sng">
              <a:solidFill>
                <a:srgbClr val="33CC33"/>
              </a:solidFill>
              <a:prstDash val="sysDot"/>
              <a:round/>
              <a:headEnd type="none" w="med" len="med"/>
              <a:tailEnd type="none" w="med" len="me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43045" name="Rectangle 79"/>
            <p:cNvSpPr>
              <a:spLocks noChangeArrowheads="1"/>
            </p:cNvSpPr>
            <p:nvPr/>
          </p:nvSpPr>
          <p:spPr bwMode="auto">
            <a:xfrm>
              <a:off x="1008" y="500"/>
              <a:ext cx="4320" cy="3312"/>
            </a:xfrm>
            <a:prstGeom prst="rect">
              <a:avLst/>
            </a:prstGeom>
            <a:gradFill rotWithShape="0">
              <a:gsLst>
                <a:gs pos="0">
                  <a:srgbClr val="0331B3"/>
                </a:gs>
                <a:gs pos="100000">
                  <a:srgbClr val="011753"/>
                </a:gs>
              </a:gsLst>
              <a:path path="shape">
                <a:fillToRect l="50000" t="50000" r="50000" b="50000"/>
              </a:path>
            </a:gradFill>
            <a:ln w="76200">
              <a:solidFill>
                <a:schemeClr val="accent2"/>
              </a:solidFill>
              <a:miter lim="800000"/>
              <a:headEnd/>
              <a:tailEnd/>
            </a:ln>
          </p:spPr>
          <p:txBody>
            <a:bodyPr wrap="none" anchor="ctr"/>
            <a:lstStyle/>
            <a:p>
              <a:pPr algn="ctr"/>
              <a:endParaRPr lang="en-US" b="0">
                <a:solidFill>
                  <a:srgbClr val="FF0000"/>
                </a:solidFill>
                <a:latin typeface="Arial" panose="020B0604020202020204" pitchFamily="34" charset="0"/>
                <a:cs typeface="Arial" panose="020B0604020202020204" pitchFamily="34" charset="0"/>
              </a:endParaRPr>
            </a:p>
          </p:txBody>
        </p:sp>
        <p:sp>
          <p:nvSpPr>
            <p:cNvPr id="43046" name="Freeform 80"/>
            <p:cNvSpPr>
              <a:spLocks/>
            </p:cNvSpPr>
            <p:nvPr/>
          </p:nvSpPr>
          <p:spPr bwMode="auto">
            <a:xfrm>
              <a:off x="1018" y="541"/>
              <a:ext cx="1021" cy="1921"/>
            </a:xfrm>
            <a:custGeom>
              <a:avLst/>
              <a:gdLst>
                <a:gd name="T0" fmla="*/ 984 w 1021"/>
                <a:gd name="T1" fmla="*/ 24 h 1921"/>
                <a:gd name="T2" fmla="*/ 996 w 1021"/>
                <a:gd name="T3" fmla="*/ 72 h 1921"/>
                <a:gd name="T4" fmla="*/ 1008 w 1021"/>
                <a:gd name="T5" fmla="*/ 120 h 1921"/>
                <a:gd name="T6" fmla="*/ 1020 w 1021"/>
                <a:gd name="T7" fmla="*/ 180 h 1921"/>
                <a:gd name="T8" fmla="*/ 1020 w 1021"/>
                <a:gd name="T9" fmla="*/ 240 h 1921"/>
                <a:gd name="T10" fmla="*/ 1020 w 1021"/>
                <a:gd name="T11" fmla="*/ 300 h 1921"/>
                <a:gd name="T12" fmla="*/ 1020 w 1021"/>
                <a:gd name="T13" fmla="*/ 348 h 1921"/>
                <a:gd name="T14" fmla="*/ 1020 w 1021"/>
                <a:gd name="T15" fmla="*/ 396 h 1921"/>
                <a:gd name="T16" fmla="*/ 1008 w 1021"/>
                <a:gd name="T17" fmla="*/ 456 h 1921"/>
                <a:gd name="T18" fmla="*/ 996 w 1021"/>
                <a:gd name="T19" fmla="*/ 516 h 1921"/>
                <a:gd name="T20" fmla="*/ 996 w 1021"/>
                <a:gd name="T21" fmla="*/ 564 h 1921"/>
                <a:gd name="T22" fmla="*/ 972 w 1021"/>
                <a:gd name="T23" fmla="*/ 636 h 1921"/>
                <a:gd name="T24" fmla="*/ 972 w 1021"/>
                <a:gd name="T25" fmla="*/ 696 h 1921"/>
                <a:gd name="T26" fmla="*/ 948 w 1021"/>
                <a:gd name="T27" fmla="*/ 744 h 1921"/>
                <a:gd name="T28" fmla="*/ 936 w 1021"/>
                <a:gd name="T29" fmla="*/ 792 h 1921"/>
                <a:gd name="T30" fmla="*/ 924 w 1021"/>
                <a:gd name="T31" fmla="*/ 864 h 1921"/>
                <a:gd name="T32" fmla="*/ 900 w 1021"/>
                <a:gd name="T33" fmla="*/ 912 h 1921"/>
                <a:gd name="T34" fmla="*/ 888 w 1021"/>
                <a:gd name="T35" fmla="*/ 960 h 1921"/>
                <a:gd name="T36" fmla="*/ 864 w 1021"/>
                <a:gd name="T37" fmla="*/ 1020 h 1921"/>
                <a:gd name="T38" fmla="*/ 840 w 1021"/>
                <a:gd name="T39" fmla="*/ 1068 h 1921"/>
                <a:gd name="T40" fmla="*/ 828 w 1021"/>
                <a:gd name="T41" fmla="*/ 1116 h 1921"/>
                <a:gd name="T42" fmla="*/ 792 w 1021"/>
                <a:gd name="T43" fmla="*/ 1176 h 1921"/>
                <a:gd name="T44" fmla="*/ 768 w 1021"/>
                <a:gd name="T45" fmla="*/ 1224 h 1921"/>
                <a:gd name="T46" fmla="*/ 732 w 1021"/>
                <a:gd name="T47" fmla="*/ 1284 h 1921"/>
                <a:gd name="T48" fmla="*/ 696 w 1021"/>
                <a:gd name="T49" fmla="*/ 1332 h 1921"/>
                <a:gd name="T50" fmla="*/ 660 w 1021"/>
                <a:gd name="T51" fmla="*/ 1380 h 1921"/>
                <a:gd name="T52" fmla="*/ 636 w 1021"/>
                <a:gd name="T53" fmla="*/ 1428 h 1921"/>
                <a:gd name="T54" fmla="*/ 600 w 1021"/>
                <a:gd name="T55" fmla="*/ 1476 h 1921"/>
                <a:gd name="T56" fmla="*/ 564 w 1021"/>
                <a:gd name="T57" fmla="*/ 1524 h 1921"/>
                <a:gd name="T58" fmla="*/ 540 w 1021"/>
                <a:gd name="T59" fmla="*/ 1560 h 1921"/>
                <a:gd name="T60" fmla="*/ 516 w 1021"/>
                <a:gd name="T61" fmla="*/ 1608 h 1921"/>
                <a:gd name="T62" fmla="*/ 480 w 1021"/>
                <a:gd name="T63" fmla="*/ 1644 h 1921"/>
                <a:gd name="T64" fmla="*/ 432 w 1021"/>
                <a:gd name="T65" fmla="*/ 1692 h 1921"/>
                <a:gd name="T66" fmla="*/ 396 w 1021"/>
                <a:gd name="T67" fmla="*/ 1728 h 1921"/>
                <a:gd name="T68" fmla="*/ 336 w 1021"/>
                <a:gd name="T69" fmla="*/ 1764 h 1921"/>
                <a:gd name="T70" fmla="*/ 288 w 1021"/>
                <a:gd name="T71" fmla="*/ 1800 h 1921"/>
                <a:gd name="T72" fmla="*/ 228 w 1021"/>
                <a:gd name="T73" fmla="*/ 1836 h 1921"/>
                <a:gd name="T74" fmla="*/ 168 w 1021"/>
                <a:gd name="T75" fmla="*/ 1860 h 1921"/>
                <a:gd name="T76" fmla="*/ 96 w 1021"/>
                <a:gd name="T77" fmla="*/ 1884 h 1921"/>
                <a:gd name="T78" fmla="*/ 48 w 1021"/>
                <a:gd name="T79" fmla="*/ 1908 h 1921"/>
                <a:gd name="T80" fmla="*/ 0 w 1021"/>
                <a:gd name="T81" fmla="*/ 1920 h 19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1"/>
                <a:gd name="T124" fmla="*/ 0 h 1921"/>
                <a:gd name="T125" fmla="*/ 1021 w 1021"/>
                <a:gd name="T126" fmla="*/ 1921 h 19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43047" name="Freeform 81"/>
            <p:cNvSpPr>
              <a:spLocks/>
            </p:cNvSpPr>
            <p:nvPr/>
          </p:nvSpPr>
          <p:spPr bwMode="auto">
            <a:xfrm>
              <a:off x="4404" y="2506"/>
              <a:ext cx="901" cy="1321"/>
            </a:xfrm>
            <a:custGeom>
              <a:avLst/>
              <a:gdLst>
                <a:gd name="T0" fmla="*/ 900 w 901"/>
                <a:gd name="T1" fmla="*/ 0 h 1321"/>
                <a:gd name="T2" fmla="*/ 876 w 901"/>
                <a:gd name="T3" fmla="*/ 12 h 1321"/>
                <a:gd name="T4" fmla="*/ 852 w 901"/>
                <a:gd name="T5" fmla="*/ 24 h 1321"/>
                <a:gd name="T6" fmla="*/ 828 w 901"/>
                <a:gd name="T7" fmla="*/ 36 h 1321"/>
                <a:gd name="T8" fmla="*/ 804 w 901"/>
                <a:gd name="T9" fmla="*/ 48 h 1321"/>
                <a:gd name="T10" fmla="*/ 780 w 901"/>
                <a:gd name="T11" fmla="*/ 60 h 1321"/>
                <a:gd name="T12" fmla="*/ 768 w 901"/>
                <a:gd name="T13" fmla="*/ 84 h 1321"/>
                <a:gd name="T14" fmla="*/ 744 w 901"/>
                <a:gd name="T15" fmla="*/ 96 h 1321"/>
                <a:gd name="T16" fmla="*/ 720 w 901"/>
                <a:gd name="T17" fmla="*/ 120 h 1321"/>
                <a:gd name="T18" fmla="*/ 696 w 901"/>
                <a:gd name="T19" fmla="*/ 132 h 1321"/>
                <a:gd name="T20" fmla="*/ 684 w 901"/>
                <a:gd name="T21" fmla="*/ 156 h 1321"/>
                <a:gd name="T22" fmla="*/ 660 w 901"/>
                <a:gd name="T23" fmla="*/ 168 h 1321"/>
                <a:gd name="T24" fmla="*/ 648 w 901"/>
                <a:gd name="T25" fmla="*/ 192 h 1321"/>
                <a:gd name="T26" fmla="*/ 624 w 901"/>
                <a:gd name="T27" fmla="*/ 216 h 1321"/>
                <a:gd name="T28" fmla="*/ 612 w 901"/>
                <a:gd name="T29" fmla="*/ 240 h 1321"/>
                <a:gd name="T30" fmla="*/ 588 w 901"/>
                <a:gd name="T31" fmla="*/ 252 h 1321"/>
                <a:gd name="T32" fmla="*/ 576 w 901"/>
                <a:gd name="T33" fmla="*/ 276 h 1321"/>
                <a:gd name="T34" fmla="*/ 552 w 901"/>
                <a:gd name="T35" fmla="*/ 288 h 1321"/>
                <a:gd name="T36" fmla="*/ 528 w 901"/>
                <a:gd name="T37" fmla="*/ 312 h 1321"/>
                <a:gd name="T38" fmla="*/ 516 w 901"/>
                <a:gd name="T39" fmla="*/ 336 h 1321"/>
                <a:gd name="T40" fmla="*/ 492 w 901"/>
                <a:gd name="T41" fmla="*/ 360 h 1321"/>
                <a:gd name="T42" fmla="*/ 468 w 901"/>
                <a:gd name="T43" fmla="*/ 372 h 1321"/>
                <a:gd name="T44" fmla="*/ 456 w 901"/>
                <a:gd name="T45" fmla="*/ 396 h 1321"/>
                <a:gd name="T46" fmla="*/ 432 w 901"/>
                <a:gd name="T47" fmla="*/ 420 h 1321"/>
                <a:gd name="T48" fmla="*/ 408 w 901"/>
                <a:gd name="T49" fmla="*/ 444 h 1321"/>
                <a:gd name="T50" fmla="*/ 396 w 901"/>
                <a:gd name="T51" fmla="*/ 468 h 1321"/>
                <a:gd name="T52" fmla="*/ 372 w 901"/>
                <a:gd name="T53" fmla="*/ 492 h 1321"/>
                <a:gd name="T54" fmla="*/ 360 w 901"/>
                <a:gd name="T55" fmla="*/ 516 h 1321"/>
                <a:gd name="T56" fmla="*/ 336 w 901"/>
                <a:gd name="T57" fmla="*/ 540 h 1321"/>
                <a:gd name="T58" fmla="*/ 324 w 901"/>
                <a:gd name="T59" fmla="*/ 564 h 1321"/>
                <a:gd name="T60" fmla="*/ 312 w 901"/>
                <a:gd name="T61" fmla="*/ 588 h 1321"/>
                <a:gd name="T62" fmla="*/ 288 w 901"/>
                <a:gd name="T63" fmla="*/ 624 h 1321"/>
                <a:gd name="T64" fmla="*/ 276 w 901"/>
                <a:gd name="T65" fmla="*/ 648 h 1321"/>
                <a:gd name="T66" fmla="*/ 264 w 901"/>
                <a:gd name="T67" fmla="*/ 684 h 1321"/>
                <a:gd name="T68" fmla="*/ 240 w 901"/>
                <a:gd name="T69" fmla="*/ 708 h 1321"/>
                <a:gd name="T70" fmla="*/ 228 w 901"/>
                <a:gd name="T71" fmla="*/ 732 h 1321"/>
                <a:gd name="T72" fmla="*/ 216 w 901"/>
                <a:gd name="T73" fmla="*/ 756 h 1321"/>
                <a:gd name="T74" fmla="*/ 204 w 901"/>
                <a:gd name="T75" fmla="*/ 780 h 1321"/>
                <a:gd name="T76" fmla="*/ 192 w 901"/>
                <a:gd name="T77" fmla="*/ 804 h 1321"/>
                <a:gd name="T78" fmla="*/ 180 w 901"/>
                <a:gd name="T79" fmla="*/ 828 h 1321"/>
                <a:gd name="T80" fmla="*/ 168 w 901"/>
                <a:gd name="T81" fmla="*/ 852 h 1321"/>
                <a:gd name="T82" fmla="*/ 156 w 901"/>
                <a:gd name="T83" fmla="*/ 876 h 1321"/>
                <a:gd name="T84" fmla="*/ 144 w 901"/>
                <a:gd name="T85" fmla="*/ 900 h 1321"/>
                <a:gd name="T86" fmla="*/ 132 w 901"/>
                <a:gd name="T87" fmla="*/ 924 h 1321"/>
                <a:gd name="T88" fmla="*/ 120 w 901"/>
                <a:gd name="T89" fmla="*/ 948 h 1321"/>
                <a:gd name="T90" fmla="*/ 120 w 901"/>
                <a:gd name="T91" fmla="*/ 972 h 1321"/>
                <a:gd name="T92" fmla="*/ 108 w 901"/>
                <a:gd name="T93" fmla="*/ 996 h 1321"/>
                <a:gd name="T94" fmla="*/ 96 w 901"/>
                <a:gd name="T95" fmla="*/ 1020 h 1321"/>
                <a:gd name="T96" fmla="*/ 96 w 901"/>
                <a:gd name="T97" fmla="*/ 1044 h 1321"/>
                <a:gd name="T98" fmla="*/ 84 w 901"/>
                <a:gd name="T99" fmla="*/ 1068 h 1321"/>
                <a:gd name="T100" fmla="*/ 72 w 901"/>
                <a:gd name="T101" fmla="*/ 1092 h 1321"/>
                <a:gd name="T102" fmla="*/ 60 w 901"/>
                <a:gd name="T103" fmla="*/ 1116 h 1321"/>
                <a:gd name="T104" fmla="*/ 60 w 901"/>
                <a:gd name="T105" fmla="*/ 1140 h 1321"/>
                <a:gd name="T106" fmla="*/ 48 w 901"/>
                <a:gd name="T107" fmla="*/ 1164 h 1321"/>
                <a:gd name="T108" fmla="*/ 36 w 901"/>
                <a:gd name="T109" fmla="*/ 1188 h 1321"/>
                <a:gd name="T110" fmla="*/ 36 w 901"/>
                <a:gd name="T111" fmla="*/ 1212 h 1321"/>
                <a:gd name="T112" fmla="*/ 24 w 901"/>
                <a:gd name="T113" fmla="*/ 1236 h 1321"/>
                <a:gd name="T114" fmla="*/ 12 w 901"/>
                <a:gd name="T115" fmla="*/ 1260 h 1321"/>
                <a:gd name="T116" fmla="*/ 12 w 901"/>
                <a:gd name="T117" fmla="*/ 1296 h 1321"/>
                <a:gd name="T118" fmla="*/ 0 w 901"/>
                <a:gd name="T119" fmla="*/ 1320 h 13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1"/>
                <a:gd name="T181" fmla="*/ 0 h 1321"/>
                <a:gd name="T182" fmla="*/ 901 w 901"/>
                <a:gd name="T183" fmla="*/ 1321 h 13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43048" name="Freeform 82"/>
            <p:cNvSpPr>
              <a:spLocks/>
            </p:cNvSpPr>
            <p:nvPr/>
          </p:nvSpPr>
          <p:spPr bwMode="auto">
            <a:xfrm>
              <a:off x="2244" y="1068"/>
              <a:ext cx="2581" cy="1837"/>
            </a:xfrm>
            <a:custGeom>
              <a:avLst/>
              <a:gdLst>
                <a:gd name="T0" fmla="*/ 2555 w 2581"/>
                <a:gd name="T1" fmla="*/ 1824 h 1837"/>
                <a:gd name="T2" fmla="*/ 2494 w 2581"/>
                <a:gd name="T3" fmla="*/ 1800 h 1837"/>
                <a:gd name="T4" fmla="*/ 2444 w 2581"/>
                <a:gd name="T5" fmla="*/ 1787 h 1837"/>
                <a:gd name="T6" fmla="*/ 2395 w 2581"/>
                <a:gd name="T7" fmla="*/ 1763 h 1837"/>
                <a:gd name="T8" fmla="*/ 2345 w 2581"/>
                <a:gd name="T9" fmla="*/ 1727 h 1837"/>
                <a:gd name="T10" fmla="*/ 2296 w 2581"/>
                <a:gd name="T11" fmla="*/ 1702 h 1837"/>
                <a:gd name="T12" fmla="*/ 2247 w 2581"/>
                <a:gd name="T13" fmla="*/ 1678 h 1837"/>
                <a:gd name="T14" fmla="*/ 2185 w 2581"/>
                <a:gd name="T15" fmla="*/ 1641 h 1837"/>
                <a:gd name="T16" fmla="*/ 2123 w 2581"/>
                <a:gd name="T17" fmla="*/ 1605 h 1837"/>
                <a:gd name="T18" fmla="*/ 2074 w 2581"/>
                <a:gd name="T19" fmla="*/ 1581 h 1837"/>
                <a:gd name="T20" fmla="*/ 2024 w 2581"/>
                <a:gd name="T21" fmla="*/ 1556 h 1837"/>
                <a:gd name="T22" fmla="*/ 1975 w 2581"/>
                <a:gd name="T23" fmla="*/ 1520 h 1837"/>
                <a:gd name="T24" fmla="*/ 1926 w 2581"/>
                <a:gd name="T25" fmla="*/ 1496 h 1837"/>
                <a:gd name="T26" fmla="*/ 1889 w 2581"/>
                <a:gd name="T27" fmla="*/ 1471 h 1837"/>
                <a:gd name="T28" fmla="*/ 1827 w 2581"/>
                <a:gd name="T29" fmla="*/ 1423 h 1837"/>
                <a:gd name="T30" fmla="*/ 1778 w 2581"/>
                <a:gd name="T31" fmla="*/ 1410 h 1837"/>
                <a:gd name="T32" fmla="*/ 1728 w 2581"/>
                <a:gd name="T33" fmla="*/ 1362 h 1837"/>
                <a:gd name="T34" fmla="*/ 1679 w 2581"/>
                <a:gd name="T35" fmla="*/ 1337 h 1837"/>
                <a:gd name="T36" fmla="*/ 1629 w 2581"/>
                <a:gd name="T37" fmla="*/ 1301 h 1837"/>
                <a:gd name="T38" fmla="*/ 1555 w 2581"/>
                <a:gd name="T39" fmla="*/ 1240 h 1837"/>
                <a:gd name="T40" fmla="*/ 1506 w 2581"/>
                <a:gd name="T41" fmla="*/ 1216 h 1837"/>
                <a:gd name="T42" fmla="*/ 1457 w 2581"/>
                <a:gd name="T43" fmla="*/ 1167 h 1837"/>
                <a:gd name="T44" fmla="*/ 1395 w 2581"/>
                <a:gd name="T45" fmla="*/ 1106 h 1837"/>
                <a:gd name="T46" fmla="*/ 1358 w 2581"/>
                <a:gd name="T47" fmla="*/ 1058 h 1837"/>
                <a:gd name="T48" fmla="*/ 1333 w 2581"/>
                <a:gd name="T49" fmla="*/ 1009 h 1837"/>
                <a:gd name="T50" fmla="*/ 1296 w 2581"/>
                <a:gd name="T51" fmla="*/ 961 h 1837"/>
                <a:gd name="T52" fmla="*/ 1234 w 2581"/>
                <a:gd name="T53" fmla="*/ 912 h 1837"/>
                <a:gd name="T54" fmla="*/ 1173 w 2581"/>
                <a:gd name="T55" fmla="*/ 851 h 1837"/>
                <a:gd name="T56" fmla="*/ 1136 w 2581"/>
                <a:gd name="T57" fmla="*/ 815 h 1837"/>
                <a:gd name="T58" fmla="*/ 1099 w 2581"/>
                <a:gd name="T59" fmla="*/ 766 h 1837"/>
                <a:gd name="T60" fmla="*/ 1062 w 2581"/>
                <a:gd name="T61" fmla="*/ 730 h 1837"/>
                <a:gd name="T62" fmla="*/ 1012 w 2581"/>
                <a:gd name="T63" fmla="*/ 681 h 1837"/>
                <a:gd name="T64" fmla="*/ 963 w 2581"/>
                <a:gd name="T65" fmla="*/ 644 h 1837"/>
                <a:gd name="T66" fmla="*/ 938 w 2581"/>
                <a:gd name="T67" fmla="*/ 596 h 1837"/>
                <a:gd name="T68" fmla="*/ 901 w 2581"/>
                <a:gd name="T69" fmla="*/ 559 h 1837"/>
                <a:gd name="T70" fmla="*/ 876 w 2581"/>
                <a:gd name="T71" fmla="*/ 511 h 1837"/>
                <a:gd name="T72" fmla="*/ 852 w 2581"/>
                <a:gd name="T73" fmla="*/ 462 h 1837"/>
                <a:gd name="T74" fmla="*/ 815 w 2581"/>
                <a:gd name="T75" fmla="*/ 413 h 1837"/>
                <a:gd name="T76" fmla="*/ 790 w 2581"/>
                <a:gd name="T77" fmla="*/ 365 h 1837"/>
                <a:gd name="T78" fmla="*/ 753 w 2581"/>
                <a:gd name="T79" fmla="*/ 328 h 1837"/>
                <a:gd name="T80" fmla="*/ 704 w 2581"/>
                <a:gd name="T81" fmla="*/ 267 h 1837"/>
                <a:gd name="T82" fmla="*/ 667 w 2581"/>
                <a:gd name="T83" fmla="*/ 219 h 1837"/>
                <a:gd name="T84" fmla="*/ 630 w 2581"/>
                <a:gd name="T85" fmla="*/ 182 h 1837"/>
                <a:gd name="T86" fmla="*/ 580 w 2581"/>
                <a:gd name="T87" fmla="*/ 146 h 1837"/>
                <a:gd name="T88" fmla="*/ 543 w 2581"/>
                <a:gd name="T89" fmla="*/ 122 h 1837"/>
                <a:gd name="T90" fmla="*/ 494 w 2581"/>
                <a:gd name="T91" fmla="*/ 73 h 1837"/>
                <a:gd name="T92" fmla="*/ 444 w 2581"/>
                <a:gd name="T93" fmla="*/ 61 h 1837"/>
                <a:gd name="T94" fmla="*/ 383 w 2581"/>
                <a:gd name="T95" fmla="*/ 36 h 1837"/>
                <a:gd name="T96" fmla="*/ 321 w 2581"/>
                <a:gd name="T97" fmla="*/ 24 h 1837"/>
                <a:gd name="T98" fmla="*/ 272 w 2581"/>
                <a:gd name="T99" fmla="*/ 12 h 1837"/>
                <a:gd name="T100" fmla="*/ 222 w 2581"/>
                <a:gd name="T101" fmla="*/ 0 h 1837"/>
                <a:gd name="T102" fmla="*/ 173 w 2581"/>
                <a:gd name="T103" fmla="*/ 0 h 1837"/>
                <a:gd name="T104" fmla="*/ 123 w 2581"/>
                <a:gd name="T105" fmla="*/ 12 h 1837"/>
                <a:gd name="T106" fmla="*/ 74 w 2581"/>
                <a:gd name="T107" fmla="*/ 24 h 1837"/>
                <a:gd name="T108" fmla="*/ 25 w 2581"/>
                <a:gd name="T109" fmla="*/ 49 h 1837"/>
                <a:gd name="T110" fmla="*/ 0 w 2581"/>
                <a:gd name="T111" fmla="*/ 97 h 1837"/>
                <a:gd name="T112" fmla="*/ 0 w 2581"/>
                <a:gd name="T113" fmla="*/ 146 h 1837"/>
                <a:gd name="T114" fmla="*/ 12 w 2581"/>
                <a:gd name="T115" fmla="*/ 195 h 1837"/>
                <a:gd name="T116" fmla="*/ 37 w 2581"/>
                <a:gd name="T117" fmla="*/ 243 h 1837"/>
                <a:gd name="T118" fmla="*/ 74 w 2581"/>
                <a:gd name="T119" fmla="*/ 280 h 1837"/>
                <a:gd name="T120" fmla="*/ 136 w 2581"/>
                <a:gd name="T121" fmla="*/ 304 h 1837"/>
                <a:gd name="T122" fmla="*/ 185 w 2581"/>
                <a:gd name="T123" fmla="*/ 316 h 1837"/>
                <a:gd name="T124" fmla="*/ 235 w 2581"/>
                <a:gd name="T125" fmla="*/ 328 h 18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81"/>
                <a:gd name="T190" fmla="*/ 0 h 1837"/>
                <a:gd name="T191" fmla="*/ 2581 w 2581"/>
                <a:gd name="T192" fmla="*/ 1837 h 18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43049" name="Rectangle 83"/>
            <p:cNvSpPr>
              <a:spLocks noChangeArrowheads="1"/>
            </p:cNvSpPr>
            <p:nvPr/>
          </p:nvSpPr>
          <p:spPr bwMode="auto">
            <a:xfrm>
              <a:off x="2917" y="1669"/>
              <a:ext cx="958"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400">
                  <a:solidFill>
                    <a:srgbClr val="0331B3"/>
                  </a:solidFill>
                  <a:latin typeface="Arial" panose="020B0604020202020204" pitchFamily="34" charset="0"/>
                  <a:cs typeface="Arial" panose="020B0604020202020204" pitchFamily="34" charset="0"/>
                </a:rPr>
                <a:t>ER</a:t>
              </a:r>
            </a:p>
          </p:txBody>
        </p:sp>
        <p:sp>
          <p:nvSpPr>
            <p:cNvPr id="43050" name="Freeform 84"/>
            <p:cNvSpPr>
              <a:spLocks/>
            </p:cNvSpPr>
            <p:nvPr/>
          </p:nvSpPr>
          <p:spPr bwMode="auto">
            <a:xfrm>
              <a:off x="1284" y="2892"/>
              <a:ext cx="1189" cy="937"/>
            </a:xfrm>
            <a:custGeom>
              <a:avLst/>
              <a:gdLst>
                <a:gd name="T0" fmla="*/ 276 w 1189"/>
                <a:gd name="T1" fmla="*/ 888 h 937"/>
                <a:gd name="T2" fmla="*/ 276 w 1189"/>
                <a:gd name="T3" fmla="*/ 816 h 937"/>
                <a:gd name="T4" fmla="*/ 264 w 1189"/>
                <a:gd name="T5" fmla="*/ 744 h 937"/>
                <a:gd name="T6" fmla="*/ 240 w 1189"/>
                <a:gd name="T7" fmla="*/ 672 h 937"/>
                <a:gd name="T8" fmla="*/ 204 w 1189"/>
                <a:gd name="T9" fmla="*/ 612 h 937"/>
                <a:gd name="T10" fmla="*/ 168 w 1189"/>
                <a:gd name="T11" fmla="*/ 540 h 937"/>
                <a:gd name="T12" fmla="*/ 132 w 1189"/>
                <a:gd name="T13" fmla="*/ 468 h 937"/>
                <a:gd name="T14" fmla="*/ 84 w 1189"/>
                <a:gd name="T15" fmla="*/ 384 h 937"/>
                <a:gd name="T16" fmla="*/ 24 w 1189"/>
                <a:gd name="T17" fmla="*/ 312 h 937"/>
                <a:gd name="T18" fmla="*/ 0 w 1189"/>
                <a:gd name="T19" fmla="*/ 240 h 937"/>
                <a:gd name="T20" fmla="*/ 0 w 1189"/>
                <a:gd name="T21" fmla="*/ 168 h 937"/>
                <a:gd name="T22" fmla="*/ 24 w 1189"/>
                <a:gd name="T23" fmla="*/ 96 h 937"/>
                <a:gd name="T24" fmla="*/ 84 w 1189"/>
                <a:gd name="T25" fmla="*/ 36 h 937"/>
                <a:gd name="T26" fmla="*/ 144 w 1189"/>
                <a:gd name="T27" fmla="*/ 12 h 937"/>
                <a:gd name="T28" fmla="*/ 228 w 1189"/>
                <a:gd name="T29" fmla="*/ 24 h 937"/>
                <a:gd name="T30" fmla="*/ 300 w 1189"/>
                <a:gd name="T31" fmla="*/ 60 h 937"/>
                <a:gd name="T32" fmla="*/ 348 w 1189"/>
                <a:gd name="T33" fmla="*/ 132 h 937"/>
                <a:gd name="T34" fmla="*/ 384 w 1189"/>
                <a:gd name="T35" fmla="*/ 204 h 937"/>
                <a:gd name="T36" fmla="*/ 408 w 1189"/>
                <a:gd name="T37" fmla="*/ 276 h 937"/>
                <a:gd name="T38" fmla="*/ 432 w 1189"/>
                <a:gd name="T39" fmla="*/ 348 h 937"/>
                <a:gd name="T40" fmla="*/ 444 w 1189"/>
                <a:gd name="T41" fmla="*/ 420 h 937"/>
                <a:gd name="T42" fmla="*/ 456 w 1189"/>
                <a:gd name="T43" fmla="*/ 492 h 937"/>
                <a:gd name="T44" fmla="*/ 480 w 1189"/>
                <a:gd name="T45" fmla="*/ 564 h 937"/>
                <a:gd name="T46" fmla="*/ 516 w 1189"/>
                <a:gd name="T47" fmla="*/ 636 h 937"/>
                <a:gd name="T48" fmla="*/ 600 w 1189"/>
                <a:gd name="T49" fmla="*/ 672 h 937"/>
                <a:gd name="T50" fmla="*/ 672 w 1189"/>
                <a:gd name="T51" fmla="*/ 684 h 937"/>
                <a:gd name="T52" fmla="*/ 744 w 1189"/>
                <a:gd name="T53" fmla="*/ 660 h 937"/>
                <a:gd name="T54" fmla="*/ 804 w 1189"/>
                <a:gd name="T55" fmla="*/ 588 h 937"/>
                <a:gd name="T56" fmla="*/ 828 w 1189"/>
                <a:gd name="T57" fmla="*/ 504 h 937"/>
                <a:gd name="T58" fmla="*/ 840 w 1189"/>
                <a:gd name="T59" fmla="*/ 432 h 937"/>
                <a:gd name="T60" fmla="*/ 876 w 1189"/>
                <a:gd name="T61" fmla="*/ 360 h 937"/>
                <a:gd name="T62" fmla="*/ 924 w 1189"/>
                <a:gd name="T63" fmla="*/ 288 h 937"/>
                <a:gd name="T64" fmla="*/ 984 w 1189"/>
                <a:gd name="T65" fmla="*/ 252 h 937"/>
                <a:gd name="T66" fmla="*/ 1056 w 1189"/>
                <a:gd name="T67" fmla="*/ 240 h 937"/>
                <a:gd name="T68" fmla="*/ 1128 w 1189"/>
                <a:gd name="T69" fmla="*/ 264 h 937"/>
                <a:gd name="T70" fmla="*/ 1176 w 1189"/>
                <a:gd name="T71" fmla="*/ 324 h 937"/>
                <a:gd name="T72" fmla="*/ 1188 w 1189"/>
                <a:gd name="T73" fmla="*/ 396 h 937"/>
                <a:gd name="T74" fmla="*/ 1164 w 1189"/>
                <a:gd name="T75" fmla="*/ 468 h 937"/>
                <a:gd name="T76" fmla="*/ 1128 w 1189"/>
                <a:gd name="T77" fmla="*/ 540 h 937"/>
                <a:gd name="T78" fmla="*/ 1080 w 1189"/>
                <a:gd name="T79" fmla="*/ 612 h 937"/>
                <a:gd name="T80" fmla="*/ 1020 w 1189"/>
                <a:gd name="T81" fmla="*/ 672 h 937"/>
                <a:gd name="T82" fmla="*/ 984 w 1189"/>
                <a:gd name="T83" fmla="*/ 744 h 937"/>
                <a:gd name="T84" fmla="*/ 936 w 1189"/>
                <a:gd name="T85" fmla="*/ 816 h 937"/>
                <a:gd name="T86" fmla="*/ 900 w 1189"/>
                <a:gd name="T87" fmla="*/ 888 h 9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89"/>
                <a:gd name="T133" fmla="*/ 0 h 937"/>
                <a:gd name="T134" fmla="*/ 1189 w 1189"/>
                <a:gd name="T135" fmla="*/ 937 h 9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583765" name="Rectangle 85"/>
            <p:cNvSpPr>
              <a:spLocks noChangeArrowheads="1"/>
            </p:cNvSpPr>
            <p:nvPr/>
          </p:nvSpPr>
          <p:spPr bwMode="auto">
            <a:xfrm>
              <a:off x="4573" y="3313"/>
              <a:ext cx="826"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400">
                  <a:solidFill>
                    <a:srgbClr val="008000"/>
                  </a:solidFill>
                  <a:latin typeface="Arial" panose="020B0604020202020204" pitchFamily="34" charset="0"/>
                  <a:ea typeface="+mn-ea"/>
                  <a:cs typeface="Arial" panose="020B0604020202020204" pitchFamily="34" charset="0"/>
                </a:rPr>
                <a:t>PG</a:t>
              </a:r>
            </a:p>
          </p:txBody>
        </p:sp>
        <p:sp>
          <p:nvSpPr>
            <p:cNvPr id="43052" name="Freeform 86"/>
            <p:cNvSpPr>
              <a:spLocks/>
            </p:cNvSpPr>
            <p:nvPr/>
          </p:nvSpPr>
          <p:spPr bwMode="auto">
            <a:xfrm>
              <a:off x="2052" y="1656"/>
              <a:ext cx="169" cy="193"/>
            </a:xfrm>
            <a:custGeom>
              <a:avLst/>
              <a:gdLst>
                <a:gd name="T0" fmla="*/ 108 w 169"/>
                <a:gd name="T1" fmla="*/ 12 h 193"/>
                <a:gd name="T2" fmla="*/ 84 w 169"/>
                <a:gd name="T3" fmla="*/ 24 h 193"/>
                <a:gd name="T4" fmla="*/ 60 w 169"/>
                <a:gd name="T5" fmla="*/ 36 h 193"/>
                <a:gd name="T6" fmla="*/ 36 w 169"/>
                <a:gd name="T7" fmla="*/ 48 h 193"/>
                <a:gd name="T8" fmla="*/ 24 w 169"/>
                <a:gd name="T9" fmla="*/ 72 h 193"/>
                <a:gd name="T10" fmla="*/ 0 w 169"/>
                <a:gd name="T11" fmla="*/ 96 h 193"/>
                <a:gd name="T12" fmla="*/ 0 w 169"/>
                <a:gd name="T13" fmla="*/ 120 h 193"/>
                <a:gd name="T14" fmla="*/ 0 w 169"/>
                <a:gd name="T15" fmla="*/ 144 h 193"/>
                <a:gd name="T16" fmla="*/ 24 w 169"/>
                <a:gd name="T17" fmla="*/ 156 h 193"/>
                <a:gd name="T18" fmla="*/ 36 w 169"/>
                <a:gd name="T19" fmla="*/ 180 h 193"/>
                <a:gd name="T20" fmla="*/ 60 w 169"/>
                <a:gd name="T21" fmla="*/ 192 h 193"/>
                <a:gd name="T22" fmla="*/ 84 w 169"/>
                <a:gd name="T23" fmla="*/ 192 h 193"/>
                <a:gd name="T24" fmla="*/ 108 w 169"/>
                <a:gd name="T25" fmla="*/ 192 h 193"/>
                <a:gd name="T26" fmla="*/ 132 w 169"/>
                <a:gd name="T27" fmla="*/ 180 h 193"/>
                <a:gd name="T28" fmla="*/ 144 w 169"/>
                <a:gd name="T29" fmla="*/ 156 h 193"/>
                <a:gd name="T30" fmla="*/ 156 w 169"/>
                <a:gd name="T31" fmla="*/ 132 h 193"/>
                <a:gd name="T32" fmla="*/ 168 w 169"/>
                <a:gd name="T33" fmla="*/ 108 h 193"/>
                <a:gd name="T34" fmla="*/ 168 w 169"/>
                <a:gd name="T35" fmla="*/ 84 h 193"/>
                <a:gd name="T36" fmla="*/ 168 w 169"/>
                <a:gd name="T37" fmla="*/ 60 h 193"/>
                <a:gd name="T38" fmla="*/ 156 w 169"/>
                <a:gd name="T39" fmla="*/ 36 h 193"/>
                <a:gd name="T40" fmla="*/ 144 w 169"/>
                <a:gd name="T41" fmla="*/ 12 h 193"/>
                <a:gd name="T42" fmla="*/ 120 w 169"/>
                <a:gd name="T43" fmla="*/ 0 h 193"/>
                <a:gd name="T44" fmla="*/ 108 w 169"/>
                <a:gd name="T45" fmla="*/ 12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9"/>
                <a:gd name="T70" fmla="*/ 0 h 193"/>
                <a:gd name="T71" fmla="*/ 169 w 169"/>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43053" name="Freeform 87"/>
            <p:cNvSpPr>
              <a:spLocks/>
            </p:cNvSpPr>
            <p:nvPr/>
          </p:nvSpPr>
          <p:spPr bwMode="auto">
            <a:xfrm>
              <a:off x="1932" y="2100"/>
              <a:ext cx="277" cy="577"/>
            </a:xfrm>
            <a:custGeom>
              <a:avLst/>
              <a:gdLst>
                <a:gd name="T0" fmla="*/ 180 w 277"/>
                <a:gd name="T1" fmla="*/ 0 h 577"/>
                <a:gd name="T2" fmla="*/ 204 w 277"/>
                <a:gd name="T3" fmla="*/ 24 h 577"/>
                <a:gd name="T4" fmla="*/ 228 w 277"/>
                <a:gd name="T5" fmla="*/ 36 h 577"/>
                <a:gd name="T6" fmla="*/ 240 w 277"/>
                <a:gd name="T7" fmla="*/ 60 h 577"/>
                <a:gd name="T8" fmla="*/ 264 w 277"/>
                <a:gd name="T9" fmla="*/ 84 h 577"/>
                <a:gd name="T10" fmla="*/ 276 w 277"/>
                <a:gd name="T11" fmla="*/ 108 h 577"/>
                <a:gd name="T12" fmla="*/ 276 w 277"/>
                <a:gd name="T13" fmla="*/ 132 h 577"/>
                <a:gd name="T14" fmla="*/ 276 w 277"/>
                <a:gd name="T15" fmla="*/ 156 h 577"/>
                <a:gd name="T16" fmla="*/ 276 w 277"/>
                <a:gd name="T17" fmla="*/ 180 h 577"/>
                <a:gd name="T18" fmla="*/ 276 w 277"/>
                <a:gd name="T19" fmla="*/ 204 h 577"/>
                <a:gd name="T20" fmla="*/ 276 w 277"/>
                <a:gd name="T21" fmla="*/ 228 h 577"/>
                <a:gd name="T22" fmla="*/ 276 w 277"/>
                <a:gd name="T23" fmla="*/ 252 h 577"/>
                <a:gd name="T24" fmla="*/ 276 w 277"/>
                <a:gd name="T25" fmla="*/ 276 h 577"/>
                <a:gd name="T26" fmla="*/ 276 w 277"/>
                <a:gd name="T27" fmla="*/ 300 h 577"/>
                <a:gd name="T28" fmla="*/ 264 w 277"/>
                <a:gd name="T29" fmla="*/ 324 h 577"/>
                <a:gd name="T30" fmla="*/ 264 w 277"/>
                <a:gd name="T31" fmla="*/ 348 h 577"/>
                <a:gd name="T32" fmla="*/ 252 w 277"/>
                <a:gd name="T33" fmla="*/ 372 h 577"/>
                <a:gd name="T34" fmla="*/ 240 w 277"/>
                <a:gd name="T35" fmla="*/ 396 h 577"/>
                <a:gd name="T36" fmla="*/ 216 w 277"/>
                <a:gd name="T37" fmla="*/ 420 h 577"/>
                <a:gd name="T38" fmla="*/ 204 w 277"/>
                <a:gd name="T39" fmla="*/ 444 h 577"/>
                <a:gd name="T40" fmla="*/ 192 w 277"/>
                <a:gd name="T41" fmla="*/ 468 h 577"/>
                <a:gd name="T42" fmla="*/ 168 w 277"/>
                <a:gd name="T43" fmla="*/ 480 h 577"/>
                <a:gd name="T44" fmla="*/ 168 w 277"/>
                <a:gd name="T45" fmla="*/ 504 h 577"/>
                <a:gd name="T46" fmla="*/ 144 w 277"/>
                <a:gd name="T47" fmla="*/ 516 h 577"/>
                <a:gd name="T48" fmla="*/ 132 w 277"/>
                <a:gd name="T49" fmla="*/ 540 h 577"/>
                <a:gd name="T50" fmla="*/ 108 w 277"/>
                <a:gd name="T51" fmla="*/ 552 h 577"/>
                <a:gd name="T52" fmla="*/ 96 w 277"/>
                <a:gd name="T53" fmla="*/ 576 h 577"/>
                <a:gd name="T54" fmla="*/ 72 w 277"/>
                <a:gd name="T55" fmla="*/ 576 h 577"/>
                <a:gd name="T56" fmla="*/ 48 w 277"/>
                <a:gd name="T57" fmla="*/ 576 h 577"/>
                <a:gd name="T58" fmla="*/ 12 w 277"/>
                <a:gd name="T59" fmla="*/ 552 h 577"/>
                <a:gd name="T60" fmla="*/ 12 w 277"/>
                <a:gd name="T61" fmla="*/ 528 h 577"/>
                <a:gd name="T62" fmla="*/ 0 w 277"/>
                <a:gd name="T63" fmla="*/ 504 h 577"/>
                <a:gd name="T64" fmla="*/ 12 w 277"/>
                <a:gd name="T65" fmla="*/ 480 h 577"/>
                <a:gd name="T66" fmla="*/ 24 w 277"/>
                <a:gd name="T67" fmla="*/ 456 h 577"/>
                <a:gd name="T68" fmla="*/ 24 w 277"/>
                <a:gd name="T69" fmla="*/ 432 h 577"/>
                <a:gd name="T70" fmla="*/ 48 w 277"/>
                <a:gd name="T71" fmla="*/ 420 h 577"/>
                <a:gd name="T72" fmla="*/ 60 w 277"/>
                <a:gd name="T73" fmla="*/ 396 h 577"/>
                <a:gd name="T74" fmla="*/ 72 w 277"/>
                <a:gd name="T75" fmla="*/ 372 h 577"/>
                <a:gd name="T76" fmla="*/ 96 w 277"/>
                <a:gd name="T77" fmla="*/ 360 h 577"/>
                <a:gd name="T78" fmla="*/ 96 w 277"/>
                <a:gd name="T79" fmla="*/ 336 h 577"/>
                <a:gd name="T80" fmla="*/ 120 w 277"/>
                <a:gd name="T81" fmla="*/ 312 h 577"/>
                <a:gd name="T82" fmla="*/ 132 w 277"/>
                <a:gd name="T83" fmla="*/ 276 h 577"/>
                <a:gd name="T84" fmla="*/ 144 w 277"/>
                <a:gd name="T85" fmla="*/ 252 h 577"/>
                <a:gd name="T86" fmla="*/ 156 w 277"/>
                <a:gd name="T87" fmla="*/ 228 h 577"/>
                <a:gd name="T88" fmla="*/ 168 w 277"/>
                <a:gd name="T89" fmla="*/ 204 h 577"/>
                <a:gd name="T90" fmla="*/ 180 w 277"/>
                <a:gd name="T91" fmla="*/ 180 h 577"/>
                <a:gd name="T92" fmla="*/ 180 w 277"/>
                <a:gd name="T93" fmla="*/ 156 h 577"/>
                <a:gd name="T94" fmla="*/ 180 w 277"/>
                <a:gd name="T95" fmla="*/ 132 h 577"/>
                <a:gd name="T96" fmla="*/ 180 w 277"/>
                <a:gd name="T97" fmla="*/ 108 h 577"/>
                <a:gd name="T98" fmla="*/ 180 w 277"/>
                <a:gd name="T99" fmla="*/ 84 h 577"/>
                <a:gd name="T100" fmla="*/ 180 w 277"/>
                <a:gd name="T101" fmla="*/ 60 h 577"/>
                <a:gd name="T102" fmla="*/ 180 w 277"/>
                <a:gd name="T103" fmla="*/ 36 h 577"/>
                <a:gd name="T104" fmla="*/ 180 w 277"/>
                <a:gd name="T105" fmla="*/ 12 h 577"/>
                <a:gd name="T106" fmla="*/ 204 w 277"/>
                <a:gd name="T107" fmla="*/ 0 h 577"/>
                <a:gd name="T108" fmla="*/ 180 w 277"/>
                <a:gd name="T109" fmla="*/ 0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7"/>
                <a:gd name="T166" fmla="*/ 0 h 577"/>
                <a:gd name="T167" fmla="*/ 277 w 277"/>
                <a:gd name="T168" fmla="*/ 577 h 5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43054" name="Freeform 88"/>
            <p:cNvSpPr>
              <a:spLocks/>
            </p:cNvSpPr>
            <p:nvPr/>
          </p:nvSpPr>
          <p:spPr bwMode="auto">
            <a:xfrm>
              <a:off x="2100" y="1848"/>
              <a:ext cx="37" cy="265"/>
            </a:xfrm>
            <a:custGeom>
              <a:avLst/>
              <a:gdLst>
                <a:gd name="T0" fmla="*/ 12 w 37"/>
                <a:gd name="T1" fmla="*/ 12 h 265"/>
                <a:gd name="T2" fmla="*/ 36 w 37"/>
                <a:gd name="T3" fmla="*/ 0 h 265"/>
                <a:gd name="T4" fmla="*/ 36 w 37"/>
                <a:gd name="T5" fmla="*/ 24 h 265"/>
                <a:gd name="T6" fmla="*/ 36 w 37"/>
                <a:gd name="T7" fmla="*/ 48 h 265"/>
                <a:gd name="T8" fmla="*/ 36 w 37"/>
                <a:gd name="T9" fmla="*/ 72 h 265"/>
                <a:gd name="T10" fmla="*/ 36 w 37"/>
                <a:gd name="T11" fmla="*/ 96 h 265"/>
                <a:gd name="T12" fmla="*/ 24 w 37"/>
                <a:gd name="T13" fmla="*/ 120 h 265"/>
                <a:gd name="T14" fmla="*/ 12 w 37"/>
                <a:gd name="T15" fmla="*/ 144 h 265"/>
                <a:gd name="T16" fmla="*/ 0 w 37"/>
                <a:gd name="T17" fmla="*/ 168 h 265"/>
                <a:gd name="T18" fmla="*/ 0 w 37"/>
                <a:gd name="T19" fmla="*/ 192 h 265"/>
                <a:gd name="T20" fmla="*/ 0 w 37"/>
                <a:gd name="T21" fmla="*/ 216 h 265"/>
                <a:gd name="T22" fmla="*/ 0 w 37"/>
                <a:gd name="T23" fmla="*/ 240 h 265"/>
                <a:gd name="T24" fmla="*/ 12 w 37"/>
                <a:gd name="T25" fmla="*/ 264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265"/>
                <a:gd name="T41" fmla="*/ 37 w 37"/>
                <a:gd name="T42" fmla="*/ 265 h 2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43055" name="Rectangle 89"/>
            <p:cNvSpPr>
              <a:spLocks noChangeArrowheads="1"/>
            </p:cNvSpPr>
            <p:nvPr/>
          </p:nvSpPr>
          <p:spPr bwMode="auto">
            <a:xfrm>
              <a:off x="2173" y="1501"/>
              <a:ext cx="802"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400">
                  <a:solidFill>
                    <a:srgbClr val="022380"/>
                  </a:solidFill>
                  <a:latin typeface="Arial" panose="020B0604020202020204" pitchFamily="34" charset="0"/>
                  <a:cs typeface="Arial" panose="020B0604020202020204" pitchFamily="34" charset="0"/>
                </a:rPr>
                <a:t>SG</a:t>
              </a:r>
            </a:p>
          </p:txBody>
        </p:sp>
        <p:sp>
          <p:nvSpPr>
            <p:cNvPr id="583770" name="Rectangle 90"/>
            <p:cNvSpPr>
              <a:spLocks noChangeArrowheads="1"/>
            </p:cNvSpPr>
            <p:nvPr/>
          </p:nvSpPr>
          <p:spPr bwMode="auto">
            <a:xfrm>
              <a:off x="1585" y="3553"/>
              <a:ext cx="442"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400">
                  <a:solidFill>
                    <a:srgbClr val="008000"/>
                  </a:solidFill>
                  <a:latin typeface="Arial" panose="020B0604020202020204" pitchFamily="34" charset="0"/>
                  <a:ea typeface="+mn-ea"/>
                  <a:cs typeface="Arial" panose="020B0604020202020204" pitchFamily="34" charset="0"/>
                </a:rPr>
                <a:t>RS</a:t>
              </a:r>
            </a:p>
          </p:txBody>
        </p:sp>
        <p:sp>
          <p:nvSpPr>
            <p:cNvPr id="583771" name="Rectangle 91"/>
            <p:cNvSpPr>
              <a:spLocks noChangeArrowheads="1"/>
            </p:cNvSpPr>
            <p:nvPr/>
          </p:nvSpPr>
          <p:spPr bwMode="auto">
            <a:xfrm>
              <a:off x="1273" y="625"/>
              <a:ext cx="526"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400">
                  <a:solidFill>
                    <a:srgbClr val="008000"/>
                  </a:solidFill>
                  <a:latin typeface="Arial" panose="020B0604020202020204" pitchFamily="34" charset="0"/>
                  <a:ea typeface="+mn-ea"/>
                  <a:cs typeface="Arial" panose="020B0604020202020204" pitchFamily="34" charset="0"/>
                </a:rPr>
                <a:t>MS</a:t>
              </a:r>
            </a:p>
          </p:txBody>
        </p:sp>
        <p:sp>
          <p:nvSpPr>
            <p:cNvPr id="43058" name="Rectangle 92"/>
            <p:cNvSpPr>
              <a:spLocks noChangeArrowheads="1"/>
            </p:cNvSpPr>
            <p:nvPr/>
          </p:nvSpPr>
          <p:spPr bwMode="auto">
            <a:xfrm>
              <a:off x="1944" y="2760"/>
              <a:ext cx="105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43059" name="Line 93"/>
            <p:cNvSpPr>
              <a:spLocks noChangeShapeType="1"/>
            </p:cNvSpPr>
            <p:nvPr/>
          </p:nvSpPr>
          <p:spPr bwMode="auto">
            <a:xfrm>
              <a:off x="1100" y="2208"/>
              <a:ext cx="4124" cy="0"/>
            </a:xfrm>
            <a:prstGeom prst="line">
              <a:avLst/>
            </a:prstGeom>
            <a:noFill/>
            <a:ln w="25400">
              <a:solidFill>
                <a:schemeClr val="accent2"/>
              </a:solidFill>
              <a:prstDash val="dashDot"/>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3060" name="Line 94"/>
            <p:cNvSpPr>
              <a:spLocks noChangeShapeType="1"/>
            </p:cNvSpPr>
            <p:nvPr/>
          </p:nvSpPr>
          <p:spPr bwMode="auto">
            <a:xfrm>
              <a:off x="3144" y="620"/>
              <a:ext cx="0" cy="3152"/>
            </a:xfrm>
            <a:prstGeom prst="line">
              <a:avLst/>
            </a:prstGeom>
            <a:noFill/>
            <a:ln w="25400">
              <a:solidFill>
                <a:schemeClr val="accent2"/>
              </a:solidFill>
              <a:prstDash val="dashDot"/>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83775" name="Rectangle 95"/>
            <p:cNvSpPr>
              <a:spLocks noChangeArrowheads="1"/>
            </p:cNvSpPr>
            <p:nvPr/>
          </p:nvSpPr>
          <p:spPr bwMode="auto">
            <a:xfrm>
              <a:off x="1646" y="2276"/>
              <a:ext cx="1090"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400">
                  <a:solidFill>
                    <a:srgbClr val="008000"/>
                  </a:solidFill>
                  <a:latin typeface="Arial" panose="020B0604020202020204" pitchFamily="34" charset="0"/>
                  <a:ea typeface="+mn-ea"/>
                  <a:cs typeface="Arial" panose="020B0604020202020204" pitchFamily="34" charset="0"/>
                </a:rPr>
                <a:t>DS</a:t>
              </a:r>
            </a:p>
          </p:txBody>
        </p:sp>
        <p:sp>
          <p:nvSpPr>
            <p:cNvPr id="43062" name="Oval 96"/>
            <p:cNvSpPr>
              <a:spLocks noChangeArrowheads="1"/>
            </p:cNvSpPr>
            <p:nvPr/>
          </p:nvSpPr>
          <p:spPr bwMode="auto">
            <a:xfrm>
              <a:off x="4243" y="2840"/>
              <a:ext cx="122" cy="118"/>
            </a:xfrm>
            <a:prstGeom prst="ellipse">
              <a:avLst/>
            </a:prstGeom>
            <a:solidFill>
              <a:schemeClr val="accent1"/>
            </a:solidFill>
            <a:ln w="25400">
              <a:solidFill>
                <a:schemeClr val="accent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83777" name="Rectangle 97"/>
            <p:cNvSpPr>
              <a:spLocks noChangeArrowheads="1"/>
            </p:cNvSpPr>
            <p:nvPr/>
          </p:nvSpPr>
          <p:spPr bwMode="auto">
            <a:xfrm>
              <a:off x="2571" y="709"/>
              <a:ext cx="512" cy="32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43064" name="Rectangle 98"/>
            <p:cNvSpPr>
              <a:spLocks noChangeArrowheads="1"/>
            </p:cNvSpPr>
            <p:nvPr/>
          </p:nvSpPr>
          <p:spPr bwMode="auto">
            <a:xfrm>
              <a:off x="4344" y="2769"/>
              <a:ext cx="526"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400">
                  <a:solidFill>
                    <a:schemeClr val="accent1"/>
                  </a:solidFill>
                  <a:latin typeface="Arial" panose="020B0604020202020204" pitchFamily="34" charset="0"/>
                  <a:cs typeface="Arial" panose="020B0604020202020204" pitchFamily="34" charset="0"/>
                </a:rPr>
                <a:t>U</a:t>
              </a:r>
              <a:endParaRPr lang="en-US" sz="2400">
                <a:solidFill>
                  <a:srgbClr val="008000"/>
                </a:solidFill>
                <a:latin typeface="Arial" panose="020B0604020202020204" pitchFamily="34" charset="0"/>
                <a:cs typeface="Arial" panose="020B0604020202020204" pitchFamily="34" charset="0"/>
              </a:endParaRPr>
            </a:p>
          </p:txBody>
        </p:sp>
        <p:sp>
          <p:nvSpPr>
            <p:cNvPr id="583779" name="Rectangle 99"/>
            <p:cNvSpPr>
              <a:spLocks noChangeArrowheads="1"/>
            </p:cNvSpPr>
            <p:nvPr/>
          </p:nvSpPr>
          <p:spPr bwMode="auto">
            <a:xfrm>
              <a:off x="1941" y="1618"/>
              <a:ext cx="255"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spcBef>
                  <a:spcPct val="50000"/>
                </a:spcBef>
                <a:defRPr/>
              </a:pPr>
              <a:r>
                <a:rPr lang="en-US" sz="2400">
                  <a:solidFill>
                    <a:srgbClr val="008000"/>
                  </a:solidFill>
                  <a:latin typeface="Arial" panose="020B0604020202020204" pitchFamily="34" charset="0"/>
                  <a:ea typeface="+mn-ea"/>
                  <a:cs typeface="Arial" panose="020B0604020202020204" pitchFamily="34" charset="0"/>
                </a:rPr>
                <a:t>C</a:t>
              </a:r>
            </a:p>
          </p:txBody>
        </p:sp>
        <p:sp>
          <p:nvSpPr>
            <p:cNvPr id="43066" name="Oval 100"/>
            <p:cNvSpPr>
              <a:spLocks noChangeArrowheads="1"/>
            </p:cNvSpPr>
            <p:nvPr/>
          </p:nvSpPr>
          <p:spPr bwMode="auto">
            <a:xfrm>
              <a:off x="1874" y="2038"/>
              <a:ext cx="122" cy="118"/>
            </a:xfrm>
            <a:prstGeom prst="ellipse">
              <a:avLst/>
            </a:prstGeom>
            <a:solidFill>
              <a:srgbClr val="008000"/>
            </a:solidFill>
            <a:ln w="25400">
              <a:solidFill>
                <a:srgbClr val="008000"/>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83781" name="Rectangle 101"/>
            <p:cNvSpPr>
              <a:spLocks noChangeArrowheads="1"/>
            </p:cNvSpPr>
            <p:nvPr/>
          </p:nvSpPr>
          <p:spPr bwMode="auto">
            <a:xfrm>
              <a:off x="1711" y="1939"/>
              <a:ext cx="223"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spcBef>
                  <a:spcPct val="50000"/>
                </a:spcBef>
                <a:defRPr/>
              </a:pPr>
              <a:r>
                <a:rPr lang="en-US" sz="2400">
                  <a:solidFill>
                    <a:srgbClr val="008000"/>
                  </a:solidFill>
                  <a:latin typeface="Arial" panose="020B0604020202020204" pitchFamily="34" charset="0"/>
                  <a:ea typeface="+mn-ea"/>
                  <a:cs typeface="Arial" panose="020B0604020202020204" pitchFamily="34" charset="0"/>
                </a:rPr>
                <a:t>J</a:t>
              </a:r>
            </a:p>
          </p:txBody>
        </p:sp>
        <p:sp>
          <p:nvSpPr>
            <p:cNvPr id="43068" name="Oval 102"/>
            <p:cNvSpPr>
              <a:spLocks noChangeArrowheads="1"/>
            </p:cNvSpPr>
            <p:nvPr/>
          </p:nvSpPr>
          <p:spPr bwMode="auto">
            <a:xfrm>
              <a:off x="2215" y="2017"/>
              <a:ext cx="122" cy="118"/>
            </a:xfrm>
            <a:prstGeom prst="ellipse">
              <a:avLst/>
            </a:prstGeom>
            <a:noFill/>
            <a:ln w="25400">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3069" name="Oval 103"/>
            <p:cNvSpPr>
              <a:spLocks noChangeArrowheads="1"/>
            </p:cNvSpPr>
            <p:nvPr/>
          </p:nvSpPr>
          <p:spPr bwMode="auto">
            <a:xfrm>
              <a:off x="1831" y="2881"/>
              <a:ext cx="122" cy="118"/>
            </a:xfrm>
            <a:prstGeom prst="ellipse">
              <a:avLst/>
            </a:prstGeom>
            <a:solidFill>
              <a:srgbClr val="008000"/>
            </a:solidFill>
            <a:ln w="25400">
              <a:solidFill>
                <a:srgbClr val="008000"/>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83784" name="Rectangle 104"/>
            <p:cNvSpPr>
              <a:spLocks noChangeArrowheads="1"/>
            </p:cNvSpPr>
            <p:nvPr/>
          </p:nvSpPr>
          <p:spPr bwMode="auto">
            <a:xfrm>
              <a:off x="1930" y="2804"/>
              <a:ext cx="396"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spcBef>
                  <a:spcPct val="50000"/>
                </a:spcBef>
                <a:defRPr/>
              </a:pPr>
              <a:r>
                <a:rPr lang="en-US" sz="2400">
                  <a:solidFill>
                    <a:srgbClr val="008000"/>
                  </a:solidFill>
                  <a:latin typeface="Arial" panose="020B0604020202020204" pitchFamily="34" charset="0"/>
                  <a:ea typeface="+mn-ea"/>
                  <a:cs typeface="Arial" panose="020B0604020202020204" pitchFamily="34" charset="0"/>
                </a:rPr>
                <a:t>KB</a:t>
              </a:r>
            </a:p>
          </p:txBody>
        </p:sp>
        <p:sp>
          <p:nvSpPr>
            <p:cNvPr id="43071" name="Oval 105"/>
            <p:cNvSpPr>
              <a:spLocks noChangeArrowheads="1"/>
            </p:cNvSpPr>
            <p:nvPr/>
          </p:nvSpPr>
          <p:spPr bwMode="auto">
            <a:xfrm>
              <a:off x="1885" y="3330"/>
              <a:ext cx="122" cy="118"/>
            </a:xfrm>
            <a:prstGeom prst="ellipse">
              <a:avLst/>
            </a:prstGeom>
            <a:solidFill>
              <a:srgbClr val="008000"/>
            </a:solidFill>
            <a:ln w="25400">
              <a:solidFill>
                <a:srgbClr val="008000"/>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83786" name="Rectangle 106"/>
            <p:cNvSpPr>
              <a:spLocks noChangeArrowheads="1"/>
            </p:cNvSpPr>
            <p:nvPr/>
          </p:nvSpPr>
          <p:spPr bwMode="auto">
            <a:xfrm>
              <a:off x="2001" y="3253"/>
              <a:ext cx="406"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spcBef>
                  <a:spcPct val="50000"/>
                </a:spcBef>
                <a:defRPr/>
              </a:pPr>
              <a:r>
                <a:rPr lang="en-US" sz="2400">
                  <a:solidFill>
                    <a:srgbClr val="008000"/>
                  </a:solidFill>
                  <a:latin typeface="Arial" panose="020B0604020202020204" pitchFamily="34" charset="0"/>
                  <a:ea typeface="+mn-ea"/>
                  <a:cs typeface="Arial" panose="020B0604020202020204" pitchFamily="34" charset="0"/>
                </a:rPr>
                <a:t>MS</a:t>
              </a:r>
            </a:p>
          </p:txBody>
        </p:sp>
        <p:sp>
          <p:nvSpPr>
            <p:cNvPr id="43073" name="Oval 107"/>
            <p:cNvSpPr>
              <a:spLocks noChangeArrowheads="1"/>
            </p:cNvSpPr>
            <p:nvPr/>
          </p:nvSpPr>
          <p:spPr bwMode="auto">
            <a:xfrm>
              <a:off x="1053" y="2637"/>
              <a:ext cx="122" cy="118"/>
            </a:xfrm>
            <a:prstGeom prst="ellipse">
              <a:avLst/>
            </a:prstGeom>
            <a:solidFill>
              <a:srgbClr val="008000"/>
            </a:solidFill>
            <a:ln w="25400">
              <a:solidFill>
                <a:srgbClr val="008000"/>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83788" name="Rectangle 108"/>
            <p:cNvSpPr>
              <a:spLocks noChangeArrowheads="1"/>
            </p:cNvSpPr>
            <p:nvPr/>
          </p:nvSpPr>
          <p:spPr bwMode="auto">
            <a:xfrm>
              <a:off x="1139" y="2571"/>
              <a:ext cx="244"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spcBef>
                  <a:spcPct val="50000"/>
                </a:spcBef>
                <a:defRPr/>
              </a:pPr>
              <a:r>
                <a:rPr lang="en-US" sz="2400">
                  <a:solidFill>
                    <a:srgbClr val="008000"/>
                  </a:solidFill>
                  <a:latin typeface="Arial" panose="020B0604020202020204" pitchFamily="34" charset="0"/>
                  <a:ea typeface="+mn-ea"/>
                  <a:cs typeface="Arial" panose="020B0604020202020204" pitchFamily="34" charset="0"/>
                </a:rPr>
                <a:t>E</a:t>
              </a:r>
            </a:p>
          </p:txBody>
        </p:sp>
        <p:sp>
          <p:nvSpPr>
            <p:cNvPr id="43075" name="Rectangle 109"/>
            <p:cNvSpPr>
              <a:spLocks noChangeArrowheads="1"/>
            </p:cNvSpPr>
            <p:nvPr/>
          </p:nvSpPr>
          <p:spPr bwMode="auto">
            <a:xfrm>
              <a:off x="2371" y="1939"/>
              <a:ext cx="417"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ctr">
                <a:spcBef>
                  <a:spcPct val="50000"/>
                </a:spcBef>
              </a:pPr>
              <a:r>
                <a:rPr lang="en-US" sz="2400">
                  <a:solidFill>
                    <a:srgbClr val="022380"/>
                  </a:solidFill>
                  <a:latin typeface="Arial" panose="020B0604020202020204" pitchFamily="34" charset="0"/>
                  <a:cs typeface="Arial" panose="020B0604020202020204" pitchFamily="34" charset="0"/>
                </a:rPr>
                <a:t>MN</a:t>
              </a:r>
            </a:p>
          </p:txBody>
        </p:sp>
        <p:sp>
          <p:nvSpPr>
            <p:cNvPr id="583790" name="Oval 110"/>
            <p:cNvSpPr>
              <a:spLocks noChangeArrowheads="1"/>
            </p:cNvSpPr>
            <p:nvPr/>
          </p:nvSpPr>
          <p:spPr bwMode="auto">
            <a:xfrm>
              <a:off x="1776" y="2640"/>
              <a:ext cx="672" cy="624"/>
            </a:xfrm>
            <a:prstGeom prst="ellipse">
              <a:avLst/>
            </a:prstGeom>
            <a:noFill/>
            <a:ln w="57150">
              <a:solidFill>
                <a:srgbClr val="008000"/>
              </a:solidFill>
              <a:round/>
              <a:headEnd/>
              <a:tailEnd/>
            </a:ln>
            <a:effectLst>
              <a:outerShdw blurRad="63500" dist="109250" dir="2132261"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43077" name="Rectangle 111"/>
            <p:cNvSpPr>
              <a:spLocks noChangeArrowheads="1"/>
            </p:cNvSpPr>
            <p:nvPr/>
          </p:nvSpPr>
          <p:spPr bwMode="auto">
            <a:xfrm>
              <a:off x="3673" y="1817"/>
              <a:ext cx="526"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400">
                  <a:solidFill>
                    <a:schemeClr val="accent1"/>
                  </a:solidFill>
                  <a:latin typeface="Arial" panose="020B0604020202020204" pitchFamily="34" charset="0"/>
                  <a:cs typeface="Arial" panose="020B0604020202020204" pitchFamily="34" charset="0"/>
                </a:rPr>
                <a:t>B</a:t>
              </a:r>
            </a:p>
          </p:txBody>
        </p:sp>
        <p:sp>
          <p:nvSpPr>
            <p:cNvPr id="43078" name="Oval 112"/>
            <p:cNvSpPr>
              <a:spLocks noChangeArrowheads="1"/>
            </p:cNvSpPr>
            <p:nvPr/>
          </p:nvSpPr>
          <p:spPr bwMode="auto">
            <a:xfrm>
              <a:off x="3592" y="1911"/>
              <a:ext cx="122" cy="118"/>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43079" name="Rectangle 113"/>
            <p:cNvSpPr>
              <a:spLocks noChangeArrowheads="1"/>
            </p:cNvSpPr>
            <p:nvPr/>
          </p:nvSpPr>
          <p:spPr bwMode="auto">
            <a:xfrm>
              <a:off x="3457" y="1141"/>
              <a:ext cx="526"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400">
                  <a:solidFill>
                    <a:srgbClr val="0331B3"/>
                  </a:solidFill>
                  <a:latin typeface="Arial" panose="020B0604020202020204" pitchFamily="34" charset="0"/>
                  <a:cs typeface="Arial" panose="020B0604020202020204" pitchFamily="34" charset="0"/>
                </a:rPr>
                <a:t>H</a:t>
              </a:r>
            </a:p>
          </p:txBody>
        </p:sp>
        <p:sp>
          <p:nvSpPr>
            <p:cNvPr id="43080" name="Oval 114"/>
            <p:cNvSpPr>
              <a:spLocks noChangeArrowheads="1"/>
            </p:cNvSpPr>
            <p:nvPr/>
          </p:nvSpPr>
          <p:spPr bwMode="auto">
            <a:xfrm>
              <a:off x="3347" y="1249"/>
              <a:ext cx="122" cy="118"/>
            </a:xfrm>
            <a:prstGeom prst="ellipse">
              <a:avLst/>
            </a:prstGeom>
            <a:solidFill>
              <a:srgbClr val="0331B3"/>
            </a:solidFill>
            <a:ln w="25400">
              <a:solidFill>
                <a:srgbClr val="0331B3"/>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43081" name="Rectangle 115"/>
            <p:cNvSpPr>
              <a:spLocks noChangeArrowheads="1"/>
            </p:cNvSpPr>
            <p:nvPr/>
          </p:nvSpPr>
          <p:spPr bwMode="auto">
            <a:xfrm>
              <a:off x="4465" y="961"/>
              <a:ext cx="814"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400">
                  <a:solidFill>
                    <a:srgbClr val="0331B3"/>
                  </a:solidFill>
                  <a:latin typeface="Arial" panose="020B0604020202020204" pitchFamily="34" charset="0"/>
                  <a:cs typeface="Arial" panose="020B0604020202020204" pitchFamily="34" charset="0"/>
                </a:rPr>
                <a:t>N(A)</a:t>
              </a:r>
            </a:p>
          </p:txBody>
        </p:sp>
        <p:sp>
          <p:nvSpPr>
            <p:cNvPr id="43082" name="Oval 116"/>
            <p:cNvSpPr>
              <a:spLocks noChangeArrowheads="1"/>
            </p:cNvSpPr>
            <p:nvPr/>
          </p:nvSpPr>
          <p:spPr bwMode="auto">
            <a:xfrm>
              <a:off x="4360" y="1036"/>
              <a:ext cx="122" cy="118"/>
            </a:xfrm>
            <a:prstGeom prst="ellipse">
              <a:avLst/>
            </a:prstGeom>
            <a:solidFill>
              <a:srgbClr val="0331B3"/>
            </a:solidFill>
            <a:ln w="25400">
              <a:solidFill>
                <a:srgbClr val="0331B3"/>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43083" name="Oval 117"/>
            <p:cNvSpPr>
              <a:spLocks noChangeArrowheads="1"/>
            </p:cNvSpPr>
            <p:nvPr/>
          </p:nvSpPr>
          <p:spPr bwMode="auto">
            <a:xfrm>
              <a:off x="1810" y="1729"/>
              <a:ext cx="122" cy="118"/>
            </a:xfrm>
            <a:prstGeom prst="ellipse">
              <a:avLst/>
            </a:prstGeom>
            <a:solidFill>
              <a:srgbClr val="008000"/>
            </a:solidFill>
            <a:ln w="25400">
              <a:solidFill>
                <a:srgbClr val="008000"/>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83798" name="Freeform 118"/>
            <p:cNvSpPr>
              <a:spLocks/>
            </p:cNvSpPr>
            <p:nvPr/>
          </p:nvSpPr>
          <p:spPr bwMode="auto">
            <a:xfrm>
              <a:off x="1767" y="798"/>
              <a:ext cx="575" cy="2120"/>
            </a:xfrm>
            <a:custGeom>
              <a:avLst/>
              <a:gdLst/>
              <a:ahLst/>
              <a:cxnLst>
                <a:cxn ang="0">
                  <a:pos x="147" y="2120"/>
                </a:cxn>
                <a:cxn ang="0">
                  <a:pos x="100" y="2049"/>
                </a:cxn>
                <a:cxn ang="0">
                  <a:pos x="84" y="2002"/>
                </a:cxn>
                <a:cxn ang="0">
                  <a:pos x="68" y="1971"/>
                </a:cxn>
                <a:cxn ang="0">
                  <a:pos x="53" y="1908"/>
                </a:cxn>
                <a:cxn ang="0">
                  <a:pos x="45" y="1877"/>
                </a:cxn>
                <a:cxn ang="0">
                  <a:pos x="92" y="1257"/>
                </a:cxn>
                <a:cxn ang="0">
                  <a:pos x="162" y="1069"/>
                </a:cxn>
                <a:cxn ang="0">
                  <a:pos x="257" y="888"/>
                </a:cxn>
                <a:cxn ang="0">
                  <a:pos x="312" y="818"/>
                </a:cxn>
                <a:cxn ang="0">
                  <a:pos x="390" y="669"/>
                </a:cxn>
                <a:cxn ang="0">
                  <a:pos x="437" y="575"/>
                </a:cxn>
                <a:cxn ang="0">
                  <a:pos x="500" y="410"/>
                </a:cxn>
                <a:cxn ang="0">
                  <a:pos x="531" y="300"/>
                </a:cxn>
                <a:cxn ang="0">
                  <a:pos x="555" y="182"/>
                </a:cxn>
                <a:cxn ang="0">
                  <a:pos x="492" y="2"/>
                </a:cxn>
                <a:cxn ang="0">
                  <a:pos x="437" y="2"/>
                </a:cxn>
              </a:cxnLst>
              <a:rect l="0" t="0" r="r" b="b"/>
              <a:pathLst>
                <a:path w="575" h="2120">
                  <a:moveTo>
                    <a:pt x="147" y="2120"/>
                  </a:moveTo>
                  <a:cubicBezTo>
                    <a:pt x="131" y="2096"/>
                    <a:pt x="111" y="2075"/>
                    <a:pt x="100" y="2049"/>
                  </a:cubicBezTo>
                  <a:cubicBezTo>
                    <a:pt x="93" y="2033"/>
                    <a:pt x="91" y="2016"/>
                    <a:pt x="84" y="2002"/>
                  </a:cubicBezTo>
                  <a:cubicBezTo>
                    <a:pt x="78" y="1991"/>
                    <a:pt x="73" y="1981"/>
                    <a:pt x="68" y="1971"/>
                  </a:cubicBezTo>
                  <a:cubicBezTo>
                    <a:pt x="63" y="1950"/>
                    <a:pt x="58" y="1928"/>
                    <a:pt x="53" y="1908"/>
                  </a:cubicBezTo>
                  <a:cubicBezTo>
                    <a:pt x="50" y="1897"/>
                    <a:pt x="45" y="1877"/>
                    <a:pt x="45" y="1877"/>
                  </a:cubicBezTo>
                  <a:cubicBezTo>
                    <a:pt x="29" y="1737"/>
                    <a:pt x="0" y="1405"/>
                    <a:pt x="92" y="1257"/>
                  </a:cubicBezTo>
                  <a:cubicBezTo>
                    <a:pt x="103" y="1200"/>
                    <a:pt x="128" y="1114"/>
                    <a:pt x="162" y="1069"/>
                  </a:cubicBezTo>
                  <a:cubicBezTo>
                    <a:pt x="182" y="1008"/>
                    <a:pt x="220" y="941"/>
                    <a:pt x="257" y="888"/>
                  </a:cubicBezTo>
                  <a:cubicBezTo>
                    <a:pt x="273" y="863"/>
                    <a:pt x="298" y="844"/>
                    <a:pt x="312" y="818"/>
                  </a:cubicBezTo>
                  <a:cubicBezTo>
                    <a:pt x="336" y="767"/>
                    <a:pt x="361" y="717"/>
                    <a:pt x="390" y="669"/>
                  </a:cubicBezTo>
                  <a:cubicBezTo>
                    <a:pt x="408" y="637"/>
                    <a:pt x="416" y="604"/>
                    <a:pt x="437" y="575"/>
                  </a:cubicBezTo>
                  <a:cubicBezTo>
                    <a:pt x="450" y="519"/>
                    <a:pt x="473" y="461"/>
                    <a:pt x="500" y="410"/>
                  </a:cubicBezTo>
                  <a:cubicBezTo>
                    <a:pt x="507" y="368"/>
                    <a:pt x="512" y="337"/>
                    <a:pt x="531" y="300"/>
                  </a:cubicBezTo>
                  <a:cubicBezTo>
                    <a:pt x="537" y="260"/>
                    <a:pt x="547" y="221"/>
                    <a:pt x="555" y="182"/>
                  </a:cubicBezTo>
                  <a:cubicBezTo>
                    <a:pt x="552" y="133"/>
                    <a:pt x="575" y="10"/>
                    <a:pt x="492" y="2"/>
                  </a:cubicBezTo>
                  <a:cubicBezTo>
                    <a:pt x="473" y="0"/>
                    <a:pt x="455" y="2"/>
                    <a:pt x="437" y="2"/>
                  </a:cubicBezTo>
                </a:path>
              </a:pathLst>
            </a:custGeom>
            <a:noFill/>
            <a:ln w="57150" cap="flat" cmpd="sng">
              <a:solidFill>
                <a:srgbClr val="008000"/>
              </a:solidFill>
              <a:prstDash val="sysDot"/>
              <a:round/>
              <a:headEnd type="none" w="med" len="med"/>
              <a:tailEnd type="none" w="med" len="me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83799" name="Freeform 119"/>
            <p:cNvSpPr>
              <a:spLocks/>
            </p:cNvSpPr>
            <p:nvPr/>
          </p:nvSpPr>
          <p:spPr bwMode="auto">
            <a:xfrm>
              <a:off x="1446" y="786"/>
              <a:ext cx="731" cy="2204"/>
            </a:xfrm>
            <a:custGeom>
              <a:avLst/>
              <a:gdLst/>
              <a:ahLst/>
              <a:cxnLst>
                <a:cxn ang="0">
                  <a:pos x="731" y="0"/>
                </a:cxn>
                <a:cxn ang="0">
                  <a:pos x="606" y="71"/>
                </a:cxn>
                <a:cxn ang="0">
                  <a:pos x="590" y="479"/>
                </a:cxn>
                <a:cxn ang="0">
                  <a:pos x="504" y="698"/>
                </a:cxn>
                <a:cxn ang="0">
                  <a:pos x="339" y="1012"/>
                </a:cxn>
                <a:cxn ang="0">
                  <a:pos x="229" y="1184"/>
                </a:cxn>
                <a:cxn ang="0">
                  <a:pos x="80" y="1475"/>
                </a:cxn>
                <a:cxn ang="0">
                  <a:pos x="25" y="1679"/>
                </a:cxn>
                <a:cxn ang="0">
                  <a:pos x="190" y="2157"/>
                </a:cxn>
                <a:cxn ang="0">
                  <a:pos x="308" y="2204"/>
                </a:cxn>
              </a:cxnLst>
              <a:rect l="0" t="0" r="r" b="b"/>
              <a:pathLst>
                <a:path w="731" h="2204">
                  <a:moveTo>
                    <a:pt x="731" y="0"/>
                  </a:moveTo>
                  <a:cubicBezTo>
                    <a:pt x="639" y="8"/>
                    <a:pt x="641" y="0"/>
                    <a:pt x="606" y="71"/>
                  </a:cubicBezTo>
                  <a:cubicBezTo>
                    <a:pt x="579" y="253"/>
                    <a:pt x="608" y="35"/>
                    <a:pt x="590" y="479"/>
                  </a:cubicBezTo>
                  <a:cubicBezTo>
                    <a:pt x="586" y="557"/>
                    <a:pt x="535" y="628"/>
                    <a:pt x="504" y="698"/>
                  </a:cubicBezTo>
                  <a:cubicBezTo>
                    <a:pt x="454" y="805"/>
                    <a:pt x="399" y="910"/>
                    <a:pt x="339" y="1012"/>
                  </a:cubicBezTo>
                  <a:cubicBezTo>
                    <a:pt x="304" y="1070"/>
                    <a:pt x="278" y="1136"/>
                    <a:pt x="229" y="1184"/>
                  </a:cubicBezTo>
                  <a:cubicBezTo>
                    <a:pt x="198" y="1288"/>
                    <a:pt x="119" y="1374"/>
                    <a:pt x="80" y="1475"/>
                  </a:cubicBezTo>
                  <a:cubicBezTo>
                    <a:pt x="54" y="1539"/>
                    <a:pt x="38" y="1610"/>
                    <a:pt x="25" y="1679"/>
                  </a:cubicBezTo>
                  <a:cubicBezTo>
                    <a:pt x="31" y="1895"/>
                    <a:pt x="0" y="2036"/>
                    <a:pt x="190" y="2157"/>
                  </a:cubicBezTo>
                  <a:cubicBezTo>
                    <a:pt x="226" y="2179"/>
                    <a:pt x="263" y="2204"/>
                    <a:pt x="308" y="2204"/>
                  </a:cubicBezTo>
                </a:path>
              </a:pathLst>
            </a:custGeom>
            <a:noFill/>
            <a:ln w="57150" cap="flat" cmpd="sng">
              <a:solidFill>
                <a:srgbClr val="008000"/>
              </a:solidFill>
              <a:prstDash val="sysDot"/>
              <a:round/>
              <a:headEnd type="none" w="med" len="med"/>
              <a:tailEnd type="none" w="med" len="me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43086" name="Freeform 120"/>
            <p:cNvSpPr>
              <a:spLocks/>
            </p:cNvSpPr>
            <p:nvPr/>
          </p:nvSpPr>
          <p:spPr bwMode="auto">
            <a:xfrm>
              <a:off x="1932" y="2100"/>
              <a:ext cx="277" cy="577"/>
            </a:xfrm>
            <a:custGeom>
              <a:avLst/>
              <a:gdLst>
                <a:gd name="T0" fmla="*/ 180 w 277"/>
                <a:gd name="T1" fmla="*/ 0 h 577"/>
                <a:gd name="T2" fmla="*/ 204 w 277"/>
                <a:gd name="T3" fmla="*/ 24 h 577"/>
                <a:gd name="T4" fmla="*/ 228 w 277"/>
                <a:gd name="T5" fmla="*/ 36 h 577"/>
                <a:gd name="T6" fmla="*/ 240 w 277"/>
                <a:gd name="T7" fmla="*/ 60 h 577"/>
                <a:gd name="T8" fmla="*/ 264 w 277"/>
                <a:gd name="T9" fmla="*/ 84 h 577"/>
                <a:gd name="T10" fmla="*/ 276 w 277"/>
                <a:gd name="T11" fmla="*/ 108 h 577"/>
                <a:gd name="T12" fmla="*/ 276 w 277"/>
                <a:gd name="T13" fmla="*/ 132 h 577"/>
                <a:gd name="T14" fmla="*/ 276 w 277"/>
                <a:gd name="T15" fmla="*/ 156 h 577"/>
                <a:gd name="T16" fmla="*/ 276 w 277"/>
                <a:gd name="T17" fmla="*/ 180 h 577"/>
                <a:gd name="T18" fmla="*/ 276 w 277"/>
                <a:gd name="T19" fmla="*/ 204 h 577"/>
                <a:gd name="T20" fmla="*/ 276 w 277"/>
                <a:gd name="T21" fmla="*/ 228 h 577"/>
                <a:gd name="T22" fmla="*/ 276 w 277"/>
                <a:gd name="T23" fmla="*/ 252 h 577"/>
                <a:gd name="T24" fmla="*/ 276 w 277"/>
                <a:gd name="T25" fmla="*/ 276 h 577"/>
                <a:gd name="T26" fmla="*/ 276 w 277"/>
                <a:gd name="T27" fmla="*/ 300 h 577"/>
                <a:gd name="T28" fmla="*/ 264 w 277"/>
                <a:gd name="T29" fmla="*/ 324 h 577"/>
                <a:gd name="T30" fmla="*/ 264 w 277"/>
                <a:gd name="T31" fmla="*/ 348 h 577"/>
                <a:gd name="T32" fmla="*/ 252 w 277"/>
                <a:gd name="T33" fmla="*/ 372 h 577"/>
                <a:gd name="T34" fmla="*/ 240 w 277"/>
                <a:gd name="T35" fmla="*/ 396 h 577"/>
                <a:gd name="T36" fmla="*/ 216 w 277"/>
                <a:gd name="T37" fmla="*/ 420 h 577"/>
                <a:gd name="T38" fmla="*/ 204 w 277"/>
                <a:gd name="T39" fmla="*/ 444 h 577"/>
                <a:gd name="T40" fmla="*/ 192 w 277"/>
                <a:gd name="T41" fmla="*/ 468 h 577"/>
                <a:gd name="T42" fmla="*/ 168 w 277"/>
                <a:gd name="T43" fmla="*/ 480 h 577"/>
                <a:gd name="T44" fmla="*/ 168 w 277"/>
                <a:gd name="T45" fmla="*/ 504 h 577"/>
                <a:gd name="T46" fmla="*/ 144 w 277"/>
                <a:gd name="T47" fmla="*/ 516 h 577"/>
                <a:gd name="T48" fmla="*/ 132 w 277"/>
                <a:gd name="T49" fmla="*/ 540 h 577"/>
                <a:gd name="T50" fmla="*/ 108 w 277"/>
                <a:gd name="T51" fmla="*/ 552 h 577"/>
                <a:gd name="T52" fmla="*/ 96 w 277"/>
                <a:gd name="T53" fmla="*/ 576 h 577"/>
                <a:gd name="T54" fmla="*/ 72 w 277"/>
                <a:gd name="T55" fmla="*/ 576 h 577"/>
                <a:gd name="T56" fmla="*/ 48 w 277"/>
                <a:gd name="T57" fmla="*/ 576 h 577"/>
                <a:gd name="T58" fmla="*/ 12 w 277"/>
                <a:gd name="T59" fmla="*/ 552 h 577"/>
                <a:gd name="T60" fmla="*/ 12 w 277"/>
                <a:gd name="T61" fmla="*/ 528 h 577"/>
                <a:gd name="T62" fmla="*/ 0 w 277"/>
                <a:gd name="T63" fmla="*/ 504 h 577"/>
                <a:gd name="T64" fmla="*/ 12 w 277"/>
                <a:gd name="T65" fmla="*/ 480 h 577"/>
                <a:gd name="T66" fmla="*/ 24 w 277"/>
                <a:gd name="T67" fmla="*/ 456 h 577"/>
                <a:gd name="T68" fmla="*/ 24 w 277"/>
                <a:gd name="T69" fmla="*/ 432 h 577"/>
                <a:gd name="T70" fmla="*/ 48 w 277"/>
                <a:gd name="T71" fmla="*/ 420 h 577"/>
                <a:gd name="T72" fmla="*/ 60 w 277"/>
                <a:gd name="T73" fmla="*/ 396 h 577"/>
                <a:gd name="T74" fmla="*/ 72 w 277"/>
                <a:gd name="T75" fmla="*/ 372 h 577"/>
                <a:gd name="T76" fmla="*/ 96 w 277"/>
                <a:gd name="T77" fmla="*/ 360 h 577"/>
                <a:gd name="T78" fmla="*/ 96 w 277"/>
                <a:gd name="T79" fmla="*/ 336 h 577"/>
                <a:gd name="T80" fmla="*/ 120 w 277"/>
                <a:gd name="T81" fmla="*/ 312 h 577"/>
                <a:gd name="T82" fmla="*/ 132 w 277"/>
                <a:gd name="T83" fmla="*/ 276 h 577"/>
                <a:gd name="T84" fmla="*/ 144 w 277"/>
                <a:gd name="T85" fmla="*/ 252 h 577"/>
                <a:gd name="T86" fmla="*/ 156 w 277"/>
                <a:gd name="T87" fmla="*/ 228 h 577"/>
                <a:gd name="T88" fmla="*/ 168 w 277"/>
                <a:gd name="T89" fmla="*/ 204 h 577"/>
                <a:gd name="T90" fmla="*/ 180 w 277"/>
                <a:gd name="T91" fmla="*/ 180 h 577"/>
                <a:gd name="T92" fmla="*/ 180 w 277"/>
                <a:gd name="T93" fmla="*/ 156 h 577"/>
                <a:gd name="T94" fmla="*/ 180 w 277"/>
                <a:gd name="T95" fmla="*/ 132 h 577"/>
                <a:gd name="T96" fmla="*/ 180 w 277"/>
                <a:gd name="T97" fmla="*/ 108 h 577"/>
                <a:gd name="T98" fmla="*/ 180 w 277"/>
                <a:gd name="T99" fmla="*/ 84 h 577"/>
                <a:gd name="T100" fmla="*/ 180 w 277"/>
                <a:gd name="T101" fmla="*/ 60 h 577"/>
                <a:gd name="T102" fmla="*/ 180 w 277"/>
                <a:gd name="T103" fmla="*/ 36 h 577"/>
                <a:gd name="T104" fmla="*/ 180 w 277"/>
                <a:gd name="T105" fmla="*/ 12 h 577"/>
                <a:gd name="T106" fmla="*/ 204 w 277"/>
                <a:gd name="T107" fmla="*/ 0 h 577"/>
                <a:gd name="T108" fmla="*/ 180 w 277"/>
                <a:gd name="T109" fmla="*/ 0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7"/>
                <a:gd name="T166" fmla="*/ 0 h 577"/>
                <a:gd name="T167" fmla="*/ 277 w 277"/>
                <a:gd name="T168" fmla="*/ 577 h 5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43087" name="Text Box 121"/>
            <p:cNvSpPr txBox="1">
              <a:spLocks noChangeArrowheads="1"/>
            </p:cNvSpPr>
            <p:nvPr/>
          </p:nvSpPr>
          <p:spPr bwMode="auto">
            <a:xfrm>
              <a:off x="5494" y="57"/>
              <a:ext cx="16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grpSp>
      <p:sp>
        <p:nvSpPr>
          <p:cNvPr id="43016" name="Rectangle 57"/>
          <p:cNvSpPr>
            <a:spLocks noChangeArrowheads="1"/>
          </p:cNvSpPr>
          <p:nvPr/>
        </p:nvSpPr>
        <p:spPr bwMode="auto">
          <a:xfrm>
            <a:off x="1633538" y="792163"/>
            <a:ext cx="6804025" cy="5218112"/>
          </a:xfrm>
          <a:prstGeom prst="rect">
            <a:avLst/>
          </a:prstGeom>
          <a:solidFill>
            <a:schemeClr val="bg2">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583731" name="Text Box 51"/>
          <p:cNvSpPr txBox="1">
            <a:spLocks noChangeArrowheads="1"/>
          </p:cNvSpPr>
          <p:nvPr/>
        </p:nvSpPr>
        <p:spPr bwMode="auto">
          <a:xfrm>
            <a:off x="2897348" y="1427366"/>
            <a:ext cx="4597400" cy="3862387"/>
          </a:xfrm>
          <a:prstGeom prst="rect">
            <a:avLst/>
          </a:prstGeom>
          <a:noFill/>
          <a:ln w="12700">
            <a:noFill/>
            <a:miter lim="800000"/>
            <a:headEnd/>
            <a:tailEnd/>
          </a:ln>
          <a:effectLst/>
        </p:spPr>
        <p:txBody>
          <a:bodyPr>
            <a:spAutoFit/>
          </a:bodyPr>
          <a:lstStyle>
            <a:lvl1pPr>
              <a:tabLst>
                <a:tab pos="457200" algn="l"/>
              </a:tabLst>
              <a:defRPr sz="1600" b="1">
                <a:solidFill>
                  <a:srgbClr val="00DFCA"/>
                </a:solidFill>
                <a:latin typeface="Comic Sans MS" charset="0"/>
                <a:ea typeface="ＭＳ Ｐゴシック" charset="0"/>
                <a:cs typeface="ＭＳ Ｐゴシック" charset="0"/>
              </a:defRPr>
            </a:lvl1pPr>
            <a:lvl2pPr marL="37931725" indent="-37474525">
              <a:tabLst>
                <a:tab pos="457200" algn="l"/>
              </a:tabLst>
              <a:defRPr sz="1600" b="1">
                <a:solidFill>
                  <a:srgbClr val="00DFCA"/>
                </a:solidFill>
                <a:latin typeface="Comic Sans MS" charset="0"/>
                <a:ea typeface="ＭＳ Ｐゴシック" charset="0"/>
              </a:defRPr>
            </a:lvl2pPr>
            <a:lvl3pPr>
              <a:tabLst>
                <a:tab pos="457200" algn="l"/>
              </a:tabLst>
              <a:defRPr sz="1600" b="1">
                <a:solidFill>
                  <a:srgbClr val="00DFCA"/>
                </a:solidFill>
                <a:latin typeface="Comic Sans MS" charset="0"/>
                <a:ea typeface="ＭＳ Ｐゴシック" charset="0"/>
              </a:defRPr>
            </a:lvl3pPr>
            <a:lvl4pPr>
              <a:tabLst>
                <a:tab pos="457200" algn="l"/>
              </a:tabLst>
              <a:defRPr sz="1600" b="1">
                <a:solidFill>
                  <a:srgbClr val="00DFCA"/>
                </a:solidFill>
                <a:latin typeface="Comic Sans MS" charset="0"/>
                <a:ea typeface="ＭＳ Ｐゴシック" charset="0"/>
              </a:defRPr>
            </a:lvl4pPr>
            <a:lvl5pPr>
              <a:tabLst>
                <a:tab pos="457200" algn="l"/>
              </a:tabLst>
              <a:defRPr sz="1600" b="1">
                <a:solidFill>
                  <a:srgbClr val="00DFCA"/>
                </a:solidFill>
                <a:latin typeface="Comic Sans MS" charset="0"/>
                <a:ea typeface="ＭＳ Ｐゴシック" charset="0"/>
              </a:defRPr>
            </a:lvl5pPr>
            <a:lvl6pPr marL="457200" eaLnBrk="0" fontAlgn="base" hangingPunct="0">
              <a:spcBef>
                <a:spcPct val="0"/>
              </a:spcBef>
              <a:spcAft>
                <a:spcPct val="0"/>
              </a:spcAft>
              <a:tabLst>
                <a:tab pos="457200" algn="l"/>
              </a:tabLst>
              <a:defRPr sz="1600" b="1">
                <a:solidFill>
                  <a:srgbClr val="00DFCA"/>
                </a:solidFill>
                <a:latin typeface="Comic Sans MS" charset="0"/>
                <a:ea typeface="ＭＳ Ｐゴシック" charset="0"/>
              </a:defRPr>
            </a:lvl6pPr>
            <a:lvl7pPr marL="914400" eaLnBrk="0" fontAlgn="base" hangingPunct="0">
              <a:spcBef>
                <a:spcPct val="0"/>
              </a:spcBef>
              <a:spcAft>
                <a:spcPct val="0"/>
              </a:spcAft>
              <a:tabLst>
                <a:tab pos="457200" algn="l"/>
              </a:tabLst>
              <a:defRPr sz="1600" b="1">
                <a:solidFill>
                  <a:srgbClr val="00DFCA"/>
                </a:solidFill>
                <a:latin typeface="Comic Sans MS" charset="0"/>
                <a:ea typeface="ＭＳ Ｐゴシック" charset="0"/>
              </a:defRPr>
            </a:lvl7pPr>
            <a:lvl8pPr marL="1371600" eaLnBrk="0" fontAlgn="base" hangingPunct="0">
              <a:spcBef>
                <a:spcPct val="0"/>
              </a:spcBef>
              <a:spcAft>
                <a:spcPct val="0"/>
              </a:spcAft>
              <a:tabLst>
                <a:tab pos="457200" algn="l"/>
              </a:tabLst>
              <a:defRPr sz="1600" b="1">
                <a:solidFill>
                  <a:srgbClr val="00DFCA"/>
                </a:solidFill>
                <a:latin typeface="Comic Sans MS" charset="0"/>
                <a:ea typeface="ＭＳ Ｐゴシック" charset="0"/>
              </a:defRPr>
            </a:lvl8pPr>
            <a:lvl9pPr marL="1828800" eaLnBrk="0" fontAlgn="base" hangingPunct="0">
              <a:spcBef>
                <a:spcPct val="0"/>
              </a:spcBef>
              <a:spcAft>
                <a:spcPct val="0"/>
              </a:spcAft>
              <a:tabLst>
                <a:tab pos="457200" algn="l"/>
              </a:tabLst>
              <a:defRPr sz="1600" b="1">
                <a:solidFill>
                  <a:srgbClr val="00DFCA"/>
                </a:solidFill>
                <a:latin typeface="Comic Sans MS" charset="0"/>
                <a:ea typeface="ＭＳ Ｐゴシック" charset="0"/>
              </a:defRPr>
            </a:lvl9pPr>
          </a:lstStyle>
          <a:p>
            <a:pPr algn="ctr">
              <a:spcBef>
                <a:spcPct val="50000"/>
              </a:spcBef>
              <a:defRPr/>
            </a:pPr>
            <a:r>
              <a:rPr lang="ar-JO" sz="2000" dirty="0">
                <a:solidFill>
                  <a:schemeClr val="tx2"/>
                </a:solidFill>
                <a:latin typeface="Arial" panose="020B0604020202020204" pitchFamily="34" charset="0"/>
                <a:cs typeface="Arial" panose="020B0604020202020204" pitchFamily="34" charset="0"/>
              </a:rPr>
              <a:t>اثناعشر جاسوس : تقريرين فقط</a:t>
            </a:r>
            <a:endParaRPr lang="en-US" sz="1800" dirty="0">
              <a:solidFill>
                <a:srgbClr val="33CC33"/>
              </a:solidFill>
              <a:latin typeface="Arial" panose="020B0604020202020204" pitchFamily="34" charset="0"/>
              <a:cs typeface="Arial" panose="020B0604020202020204" pitchFamily="34" charset="0"/>
            </a:endParaRPr>
          </a:p>
          <a:p>
            <a:pPr algn="ctr">
              <a:spcBef>
                <a:spcPct val="50000"/>
              </a:spcBef>
              <a:defRPr/>
            </a:pPr>
            <a:r>
              <a:rPr lang="ar-JO" sz="1800" dirty="0">
                <a:solidFill>
                  <a:schemeClr val="hlink"/>
                </a:solidFill>
                <a:latin typeface="Arial" panose="020B0604020202020204" pitchFamily="34" charset="0"/>
                <a:cs typeface="Arial" panose="020B0604020202020204" pitchFamily="34" charset="0"/>
              </a:rPr>
              <a:t>10 جواسيس : رأي الأكثرية</a:t>
            </a:r>
            <a:endParaRPr lang="en-US" sz="1800" dirty="0">
              <a:solidFill>
                <a:srgbClr val="33CC33"/>
              </a:solidFill>
              <a:latin typeface="Arial" panose="020B0604020202020204" pitchFamily="34" charset="0"/>
              <a:cs typeface="Arial" panose="020B0604020202020204" pitchFamily="34" charset="0"/>
            </a:endParaRPr>
          </a:p>
          <a:p>
            <a:pPr algn="ctr">
              <a:spcBef>
                <a:spcPct val="50000"/>
              </a:spcBef>
              <a:defRPr/>
            </a:pPr>
            <a:r>
              <a:rPr lang="ar-JO" sz="1800" dirty="0">
                <a:solidFill>
                  <a:schemeClr val="tx2"/>
                </a:solidFill>
                <a:latin typeface="Arial" panose="020B0604020202020204" pitchFamily="34" charset="0"/>
                <a:cs typeface="Arial" panose="020B0604020202020204" pitchFamily="34" charset="0"/>
              </a:rPr>
              <a:t>الارض التي تفيض لبن وعسل!</a:t>
            </a:r>
            <a:endParaRPr lang="en-US" sz="1800" dirty="0">
              <a:solidFill>
                <a:schemeClr val="tx2"/>
              </a:solidFill>
              <a:latin typeface="Arial" panose="020B0604020202020204" pitchFamily="34" charset="0"/>
              <a:cs typeface="Arial" panose="020B0604020202020204" pitchFamily="34" charset="0"/>
            </a:endParaRPr>
          </a:p>
          <a:p>
            <a:pPr algn="ctr">
              <a:spcBef>
                <a:spcPct val="50000"/>
              </a:spcBef>
              <a:defRPr/>
            </a:pPr>
            <a:r>
              <a:rPr lang="ar-JO" sz="1800" dirty="0">
                <a:solidFill>
                  <a:schemeClr val="tx2"/>
                </a:solidFill>
                <a:latin typeface="Arial" panose="020B0604020202020204" pitchFamily="34" charset="0"/>
                <a:cs typeface="Arial" panose="020B0604020202020204" pitchFamily="34" charset="0"/>
              </a:rPr>
              <a:t>عمالقة في هذه الارض!</a:t>
            </a:r>
            <a:endParaRPr lang="en-US" sz="1800" dirty="0">
              <a:solidFill>
                <a:schemeClr val="tx2"/>
              </a:solidFill>
              <a:latin typeface="Arial" panose="020B0604020202020204" pitchFamily="34" charset="0"/>
              <a:cs typeface="Arial" panose="020B0604020202020204" pitchFamily="34" charset="0"/>
            </a:endParaRPr>
          </a:p>
          <a:p>
            <a:pPr algn="ctr">
              <a:spcBef>
                <a:spcPct val="50000"/>
              </a:spcBef>
              <a:defRPr/>
            </a:pPr>
            <a:r>
              <a:rPr lang="ar-JO" sz="1800" dirty="0">
                <a:solidFill>
                  <a:srgbClr val="F5F5F2"/>
                </a:solidFill>
                <a:latin typeface="Arial" panose="020B0604020202020204" pitchFamily="34" charset="0"/>
                <a:cs typeface="Arial" panose="020B0604020202020204" pitchFamily="34" charset="0"/>
              </a:rPr>
              <a:t>لنعود الى مصر !</a:t>
            </a:r>
            <a:endParaRPr lang="en-US" sz="1800" dirty="0">
              <a:solidFill>
                <a:srgbClr val="F5F5F2"/>
              </a:solidFill>
              <a:latin typeface="Arial" panose="020B0604020202020204" pitchFamily="34" charset="0"/>
              <a:cs typeface="Arial" panose="020B0604020202020204" pitchFamily="34" charset="0"/>
            </a:endParaRPr>
          </a:p>
          <a:p>
            <a:pPr algn="ctr">
              <a:spcBef>
                <a:spcPct val="50000"/>
              </a:spcBef>
              <a:defRPr/>
            </a:pPr>
            <a:r>
              <a:rPr lang="ar-JO" sz="1800" dirty="0">
                <a:solidFill>
                  <a:schemeClr val="hlink"/>
                </a:solidFill>
                <a:latin typeface="Arial" panose="020B0604020202020204" pitchFamily="34" charset="0"/>
                <a:cs typeface="Arial" panose="020B0604020202020204" pitchFamily="34" charset="0"/>
              </a:rPr>
              <a:t>جاسوسين : رأي الأقلية</a:t>
            </a:r>
            <a:endParaRPr lang="en-US" sz="1800" dirty="0">
              <a:solidFill>
                <a:srgbClr val="33CC33"/>
              </a:solidFill>
              <a:latin typeface="Arial" panose="020B0604020202020204" pitchFamily="34" charset="0"/>
              <a:cs typeface="Arial" panose="020B0604020202020204" pitchFamily="34" charset="0"/>
            </a:endParaRPr>
          </a:p>
          <a:p>
            <a:pPr algn="ctr">
              <a:spcBef>
                <a:spcPct val="50000"/>
              </a:spcBef>
              <a:defRPr/>
            </a:pPr>
            <a:r>
              <a:rPr lang="ar-JO" sz="1800" dirty="0">
                <a:solidFill>
                  <a:schemeClr val="tx2"/>
                </a:solidFill>
                <a:latin typeface="Arial" panose="020B0604020202020204" pitchFamily="34" charset="0"/>
                <a:cs typeface="Arial" panose="020B0604020202020204" pitchFamily="34" charset="0"/>
              </a:rPr>
              <a:t>الأرض التي تفيض لبن وعسل!</a:t>
            </a:r>
            <a:endParaRPr lang="en-US" sz="1800" dirty="0">
              <a:solidFill>
                <a:schemeClr val="tx2"/>
              </a:solidFill>
              <a:latin typeface="Arial" panose="020B0604020202020204" pitchFamily="34" charset="0"/>
              <a:cs typeface="Arial" panose="020B0604020202020204" pitchFamily="34" charset="0"/>
            </a:endParaRPr>
          </a:p>
          <a:p>
            <a:pPr algn="ctr">
              <a:spcBef>
                <a:spcPct val="50000"/>
              </a:spcBef>
              <a:defRPr/>
            </a:pPr>
            <a:r>
              <a:rPr lang="ar-JO" sz="1800" dirty="0">
                <a:solidFill>
                  <a:schemeClr val="tx2"/>
                </a:solidFill>
                <a:latin typeface="Arial" panose="020B0604020202020204" pitchFamily="34" charset="0"/>
                <a:cs typeface="Arial" panose="020B0604020202020204" pitchFamily="34" charset="0"/>
              </a:rPr>
              <a:t>عمالقة في هذه الأرض!</a:t>
            </a:r>
            <a:endParaRPr lang="en-US" sz="1800" dirty="0">
              <a:solidFill>
                <a:schemeClr val="tx2"/>
              </a:solidFill>
              <a:latin typeface="Arial" panose="020B0604020202020204" pitchFamily="34" charset="0"/>
              <a:cs typeface="Arial" panose="020B0604020202020204" pitchFamily="34" charset="0"/>
            </a:endParaRPr>
          </a:p>
          <a:p>
            <a:pPr algn="ctr">
              <a:spcBef>
                <a:spcPct val="50000"/>
              </a:spcBef>
              <a:defRPr/>
            </a:pPr>
            <a:r>
              <a:rPr lang="ar-JO" sz="1800" dirty="0">
                <a:solidFill>
                  <a:srgbClr val="F5F5F2"/>
                </a:solidFill>
                <a:latin typeface="Arial" panose="020B0604020202020204" pitchFamily="34" charset="0"/>
                <a:cs typeface="Arial" panose="020B0604020202020204" pitchFamily="34" charset="0"/>
              </a:rPr>
              <a:t>الله معنا !</a:t>
            </a:r>
            <a:endParaRPr lang="en-US" sz="1800" dirty="0">
              <a:solidFill>
                <a:srgbClr val="F5F5F2"/>
              </a:solidFill>
              <a:latin typeface="Arial" panose="020B0604020202020204" pitchFamily="34" charset="0"/>
              <a:cs typeface="Arial" panose="020B0604020202020204" pitchFamily="34" charset="0"/>
            </a:endParaRPr>
          </a:p>
        </p:txBody>
      </p:sp>
      <p:grpSp>
        <p:nvGrpSpPr>
          <p:cNvPr id="3" name="Group 131"/>
          <p:cNvGrpSpPr>
            <a:grpSpLocks/>
          </p:cNvGrpSpPr>
          <p:nvPr/>
        </p:nvGrpSpPr>
        <p:grpSpPr bwMode="auto">
          <a:xfrm>
            <a:off x="2286000" y="1762125"/>
            <a:ext cx="5257800" cy="2146300"/>
            <a:chOff x="1440" y="1090"/>
            <a:chExt cx="3312" cy="1352"/>
          </a:xfrm>
        </p:grpSpPr>
        <p:sp>
          <p:nvSpPr>
            <p:cNvPr id="583733" name="Oval 53"/>
            <p:cNvSpPr>
              <a:spLocks noChangeArrowheads="1"/>
            </p:cNvSpPr>
            <p:nvPr/>
          </p:nvSpPr>
          <p:spPr bwMode="auto">
            <a:xfrm>
              <a:off x="1440" y="1090"/>
              <a:ext cx="3312" cy="320"/>
            </a:xfrm>
            <a:prstGeom prst="ellipse">
              <a:avLst/>
            </a:prstGeom>
            <a:noFill/>
            <a:ln w="76200">
              <a:solidFill>
                <a:srgbClr val="FFFFFF"/>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83734" name="Oval 54"/>
            <p:cNvSpPr>
              <a:spLocks noChangeArrowheads="1"/>
            </p:cNvSpPr>
            <p:nvPr/>
          </p:nvSpPr>
          <p:spPr bwMode="auto">
            <a:xfrm>
              <a:off x="1440" y="2122"/>
              <a:ext cx="3312" cy="320"/>
            </a:xfrm>
            <a:prstGeom prst="ellipse">
              <a:avLst/>
            </a:prstGeom>
            <a:noFill/>
            <a:ln w="76200">
              <a:solidFill>
                <a:srgbClr val="FFFFFF"/>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583735" name="Oval 55"/>
          <p:cNvSpPr>
            <a:spLocks noChangeArrowheads="1"/>
          </p:cNvSpPr>
          <p:nvPr/>
        </p:nvSpPr>
        <p:spPr bwMode="auto">
          <a:xfrm>
            <a:off x="2058987" y="1618660"/>
            <a:ext cx="6197600" cy="863600"/>
          </a:xfrm>
          <a:prstGeom prst="ellipse">
            <a:avLst/>
          </a:prstGeom>
          <a:noFill/>
          <a:ln w="76200">
            <a:solidFill>
              <a:srgbClr val="FFFF00"/>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83736" name="Text Box 56"/>
          <p:cNvSpPr txBox="1">
            <a:spLocks noChangeArrowheads="1"/>
          </p:cNvSpPr>
          <p:nvPr/>
        </p:nvSpPr>
        <p:spPr bwMode="auto">
          <a:xfrm>
            <a:off x="3127375" y="5389563"/>
            <a:ext cx="4403725" cy="641350"/>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defRPr/>
            </a:pPr>
            <a:r>
              <a:rPr lang="ar-JO" sz="3600" dirty="0">
                <a:solidFill>
                  <a:srgbClr val="54C8F6"/>
                </a:solidFill>
                <a:latin typeface="Arial" panose="020B0604020202020204" pitchFamily="34" charset="0"/>
                <a:cs typeface="Arial" panose="020B0604020202020204" pitchFamily="34" charset="0"/>
              </a:rPr>
              <a:t>إذاً... هيا بنا ...     </a:t>
            </a:r>
            <a:endParaRPr lang="en-US" sz="3600" dirty="0">
              <a:solidFill>
                <a:schemeClr val="tx2"/>
              </a:solidFill>
              <a:latin typeface="Arial" panose="020B0604020202020204" pitchFamily="34" charset="0"/>
              <a:cs typeface="Arial" panose="020B0604020202020204" pitchFamily="34" charset="0"/>
            </a:endParaRPr>
          </a:p>
        </p:txBody>
      </p:sp>
      <p:sp>
        <p:nvSpPr>
          <p:cNvPr id="43021" name="Rectangle 59"/>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43022" name="Rectangle 60"/>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43023" name="AutoShape 61"/>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43024" name="Rectangle 62"/>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43025" name="AutoShape 63"/>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43026" name="Line 64"/>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3027" name="Line 65"/>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3028" name="Line 66"/>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3029" name="Line 67"/>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3030" name="Line 68"/>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3031" name="Rectangle 69"/>
          <p:cNvSpPr>
            <a:spLocks noChangeArrowheads="1"/>
          </p:cNvSpPr>
          <p:nvPr/>
        </p:nvSpPr>
        <p:spPr bwMode="auto">
          <a:xfrm>
            <a:off x="8007350" y="3429000"/>
            <a:ext cx="59952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MOSES</a:t>
            </a:r>
          </a:p>
        </p:txBody>
      </p:sp>
      <p:sp>
        <p:nvSpPr>
          <p:cNvPr id="43032" name="Rectangle 70"/>
          <p:cNvSpPr>
            <a:spLocks noChangeArrowheads="1"/>
          </p:cNvSpPr>
          <p:nvPr/>
        </p:nvSpPr>
        <p:spPr bwMode="auto">
          <a:xfrm>
            <a:off x="8156575" y="3841750"/>
            <a:ext cx="45845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Sinai</a:t>
            </a:r>
          </a:p>
        </p:txBody>
      </p:sp>
      <p:sp>
        <p:nvSpPr>
          <p:cNvPr id="43033" name="Rectangle 71"/>
          <p:cNvSpPr>
            <a:spLocks noChangeArrowheads="1"/>
          </p:cNvSpPr>
          <p:nvPr/>
        </p:nvSpPr>
        <p:spPr bwMode="auto">
          <a:xfrm>
            <a:off x="8075613" y="4025900"/>
            <a:ext cx="65081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M - C - C</a:t>
            </a:r>
          </a:p>
        </p:txBody>
      </p:sp>
      <p:sp>
        <p:nvSpPr>
          <p:cNvPr id="43034" name="Rectangle 72"/>
          <p:cNvSpPr>
            <a:spLocks noChangeArrowheads="1"/>
          </p:cNvSpPr>
          <p:nvPr/>
        </p:nvSpPr>
        <p:spPr bwMode="auto">
          <a:xfrm>
            <a:off x="7912100" y="4197350"/>
            <a:ext cx="1022715"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dirty="0">
                <a:solidFill>
                  <a:srgbClr val="000000"/>
                </a:solidFill>
                <a:latin typeface="Arial" panose="020B0604020202020204" pitchFamily="34" charset="0"/>
                <a:cs typeface="Arial" panose="020B0604020202020204" pitchFamily="34" charset="0"/>
              </a:rPr>
              <a:t>Kadesh </a:t>
            </a:r>
            <a:r>
              <a:rPr lang="en-US" sz="900" dirty="0" err="1">
                <a:solidFill>
                  <a:srgbClr val="000000"/>
                </a:solidFill>
                <a:latin typeface="Arial" panose="020B0604020202020204" pitchFamily="34" charset="0"/>
                <a:cs typeface="Arial" panose="020B0604020202020204" pitchFamily="34" charset="0"/>
              </a:rPr>
              <a:t>Barnea</a:t>
            </a:r>
            <a:endParaRPr lang="en-US" sz="900" dirty="0">
              <a:solidFill>
                <a:srgbClr val="000000"/>
              </a:solidFill>
              <a:latin typeface="Arial" panose="020B0604020202020204" pitchFamily="34" charset="0"/>
              <a:cs typeface="Arial" panose="020B0604020202020204" pitchFamily="34" charset="0"/>
            </a:endParaRPr>
          </a:p>
        </p:txBody>
      </p:sp>
      <p:sp>
        <p:nvSpPr>
          <p:cNvPr id="43035" name="Line 73"/>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3036" name="Rectangle 74"/>
          <p:cNvSpPr>
            <a:spLocks noChangeArrowheads="1"/>
          </p:cNvSpPr>
          <p:nvPr/>
        </p:nvSpPr>
        <p:spPr bwMode="auto">
          <a:xfrm>
            <a:off x="8120063" y="3670300"/>
            <a:ext cx="59952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Exodus</a:t>
            </a:r>
          </a:p>
        </p:txBody>
      </p:sp>
      <p:sp>
        <p:nvSpPr>
          <p:cNvPr id="43037" name="Text Box 125"/>
          <p:cNvSpPr txBox="1">
            <a:spLocks noChangeArrowheads="1"/>
          </p:cNvSpPr>
          <p:nvPr/>
        </p:nvSpPr>
        <p:spPr bwMode="auto">
          <a:xfrm>
            <a:off x="8656638" y="640715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endParaRPr lang="en-US" sz="2000" b="0">
              <a:solidFill>
                <a:srgbClr val="FFFFFF"/>
              </a:solidFill>
              <a:latin typeface="Arial" panose="020B0604020202020204" pitchFamily="34" charset="0"/>
              <a:cs typeface="Arial" panose="020B0604020202020204" pitchFamily="34" charset="0"/>
            </a:endParaRPr>
          </a:p>
        </p:txBody>
      </p:sp>
      <p:sp>
        <p:nvSpPr>
          <p:cNvPr id="583806" name="Text Box 126"/>
          <p:cNvSpPr txBox="1">
            <a:spLocks noChangeArrowheads="1"/>
          </p:cNvSpPr>
          <p:nvPr/>
        </p:nvSpPr>
        <p:spPr bwMode="auto">
          <a:xfrm rot="-26776">
            <a:off x="2749550" y="708025"/>
            <a:ext cx="4930775" cy="579438"/>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algn="ctr">
              <a:spcBef>
                <a:spcPct val="50000"/>
              </a:spcBef>
              <a:defRPr/>
            </a:pPr>
            <a:r>
              <a:rPr lang="ar-JO" sz="3200" dirty="0">
                <a:solidFill>
                  <a:srgbClr val="66FFCC"/>
                </a:solidFill>
                <a:latin typeface="Arial" panose="020B0604020202020204" pitchFamily="34" charset="0"/>
                <a:ea typeface="+mn-ea"/>
                <a:cs typeface="Arial" panose="020B0604020202020204" pitchFamily="34" charset="0"/>
              </a:rPr>
              <a:t>هذا هو الوضع :</a:t>
            </a:r>
            <a:endParaRPr lang="en-US" sz="3200" dirty="0">
              <a:solidFill>
                <a:srgbClr val="66FFCC"/>
              </a:solidFill>
              <a:latin typeface="Arial" panose="020B0604020202020204" pitchFamily="34" charset="0"/>
              <a:ea typeface="+mn-ea"/>
              <a:cs typeface="Arial" panose="020B0604020202020204" pitchFamily="34" charset="0"/>
            </a:endParaRPr>
          </a:p>
        </p:txBody>
      </p:sp>
      <p:sp>
        <p:nvSpPr>
          <p:cNvPr id="583809" name="Rectangle 129"/>
          <p:cNvSpPr>
            <a:spLocks noChangeArrowheads="1"/>
          </p:cNvSpPr>
          <p:nvPr/>
        </p:nvSpPr>
        <p:spPr bwMode="auto">
          <a:xfrm>
            <a:off x="8098485" y="6530102"/>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20</a:t>
            </a:r>
          </a:p>
        </p:txBody>
      </p:sp>
      <p:sp>
        <p:nvSpPr>
          <p:cNvPr id="43040" name="Text Box 130"/>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a:solidFill>
                  <a:schemeClr val="tx1"/>
                </a:solidFill>
                <a:latin typeface="Arial" panose="020B0604020202020204" pitchFamily="34" charset="0"/>
                <a:cs typeface="Arial" panose="020B0604020202020204" pitchFamily="34" charset="0"/>
              </a:rPr>
              <a:t>Handbook pg. 26-29</a:t>
            </a:r>
          </a:p>
        </p:txBody>
      </p:sp>
      <p:sp>
        <p:nvSpPr>
          <p:cNvPr id="43041" name="Text Box 132"/>
          <p:cNvSpPr txBox="1">
            <a:spLocks noChangeArrowheads="1"/>
          </p:cNvSpPr>
          <p:nvPr/>
        </p:nvSpPr>
        <p:spPr bwMode="auto">
          <a:xfrm>
            <a:off x="8554612" y="6486625"/>
            <a:ext cx="3834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r>
              <a:rPr lang="en-US" sz="1400">
                <a:solidFill>
                  <a:srgbClr val="FFFFFF"/>
                </a:solidFill>
                <a:latin typeface="Arial" panose="020B0604020202020204" pitchFamily="34" charset="0"/>
                <a:cs typeface="Arial" panose="020B0604020202020204" pitchFamily="34" charset="0"/>
              </a:rPr>
              <a:t>12</a:t>
            </a:r>
            <a:endParaRPr lang="en-US" sz="1400">
              <a:latin typeface="Arial" panose="020B0604020202020204" pitchFamily="34" charset="0"/>
              <a:cs typeface="Arial" panose="020B0604020202020204" pitchFamily="34" charset="0"/>
            </a:endParaRPr>
          </a:p>
        </p:txBody>
      </p:sp>
      <p:sp>
        <p:nvSpPr>
          <p:cNvPr id="81" name="Rectangle 49"/>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2" name="Rectangle 50"/>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83" name="AutoShape 51"/>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84" name="Rectangle 52"/>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85" name="AutoShape 53"/>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6" name="Line 54"/>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7" name="Line 55"/>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8" name="Line 56"/>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9" name="Line 57"/>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90" name="Line 58"/>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91" name="Rectangle 59"/>
          <p:cNvSpPr>
            <a:spLocks noChangeArrowheads="1"/>
          </p:cNvSpPr>
          <p:nvPr/>
        </p:nvSpPr>
        <p:spPr bwMode="auto">
          <a:xfrm>
            <a:off x="8007350" y="3429000"/>
            <a:ext cx="493724"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200" dirty="0">
                <a:solidFill>
                  <a:srgbClr val="000000"/>
                </a:solidFill>
                <a:latin typeface="Arial" panose="020B0604020202020204" pitchFamily="34" charset="0"/>
                <a:cs typeface="Arial" panose="020B0604020202020204" pitchFamily="34" charset="0"/>
              </a:rPr>
              <a:t>موسى</a:t>
            </a:r>
            <a:endParaRPr lang="en-US" sz="1200" dirty="0">
              <a:solidFill>
                <a:srgbClr val="000000"/>
              </a:solidFill>
              <a:latin typeface="Arial" panose="020B0604020202020204" pitchFamily="34" charset="0"/>
              <a:cs typeface="Arial" panose="020B0604020202020204" pitchFamily="34" charset="0"/>
            </a:endParaRPr>
          </a:p>
        </p:txBody>
      </p:sp>
      <p:sp>
        <p:nvSpPr>
          <p:cNvPr id="92" name="Rectangle 60"/>
          <p:cNvSpPr>
            <a:spLocks noChangeArrowheads="1"/>
          </p:cNvSpPr>
          <p:nvPr/>
        </p:nvSpPr>
        <p:spPr bwMode="auto">
          <a:xfrm>
            <a:off x="8156575" y="3841750"/>
            <a:ext cx="432810" cy="251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050" dirty="0">
                <a:solidFill>
                  <a:srgbClr val="000000"/>
                </a:solidFill>
                <a:latin typeface="Arial" panose="020B0604020202020204" pitchFamily="34" charset="0"/>
                <a:cs typeface="Arial" panose="020B0604020202020204" pitchFamily="34" charset="0"/>
              </a:rPr>
              <a:t>سيناء</a:t>
            </a:r>
            <a:endParaRPr lang="en-US" sz="1050" dirty="0">
              <a:solidFill>
                <a:srgbClr val="000000"/>
              </a:solidFill>
              <a:latin typeface="Arial" panose="020B0604020202020204" pitchFamily="34" charset="0"/>
              <a:cs typeface="Arial" panose="020B0604020202020204" pitchFamily="34" charset="0"/>
            </a:endParaRPr>
          </a:p>
        </p:txBody>
      </p:sp>
      <p:sp>
        <p:nvSpPr>
          <p:cNvPr id="93" name="Rectangle 61"/>
          <p:cNvSpPr>
            <a:spLocks noChangeArrowheads="1"/>
          </p:cNvSpPr>
          <p:nvPr/>
        </p:nvSpPr>
        <p:spPr bwMode="auto">
          <a:xfrm>
            <a:off x="8075613" y="4025900"/>
            <a:ext cx="50654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أ – أ - م</a:t>
            </a:r>
            <a:endParaRPr lang="en-US" sz="900" dirty="0">
              <a:solidFill>
                <a:srgbClr val="000000"/>
              </a:solidFill>
              <a:latin typeface="Arial" panose="020B0604020202020204" pitchFamily="34" charset="0"/>
              <a:cs typeface="Arial" panose="020B0604020202020204" pitchFamily="34" charset="0"/>
            </a:endParaRPr>
          </a:p>
        </p:txBody>
      </p:sp>
      <p:sp>
        <p:nvSpPr>
          <p:cNvPr id="94" name="Rectangle 62"/>
          <p:cNvSpPr>
            <a:spLocks noChangeArrowheads="1"/>
          </p:cNvSpPr>
          <p:nvPr/>
        </p:nvSpPr>
        <p:spPr bwMode="auto">
          <a:xfrm>
            <a:off x="7912100" y="4197350"/>
            <a:ext cx="844782" cy="243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000" dirty="0">
                <a:solidFill>
                  <a:srgbClr val="000000"/>
                </a:solidFill>
                <a:latin typeface="Arial" panose="020B0604020202020204" pitchFamily="34" charset="0"/>
                <a:cs typeface="Arial" panose="020B0604020202020204" pitchFamily="34" charset="0"/>
              </a:rPr>
              <a:t>قادش برنبع     </a:t>
            </a:r>
            <a:endParaRPr lang="en-US" sz="1000" dirty="0">
              <a:solidFill>
                <a:srgbClr val="000000"/>
              </a:solidFill>
              <a:latin typeface="Arial" panose="020B0604020202020204" pitchFamily="34" charset="0"/>
              <a:cs typeface="Arial" panose="020B0604020202020204" pitchFamily="34" charset="0"/>
            </a:endParaRPr>
          </a:p>
        </p:txBody>
      </p:sp>
      <p:sp>
        <p:nvSpPr>
          <p:cNvPr id="96" name="Line 64"/>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97" name="Rectangle 65"/>
          <p:cNvSpPr>
            <a:spLocks noChangeArrowheads="1"/>
          </p:cNvSpPr>
          <p:nvPr/>
        </p:nvSpPr>
        <p:spPr bwMode="auto">
          <a:xfrm>
            <a:off x="8120063" y="3670300"/>
            <a:ext cx="527387" cy="259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100" dirty="0">
                <a:solidFill>
                  <a:srgbClr val="000000"/>
                </a:solidFill>
                <a:latin typeface="Arial" panose="020B0604020202020204" pitchFamily="34" charset="0"/>
                <a:cs typeface="Arial" panose="020B0604020202020204" pitchFamily="34" charset="0"/>
              </a:rPr>
              <a:t>الخروج</a:t>
            </a:r>
            <a:endParaRPr lang="en-US" sz="1100"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83731">
                                            <p:txEl>
                                              <p:pRg st="0" end="0"/>
                                            </p:txEl>
                                          </p:spTgt>
                                        </p:tgtEl>
                                        <p:attrNameLst>
                                          <p:attrName>style.visibility</p:attrName>
                                        </p:attrNameLst>
                                      </p:cBhvr>
                                      <p:to>
                                        <p:strVal val="visible"/>
                                      </p:to>
                                    </p:set>
                                    <p:animEffect transition="in" filter="box(out)">
                                      <p:cBhvr>
                                        <p:cTn id="7" dur="500"/>
                                        <p:tgtEl>
                                          <p:spTgt spid="583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83731">
                                            <p:txEl>
                                              <p:pRg st="1" end="1"/>
                                            </p:txEl>
                                          </p:spTgt>
                                        </p:tgtEl>
                                        <p:attrNameLst>
                                          <p:attrName>style.visibility</p:attrName>
                                        </p:attrNameLst>
                                      </p:cBhvr>
                                      <p:to>
                                        <p:strVal val="visible"/>
                                      </p:to>
                                    </p:set>
                                    <p:animEffect transition="in" filter="box(out)">
                                      <p:cBhvr>
                                        <p:cTn id="12" dur="500"/>
                                        <p:tgtEl>
                                          <p:spTgt spid="5837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83731">
                                            <p:txEl>
                                              <p:pRg st="2" end="2"/>
                                            </p:txEl>
                                          </p:spTgt>
                                        </p:tgtEl>
                                        <p:attrNameLst>
                                          <p:attrName>style.visibility</p:attrName>
                                        </p:attrNameLst>
                                      </p:cBhvr>
                                      <p:to>
                                        <p:strVal val="visible"/>
                                      </p:to>
                                    </p:set>
                                    <p:animEffect transition="in" filter="box(out)">
                                      <p:cBhvr>
                                        <p:cTn id="17" dur="500"/>
                                        <p:tgtEl>
                                          <p:spTgt spid="5837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83731">
                                            <p:txEl>
                                              <p:pRg st="3" end="3"/>
                                            </p:txEl>
                                          </p:spTgt>
                                        </p:tgtEl>
                                        <p:attrNameLst>
                                          <p:attrName>style.visibility</p:attrName>
                                        </p:attrNameLst>
                                      </p:cBhvr>
                                      <p:to>
                                        <p:strVal val="visible"/>
                                      </p:to>
                                    </p:set>
                                    <p:animEffect transition="in" filter="box(out)">
                                      <p:cBhvr>
                                        <p:cTn id="22" dur="500"/>
                                        <p:tgtEl>
                                          <p:spTgt spid="5837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83731">
                                            <p:txEl>
                                              <p:pRg st="4" end="4"/>
                                            </p:txEl>
                                          </p:spTgt>
                                        </p:tgtEl>
                                        <p:attrNameLst>
                                          <p:attrName>style.visibility</p:attrName>
                                        </p:attrNameLst>
                                      </p:cBhvr>
                                      <p:to>
                                        <p:strVal val="visible"/>
                                      </p:to>
                                    </p:set>
                                    <p:animEffect transition="in" filter="box(out)">
                                      <p:cBhvr>
                                        <p:cTn id="27" dur="500"/>
                                        <p:tgtEl>
                                          <p:spTgt spid="5837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83731">
                                            <p:txEl>
                                              <p:pRg st="5" end="5"/>
                                            </p:txEl>
                                          </p:spTgt>
                                        </p:tgtEl>
                                        <p:attrNameLst>
                                          <p:attrName>style.visibility</p:attrName>
                                        </p:attrNameLst>
                                      </p:cBhvr>
                                      <p:to>
                                        <p:strVal val="visible"/>
                                      </p:to>
                                    </p:set>
                                    <p:animEffect transition="in" filter="box(out)">
                                      <p:cBhvr>
                                        <p:cTn id="32" dur="500"/>
                                        <p:tgtEl>
                                          <p:spTgt spid="58373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83731">
                                            <p:txEl>
                                              <p:pRg st="6" end="6"/>
                                            </p:txEl>
                                          </p:spTgt>
                                        </p:tgtEl>
                                        <p:attrNameLst>
                                          <p:attrName>style.visibility</p:attrName>
                                        </p:attrNameLst>
                                      </p:cBhvr>
                                      <p:to>
                                        <p:strVal val="visible"/>
                                      </p:to>
                                    </p:set>
                                    <p:animEffect transition="in" filter="box(out)">
                                      <p:cBhvr>
                                        <p:cTn id="37" dur="500"/>
                                        <p:tgtEl>
                                          <p:spTgt spid="58373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583731">
                                            <p:txEl>
                                              <p:pRg st="7" end="7"/>
                                            </p:txEl>
                                          </p:spTgt>
                                        </p:tgtEl>
                                        <p:attrNameLst>
                                          <p:attrName>style.visibility</p:attrName>
                                        </p:attrNameLst>
                                      </p:cBhvr>
                                      <p:to>
                                        <p:strVal val="visible"/>
                                      </p:to>
                                    </p:set>
                                    <p:animEffect transition="in" filter="box(out)">
                                      <p:cBhvr>
                                        <p:cTn id="42" dur="500"/>
                                        <p:tgtEl>
                                          <p:spTgt spid="58373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583731">
                                            <p:txEl>
                                              <p:pRg st="8" end="8"/>
                                            </p:txEl>
                                          </p:spTgt>
                                        </p:tgtEl>
                                        <p:attrNameLst>
                                          <p:attrName>style.visibility</p:attrName>
                                        </p:attrNameLst>
                                      </p:cBhvr>
                                      <p:to>
                                        <p:strVal val="visible"/>
                                      </p:to>
                                    </p:set>
                                    <p:animEffect transition="in" filter="box(out)">
                                      <p:cBhvr>
                                        <p:cTn id="47" dur="500"/>
                                        <p:tgtEl>
                                          <p:spTgt spid="583731">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583736"/>
                                        </p:tgtEl>
                                        <p:attrNameLst>
                                          <p:attrName>style.visibility</p:attrName>
                                        </p:attrNameLst>
                                      </p:cBhvr>
                                      <p:to>
                                        <p:strVal val="visible"/>
                                      </p:to>
                                    </p:set>
                                    <p:animEffect transition="in" filter="box(out)">
                                      <p:cBhvr>
                                        <p:cTn id="52" dur="500"/>
                                        <p:tgtEl>
                                          <p:spTgt spid="58373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1000"/>
                                        <p:tgtEl>
                                          <p:spTgt spid="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83735"/>
                                        </p:tgtEl>
                                        <p:attrNameLst>
                                          <p:attrName>style.visibility</p:attrName>
                                        </p:attrNameLst>
                                      </p:cBhvr>
                                      <p:to>
                                        <p:strVal val="visible"/>
                                      </p:to>
                                    </p:set>
                                    <p:animEffect transition="in" filter="fade">
                                      <p:cBhvr>
                                        <p:cTn id="62" dur="1000"/>
                                        <p:tgtEl>
                                          <p:spTgt spid="583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1" grpId="0" build="p" autoUpdateAnimBg="0"/>
      <p:bldP spid="583735" grpId="0" animBg="1"/>
      <p:bldP spid="58373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45058" name="Rectangle 3"/>
          <p:cNvSpPr>
            <a:spLocks noChangeArrowheads="1"/>
          </p:cNvSpPr>
          <p:nvPr/>
        </p:nvSpPr>
        <p:spPr bwMode="auto">
          <a:xfrm>
            <a:off x="590550" y="2020888"/>
            <a:ext cx="1695450"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660484" name="Rectangle 4"/>
          <p:cNvSpPr>
            <a:spLocks noChangeArrowheads="1"/>
          </p:cNvSpPr>
          <p:nvPr/>
        </p:nvSpPr>
        <p:spPr bwMode="auto">
          <a:xfrm>
            <a:off x="76200" y="304800"/>
            <a:ext cx="2825750"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ar-JO" sz="2400" dirty="0">
                <a:solidFill>
                  <a:schemeClr val="tx2"/>
                </a:solidFill>
                <a:latin typeface="Arial" panose="020B0604020202020204" pitchFamily="34" charset="0"/>
                <a:cs typeface="Arial" panose="020B0604020202020204" pitchFamily="34" charset="0"/>
              </a:rPr>
              <a:t>معالجة المرحلة</a:t>
            </a:r>
            <a:endParaRPr lang="en-US" sz="2400" dirty="0">
              <a:solidFill>
                <a:schemeClr val="tx2"/>
              </a:solidFill>
              <a:latin typeface="Arial" panose="020B0604020202020204" pitchFamily="34" charset="0"/>
              <a:ea typeface="+mn-ea"/>
              <a:cs typeface="Arial" panose="020B0604020202020204" pitchFamily="34" charset="0"/>
            </a:endParaRPr>
          </a:p>
        </p:txBody>
      </p:sp>
      <p:sp>
        <p:nvSpPr>
          <p:cNvPr id="660485" name="Line 5"/>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45061" name="Text Box 6"/>
          <p:cNvSpPr txBox="1">
            <a:spLocks noChangeArrowheads="1"/>
          </p:cNvSpPr>
          <p:nvPr/>
        </p:nvSpPr>
        <p:spPr bwMode="auto">
          <a:xfrm>
            <a:off x="533400" y="648335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pPr>
            <a:endParaRPr lang="en-US">
              <a:solidFill>
                <a:schemeClr val="tx1"/>
              </a:solidFill>
              <a:latin typeface="Arial" panose="020B0604020202020204" pitchFamily="34" charset="0"/>
              <a:cs typeface="Arial" panose="020B0604020202020204" pitchFamily="34" charset="0"/>
            </a:endParaRPr>
          </a:p>
        </p:txBody>
      </p:sp>
      <p:sp>
        <p:nvSpPr>
          <p:cNvPr id="660487" name="Text Box 7"/>
          <p:cNvSpPr txBox="1">
            <a:spLocks noChangeArrowheads="1"/>
          </p:cNvSpPr>
          <p:nvPr/>
        </p:nvSpPr>
        <p:spPr bwMode="auto">
          <a:xfrm>
            <a:off x="1768475" y="44450"/>
            <a:ext cx="4160838" cy="274638"/>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defRPr/>
            </a:pPr>
            <a:r>
              <a:rPr lang="ar-JO" sz="1200" dirty="0">
                <a:solidFill>
                  <a:schemeClr val="tx1"/>
                </a:solidFill>
                <a:latin typeface="Arial" panose="020B0604020202020204" pitchFamily="34" charset="0"/>
                <a:cs typeface="Arial" panose="020B0604020202020204" pitchFamily="34" charset="0"/>
              </a:rPr>
              <a:t>عدد14: 20</a:t>
            </a:r>
            <a:endParaRPr lang="en-US" sz="800" u="sng" dirty="0">
              <a:solidFill>
                <a:srgbClr val="000000"/>
              </a:solidFill>
              <a:latin typeface="Arial" panose="020B0604020202020204" pitchFamily="34" charset="0"/>
              <a:cs typeface="Arial" panose="020B0604020202020204" pitchFamily="34" charset="0"/>
            </a:endParaRPr>
          </a:p>
        </p:txBody>
      </p:sp>
      <p:grpSp>
        <p:nvGrpSpPr>
          <p:cNvPr id="45063" name="Group 8"/>
          <p:cNvGrpSpPr>
            <a:grpSpLocks/>
          </p:cNvGrpSpPr>
          <p:nvPr/>
        </p:nvGrpSpPr>
        <p:grpSpPr bwMode="auto">
          <a:xfrm>
            <a:off x="1614488" y="92075"/>
            <a:ext cx="7381875" cy="6008688"/>
            <a:chOff x="1008" y="57"/>
            <a:chExt cx="4650" cy="3785"/>
          </a:xfrm>
        </p:grpSpPr>
        <p:sp>
          <p:nvSpPr>
            <p:cNvPr id="660489" name="Freeform 9"/>
            <p:cNvSpPr>
              <a:spLocks/>
            </p:cNvSpPr>
            <p:nvPr/>
          </p:nvSpPr>
          <p:spPr bwMode="auto">
            <a:xfrm>
              <a:off x="1504" y="800"/>
              <a:ext cx="731" cy="2204"/>
            </a:xfrm>
            <a:custGeom>
              <a:avLst/>
              <a:gdLst/>
              <a:ahLst/>
              <a:cxnLst>
                <a:cxn ang="0">
                  <a:pos x="731" y="0"/>
                </a:cxn>
                <a:cxn ang="0">
                  <a:pos x="606" y="71"/>
                </a:cxn>
                <a:cxn ang="0">
                  <a:pos x="590" y="479"/>
                </a:cxn>
                <a:cxn ang="0">
                  <a:pos x="504" y="698"/>
                </a:cxn>
                <a:cxn ang="0">
                  <a:pos x="339" y="1012"/>
                </a:cxn>
                <a:cxn ang="0">
                  <a:pos x="229" y="1184"/>
                </a:cxn>
                <a:cxn ang="0">
                  <a:pos x="80" y="1475"/>
                </a:cxn>
                <a:cxn ang="0">
                  <a:pos x="25" y="1679"/>
                </a:cxn>
                <a:cxn ang="0">
                  <a:pos x="190" y="2157"/>
                </a:cxn>
                <a:cxn ang="0">
                  <a:pos x="308" y="2204"/>
                </a:cxn>
              </a:cxnLst>
              <a:rect l="0" t="0" r="r" b="b"/>
              <a:pathLst>
                <a:path w="731" h="2204">
                  <a:moveTo>
                    <a:pt x="731" y="0"/>
                  </a:moveTo>
                  <a:cubicBezTo>
                    <a:pt x="639" y="8"/>
                    <a:pt x="641" y="0"/>
                    <a:pt x="606" y="71"/>
                  </a:cubicBezTo>
                  <a:cubicBezTo>
                    <a:pt x="579" y="253"/>
                    <a:pt x="608" y="35"/>
                    <a:pt x="590" y="479"/>
                  </a:cubicBezTo>
                  <a:cubicBezTo>
                    <a:pt x="586" y="557"/>
                    <a:pt x="535" y="628"/>
                    <a:pt x="504" y="698"/>
                  </a:cubicBezTo>
                  <a:cubicBezTo>
                    <a:pt x="454" y="805"/>
                    <a:pt x="399" y="910"/>
                    <a:pt x="339" y="1012"/>
                  </a:cubicBezTo>
                  <a:cubicBezTo>
                    <a:pt x="304" y="1070"/>
                    <a:pt x="278" y="1136"/>
                    <a:pt x="229" y="1184"/>
                  </a:cubicBezTo>
                  <a:cubicBezTo>
                    <a:pt x="198" y="1288"/>
                    <a:pt x="119" y="1374"/>
                    <a:pt x="80" y="1475"/>
                  </a:cubicBezTo>
                  <a:cubicBezTo>
                    <a:pt x="54" y="1539"/>
                    <a:pt x="38" y="1610"/>
                    <a:pt x="25" y="1679"/>
                  </a:cubicBezTo>
                  <a:cubicBezTo>
                    <a:pt x="31" y="1895"/>
                    <a:pt x="0" y="2036"/>
                    <a:pt x="190" y="2157"/>
                  </a:cubicBezTo>
                  <a:cubicBezTo>
                    <a:pt x="226" y="2179"/>
                    <a:pt x="263" y="2204"/>
                    <a:pt x="308" y="2204"/>
                  </a:cubicBezTo>
                </a:path>
              </a:pathLst>
            </a:custGeom>
            <a:noFill/>
            <a:ln w="57150" cap="flat" cmpd="sng">
              <a:solidFill>
                <a:srgbClr val="33CC33"/>
              </a:solidFill>
              <a:prstDash val="sysDot"/>
              <a:round/>
              <a:headEnd type="none" w="med" len="med"/>
              <a:tailEnd type="none" w="med" len="me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45095" name="Rectangle 10"/>
            <p:cNvSpPr>
              <a:spLocks noChangeArrowheads="1"/>
            </p:cNvSpPr>
            <p:nvPr/>
          </p:nvSpPr>
          <p:spPr bwMode="auto">
            <a:xfrm>
              <a:off x="1008" y="500"/>
              <a:ext cx="4320" cy="3312"/>
            </a:xfrm>
            <a:prstGeom prst="rect">
              <a:avLst/>
            </a:prstGeom>
            <a:gradFill rotWithShape="0">
              <a:gsLst>
                <a:gs pos="0">
                  <a:srgbClr val="0331B3"/>
                </a:gs>
                <a:gs pos="100000">
                  <a:srgbClr val="011753"/>
                </a:gs>
              </a:gsLst>
              <a:path path="shape">
                <a:fillToRect l="50000" t="50000" r="50000" b="50000"/>
              </a:path>
            </a:gradFill>
            <a:ln w="76200">
              <a:solidFill>
                <a:schemeClr val="accent2"/>
              </a:solidFill>
              <a:miter lim="800000"/>
              <a:headEnd/>
              <a:tailEnd/>
            </a:ln>
          </p:spPr>
          <p:txBody>
            <a:bodyPr wrap="none" anchor="ctr"/>
            <a:lstStyle/>
            <a:p>
              <a:pPr algn="ctr"/>
              <a:endParaRPr lang="en-US" b="0">
                <a:solidFill>
                  <a:srgbClr val="FF0000"/>
                </a:solidFill>
                <a:latin typeface="Arial" panose="020B0604020202020204" pitchFamily="34" charset="0"/>
                <a:cs typeface="Arial" panose="020B0604020202020204" pitchFamily="34" charset="0"/>
              </a:endParaRPr>
            </a:p>
          </p:txBody>
        </p:sp>
        <p:sp>
          <p:nvSpPr>
            <p:cNvPr id="45096" name="Freeform 11"/>
            <p:cNvSpPr>
              <a:spLocks/>
            </p:cNvSpPr>
            <p:nvPr/>
          </p:nvSpPr>
          <p:spPr bwMode="auto">
            <a:xfrm>
              <a:off x="1018" y="541"/>
              <a:ext cx="1021" cy="1921"/>
            </a:xfrm>
            <a:custGeom>
              <a:avLst/>
              <a:gdLst>
                <a:gd name="T0" fmla="*/ 984 w 1021"/>
                <a:gd name="T1" fmla="*/ 24 h 1921"/>
                <a:gd name="T2" fmla="*/ 996 w 1021"/>
                <a:gd name="T3" fmla="*/ 72 h 1921"/>
                <a:gd name="T4" fmla="*/ 1008 w 1021"/>
                <a:gd name="T5" fmla="*/ 120 h 1921"/>
                <a:gd name="T6" fmla="*/ 1020 w 1021"/>
                <a:gd name="T7" fmla="*/ 180 h 1921"/>
                <a:gd name="T8" fmla="*/ 1020 w 1021"/>
                <a:gd name="T9" fmla="*/ 240 h 1921"/>
                <a:gd name="T10" fmla="*/ 1020 w 1021"/>
                <a:gd name="T11" fmla="*/ 300 h 1921"/>
                <a:gd name="T12" fmla="*/ 1020 w 1021"/>
                <a:gd name="T13" fmla="*/ 348 h 1921"/>
                <a:gd name="T14" fmla="*/ 1020 w 1021"/>
                <a:gd name="T15" fmla="*/ 396 h 1921"/>
                <a:gd name="T16" fmla="*/ 1008 w 1021"/>
                <a:gd name="T17" fmla="*/ 456 h 1921"/>
                <a:gd name="T18" fmla="*/ 996 w 1021"/>
                <a:gd name="T19" fmla="*/ 516 h 1921"/>
                <a:gd name="T20" fmla="*/ 996 w 1021"/>
                <a:gd name="T21" fmla="*/ 564 h 1921"/>
                <a:gd name="T22" fmla="*/ 972 w 1021"/>
                <a:gd name="T23" fmla="*/ 636 h 1921"/>
                <a:gd name="T24" fmla="*/ 972 w 1021"/>
                <a:gd name="T25" fmla="*/ 696 h 1921"/>
                <a:gd name="T26" fmla="*/ 948 w 1021"/>
                <a:gd name="T27" fmla="*/ 744 h 1921"/>
                <a:gd name="T28" fmla="*/ 936 w 1021"/>
                <a:gd name="T29" fmla="*/ 792 h 1921"/>
                <a:gd name="T30" fmla="*/ 924 w 1021"/>
                <a:gd name="T31" fmla="*/ 864 h 1921"/>
                <a:gd name="T32" fmla="*/ 900 w 1021"/>
                <a:gd name="T33" fmla="*/ 912 h 1921"/>
                <a:gd name="T34" fmla="*/ 888 w 1021"/>
                <a:gd name="T35" fmla="*/ 960 h 1921"/>
                <a:gd name="T36" fmla="*/ 864 w 1021"/>
                <a:gd name="T37" fmla="*/ 1020 h 1921"/>
                <a:gd name="T38" fmla="*/ 840 w 1021"/>
                <a:gd name="T39" fmla="*/ 1068 h 1921"/>
                <a:gd name="T40" fmla="*/ 828 w 1021"/>
                <a:gd name="T41" fmla="*/ 1116 h 1921"/>
                <a:gd name="T42" fmla="*/ 792 w 1021"/>
                <a:gd name="T43" fmla="*/ 1176 h 1921"/>
                <a:gd name="T44" fmla="*/ 768 w 1021"/>
                <a:gd name="T45" fmla="*/ 1224 h 1921"/>
                <a:gd name="T46" fmla="*/ 732 w 1021"/>
                <a:gd name="T47" fmla="*/ 1284 h 1921"/>
                <a:gd name="T48" fmla="*/ 696 w 1021"/>
                <a:gd name="T49" fmla="*/ 1332 h 1921"/>
                <a:gd name="T50" fmla="*/ 660 w 1021"/>
                <a:gd name="T51" fmla="*/ 1380 h 1921"/>
                <a:gd name="T52" fmla="*/ 636 w 1021"/>
                <a:gd name="T53" fmla="*/ 1428 h 1921"/>
                <a:gd name="T54" fmla="*/ 600 w 1021"/>
                <a:gd name="T55" fmla="*/ 1476 h 1921"/>
                <a:gd name="T56" fmla="*/ 564 w 1021"/>
                <a:gd name="T57" fmla="*/ 1524 h 1921"/>
                <a:gd name="T58" fmla="*/ 540 w 1021"/>
                <a:gd name="T59" fmla="*/ 1560 h 1921"/>
                <a:gd name="T60" fmla="*/ 516 w 1021"/>
                <a:gd name="T61" fmla="*/ 1608 h 1921"/>
                <a:gd name="T62" fmla="*/ 480 w 1021"/>
                <a:gd name="T63" fmla="*/ 1644 h 1921"/>
                <a:gd name="T64" fmla="*/ 432 w 1021"/>
                <a:gd name="T65" fmla="*/ 1692 h 1921"/>
                <a:gd name="T66" fmla="*/ 396 w 1021"/>
                <a:gd name="T67" fmla="*/ 1728 h 1921"/>
                <a:gd name="T68" fmla="*/ 336 w 1021"/>
                <a:gd name="T69" fmla="*/ 1764 h 1921"/>
                <a:gd name="T70" fmla="*/ 288 w 1021"/>
                <a:gd name="T71" fmla="*/ 1800 h 1921"/>
                <a:gd name="T72" fmla="*/ 228 w 1021"/>
                <a:gd name="T73" fmla="*/ 1836 h 1921"/>
                <a:gd name="T74" fmla="*/ 168 w 1021"/>
                <a:gd name="T75" fmla="*/ 1860 h 1921"/>
                <a:gd name="T76" fmla="*/ 96 w 1021"/>
                <a:gd name="T77" fmla="*/ 1884 h 1921"/>
                <a:gd name="T78" fmla="*/ 48 w 1021"/>
                <a:gd name="T79" fmla="*/ 1908 h 1921"/>
                <a:gd name="T80" fmla="*/ 0 w 1021"/>
                <a:gd name="T81" fmla="*/ 1920 h 19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1"/>
                <a:gd name="T124" fmla="*/ 0 h 1921"/>
                <a:gd name="T125" fmla="*/ 1021 w 1021"/>
                <a:gd name="T126" fmla="*/ 1921 h 19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45097" name="Freeform 12"/>
            <p:cNvSpPr>
              <a:spLocks/>
            </p:cNvSpPr>
            <p:nvPr/>
          </p:nvSpPr>
          <p:spPr bwMode="auto">
            <a:xfrm>
              <a:off x="4404" y="2506"/>
              <a:ext cx="901" cy="1321"/>
            </a:xfrm>
            <a:custGeom>
              <a:avLst/>
              <a:gdLst>
                <a:gd name="T0" fmla="*/ 900 w 901"/>
                <a:gd name="T1" fmla="*/ 0 h 1321"/>
                <a:gd name="T2" fmla="*/ 876 w 901"/>
                <a:gd name="T3" fmla="*/ 12 h 1321"/>
                <a:gd name="T4" fmla="*/ 852 w 901"/>
                <a:gd name="T5" fmla="*/ 24 h 1321"/>
                <a:gd name="T6" fmla="*/ 828 w 901"/>
                <a:gd name="T7" fmla="*/ 36 h 1321"/>
                <a:gd name="T8" fmla="*/ 804 w 901"/>
                <a:gd name="T9" fmla="*/ 48 h 1321"/>
                <a:gd name="T10" fmla="*/ 780 w 901"/>
                <a:gd name="T11" fmla="*/ 60 h 1321"/>
                <a:gd name="T12" fmla="*/ 768 w 901"/>
                <a:gd name="T13" fmla="*/ 84 h 1321"/>
                <a:gd name="T14" fmla="*/ 744 w 901"/>
                <a:gd name="T15" fmla="*/ 96 h 1321"/>
                <a:gd name="T16" fmla="*/ 720 w 901"/>
                <a:gd name="T17" fmla="*/ 120 h 1321"/>
                <a:gd name="T18" fmla="*/ 696 w 901"/>
                <a:gd name="T19" fmla="*/ 132 h 1321"/>
                <a:gd name="T20" fmla="*/ 684 w 901"/>
                <a:gd name="T21" fmla="*/ 156 h 1321"/>
                <a:gd name="T22" fmla="*/ 660 w 901"/>
                <a:gd name="T23" fmla="*/ 168 h 1321"/>
                <a:gd name="T24" fmla="*/ 648 w 901"/>
                <a:gd name="T25" fmla="*/ 192 h 1321"/>
                <a:gd name="T26" fmla="*/ 624 w 901"/>
                <a:gd name="T27" fmla="*/ 216 h 1321"/>
                <a:gd name="T28" fmla="*/ 612 w 901"/>
                <a:gd name="T29" fmla="*/ 240 h 1321"/>
                <a:gd name="T30" fmla="*/ 588 w 901"/>
                <a:gd name="T31" fmla="*/ 252 h 1321"/>
                <a:gd name="T32" fmla="*/ 576 w 901"/>
                <a:gd name="T33" fmla="*/ 276 h 1321"/>
                <a:gd name="T34" fmla="*/ 552 w 901"/>
                <a:gd name="T35" fmla="*/ 288 h 1321"/>
                <a:gd name="T36" fmla="*/ 528 w 901"/>
                <a:gd name="T37" fmla="*/ 312 h 1321"/>
                <a:gd name="T38" fmla="*/ 516 w 901"/>
                <a:gd name="T39" fmla="*/ 336 h 1321"/>
                <a:gd name="T40" fmla="*/ 492 w 901"/>
                <a:gd name="T41" fmla="*/ 360 h 1321"/>
                <a:gd name="T42" fmla="*/ 468 w 901"/>
                <a:gd name="T43" fmla="*/ 372 h 1321"/>
                <a:gd name="T44" fmla="*/ 456 w 901"/>
                <a:gd name="T45" fmla="*/ 396 h 1321"/>
                <a:gd name="T46" fmla="*/ 432 w 901"/>
                <a:gd name="T47" fmla="*/ 420 h 1321"/>
                <a:gd name="T48" fmla="*/ 408 w 901"/>
                <a:gd name="T49" fmla="*/ 444 h 1321"/>
                <a:gd name="T50" fmla="*/ 396 w 901"/>
                <a:gd name="T51" fmla="*/ 468 h 1321"/>
                <a:gd name="T52" fmla="*/ 372 w 901"/>
                <a:gd name="T53" fmla="*/ 492 h 1321"/>
                <a:gd name="T54" fmla="*/ 360 w 901"/>
                <a:gd name="T55" fmla="*/ 516 h 1321"/>
                <a:gd name="T56" fmla="*/ 336 w 901"/>
                <a:gd name="T57" fmla="*/ 540 h 1321"/>
                <a:gd name="T58" fmla="*/ 324 w 901"/>
                <a:gd name="T59" fmla="*/ 564 h 1321"/>
                <a:gd name="T60" fmla="*/ 312 w 901"/>
                <a:gd name="T61" fmla="*/ 588 h 1321"/>
                <a:gd name="T62" fmla="*/ 288 w 901"/>
                <a:gd name="T63" fmla="*/ 624 h 1321"/>
                <a:gd name="T64" fmla="*/ 276 w 901"/>
                <a:gd name="T65" fmla="*/ 648 h 1321"/>
                <a:gd name="T66" fmla="*/ 264 w 901"/>
                <a:gd name="T67" fmla="*/ 684 h 1321"/>
                <a:gd name="T68" fmla="*/ 240 w 901"/>
                <a:gd name="T69" fmla="*/ 708 h 1321"/>
                <a:gd name="T70" fmla="*/ 228 w 901"/>
                <a:gd name="T71" fmla="*/ 732 h 1321"/>
                <a:gd name="T72" fmla="*/ 216 w 901"/>
                <a:gd name="T73" fmla="*/ 756 h 1321"/>
                <a:gd name="T74" fmla="*/ 204 w 901"/>
                <a:gd name="T75" fmla="*/ 780 h 1321"/>
                <a:gd name="T76" fmla="*/ 192 w 901"/>
                <a:gd name="T77" fmla="*/ 804 h 1321"/>
                <a:gd name="T78" fmla="*/ 180 w 901"/>
                <a:gd name="T79" fmla="*/ 828 h 1321"/>
                <a:gd name="T80" fmla="*/ 168 w 901"/>
                <a:gd name="T81" fmla="*/ 852 h 1321"/>
                <a:gd name="T82" fmla="*/ 156 w 901"/>
                <a:gd name="T83" fmla="*/ 876 h 1321"/>
                <a:gd name="T84" fmla="*/ 144 w 901"/>
                <a:gd name="T85" fmla="*/ 900 h 1321"/>
                <a:gd name="T86" fmla="*/ 132 w 901"/>
                <a:gd name="T87" fmla="*/ 924 h 1321"/>
                <a:gd name="T88" fmla="*/ 120 w 901"/>
                <a:gd name="T89" fmla="*/ 948 h 1321"/>
                <a:gd name="T90" fmla="*/ 120 w 901"/>
                <a:gd name="T91" fmla="*/ 972 h 1321"/>
                <a:gd name="T92" fmla="*/ 108 w 901"/>
                <a:gd name="T93" fmla="*/ 996 h 1321"/>
                <a:gd name="T94" fmla="*/ 96 w 901"/>
                <a:gd name="T95" fmla="*/ 1020 h 1321"/>
                <a:gd name="T96" fmla="*/ 96 w 901"/>
                <a:gd name="T97" fmla="*/ 1044 h 1321"/>
                <a:gd name="T98" fmla="*/ 84 w 901"/>
                <a:gd name="T99" fmla="*/ 1068 h 1321"/>
                <a:gd name="T100" fmla="*/ 72 w 901"/>
                <a:gd name="T101" fmla="*/ 1092 h 1321"/>
                <a:gd name="T102" fmla="*/ 60 w 901"/>
                <a:gd name="T103" fmla="*/ 1116 h 1321"/>
                <a:gd name="T104" fmla="*/ 60 w 901"/>
                <a:gd name="T105" fmla="*/ 1140 h 1321"/>
                <a:gd name="T106" fmla="*/ 48 w 901"/>
                <a:gd name="T107" fmla="*/ 1164 h 1321"/>
                <a:gd name="T108" fmla="*/ 36 w 901"/>
                <a:gd name="T109" fmla="*/ 1188 h 1321"/>
                <a:gd name="T110" fmla="*/ 36 w 901"/>
                <a:gd name="T111" fmla="*/ 1212 h 1321"/>
                <a:gd name="T112" fmla="*/ 24 w 901"/>
                <a:gd name="T113" fmla="*/ 1236 h 1321"/>
                <a:gd name="T114" fmla="*/ 12 w 901"/>
                <a:gd name="T115" fmla="*/ 1260 h 1321"/>
                <a:gd name="T116" fmla="*/ 12 w 901"/>
                <a:gd name="T117" fmla="*/ 1296 h 1321"/>
                <a:gd name="T118" fmla="*/ 0 w 901"/>
                <a:gd name="T119" fmla="*/ 1320 h 13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1"/>
                <a:gd name="T181" fmla="*/ 0 h 1321"/>
                <a:gd name="T182" fmla="*/ 901 w 901"/>
                <a:gd name="T183" fmla="*/ 1321 h 13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45098" name="Freeform 13"/>
            <p:cNvSpPr>
              <a:spLocks/>
            </p:cNvSpPr>
            <p:nvPr/>
          </p:nvSpPr>
          <p:spPr bwMode="auto">
            <a:xfrm>
              <a:off x="2244" y="1068"/>
              <a:ext cx="2581" cy="1837"/>
            </a:xfrm>
            <a:custGeom>
              <a:avLst/>
              <a:gdLst>
                <a:gd name="T0" fmla="*/ 2555 w 2581"/>
                <a:gd name="T1" fmla="*/ 1824 h 1837"/>
                <a:gd name="T2" fmla="*/ 2494 w 2581"/>
                <a:gd name="T3" fmla="*/ 1800 h 1837"/>
                <a:gd name="T4" fmla="*/ 2444 w 2581"/>
                <a:gd name="T5" fmla="*/ 1787 h 1837"/>
                <a:gd name="T6" fmla="*/ 2395 w 2581"/>
                <a:gd name="T7" fmla="*/ 1763 h 1837"/>
                <a:gd name="T8" fmla="*/ 2345 w 2581"/>
                <a:gd name="T9" fmla="*/ 1727 h 1837"/>
                <a:gd name="T10" fmla="*/ 2296 w 2581"/>
                <a:gd name="T11" fmla="*/ 1702 h 1837"/>
                <a:gd name="T12" fmla="*/ 2247 w 2581"/>
                <a:gd name="T13" fmla="*/ 1678 h 1837"/>
                <a:gd name="T14" fmla="*/ 2185 w 2581"/>
                <a:gd name="T15" fmla="*/ 1641 h 1837"/>
                <a:gd name="T16" fmla="*/ 2123 w 2581"/>
                <a:gd name="T17" fmla="*/ 1605 h 1837"/>
                <a:gd name="T18" fmla="*/ 2074 w 2581"/>
                <a:gd name="T19" fmla="*/ 1581 h 1837"/>
                <a:gd name="T20" fmla="*/ 2024 w 2581"/>
                <a:gd name="T21" fmla="*/ 1556 h 1837"/>
                <a:gd name="T22" fmla="*/ 1975 w 2581"/>
                <a:gd name="T23" fmla="*/ 1520 h 1837"/>
                <a:gd name="T24" fmla="*/ 1926 w 2581"/>
                <a:gd name="T25" fmla="*/ 1496 h 1837"/>
                <a:gd name="T26" fmla="*/ 1889 w 2581"/>
                <a:gd name="T27" fmla="*/ 1471 h 1837"/>
                <a:gd name="T28" fmla="*/ 1827 w 2581"/>
                <a:gd name="T29" fmla="*/ 1423 h 1837"/>
                <a:gd name="T30" fmla="*/ 1778 w 2581"/>
                <a:gd name="T31" fmla="*/ 1410 h 1837"/>
                <a:gd name="T32" fmla="*/ 1728 w 2581"/>
                <a:gd name="T33" fmla="*/ 1362 h 1837"/>
                <a:gd name="T34" fmla="*/ 1679 w 2581"/>
                <a:gd name="T35" fmla="*/ 1337 h 1837"/>
                <a:gd name="T36" fmla="*/ 1629 w 2581"/>
                <a:gd name="T37" fmla="*/ 1301 h 1837"/>
                <a:gd name="T38" fmla="*/ 1555 w 2581"/>
                <a:gd name="T39" fmla="*/ 1240 h 1837"/>
                <a:gd name="T40" fmla="*/ 1506 w 2581"/>
                <a:gd name="T41" fmla="*/ 1216 h 1837"/>
                <a:gd name="T42" fmla="*/ 1457 w 2581"/>
                <a:gd name="T43" fmla="*/ 1167 h 1837"/>
                <a:gd name="T44" fmla="*/ 1395 w 2581"/>
                <a:gd name="T45" fmla="*/ 1106 h 1837"/>
                <a:gd name="T46" fmla="*/ 1358 w 2581"/>
                <a:gd name="T47" fmla="*/ 1058 h 1837"/>
                <a:gd name="T48" fmla="*/ 1333 w 2581"/>
                <a:gd name="T49" fmla="*/ 1009 h 1837"/>
                <a:gd name="T50" fmla="*/ 1296 w 2581"/>
                <a:gd name="T51" fmla="*/ 961 h 1837"/>
                <a:gd name="T52" fmla="*/ 1234 w 2581"/>
                <a:gd name="T53" fmla="*/ 912 h 1837"/>
                <a:gd name="T54" fmla="*/ 1173 w 2581"/>
                <a:gd name="T55" fmla="*/ 851 h 1837"/>
                <a:gd name="T56" fmla="*/ 1136 w 2581"/>
                <a:gd name="T57" fmla="*/ 815 h 1837"/>
                <a:gd name="T58" fmla="*/ 1099 w 2581"/>
                <a:gd name="T59" fmla="*/ 766 h 1837"/>
                <a:gd name="T60" fmla="*/ 1062 w 2581"/>
                <a:gd name="T61" fmla="*/ 730 h 1837"/>
                <a:gd name="T62" fmla="*/ 1012 w 2581"/>
                <a:gd name="T63" fmla="*/ 681 h 1837"/>
                <a:gd name="T64" fmla="*/ 963 w 2581"/>
                <a:gd name="T65" fmla="*/ 644 h 1837"/>
                <a:gd name="T66" fmla="*/ 938 w 2581"/>
                <a:gd name="T67" fmla="*/ 596 h 1837"/>
                <a:gd name="T68" fmla="*/ 901 w 2581"/>
                <a:gd name="T69" fmla="*/ 559 h 1837"/>
                <a:gd name="T70" fmla="*/ 876 w 2581"/>
                <a:gd name="T71" fmla="*/ 511 h 1837"/>
                <a:gd name="T72" fmla="*/ 852 w 2581"/>
                <a:gd name="T73" fmla="*/ 462 h 1837"/>
                <a:gd name="T74" fmla="*/ 815 w 2581"/>
                <a:gd name="T75" fmla="*/ 413 h 1837"/>
                <a:gd name="T76" fmla="*/ 790 w 2581"/>
                <a:gd name="T77" fmla="*/ 365 h 1837"/>
                <a:gd name="T78" fmla="*/ 753 w 2581"/>
                <a:gd name="T79" fmla="*/ 328 h 1837"/>
                <a:gd name="T80" fmla="*/ 704 w 2581"/>
                <a:gd name="T81" fmla="*/ 267 h 1837"/>
                <a:gd name="T82" fmla="*/ 667 w 2581"/>
                <a:gd name="T83" fmla="*/ 219 h 1837"/>
                <a:gd name="T84" fmla="*/ 630 w 2581"/>
                <a:gd name="T85" fmla="*/ 182 h 1837"/>
                <a:gd name="T86" fmla="*/ 580 w 2581"/>
                <a:gd name="T87" fmla="*/ 146 h 1837"/>
                <a:gd name="T88" fmla="*/ 543 w 2581"/>
                <a:gd name="T89" fmla="*/ 122 h 1837"/>
                <a:gd name="T90" fmla="*/ 494 w 2581"/>
                <a:gd name="T91" fmla="*/ 73 h 1837"/>
                <a:gd name="T92" fmla="*/ 444 w 2581"/>
                <a:gd name="T93" fmla="*/ 61 h 1837"/>
                <a:gd name="T94" fmla="*/ 383 w 2581"/>
                <a:gd name="T95" fmla="*/ 36 h 1837"/>
                <a:gd name="T96" fmla="*/ 321 w 2581"/>
                <a:gd name="T97" fmla="*/ 24 h 1837"/>
                <a:gd name="T98" fmla="*/ 272 w 2581"/>
                <a:gd name="T99" fmla="*/ 12 h 1837"/>
                <a:gd name="T100" fmla="*/ 222 w 2581"/>
                <a:gd name="T101" fmla="*/ 0 h 1837"/>
                <a:gd name="T102" fmla="*/ 173 w 2581"/>
                <a:gd name="T103" fmla="*/ 0 h 1837"/>
                <a:gd name="T104" fmla="*/ 123 w 2581"/>
                <a:gd name="T105" fmla="*/ 12 h 1837"/>
                <a:gd name="T106" fmla="*/ 74 w 2581"/>
                <a:gd name="T107" fmla="*/ 24 h 1837"/>
                <a:gd name="T108" fmla="*/ 25 w 2581"/>
                <a:gd name="T109" fmla="*/ 49 h 1837"/>
                <a:gd name="T110" fmla="*/ 0 w 2581"/>
                <a:gd name="T111" fmla="*/ 97 h 1837"/>
                <a:gd name="T112" fmla="*/ 0 w 2581"/>
                <a:gd name="T113" fmla="*/ 146 h 1837"/>
                <a:gd name="T114" fmla="*/ 12 w 2581"/>
                <a:gd name="T115" fmla="*/ 195 h 1837"/>
                <a:gd name="T116" fmla="*/ 37 w 2581"/>
                <a:gd name="T117" fmla="*/ 243 h 1837"/>
                <a:gd name="T118" fmla="*/ 74 w 2581"/>
                <a:gd name="T119" fmla="*/ 280 h 1837"/>
                <a:gd name="T120" fmla="*/ 136 w 2581"/>
                <a:gd name="T121" fmla="*/ 304 h 1837"/>
                <a:gd name="T122" fmla="*/ 185 w 2581"/>
                <a:gd name="T123" fmla="*/ 316 h 1837"/>
                <a:gd name="T124" fmla="*/ 235 w 2581"/>
                <a:gd name="T125" fmla="*/ 328 h 18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81"/>
                <a:gd name="T190" fmla="*/ 0 h 1837"/>
                <a:gd name="T191" fmla="*/ 2581 w 2581"/>
                <a:gd name="T192" fmla="*/ 1837 h 18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45099" name="Rectangle 14"/>
            <p:cNvSpPr>
              <a:spLocks noChangeArrowheads="1"/>
            </p:cNvSpPr>
            <p:nvPr/>
          </p:nvSpPr>
          <p:spPr bwMode="auto">
            <a:xfrm>
              <a:off x="2917" y="1669"/>
              <a:ext cx="958"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400">
                  <a:solidFill>
                    <a:srgbClr val="0331B3"/>
                  </a:solidFill>
                  <a:latin typeface="Arial" panose="020B0604020202020204" pitchFamily="34" charset="0"/>
                  <a:cs typeface="Arial" panose="020B0604020202020204" pitchFamily="34" charset="0"/>
                </a:rPr>
                <a:t>ER</a:t>
              </a:r>
            </a:p>
          </p:txBody>
        </p:sp>
        <p:sp>
          <p:nvSpPr>
            <p:cNvPr id="45100" name="Freeform 15"/>
            <p:cNvSpPr>
              <a:spLocks/>
            </p:cNvSpPr>
            <p:nvPr/>
          </p:nvSpPr>
          <p:spPr bwMode="auto">
            <a:xfrm>
              <a:off x="1284" y="2892"/>
              <a:ext cx="1189" cy="937"/>
            </a:xfrm>
            <a:custGeom>
              <a:avLst/>
              <a:gdLst>
                <a:gd name="T0" fmla="*/ 276 w 1189"/>
                <a:gd name="T1" fmla="*/ 888 h 937"/>
                <a:gd name="T2" fmla="*/ 276 w 1189"/>
                <a:gd name="T3" fmla="*/ 816 h 937"/>
                <a:gd name="T4" fmla="*/ 264 w 1189"/>
                <a:gd name="T5" fmla="*/ 744 h 937"/>
                <a:gd name="T6" fmla="*/ 240 w 1189"/>
                <a:gd name="T7" fmla="*/ 672 h 937"/>
                <a:gd name="T8" fmla="*/ 204 w 1189"/>
                <a:gd name="T9" fmla="*/ 612 h 937"/>
                <a:gd name="T10" fmla="*/ 168 w 1189"/>
                <a:gd name="T11" fmla="*/ 540 h 937"/>
                <a:gd name="T12" fmla="*/ 132 w 1189"/>
                <a:gd name="T13" fmla="*/ 468 h 937"/>
                <a:gd name="T14" fmla="*/ 84 w 1189"/>
                <a:gd name="T15" fmla="*/ 384 h 937"/>
                <a:gd name="T16" fmla="*/ 24 w 1189"/>
                <a:gd name="T17" fmla="*/ 312 h 937"/>
                <a:gd name="T18" fmla="*/ 0 w 1189"/>
                <a:gd name="T19" fmla="*/ 240 h 937"/>
                <a:gd name="T20" fmla="*/ 0 w 1189"/>
                <a:gd name="T21" fmla="*/ 168 h 937"/>
                <a:gd name="T22" fmla="*/ 24 w 1189"/>
                <a:gd name="T23" fmla="*/ 96 h 937"/>
                <a:gd name="T24" fmla="*/ 84 w 1189"/>
                <a:gd name="T25" fmla="*/ 36 h 937"/>
                <a:gd name="T26" fmla="*/ 144 w 1189"/>
                <a:gd name="T27" fmla="*/ 12 h 937"/>
                <a:gd name="T28" fmla="*/ 228 w 1189"/>
                <a:gd name="T29" fmla="*/ 24 h 937"/>
                <a:gd name="T30" fmla="*/ 300 w 1189"/>
                <a:gd name="T31" fmla="*/ 60 h 937"/>
                <a:gd name="T32" fmla="*/ 348 w 1189"/>
                <a:gd name="T33" fmla="*/ 132 h 937"/>
                <a:gd name="T34" fmla="*/ 384 w 1189"/>
                <a:gd name="T35" fmla="*/ 204 h 937"/>
                <a:gd name="T36" fmla="*/ 408 w 1189"/>
                <a:gd name="T37" fmla="*/ 276 h 937"/>
                <a:gd name="T38" fmla="*/ 432 w 1189"/>
                <a:gd name="T39" fmla="*/ 348 h 937"/>
                <a:gd name="T40" fmla="*/ 444 w 1189"/>
                <a:gd name="T41" fmla="*/ 420 h 937"/>
                <a:gd name="T42" fmla="*/ 456 w 1189"/>
                <a:gd name="T43" fmla="*/ 492 h 937"/>
                <a:gd name="T44" fmla="*/ 480 w 1189"/>
                <a:gd name="T45" fmla="*/ 564 h 937"/>
                <a:gd name="T46" fmla="*/ 516 w 1189"/>
                <a:gd name="T47" fmla="*/ 636 h 937"/>
                <a:gd name="T48" fmla="*/ 600 w 1189"/>
                <a:gd name="T49" fmla="*/ 672 h 937"/>
                <a:gd name="T50" fmla="*/ 672 w 1189"/>
                <a:gd name="T51" fmla="*/ 684 h 937"/>
                <a:gd name="T52" fmla="*/ 744 w 1189"/>
                <a:gd name="T53" fmla="*/ 660 h 937"/>
                <a:gd name="T54" fmla="*/ 804 w 1189"/>
                <a:gd name="T55" fmla="*/ 588 h 937"/>
                <a:gd name="T56" fmla="*/ 828 w 1189"/>
                <a:gd name="T57" fmla="*/ 504 h 937"/>
                <a:gd name="T58" fmla="*/ 840 w 1189"/>
                <a:gd name="T59" fmla="*/ 432 h 937"/>
                <a:gd name="T60" fmla="*/ 876 w 1189"/>
                <a:gd name="T61" fmla="*/ 360 h 937"/>
                <a:gd name="T62" fmla="*/ 924 w 1189"/>
                <a:gd name="T63" fmla="*/ 288 h 937"/>
                <a:gd name="T64" fmla="*/ 984 w 1189"/>
                <a:gd name="T65" fmla="*/ 252 h 937"/>
                <a:gd name="T66" fmla="*/ 1056 w 1189"/>
                <a:gd name="T67" fmla="*/ 240 h 937"/>
                <a:gd name="T68" fmla="*/ 1128 w 1189"/>
                <a:gd name="T69" fmla="*/ 264 h 937"/>
                <a:gd name="T70" fmla="*/ 1176 w 1189"/>
                <a:gd name="T71" fmla="*/ 324 h 937"/>
                <a:gd name="T72" fmla="*/ 1188 w 1189"/>
                <a:gd name="T73" fmla="*/ 396 h 937"/>
                <a:gd name="T74" fmla="*/ 1164 w 1189"/>
                <a:gd name="T75" fmla="*/ 468 h 937"/>
                <a:gd name="T76" fmla="*/ 1128 w 1189"/>
                <a:gd name="T77" fmla="*/ 540 h 937"/>
                <a:gd name="T78" fmla="*/ 1080 w 1189"/>
                <a:gd name="T79" fmla="*/ 612 h 937"/>
                <a:gd name="T80" fmla="*/ 1020 w 1189"/>
                <a:gd name="T81" fmla="*/ 672 h 937"/>
                <a:gd name="T82" fmla="*/ 984 w 1189"/>
                <a:gd name="T83" fmla="*/ 744 h 937"/>
                <a:gd name="T84" fmla="*/ 936 w 1189"/>
                <a:gd name="T85" fmla="*/ 816 h 937"/>
                <a:gd name="T86" fmla="*/ 900 w 1189"/>
                <a:gd name="T87" fmla="*/ 888 h 9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89"/>
                <a:gd name="T133" fmla="*/ 0 h 937"/>
                <a:gd name="T134" fmla="*/ 1189 w 1189"/>
                <a:gd name="T135" fmla="*/ 937 h 9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660496" name="Rectangle 16"/>
            <p:cNvSpPr>
              <a:spLocks noChangeArrowheads="1"/>
            </p:cNvSpPr>
            <p:nvPr/>
          </p:nvSpPr>
          <p:spPr bwMode="auto">
            <a:xfrm>
              <a:off x="4573" y="3313"/>
              <a:ext cx="826"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400">
                  <a:solidFill>
                    <a:srgbClr val="008000"/>
                  </a:solidFill>
                  <a:latin typeface="Arial" panose="020B0604020202020204" pitchFamily="34" charset="0"/>
                  <a:ea typeface="+mn-ea"/>
                  <a:cs typeface="Arial" panose="020B0604020202020204" pitchFamily="34" charset="0"/>
                </a:rPr>
                <a:t>PG</a:t>
              </a:r>
            </a:p>
          </p:txBody>
        </p:sp>
        <p:sp>
          <p:nvSpPr>
            <p:cNvPr id="45102" name="Freeform 17"/>
            <p:cNvSpPr>
              <a:spLocks/>
            </p:cNvSpPr>
            <p:nvPr/>
          </p:nvSpPr>
          <p:spPr bwMode="auto">
            <a:xfrm>
              <a:off x="2052" y="1656"/>
              <a:ext cx="169" cy="193"/>
            </a:xfrm>
            <a:custGeom>
              <a:avLst/>
              <a:gdLst>
                <a:gd name="T0" fmla="*/ 108 w 169"/>
                <a:gd name="T1" fmla="*/ 12 h 193"/>
                <a:gd name="T2" fmla="*/ 84 w 169"/>
                <a:gd name="T3" fmla="*/ 24 h 193"/>
                <a:gd name="T4" fmla="*/ 60 w 169"/>
                <a:gd name="T5" fmla="*/ 36 h 193"/>
                <a:gd name="T6" fmla="*/ 36 w 169"/>
                <a:gd name="T7" fmla="*/ 48 h 193"/>
                <a:gd name="T8" fmla="*/ 24 w 169"/>
                <a:gd name="T9" fmla="*/ 72 h 193"/>
                <a:gd name="T10" fmla="*/ 0 w 169"/>
                <a:gd name="T11" fmla="*/ 96 h 193"/>
                <a:gd name="T12" fmla="*/ 0 w 169"/>
                <a:gd name="T13" fmla="*/ 120 h 193"/>
                <a:gd name="T14" fmla="*/ 0 w 169"/>
                <a:gd name="T15" fmla="*/ 144 h 193"/>
                <a:gd name="T16" fmla="*/ 24 w 169"/>
                <a:gd name="T17" fmla="*/ 156 h 193"/>
                <a:gd name="T18" fmla="*/ 36 w 169"/>
                <a:gd name="T19" fmla="*/ 180 h 193"/>
                <a:gd name="T20" fmla="*/ 60 w 169"/>
                <a:gd name="T21" fmla="*/ 192 h 193"/>
                <a:gd name="T22" fmla="*/ 84 w 169"/>
                <a:gd name="T23" fmla="*/ 192 h 193"/>
                <a:gd name="T24" fmla="*/ 108 w 169"/>
                <a:gd name="T25" fmla="*/ 192 h 193"/>
                <a:gd name="T26" fmla="*/ 132 w 169"/>
                <a:gd name="T27" fmla="*/ 180 h 193"/>
                <a:gd name="T28" fmla="*/ 144 w 169"/>
                <a:gd name="T29" fmla="*/ 156 h 193"/>
                <a:gd name="T30" fmla="*/ 156 w 169"/>
                <a:gd name="T31" fmla="*/ 132 h 193"/>
                <a:gd name="T32" fmla="*/ 168 w 169"/>
                <a:gd name="T33" fmla="*/ 108 h 193"/>
                <a:gd name="T34" fmla="*/ 168 w 169"/>
                <a:gd name="T35" fmla="*/ 84 h 193"/>
                <a:gd name="T36" fmla="*/ 168 w 169"/>
                <a:gd name="T37" fmla="*/ 60 h 193"/>
                <a:gd name="T38" fmla="*/ 156 w 169"/>
                <a:gd name="T39" fmla="*/ 36 h 193"/>
                <a:gd name="T40" fmla="*/ 144 w 169"/>
                <a:gd name="T41" fmla="*/ 12 h 193"/>
                <a:gd name="T42" fmla="*/ 120 w 169"/>
                <a:gd name="T43" fmla="*/ 0 h 193"/>
                <a:gd name="T44" fmla="*/ 108 w 169"/>
                <a:gd name="T45" fmla="*/ 12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9"/>
                <a:gd name="T70" fmla="*/ 0 h 193"/>
                <a:gd name="T71" fmla="*/ 169 w 169"/>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45103" name="Freeform 18"/>
            <p:cNvSpPr>
              <a:spLocks/>
            </p:cNvSpPr>
            <p:nvPr/>
          </p:nvSpPr>
          <p:spPr bwMode="auto">
            <a:xfrm>
              <a:off x="1932" y="2100"/>
              <a:ext cx="277" cy="577"/>
            </a:xfrm>
            <a:custGeom>
              <a:avLst/>
              <a:gdLst>
                <a:gd name="T0" fmla="*/ 180 w 277"/>
                <a:gd name="T1" fmla="*/ 0 h 577"/>
                <a:gd name="T2" fmla="*/ 204 w 277"/>
                <a:gd name="T3" fmla="*/ 24 h 577"/>
                <a:gd name="T4" fmla="*/ 228 w 277"/>
                <a:gd name="T5" fmla="*/ 36 h 577"/>
                <a:gd name="T6" fmla="*/ 240 w 277"/>
                <a:gd name="T7" fmla="*/ 60 h 577"/>
                <a:gd name="T8" fmla="*/ 264 w 277"/>
                <a:gd name="T9" fmla="*/ 84 h 577"/>
                <a:gd name="T10" fmla="*/ 276 w 277"/>
                <a:gd name="T11" fmla="*/ 108 h 577"/>
                <a:gd name="T12" fmla="*/ 276 w 277"/>
                <a:gd name="T13" fmla="*/ 132 h 577"/>
                <a:gd name="T14" fmla="*/ 276 w 277"/>
                <a:gd name="T15" fmla="*/ 156 h 577"/>
                <a:gd name="T16" fmla="*/ 276 w 277"/>
                <a:gd name="T17" fmla="*/ 180 h 577"/>
                <a:gd name="T18" fmla="*/ 276 w 277"/>
                <a:gd name="T19" fmla="*/ 204 h 577"/>
                <a:gd name="T20" fmla="*/ 276 w 277"/>
                <a:gd name="T21" fmla="*/ 228 h 577"/>
                <a:gd name="T22" fmla="*/ 276 w 277"/>
                <a:gd name="T23" fmla="*/ 252 h 577"/>
                <a:gd name="T24" fmla="*/ 276 w 277"/>
                <a:gd name="T25" fmla="*/ 276 h 577"/>
                <a:gd name="T26" fmla="*/ 276 w 277"/>
                <a:gd name="T27" fmla="*/ 300 h 577"/>
                <a:gd name="T28" fmla="*/ 264 w 277"/>
                <a:gd name="T29" fmla="*/ 324 h 577"/>
                <a:gd name="T30" fmla="*/ 264 w 277"/>
                <a:gd name="T31" fmla="*/ 348 h 577"/>
                <a:gd name="T32" fmla="*/ 252 w 277"/>
                <a:gd name="T33" fmla="*/ 372 h 577"/>
                <a:gd name="T34" fmla="*/ 240 w 277"/>
                <a:gd name="T35" fmla="*/ 396 h 577"/>
                <a:gd name="T36" fmla="*/ 216 w 277"/>
                <a:gd name="T37" fmla="*/ 420 h 577"/>
                <a:gd name="T38" fmla="*/ 204 w 277"/>
                <a:gd name="T39" fmla="*/ 444 h 577"/>
                <a:gd name="T40" fmla="*/ 192 w 277"/>
                <a:gd name="T41" fmla="*/ 468 h 577"/>
                <a:gd name="T42" fmla="*/ 168 w 277"/>
                <a:gd name="T43" fmla="*/ 480 h 577"/>
                <a:gd name="T44" fmla="*/ 168 w 277"/>
                <a:gd name="T45" fmla="*/ 504 h 577"/>
                <a:gd name="T46" fmla="*/ 144 w 277"/>
                <a:gd name="T47" fmla="*/ 516 h 577"/>
                <a:gd name="T48" fmla="*/ 132 w 277"/>
                <a:gd name="T49" fmla="*/ 540 h 577"/>
                <a:gd name="T50" fmla="*/ 108 w 277"/>
                <a:gd name="T51" fmla="*/ 552 h 577"/>
                <a:gd name="T52" fmla="*/ 96 w 277"/>
                <a:gd name="T53" fmla="*/ 576 h 577"/>
                <a:gd name="T54" fmla="*/ 72 w 277"/>
                <a:gd name="T55" fmla="*/ 576 h 577"/>
                <a:gd name="T56" fmla="*/ 48 w 277"/>
                <a:gd name="T57" fmla="*/ 576 h 577"/>
                <a:gd name="T58" fmla="*/ 12 w 277"/>
                <a:gd name="T59" fmla="*/ 552 h 577"/>
                <a:gd name="T60" fmla="*/ 12 w 277"/>
                <a:gd name="T61" fmla="*/ 528 h 577"/>
                <a:gd name="T62" fmla="*/ 0 w 277"/>
                <a:gd name="T63" fmla="*/ 504 h 577"/>
                <a:gd name="T64" fmla="*/ 12 w 277"/>
                <a:gd name="T65" fmla="*/ 480 h 577"/>
                <a:gd name="T66" fmla="*/ 24 w 277"/>
                <a:gd name="T67" fmla="*/ 456 h 577"/>
                <a:gd name="T68" fmla="*/ 24 w 277"/>
                <a:gd name="T69" fmla="*/ 432 h 577"/>
                <a:gd name="T70" fmla="*/ 48 w 277"/>
                <a:gd name="T71" fmla="*/ 420 h 577"/>
                <a:gd name="T72" fmla="*/ 60 w 277"/>
                <a:gd name="T73" fmla="*/ 396 h 577"/>
                <a:gd name="T74" fmla="*/ 72 w 277"/>
                <a:gd name="T75" fmla="*/ 372 h 577"/>
                <a:gd name="T76" fmla="*/ 96 w 277"/>
                <a:gd name="T77" fmla="*/ 360 h 577"/>
                <a:gd name="T78" fmla="*/ 96 w 277"/>
                <a:gd name="T79" fmla="*/ 336 h 577"/>
                <a:gd name="T80" fmla="*/ 120 w 277"/>
                <a:gd name="T81" fmla="*/ 312 h 577"/>
                <a:gd name="T82" fmla="*/ 132 w 277"/>
                <a:gd name="T83" fmla="*/ 276 h 577"/>
                <a:gd name="T84" fmla="*/ 144 w 277"/>
                <a:gd name="T85" fmla="*/ 252 h 577"/>
                <a:gd name="T86" fmla="*/ 156 w 277"/>
                <a:gd name="T87" fmla="*/ 228 h 577"/>
                <a:gd name="T88" fmla="*/ 168 w 277"/>
                <a:gd name="T89" fmla="*/ 204 h 577"/>
                <a:gd name="T90" fmla="*/ 180 w 277"/>
                <a:gd name="T91" fmla="*/ 180 h 577"/>
                <a:gd name="T92" fmla="*/ 180 w 277"/>
                <a:gd name="T93" fmla="*/ 156 h 577"/>
                <a:gd name="T94" fmla="*/ 180 w 277"/>
                <a:gd name="T95" fmla="*/ 132 h 577"/>
                <a:gd name="T96" fmla="*/ 180 w 277"/>
                <a:gd name="T97" fmla="*/ 108 h 577"/>
                <a:gd name="T98" fmla="*/ 180 w 277"/>
                <a:gd name="T99" fmla="*/ 84 h 577"/>
                <a:gd name="T100" fmla="*/ 180 w 277"/>
                <a:gd name="T101" fmla="*/ 60 h 577"/>
                <a:gd name="T102" fmla="*/ 180 w 277"/>
                <a:gd name="T103" fmla="*/ 36 h 577"/>
                <a:gd name="T104" fmla="*/ 180 w 277"/>
                <a:gd name="T105" fmla="*/ 12 h 577"/>
                <a:gd name="T106" fmla="*/ 204 w 277"/>
                <a:gd name="T107" fmla="*/ 0 h 577"/>
                <a:gd name="T108" fmla="*/ 180 w 277"/>
                <a:gd name="T109" fmla="*/ 0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7"/>
                <a:gd name="T166" fmla="*/ 0 h 577"/>
                <a:gd name="T167" fmla="*/ 277 w 277"/>
                <a:gd name="T168" fmla="*/ 577 h 5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45104" name="Freeform 19"/>
            <p:cNvSpPr>
              <a:spLocks/>
            </p:cNvSpPr>
            <p:nvPr/>
          </p:nvSpPr>
          <p:spPr bwMode="auto">
            <a:xfrm>
              <a:off x="2100" y="1848"/>
              <a:ext cx="37" cy="265"/>
            </a:xfrm>
            <a:custGeom>
              <a:avLst/>
              <a:gdLst>
                <a:gd name="T0" fmla="*/ 12 w 37"/>
                <a:gd name="T1" fmla="*/ 12 h 265"/>
                <a:gd name="T2" fmla="*/ 36 w 37"/>
                <a:gd name="T3" fmla="*/ 0 h 265"/>
                <a:gd name="T4" fmla="*/ 36 w 37"/>
                <a:gd name="T5" fmla="*/ 24 h 265"/>
                <a:gd name="T6" fmla="*/ 36 w 37"/>
                <a:gd name="T7" fmla="*/ 48 h 265"/>
                <a:gd name="T8" fmla="*/ 36 w 37"/>
                <a:gd name="T9" fmla="*/ 72 h 265"/>
                <a:gd name="T10" fmla="*/ 36 w 37"/>
                <a:gd name="T11" fmla="*/ 96 h 265"/>
                <a:gd name="T12" fmla="*/ 24 w 37"/>
                <a:gd name="T13" fmla="*/ 120 h 265"/>
                <a:gd name="T14" fmla="*/ 12 w 37"/>
                <a:gd name="T15" fmla="*/ 144 h 265"/>
                <a:gd name="T16" fmla="*/ 0 w 37"/>
                <a:gd name="T17" fmla="*/ 168 h 265"/>
                <a:gd name="T18" fmla="*/ 0 w 37"/>
                <a:gd name="T19" fmla="*/ 192 h 265"/>
                <a:gd name="T20" fmla="*/ 0 w 37"/>
                <a:gd name="T21" fmla="*/ 216 h 265"/>
                <a:gd name="T22" fmla="*/ 0 w 37"/>
                <a:gd name="T23" fmla="*/ 240 h 265"/>
                <a:gd name="T24" fmla="*/ 12 w 37"/>
                <a:gd name="T25" fmla="*/ 264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265"/>
                <a:gd name="T41" fmla="*/ 37 w 37"/>
                <a:gd name="T42" fmla="*/ 265 h 2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45105" name="Rectangle 20"/>
            <p:cNvSpPr>
              <a:spLocks noChangeArrowheads="1"/>
            </p:cNvSpPr>
            <p:nvPr/>
          </p:nvSpPr>
          <p:spPr bwMode="auto">
            <a:xfrm>
              <a:off x="2173" y="1501"/>
              <a:ext cx="802"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400">
                  <a:solidFill>
                    <a:srgbClr val="022380"/>
                  </a:solidFill>
                  <a:latin typeface="Arial" panose="020B0604020202020204" pitchFamily="34" charset="0"/>
                  <a:cs typeface="Arial" panose="020B0604020202020204" pitchFamily="34" charset="0"/>
                </a:rPr>
                <a:t>SG</a:t>
              </a:r>
            </a:p>
          </p:txBody>
        </p:sp>
        <p:sp>
          <p:nvSpPr>
            <p:cNvPr id="660501" name="Rectangle 21"/>
            <p:cNvSpPr>
              <a:spLocks noChangeArrowheads="1"/>
            </p:cNvSpPr>
            <p:nvPr/>
          </p:nvSpPr>
          <p:spPr bwMode="auto">
            <a:xfrm>
              <a:off x="1585" y="3553"/>
              <a:ext cx="442"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400">
                  <a:solidFill>
                    <a:srgbClr val="008000"/>
                  </a:solidFill>
                  <a:latin typeface="Arial" panose="020B0604020202020204" pitchFamily="34" charset="0"/>
                  <a:ea typeface="+mn-ea"/>
                  <a:cs typeface="Arial" panose="020B0604020202020204" pitchFamily="34" charset="0"/>
                </a:rPr>
                <a:t>RS</a:t>
              </a:r>
            </a:p>
          </p:txBody>
        </p:sp>
        <p:sp>
          <p:nvSpPr>
            <p:cNvPr id="660502" name="Rectangle 22"/>
            <p:cNvSpPr>
              <a:spLocks noChangeArrowheads="1"/>
            </p:cNvSpPr>
            <p:nvPr/>
          </p:nvSpPr>
          <p:spPr bwMode="auto">
            <a:xfrm>
              <a:off x="1273" y="625"/>
              <a:ext cx="526"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400">
                  <a:solidFill>
                    <a:srgbClr val="008000"/>
                  </a:solidFill>
                  <a:latin typeface="Arial" panose="020B0604020202020204" pitchFamily="34" charset="0"/>
                  <a:ea typeface="+mn-ea"/>
                  <a:cs typeface="Arial" panose="020B0604020202020204" pitchFamily="34" charset="0"/>
                </a:rPr>
                <a:t>MS</a:t>
              </a:r>
            </a:p>
          </p:txBody>
        </p:sp>
        <p:sp>
          <p:nvSpPr>
            <p:cNvPr id="45108" name="Rectangle 23"/>
            <p:cNvSpPr>
              <a:spLocks noChangeArrowheads="1"/>
            </p:cNvSpPr>
            <p:nvPr/>
          </p:nvSpPr>
          <p:spPr bwMode="auto">
            <a:xfrm>
              <a:off x="1944" y="2760"/>
              <a:ext cx="105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45109" name="Line 24"/>
            <p:cNvSpPr>
              <a:spLocks noChangeShapeType="1"/>
            </p:cNvSpPr>
            <p:nvPr/>
          </p:nvSpPr>
          <p:spPr bwMode="auto">
            <a:xfrm>
              <a:off x="1100" y="2208"/>
              <a:ext cx="4124" cy="0"/>
            </a:xfrm>
            <a:prstGeom prst="line">
              <a:avLst/>
            </a:prstGeom>
            <a:noFill/>
            <a:ln w="25400">
              <a:solidFill>
                <a:schemeClr val="accent2"/>
              </a:solidFill>
              <a:prstDash val="dashDot"/>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5110" name="Line 25"/>
            <p:cNvSpPr>
              <a:spLocks noChangeShapeType="1"/>
            </p:cNvSpPr>
            <p:nvPr/>
          </p:nvSpPr>
          <p:spPr bwMode="auto">
            <a:xfrm>
              <a:off x="3144" y="620"/>
              <a:ext cx="0" cy="3152"/>
            </a:xfrm>
            <a:prstGeom prst="line">
              <a:avLst/>
            </a:prstGeom>
            <a:noFill/>
            <a:ln w="25400">
              <a:solidFill>
                <a:schemeClr val="accent2"/>
              </a:solidFill>
              <a:prstDash val="dashDot"/>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60506" name="Rectangle 26"/>
            <p:cNvSpPr>
              <a:spLocks noChangeArrowheads="1"/>
            </p:cNvSpPr>
            <p:nvPr/>
          </p:nvSpPr>
          <p:spPr bwMode="auto">
            <a:xfrm>
              <a:off x="1646" y="2276"/>
              <a:ext cx="1090"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400">
                  <a:solidFill>
                    <a:srgbClr val="008000"/>
                  </a:solidFill>
                  <a:latin typeface="Arial" panose="020B0604020202020204" pitchFamily="34" charset="0"/>
                  <a:ea typeface="+mn-ea"/>
                  <a:cs typeface="Arial" panose="020B0604020202020204" pitchFamily="34" charset="0"/>
                </a:rPr>
                <a:t>DS</a:t>
              </a:r>
            </a:p>
          </p:txBody>
        </p:sp>
        <p:sp>
          <p:nvSpPr>
            <p:cNvPr id="45112" name="Oval 27"/>
            <p:cNvSpPr>
              <a:spLocks noChangeArrowheads="1"/>
            </p:cNvSpPr>
            <p:nvPr/>
          </p:nvSpPr>
          <p:spPr bwMode="auto">
            <a:xfrm>
              <a:off x="4243" y="2840"/>
              <a:ext cx="122" cy="118"/>
            </a:xfrm>
            <a:prstGeom prst="ellipse">
              <a:avLst/>
            </a:prstGeom>
            <a:solidFill>
              <a:schemeClr val="accent1"/>
            </a:solidFill>
            <a:ln w="25400">
              <a:solidFill>
                <a:schemeClr val="accent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660508" name="Rectangle 28"/>
            <p:cNvSpPr>
              <a:spLocks noChangeArrowheads="1"/>
            </p:cNvSpPr>
            <p:nvPr/>
          </p:nvSpPr>
          <p:spPr bwMode="auto">
            <a:xfrm>
              <a:off x="2571" y="709"/>
              <a:ext cx="512" cy="32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45114" name="Rectangle 29"/>
            <p:cNvSpPr>
              <a:spLocks noChangeArrowheads="1"/>
            </p:cNvSpPr>
            <p:nvPr/>
          </p:nvSpPr>
          <p:spPr bwMode="auto">
            <a:xfrm>
              <a:off x="4344" y="2769"/>
              <a:ext cx="526"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400">
                  <a:solidFill>
                    <a:schemeClr val="accent1"/>
                  </a:solidFill>
                  <a:latin typeface="Arial" panose="020B0604020202020204" pitchFamily="34" charset="0"/>
                  <a:cs typeface="Arial" panose="020B0604020202020204" pitchFamily="34" charset="0"/>
                </a:rPr>
                <a:t>U</a:t>
              </a:r>
              <a:endParaRPr lang="en-US" sz="2400">
                <a:solidFill>
                  <a:srgbClr val="008000"/>
                </a:solidFill>
                <a:latin typeface="Arial" panose="020B0604020202020204" pitchFamily="34" charset="0"/>
                <a:cs typeface="Arial" panose="020B0604020202020204" pitchFamily="34" charset="0"/>
              </a:endParaRPr>
            </a:p>
          </p:txBody>
        </p:sp>
        <p:sp>
          <p:nvSpPr>
            <p:cNvPr id="660510" name="Rectangle 30"/>
            <p:cNvSpPr>
              <a:spLocks noChangeArrowheads="1"/>
            </p:cNvSpPr>
            <p:nvPr/>
          </p:nvSpPr>
          <p:spPr bwMode="auto">
            <a:xfrm>
              <a:off x="1941" y="1618"/>
              <a:ext cx="255"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spcBef>
                  <a:spcPct val="50000"/>
                </a:spcBef>
                <a:defRPr/>
              </a:pPr>
              <a:r>
                <a:rPr lang="en-US" sz="2400">
                  <a:solidFill>
                    <a:srgbClr val="008000"/>
                  </a:solidFill>
                  <a:latin typeface="Arial" panose="020B0604020202020204" pitchFamily="34" charset="0"/>
                  <a:ea typeface="+mn-ea"/>
                  <a:cs typeface="Arial" panose="020B0604020202020204" pitchFamily="34" charset="0"/>
                </a:rPr>
                <a:t>C</a:t>
              </a:r>
            </a:p>
          </p:txBody>
        </p:sp>
        <p:sp>
          <p:nvSpPr>
            <p:cNvPr id="45116" name="Oval 31"/>
            <p:cNvSpPr>
              <a:spLocks noChangeArrowheads="1"/>
            </p:cNvSpPr>
            <p:nvPr/>
          </p:nvSpPr>
          <p:spPr bwMode="auto">
            <a:xfrm>
              <a:off x="1874" y="2038"/>
              <a:ext cx="122" cy="118"/>
            </a:xfrm>
            <a:prstGeom prst="ellipse">
              <a:avLst/>
            </a:prstGeom>
            <a:solidFill>
              <a:srgbClr val="008000"/>
            </a:solidFill>
            <a:ln w="25400">
              <a:solidFill>
                <a:srgbClr val="008000"/>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660512" name="Rectangle 32"/>
            <p:cNvSpPr>
              <a:spLocks noChangeArrowheads="1"/>
            </p:cNvSpPr>
            <p:nvPr/>
          </p:nvSpPr>
          <p:spPr bwMode="auto">
            <a:xfrm>
              <a:off x="1711" y="1939"/>
              <a:ext cx="223"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spcBef>
                  <a:spcPct val="50000"/>
                </a:spcBef>
                <a:defRPr/>
              </a:pPr>
              <a:r>
                <a:rPr lang="en-US" sz="2400">
                  <a:solidFill>
                    <a:srgbClr val="008000"/>
                  </a:solidFill>
                  <a:latin typeface="Arial" panose="020B0604020202020204" pitchFamily="34" charset="0"/>
                  <a:ea typeface="+mn-ea"/>
                  <a:cs typeface="Arial" panose="020B0604020202020204" pitchFamily="34" charset="0"/>
                </a:rPr>
                <a:t>J</a:t>
              </a:r>
            </a:p>
          </p:txBody>
        </p:sp>
        <p:sp>
          <p:nvSpPr>
            <p:cNvPr id="45118" name="Oval 33"/>
            <p:cNvSpPr>
              <a:spLocks noChangeArrowheads="1"/>
            </p:cNvSpPr>
            <p:nvPr/>
          </p:nvSpPr>
          <p:spPr bwMode="auto">
            <a:xfrm>
              <a:off x="2215" y="2017"/>
              <a:ext cx="122" cy="118"/>
            </a:xfrm>
            <a:prstGeom prst="ellipse">
              <a:avLst/>
            </a:prstGeom>
            <a:noFill/>
            <a:ln w="25400">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5119" name="Oval 34"/>
            <p:cNvSpPr>
              <a:spLocks noChangeArrowheads="1"/>
            </p:cNvSpPr>
            <p:nvPr/>
          </p:nvSpPr>
          <p:spPr bwMode="auto">
            <a:xfrm>
              <a:off x="1831" y="2881"/>
              <a:ext cx="122" cy="118"/>
            </a:xfrm>
            <a:prstGeom prst="ellipse">
              <a:avLst/>
            </a:prstGeom>
            <a:solidFill>
              <a:srgbClr val="008000"/>
            </a:solidFill>
            <a:ln w="25400">
              <a:solidFill>
                <a:srgbClr val="008000"/>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660515" name="Rectangle 35"/>
            <p:cNvSpPr>
              <a:spLocks noChangeArrowheads="1"/>
            </p:cNvSpPr>
            <p:nvPr/>
          </p:nvSpPr>
          <p:spPr bwMode="auto">
            <a:xfrm>
              <a:off x="1930" y="2804"/>
              <a:ext cx="396"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spcBef>
                  <a:spcPct val="50000"/>
                </a:spcBef>
                <a:defRPr/>
              </a:pPr>
              <a:r>
                <a:rPr lang="en-US" sz="2400">
                  <a:solidFill>
                    <a:srgbClr val="008000"/>
                  </a:solidFill>
                  <a:latin typeface="Arial" panose="020B0604020202020204" pitchFamily="34" charset="0"/>
                  <a:ea typeface="+mn-ea"/>
                  <a:cs typeface="Arial" panose="020B0604020202020204" pitchFamily="34" charset="0"/>
                </a:rPr>
                <a:t>KB</a:t>
              </a:r>
            </a:p>
          </p:txBody>
        </p:sp>
        <p:sp>
          <p:nvSpPr>
            <p:cNvPr id="45121" name="Oval 36"/>
            <p:cNvSpPr>
              <a:spLocks noChangeArrowheads="1"/>
            </p:cNvSpPr>
            <p:nvPr/>
          </p:nvSpPr>
          <p:spPr bwMode="auto">
            <a:xfrm>
              <a:off x="1885" y="3330"/>
              <a:ext cx="122" cy="118"/>
            </a:xfrm>
            <a:prstGeom prst="ellipse">
              <a:avLst/>
            </a:prstGeom>
            <a:solidFill>
              <a:srgbClr val="008000"/>
            </a:solidFill>
            <a:ln w="25400">
              <a:solidFill>
                <a:srgbClr val="008000"/>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660517" name="Rectangle 37"/>
            <p:cNvSpPr>
              <a:spLocks noChangeArrowheads="1"/>
            </p:cNvSpPr>
            <p:nvPr/>
          </p:nvSpPr>
          <p:spPr bwMode="auto">
            <a:xfrm>
              <a:off x="2001" y="3253"/>
              <a:ext cx="406"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spcBef>
                  <a:spcPct val="50000"/>
                </a:spcBef>
                <a:defRPr/>
              </a:pPr>
              <a:r>
                <a:rPr lang="en-US" sz="2400">
                  <a:solidFill>
                    <a:srgbClr val="008000"/>
                  </a:solidFill>
                  <a:latin typeface="Arial" panose="020B0604020202020204" pitchFamily="34" charset="0"/>
                  <a:ea typeface="+mn-ea"/>
                  <a:cs typeface="Arial" panose="020B0604020202020204" pitchFamily="34" charset="0"/>
                </a:rPr>
                <a:t>MS</a:t>
              </a:r>
            </a:p>
          </p:txBody>
        </p:sp>
        <p:sp>
          <p:nvSpPr>
            <p:cNvPr id="45123" name="Oval 38"/>
            <p:cNvSpPr>
              <a:spLocks noChangeArrowheads="1"/>
            </p:cNvSpPr>
            <p:nvPr/>
          </p:nvSpPr>
          <p:spPr bwMode="auto">
            <a:xfrm>
              <a:off x="1053" y="2637"/>
              <a:ext cx="122" cy="118"/>
            </a:xfrm>
            <a:prstGeom prst="ellipse">
              <a:avLst/>
            </a:prstGeom>
            <a:solidFill>
              <a:srgbClr val="008000"/>
            </a:solidFill>
            <a:ln w="25400">
              <a:solidFill>
                <a:srgbClr val="008000"/>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660519" name="Rectangle 39"/>
            <p:cNvSpPr>
              <a:spLocks noChangeArrowheads="1"/>
            </p:cNvSpPr>
            <p:nvPr/>
          </p:nvSpPr>
          <p:spPr bwMode="auto">
            <a:xfrm>
              <a:off x="1139" y="2571"/>
              <a:ext cx="244"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spcBef>
                  <a:spcPct val="50000"/>
                </a:spcBef>
                <a:defRPr/>
              </a:pPr>
              <a:r>
                <a:rPr lang="en-US" sz="2400">
                  <a:solidFill>
                    <a:srgbClr val="008000"/>
                  </a:solidFill>
                  <a:latin typeface="Arial" panose="020B0604020202020204" pitchFamily="34" charset="0"/>
                  <a:ea typeface="+mn-ea"/>
                  <a:cs typeface="Arial" panose="020B0604020202020204" pitchFamily="34" charset="0"/>
                </a:rPr>
                <a:t>E</a:t>
              </a:r>
            </a:p>
          </p:txBody>
        </p:sp>
        <p:sp>
          <p:nvSpPr>
            <p:cNvPr id="45125" name="Rectangle 40"/>
            <p:cNvSpPr>
              <a:spLocks noChangeArrowheads="1"/>
            </p:cNvSpPr>
            <p:nvPr/>
          </p:nvSpPr>
          <p:spPr bwMode="auto">
            <a:xfrm>
              <a:off x="2371" y="1939"/>
              <a:ext cx="417"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ctr">
                <a:spcBef>
                  <a:spcPct val="50000"/>
                </a:spcBef>
              </a:pPr>
              <a:r>
                <a:rPr lang="en-US" sz="2400">
                  <a:solidFill>
                    <a:srgbClr val="022380"/>
                  </a:solidFill>
                  <a:latin typeface="Arial" panose="020B0604020202020204" pitchFamily="34" charset="0"/>
                  <a:cs typeface="Arial" panose="020B0604020202020204" pitchFamily="34" charset="0"/>
                </a:rPr>
                <a:t>MN</a:t>
              </a:r>
            </a:p>
          </p:txBody>
        </p:sp>
        <p:sp>
          <p:nvSpPr>
            <p:cNvPr id="660521" name="Oval 41"/>
            <p:cNvSpPr>
              <a:spLocks noChangeArrowheads="1"/>
            </p:cNvSpPr>
            <p:nvPr/>
          </p:nvSpPr>
          <p:spPr bwMode="auto">
            <a:xfrm>
              <a:off x="1776" y="2640"/>
              <a:ext cx="672" cy="624"/>
            </a:xfrm>
            <a:prstGeom prst="ellipse">
              <a:avLst/>
            </a:prstGeom>
            <a:noFill/>
            <a:ln w="57150">
              <a:solidFill>
                <a:srgbClr val="008000"/>
              </a:solidFill>
              <a:round/>
              <a:headEnd/>
              <a:tailEnd/>
            </a:ln>
            <a:effectLst>
              <a:outerShdw blurRad="63500" dist="109250" dir="2132261"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45127" name="Rectangle 42"/>
            <p:cNvSpPr>
              <a:spLocks noChangeArrowheads="1"/>
            </p:cNvSpPr>
            <p:nvPr/>
          </p:nvSpPr>
          <p:spPr bwMode="auto">
            <a:xfrm>
              <a:off x="3673" y="1817"/>
              <a:ext cx="526"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400">
                  <a:solidFill>
                    <a:schemeClr val="accent1"/>
                  </a:solidFill>
                  <a:latin typeface="Arial" panose="020B0604020202020204" pitchFamily="34" charset="0"/>
                  <a:cs typeface="Arial" panose="020B0604020202020204" pitchFamily="34" charset="0"/>
                </a:rPr>
                <a:t>B</a:t>
              </a:r>
            </a:p>
          </p:txBody>
        </p:sp>
        <p:sp>
          <p:nvSpPr>
            <p:cNvPr id="45128" name="Oval 43"/>
            <p:cNvSpPr>
              <a:spLocks noChangeArrowheads="1"/>
            </p:cNvSpPr>
            <p:nvPr/>
          </p:nvSpPr>
          <p:spPr bwMode="auto">
            <a:xfrm>
              <a:off x="3592" y="1911"/>
              <a:ext cx="122" cy="118"/>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45129" name="Rectangle 44"/>
            <p:cNvSpPr>
              <a:spLocks noChangeArrowheads="1"/>
            </p:cNvSpPr>
            <p:nvPr/>
          </p:nvSpPr>
          <p:spPr bwMode="auto">
            <a:xfrm>
              <a:off x="3457" y="1141"/>
              <a:ext cx="526"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400">
                  <a:solidFill>
                    <a:srgbClr val="0331B3"/>
                  </a:solidFill>
                  <a:latin typeface="Arial" panose="020B0604020202020204" pitchFamily="34" charset="0"/>
                  <a:cs typeface="Arial" panose="020B0604020202020204" pitchFamily="34" charset="0"/>
                </a:rPr>
                <a:t>H</a:t>
              </a:r>
            </a:p>
          </p:txBody>
        </p:sp>
        <p:sp>
          <p:nvSpPr>
            <p:cNvPr id="45130" name="Oval 45"/>
            <p:cNvSpPr>
              <a:spLocks noChangeArrowheads="1"/>
            </p:cNvSpPr>
            <p:nvPr/>
          </p:nvSpPr>
          <p:spPr bwMode="auto">
            <a:xfrm>
              <a:off x="3347" y="1249"/>
              <a:ext cx="122" cy="118"/>
            </a:xfrm>
            <a:prstGeom prst="ellipse">
              <a:avLst/>
            </a:prstGeom>
            <a:solidFill>
              <a:srgbClr val="0331B3"/>
            </a:solidFill>
            <a:ln w="25400">
              <a:solidFill>
                <a:srgbClr val="0331B3"/>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45131" name="Rectangle 46"/>
            <p:cNvSpPr>
              <a:spLocks noChangeArrowheads="1"/>
            </p:cNvSpPr>
            <p:nvPr/>
          </p:nvSpPr>
          <p:spPr bwMode="auto">
            <a:xfrm>
              <a:off x="4465" y="961"/>
              <a:ext cx="814"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400">
                  <a:solidFill>
                    <a:srgbClr val="0331B3"/>
                  </a:solidFill>
                  <a:latin typeface="Arial" panose="020B0604020202020204" pitchFamily="34" charset="0"/>
                  <a:cs typeface="Arial" panose="020B0604020202020204" pitchFamily="34" charset="0"/>
                </a:rPr>
                <a:t>N(A)</a:t>
              </a:r>
            </a:p>
          </p:txBody>
        </p:sp>
        <p:sp>
          <p:nvSpPr>
            <p:cNvPr id="45132" name="Oval 47"/>
            <p:cNvSpPr>
              <a:spLocks noChangeArrowheads="1"/>
            </p:cNvSpPr>
            <p:nvPr/>
          </p:nvSpPr>
          <p:spPr bwMode="auto">
            <a:xfrm>
              <a:off x="4360" y="1036"/>
              <a:ext cx="122" cy="118"/>
            </a:xfrm>
            <a:prstGeom prst="ellipse">
              <a:avLst/>
            </a:prstGeom>
            <a:solidFill>
              <a:srgbClr val="0331B3"/>
            </a:solidFill>
            <a:ln w="25400">
              <a:solidFill>
                <a:srgbClr val="0331B3"/>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45133" name="Oval 48"/>
            <p:cNvSpPr>
              <a:spLocks noChangeArrowheads="1"/>
            </p:cNvSpPr>
            <p:nvPr/>
          </p:nvSpPr>
          <p:spPr bwMode="auto">
            <a:xfrm>
              <a:off x="1810" y="1729"/>
              <a:ext cx="122" cy="118"/>
            </a:xfrm>
            <a:prstGeom prst="ellipse">
              <a:avLst/>
            </a:prstGeom>
            <a:solidFill>
              <a:srgbClr val="008000"/>
            </a:solidFill>
            <a:ln w="25400">
              <a:solidFill>
                <a:srgbClr val="008000"/>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660529" name="Freeform 49"/>
            <p:cNvSpPr>
              <a:spLocks/>
            </p:cNvSpPr>
            <p:nvPr/>
          </p:nvSpPr>
          <p:spPr bwMode="auto">
            <a:xfrm>
              <a:off x="1767" y="798"/>
              <a:ext cx="575" cy="2120"/>
            </a:xfrm>
            <a:custGeom>
              <a:avLst/>
              <a:gdLst/>
              <a:ahLst/>
              <a:cxnLst>
                <a:cxn ang="0">
                  <a:pos x="147" y="2120"/>
                </a:cxn>
                <a:cxn ang="0">
                  <a:pos x="100" y="2049"/>
                </a:cxn>
                <a:cxn ang="0">
                  <a:pos x="84" y="2002"/>
                </a:cxn>
                <a:cxn ang="0">
                  <a:pos x="68" y="1971"/>
                </a:cxn>
                <a:cxn ang="0">
                  <a:pos x="53" y="1908"/>
                </a:cxn>
                <a:cxn ang="0">
                  <a:pos x="45" y="1877"/>
                </a:cxn>
                <a:cxn ang="0">
                  <a:pos x="92" y="1257"/>
                </a:cxn>
                <a:cxn ang="0">
                  <a:pos x="162" y="1069"/>
                </a:cxn>
                <a:cxn ang="0">
                  <a:pos x="257" y="888"/>
                </a:cxn>
                <a:cxn ang="0">
                  <a:pos x="312" y="818"/>
                </a:cxn>
                <a:cxn ang="0">
                  <a:pos x="390" y="669"/>
                </a:cxn>
                <a:cxn ang="0">
                  <a:pos x="437" y="575"/>
                </a:cxn>
                <a:cxn ang="0">
                  <a:pos x="500" y="410"/>
                </a:cxn>
                <a:cxn ang="0">
                  <a:pos x="531" y="300"/>
                </a:cxn>
                <a:cxn ang="0">
                  <a:pos x="555" y="182"/>
                </a:cxn>
                <a:cxn ang="0">
                  <a:pos x="492" y="2"/>
                </a:cxn>
                <a:cxn ang="0">
                  <a:pos x="437" y="2"/>
                </a:cxn>
              </a:cxnLst>
              <a:rect l="0" t="0" r="r" b="b"/>
              <a:pathLst>
                <a:path w="575" h="2120">
                  <a:moveTo>
                    <a:pt x="147" y="2120"/>
                  </a:moveTo>
                  <a:cubicBezTo>
                    <a:pt x="131" y="2096"/>
                    <a:pt x="111" y="2075"/>
                    <a:pt x="100" y="2049"/>
                  </a:cubicBezTo>
                  <a:cubicBezTo>
                    <a:pt x="93" y="2033"/>
                    <a:pt x="91" y="2016"/>
                    <a:pt x="84" y="2002"/>
                  </a:cubicBezTo>
                  <a:cubicBezTo>
                    <a:pt x="78" y="1991"/>
                    <a:pt x="73" y="1981"/>
                    <a:pt x="68" y="1971"/>
                  </a:cubicBezTo>
                  <a:cubicBezTo>
                    <a:pt x="63" y="1950"/>
                    <a:pt x="58" y="1928"/>
                    <a:pt x="53" y="1908"/>
                  </a:cubicBezTo>
                  <a:cubicBezTo>
                    <a:pt x="50" y="1897"/>
                    <a:pt x="45" y="1877"/>
                    <a:pt x="45" y="1877"/>
                  </a:cubicBezTo>
                  <a:cubicBezTo>
                    <a:pt x="29" y="1737"/>
                    <a:pt x="0" y="1405"/>
                    <a:pt x="92" y="1257"/>
                  </a:cubicBezTo>
                  <a:cubicBezTo>
                    <a:pt x="103" y="1200"/>
                    <a:pt x="128" y="1114"/>
                    <a:pt x="162" y="1069"/>
                  </a:cubicBezTo>
                  <a:cubicBezTo>
                    <a:pt x="182" y="1008"/>
                    <a:pt x="220" y="941"/>
                    <a:pt x="257" y="888"/>
                  </a:cubicBezTo>
                  <a:cubicBezTo>
                    <a:pt x="273" y="863"/>
                    <a:pt x="298" y="844"/>
                    <a:pt x="312" y="818"/>
                  </a:cubicBezTo>
                  <a:cubicBezTo>
                    <a:pt x="336" y="767"/>
                    <a:pt x="361" y="717"/>
                    <a:pt x="390" y="669"/>
                  </a:cubicBezTo>
                  <a:cubicBezTo>
                    <a:pt x="408" y="637"/>
                    <a:pt x="416" y="604"/>
                    <a:pt x="437" y="575"/>
                  </a:cubicBezTo>
                  <a:cubicBezTo>
                    <a:pt x="450" y="519"/>
                    <a:pt x="473" y="461"/>
                    <a:pt x="500" y="410"/>
                  </a:cubicBezTo>
                  <a:cubicBezTo>
                    <a:pt x="507" y="368"/>
                    <a:pt x="512" y="337"/>
                    <a:pt x="531" y="300"/>
                  </a:cubicBezTo>
                  <a:cubicBezTo>
                    <a:pt x="537" y="260"/>
                    <a:pt x="547" y="221"/>
                    <a:pt x="555" y="182"/>
                  </a:cubicBezTo>
                  <a:cubicBezTo>
                    <a:pt x="552" y="133"/>
                    <a:pt x="575" y="10"/>
                    <a:pt x="492" y="2"/>
                  </a:cubicBezTo>
                  <a:cubicBezTo>
                    <a:pt x="473" y="0"/>
                    <a:pt x="455" y="2"/>
                    <a:pt x="437" y="2"/>
                  </a:cubicBezTo>
                </a:path>
              </a:pathLst>
            </a:custGeom>
            <a:noFill/>
            <a:ln w="57150" cap="flat" cmpd="sng">
              <a:solidFill>
                <a:srgbClr val="008000"/>
              </a:solidFill>
              <a:prstDash val="sysDot"/>
              <a:round/>
              <a:headEnd type="none" w="med" len="med"/>
              <a:tailEnd type="none" w="med" len="me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660530" name="Freeform 50"/>
            <p:cNvSpPr>
              <a:spLocks/>
            </p:cNvSpPr>
            <p:nvPr/>
          </p:nvSpPr>
          <p:spPr bwMode="auto">
            <a:xfrm>
              <a:off x="1446" y="786"/>
              <a:ext cx="731" cy="2204"/>
            </a:xfrm>
            <a:custGeom>
              <a:avLst/>
              <a:gdLst/>
              <a:ahLst/>
              <a:cxnLst>
                <a:cxn ang="0">
                  <a:pos x="731" y="0"/>
                </a:cxn>
                <a:cxn ang="0">
                  <a:pos x="606" y="71"/>
                </a:cxn>
                <a:cxn ang="0">
                  <a:pos x="590" y="479"/>
                </a:cxn>
                <a:cxn ang="0">
                  <a:pos x="504" y="698"/>
                </a:cxn>
                <a:cxn ang="0">
                  <a:pos x="339" y="1012"/>
                </a:cxn>
                <a:cxn ang="0">
                  <a:pos x="229" y="1184"/>
                </a:cxn>
                <a:cxn ang="0">
                  <a:pos x="80" y="1475"/>
                </a:cxn>
                <a:cxn ang="0">
                  <a:pos x="25" y="1679"/>
                </a:cxn>
                <a:cxn ang="0">
                  <a:pos x="190" y="2157"/>
                </a:cxn>
                <a:cxn ang="0">
                  <a:pos x="308" y="2204"/>
                </a:cxn>
              </a:cxnLst>
              <a:rect l="0" t="0" r="r" b="b"/>
              <a:pathLst>
                <a:path w="731" h="2204">
                  <a:moveTo>
                    <a:pt x="731" y="0"/>
                  </a:moveTo>
                  <a:cubicBezTo>
                    <a:pt x="639" y="8"/>
                    <a:pt x="641" y="0"/>
                    <a:pt x="606" y="71"/>
                  </a:cubicBezTo>
                  <a:cubicBezTo>
                    <a:pt x="579" y="253"/>
                    <a:pt x="608" y="35"/>
                    <a:pt x="590" y="479"/>
                  </a:cubicBezTo>
                  <a:cubicBezTo>
                    <a:pt x="586" y="557"/>
                    <a:pt x="535" y="628"/>
                    <a:pt x="504" y="698"/>
                  </a:cubicBezTo>
                  <a:cubicBezTo>
                    <a:pt x="454" y="805"/>
                    <a:pt x="399" y="910"/>
                    <a:pt x="339" y="1012"/>
                  </a:cubicBezTo>
                  <a:cubicBezTo>
                    <a:pt x="304" y="1070"/>
                    <a:pt x="278" y="1136"/>
                    <a:pt x="229" y="1184"/>
                  </a:cubicBezTo>
                  <a:cubicBezTo>
                    <a:pt x="198" y="1288"/>
                    <a:pt x="119" y="1374"/>
                    <a:pt x="80" y="1475"/>
                  </a:cubicBezTo>
                  <a:cubicBezTo>
                    <a:pt x="54" y="1539"/>
                    <a:pt x="38" y="1610"/>
                    <a:pt x="25" y="1679"/>
                  </a:cubicBezTo>
                  <a:cubicBezTo>
                    <a:pt x="31" y="1895"/>
                    <a:pt x="0" y="2036"/>
                    <a:pt x="190" y="2157"/>
                  </a:cubicBezTo>
                  <a:cubicBezTo>
                    <a:pt x="226" y="2179"/>
                    <a:pt x="263" y="2204"/>
                    <a:pt x="308" y="2204"/>
                  </a:cubicBezTo>
                </a:path>
              </a:pathLst>
            </a:custGeom>
            <a:noFill/>
            <a:ln w="57150" cap="flat" cmpd="sng">
              <a:solidFill>
                <a:srgbClr val="008000"/>
              </a:solidFill>
              <a:prstDash val="sysDot"/>
              <a:round/>
              <a:headEnd type="none" w="med" len="med"/>
              <a:tailEnd type="none" w="med" len="me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45136" name="Freeform 51"/>
            <p:cNvSpPr>
              <a:spLocks/>
            </p:cNvSpPr>
            <p:nvPr/>
          </p:nvSpPr>
          <p:spPr bwMode="auto">
            <a:xfrm>
              <a:off x="1932" y="2100"/>
              <a:ext cx="277" cy="577"/>
            </a:xfrm>
            <a:custGeom>
              <a:avLst/>
              <a:gdLst>
                <a:gd name="T0" fmla="*/ 180 w 277"/>
                <a:gd name="T1" fmla="*/ 0 h 577"/>
                <a:gd name="T2" fmla="*/ 204 w 277"/>
                <a:gd name="T3" fmla="*/ 24 h 577"/>
                <a:gd name="T4" fmla="*/ 228 w 277"/>
                <a:gd name="T5" fmla="*/ 36 h 577"/>
                <a:gd name="T6" fmla="*/ 240 w 277"/>
                <a:gd name="T7" fmla="*/ 60 h 577"/>
                <a:gd name="T8" fmla="*/ 264 w 277"/>
                <a:gd name="T9" fmla="*/ 84 h 577"/>
                <a:gd name="T10" fmla="*/ 276 w 277"/>
                <a:gd name="T11" fmla="*/ 108 h 577"/>
                <a:gd name="T12" fmla="*/ 276 w 277"/>
                <a:gd name="T13" fmla="*/ 132 h 577"/>
                <a:gd name="T14" fmla="*/ 276 w 277"/>
                <a:gd name="T15" fmla="*/ 156 h 577"/>
                <a:gd name="T16" fmla="*/ 276 w 277"/>
                <a:gd name="T17" fmla="*/ 180 h 577"/>
                <a:gd name="T18" fmla="*/ 276 w 277"/>
                <a:gd name="T19" fmla="*/ 204 h 577"/>
                <a:gd name="T20" fmla="*/ 276 w 277"/>
                <a:gd name="T21" fmla="*/ 228 h 577"/>
                <a:gd name="T22" fmla="*/ 276 w 277"/>
                <a:gd name="T23" fmla="*/ 252 h 577"/>
                <a:gd name="T24" fmla="*/ 276 w 277"/>
                <a:gd name="T25" fmla="*/ 276 h 577"/>
                <a:gd name="T26" fmla="*/ 276 w 277"/>
                <a:gd name="T27" fmla="*/ 300 h 577"/>
                <a:gd name="T28" fmla="*/ 264 w 277"/>
                <a:gd name="T29" fmla="*/ 324 h 577"/>
                <a:gd name="T30" fmla="*/ 264 w 277"/>
                <a:gd name="T31" fmla="*/ 348 h 577"/>
                <a:gd name="T32" fmla="*/ 252 w 277"/>
                <a:gd name="T33" fmla="*/ 372 h 577"/>
                <a:gd name="T34" fmla="*/ 240 w 277"/>
                <a:gd name="T35" fmla="*/ 396 h 577"/>
                <a:gd name="T36" fmla="*/ 216 w 277"/>
                <a:gd name="T37" fmla="*/ 420 h 577"/>
                <a:gd name="T38" fmla="*/ 204 w 277"/>
                <a:gd name="T39" fmla="*/ 444 h 577"/>
                <a:gd name="T40" fmla="*/ 192 w 277"/>
                <a:gd name="T41" fmla="*/ 468 h 577"/>
                <a:gd name="T42" fmla="*/ 168 w 277"/>
                <a:gd name="T43" fmla="*/ 480 h 577"/>
                <a:gd name="T44" fmla="*/ 168 w 277"/>
                <a:gd name="T45" fmla="*/ 504 h 577"/>
                <a:gd name="T46" fmla="*/ 144 w 277"/>
                <a:gd name="T47" fmla="*/ 516 h 577"/>
                <a:gd name="T48" fmla="*/ 132 w 277"/>
                <a:gd name="T49" fmla="*/ 540 h 577"/>
                <a:gd name="T50" fmla="*/ 108 w 277"/>
                <a:gd name="T51" fmla="*/ 552 h 577"/>
                <a:gd name="T52" fmla="*/ 96 w 277"/>
                <a:gd name="T53" fmla="*/ 576 h 577"/>
                <a:gd name="T54" fmla="*/ 72 w 277"/>
                <a:gd name="T55" fmla="*/ 576 h 577"/>
                <a:gd name="T56" fmla="*/ 48 w 277"/>
                <a:gd name="T57" fmla="*/ 576 h 577"/>
                <a:gd name="T58" fmla="*/ 12 w 277"/>
                <a:gd name="T59" fmla="*/ 552 h 577"/>
                <a:gd name="T60" fmla="*/ 12 w 277"/>
                <a:gd name="T61" fmla="*/ 528 h 577"/>
                <a:gd name="T62" fmla="*/ 0 w 277"/>
                <a:gd name="T63" fmla="*/ 504 h 577"/>
                <a:gd name="T64" fmla="*/ 12 w 277"/>
                <a:gd name="T65" fmla="*/ 480 h 577"/>
                <a:gd name="T66" fmla="*/ 24 w 277"/>
                <a:gd name="T67" fmla="*/ 456 h 577"/>
                <a:gd name="T68" fmla="*/ 24 w 277"/>
                <a:gd name="T69" fmla="*/ 432 h 577"/>
                <a:gd name="T70" fmla="*/ 48 w 277"/>
                <a:gd name="T71" fmla="*/ 420 h 577"/>
                <a:gd name="T72" fmla="*/ 60 w 277"/>
                <a:gd name="T73" fmla="*/ 396 h 577"/>
                <a:gd name="T74" fmla="*/ 72 w 277"/>
                <a:gd name="T75" fmla="*/ 372 h 577"/>
                <a:gd name="T76" fmla="*/ 96 w 277"/>
                <a:gd name="T77" fmla="*/ 360 h 577"/>
                <a:gd name="T78" fmla="*/ 96 w 277"/>
                <a:gd name="T79" fmla="*/ 336 h 577"/>
                <a:gd name="T80" fmla="*/ 120 w 277"/>
                <a:gd name="T81" fmla="*/ 312 h 577"/>
                <a:gd name="T82" fmla="*/ 132 w 277"/>
                <a:gd name="T83" fmla="*/ 276 h 577"/>
                <a:gd name="T84" fmla="*/ 144 w 277"/>
                <a:gd name="T85" fmla="*/ 252 h 577"/>
                <a:gd name="T86" fmla="*/ 156 w 277"/>
                <a:gd name="T87" fmla="*/ 228 h 577"/>
                <a:gd name="T88" fmla="*/ 168 w 277"/>
                <a:gd name="T89" fmla="*/ 204 h 577"/>
                <a:gd name="T90" fmla="*/ 180 w 277"/>
                <a:gd name="T91" fmla="*/ 180 h 577"/>
                <a:gd name="T92" fmla="*/ 180 w 277"/>
                <a:gd name="T93" fmla="*/ 156 h 577"/>
                <a:gd name="T94" fmla="*/ 180 w 277"/>
                <a:gd name="T95" fmla="*/ 132 h 577"/>
                <a:gd name="T96" fmla="*/ 180 w 277"/>
                <a:gd name="T97" fmla="*/ 108 h 577"/>
                <a:gd name="T98" fmla="*/ 180 w 277"/>
                <a:gd name="T99" fmla="*/ 84 h 577"/>
                <a:gd name="T100" fmla="*/ 180 w 277"/>
                <a:gd name="T101" fmla="*/ 60 h 577"/>
                <a:gd name="T102" fmla="*/ 180 w 277"/>
                <a:gd name="T103" fmla="*/ 36 h 577"/>
                <a:gd name="T104" fmla="*/ 180 w 277"/>
                <a:gd name="T105" fmla="*/ 12 h 577"/>
                <a:gd name="T106" fmla="*/ 204 w 277"/>
                <a:gd name="T107" fmla="*/ 0 h 577"/>
                <a:gd name="T108" fmla="*/ 180 w 277"/>
                <a:gd name="T109" fmla="*/ 0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7"/>
                <a:gd name="T166" fmla="*/ 0 h 577"/>
                <a:gd name="T167" fmla="*/ 277 w 277"/>
                <a:gd name="T168" fmla="*/ 577 h 5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45137" name="Text Box 52"/>
            <p:cNvSpPr txBox="1">
              <a:spLocks noChangeArrowheads="1"/>
            </p:cNvSpPr>
            <p:nvPr/>
          </p:nvSpPr>
          <p:spPr bwMode="auto">
            <a:xfrm>
              <a:off x="5494" y="57"/>
              <a:ext cx="16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grpSp>
      <p:sp>
        <p:nvSpPr>
          <p:cNvPr id="45064" name="Rectangle 53"/>
          <p:cNvSpPr>
            <a:spLocks noChangeArrowheads="1"/>
          </p:cNvSpPr>
          <p:nvPr/>
        </p:nvSpPr>
        <p:spPr bwMode="auto">
          <a:xfrm>
            <a:off x="1633538" y="792163"/>
            <a:ext cx="6804025" cy="5218112"/>
          </a:xfrm>
          <a:prstGeom prst="rect">
            <a:avLst/>
          </a:prstGeom>
          <a:solidFill>
            <a:schemeClr val="bg2">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660534" name="Text Box 54"/>
          <p:cNvSpPr txBox="1">
            <a:spLocks noChangeArrowheads="1"/>
          </p:cNvSpPr>
          <p:nvPr/>
        </p:nvSpPr>
        <p:spPr bwMode="auto">
          <a:xfrm>
            <a:off x="2922588" y="1389063"/>
            <a:ext cx="4597400" cy="4154984"/>
          </a:xfrm>
          <a:prstGeom prst="rect">
            <a:avLst/>
          </a:prstGeom>
          <a:noFill/>
          <a:ln w="12700">
            <a:noFill/>
            <a:miter lim="800000"/>
            <a:headEnd/>
            <a:tailEnd/>
          </a:ln>
          <a:effectLst>
            <a:outerShdw blurRad="63500" dist="46662" dir="3284183" algn="ctr" rotWithShape="0">
              <a:schemeClr val="bg2">
                <a:alpha val="74998"/>
              </a:schemeClr>
            </a:outerShdw>
          </a:effectLst>
        </p:spPr>
        <p:txBody>
          <a:bodyPr>
            <a:spAutoFit/>
          </a:bodyPr>
          <a:lstStyle>
            <a:lvl1pPr>
              <a:tabLst>
                <a:tab pos="457200" algn="l"/>
              </a:tabLst>
              <a:defRPr sz="1600" b="1">
                <a:solidFill>
                  <a:srgbClr val="00DFCA"/>
                </a:solidFill>
                <a:latin typeface="Comic Sans MS" charset="0"/>
                <a:ea typeface="ＭＳ Ｐゴシック" charset="0"/>
                <a:cs typeface="ＭＳ Ｐゴシック" charset="0"/>
              </a:defRPr>
            </a:lvl1pPr>
            <a:lvl2pPr marL="37931725" indent="-37474525">
              <a:tabLst>
                <a:tab pos="457200" algn="l"/>
              </a:tabLst>
              <a:defRPr sz="1600" b="1">
                <a:solidFill>
                  <a:srgbClr val="00DFCA"/>
                </a:solidFill>
                <a:latin typeface="Comic Sans MS" charset="0"/>
                <a:ea typeface="ＭＳ Ｐゴシック" charset="0"/>
              </a:defRPr>
            </a:lvl2pPr>
            <a:lvl3pPr>
              <a:tabLst>
                <a:tab pos="457200" algn="l"/>
              </a:tabLst>
              <a:defRPr sz="1600" b="1">
                <a:solidFill>
                  <a:srgbClr val="00DFCA"/>
                </a:solidFill>
                <a:latin typeface="Comic Sans MS" charset="0"/>
                <a:ea typeface="ＭＳ Ｐゴシック" charset="0"/>
              </a:defRPr>
            </a:lvl3pPr>
            <a:lvl4pPr>
              <a:tabLst>
                <a:tab pos="457200" algn="l"/>
              </a:tabLst>
              <a:defRPr sz="1600" b="1">
                <a:solidFill>
                  <a:srgbClr val="00DFCA"/>
                </a:solidFill>
                <a:latin typeface="Comic Sans MS" charset="0"/>
                <a:ea typeface="ＭＳ Ｐゴシック" charset="0"/>
              </a:defRPr>
            </a:lvl4pPr>
            <a:lvl5pPr>
              <a:tabLst>
                <a:tab pos="457200" algn="l"/>
              </a:tabLst>
              <a:defRPr sz="1600" b="1">
                <a:solidFill>
                  <a:srgbClr val="00DFCA"/>
                </a:solidFill>
                <a:latin typeface="Comic Sans MS" charset="0"/>
                <a:ea typeface="ＭＳ Ｐゴシック" charset="0"/>
              </a:defRPr>
            </a:lvl5pPr>
            <a:lvl6pPr marL="457200" eaLnBrk="0" fontAlgn="base" hangingPunct="0">
              <a:spcBef>
                <a:spcPct val="0"/>
              </a:spcBef>
              <a:spcAft>
                <a:spcPct val="0"/>
              </a:spcAft>
              <a:tabLst>
                <a:tab pos="457200" algn="l"/>
              </a:tabLst>
              <a:defRPr sz="1600" b="1">
                <a:solidFill>
                  <a:srgbClr val="00DFCA"/>
                </a:solidFill>
                <a:latin typeface="Comic Sans MS" charset="0"/>
                <a:ea typeface="ＭＳ Ｐゴシック" charset="0"/>
              </a:defRPr>
            </a:lvl6pPr>
            <a:lvl7pPr marL="914400" eaLnBrk="0" fontAlgn="base" hangingPunct="0">
              <a:spcBef>
                <a:spcPct val="0"/>
              </a:spcBef>
              <a:spcAft>
                <a:spcPct val="0"/>
              </a:spcAft>
              <a:tabLst>
                <a:tab pos="457200" algn="l"/>
              </a:tabLst>
              <a:defRPr sz="1600" b="1">
                <a:solidFill>
                  <a:srgbClr val="00DFCA"/>
                </a:solidFill>
                <a:latin typeface="Comic Sans MS" charset="0"/>
                <a:ea typeface="ＭＳ Ｐゴシック" charset="0"/>
              </a:defRPr>
            </a:lvl7pPr>
            <a:lvl8pPr marL="1371600" eaLnBrk="0" fontAlgn="base" hangingPunct="0">
              <a:spcBef>
                <a:spcPct val="0"/>
              </a:spcBef>
              <a:spcAft>
                <a:spcPct val="0"/>
              </a:spcAft>
              <a:tabLst>
                <a:tab pos="457200" algn="l"/>
              </a:tabLst>
              <a:defRPr sz="1600" b="1">
                <a:solidFill>
                  <a:srgbClr val="00DFCA"/>
                </a:solidFill>
                <a:latin typeface="Comic Sans MS" charset="0"/>
                <a:ea typeface="ＭＳ Ｐゴシック" charset="0"/>
              </a:defRPr>
            </a:lvl8pPr>
            <a:lvl9pPr marL="1828800" eaLnBrk="0" fontAlgn="base" hangingPunct="0">
              <a:spcBef>
                <a:spcPct val="0"/>
              </a:spcBef>
              <a:spcAft>
                <a:spcPct val="0"/>
              </a:spcAft>
              <a:tabLst>
                <a:tab pos="457200" algn="l"/>
              </a:tabLst>
              <a:defRPr sz="1600" b="1">
                <a:solidFill>
                  <a:srgbClr val="00DFCA"/>
                </a:solidFill>
                <a:latin typeface="Comic Sans MS" charset="0"/>
                <a:ea typeface="ＭＳ Ｐゴシック" charset="0"/>
              </a:defRPr>
            </a:lvl9pPr>
          </a:lstStyle>
          <a:p>
            <a:pPr algn="ctr">
              <a:spcBef>
                <a:spcPct val="50000"/>
              </a:spcBef>
              <a:defRPr/>
            </a:pPr>
            <a:r>
              <a:rPr lang="ar-JO" sz="2400" dirty="0">
                <a:solidFill>
                  <a:schemeClr val="tx2"/>
                </a:solidFill>
                <a:latin typeface="Arial" panose="020B0604020202020204" pitchFamily="34" charset="0"/>
                <a:cs typeface="Arial" panose="020B0604020202020204" pitchFamily="34" charset="0"/>
              </a:rPr>
              <a:t>اثناعشر جاسوس : تقريرين فقط</a:t>
            </a:r>
            <a:endParaRPr lang="en-US" sz="2000" dirty="0">
              <a:solidFill>
                <a:srgbClr val="33CC33"/>
              </a:solidFill>
              <a:latin typeface="Arial" panose="020B0604020202020204" pitchFamily="34" charset="0"/>
              <a:cs typeface="Arial" panose="020B0604020202020204" pitchFamily="34" charset="0"/>
            </a:endParaRPr>
          </a:p>
          <a:p>
            <a:pPr algn="ctr">
              <a:spcBef>
                <a:spcPct val="50000"/>
              </a:spcBef>
              <a:defRPr/>
            </a:pPr>
            <a:r>
              <a:rPr lang="ar-JO" sz="2000" dirty="0">
                <a:solidFill>
                  <a:schemeClr val="hlink"/>
                </a:solidFill>
                <a:latin typeface="Arial" panose="020B0604020202020204" pitchFamily="34" charset="0"/>
                <a:cs typeface="Arial" panose="020B0604020202020204" pitchFamily="34" charset="0"/>
              </a:rPr>
              <a:t>10 جواسيس : راي الاكثرية</a:t>
            </a:r>
            <a:endParaRPr lang="en-US" sz="2000" dirty="0">
              <a:solidFill>
                <a:srgbClr val="33CC33"/>
              </a:solidFill>
              <a:latin typeface="Arial" panose="020B0604020202020204" pitchFamily="34" charset="0"/>
              <a:cs typeface="Arial" panose="020B0604020202020204" pitchFamily="34" charset="0"/>
            </a:endParaRPr>
          </a:p>
          <a:p>
            <a:pPr algn="ctr">
              <a:spcBef>
                <a:spcPct val="50000"/>
              </a:spcBef>
              <a:defRPr/>
            </a:pPr>
            <a:r>
              <a:rPr lang="ar-JO" sz="2000" dirty="0">
                <a:solidFill>
                  <a:schemeClr val="tx2"/>
                </a:solidFill>
                <a:latin typeface="Arial" panose="020B0604020202020204" pitchFamily="34" charset="0"/>
                <a:cs typeface="Arial" panose="020B0604020202020204" pitchFamily="34" charset="0"/>
              </a:rPr>
              <a:t>الارض التي تفيض لبن وعسل!</a:t>
            </a:r>
            <a:endParaRPr lang="en-US" sz="2000" dirty="0">
              <a:solidFill>
                <a:schemeClr val="tx2"/>
              </a:solidFill>
              <a:latin typeface="Arial" panose="020B0604020202020204" pitchFamily="34" charset="0"/>
              <a:cs typeface="Arial" panose="020B0604020202020204" pitchFamily="34" charset="0"/>
            </a:endParaRPr>
          </a:p>
          <a:p>
            <a:pPr algn="ctr">
              <a:spcBef>
                <a:spcPct val="50000"/>
              </a:spcBef>
              <a:defRPr/>
            </a:pPr>
            <a:r>
              <a:rPr lang="ar-JO" sz="2000" dirty="0">
                <a:solidFill>
                  <a:schemeClr val="tx2"/>
                </a:solidFill>
                <a:latin typeface="Arial" panose="020B0604020202020204" pitchFamily="34" charset="0"/>
                <a:cs typeface="Arial" panose="020B0604020202020204" pitchFamily="34" charset="0"/>
              </a:rPr>
              <a:t>عمالقة في هذه الارض!</a:t>
            </a:r>
            <a:endParaRPr lang="en-US" sz="2000" dirty="0">
              <a:solidFill>
                <a:schemeClr val="tx2"/>
              </a:solidFill>
              <a:latin typeface="Arial" panose="020B0604020202020204" pitchFamily="34" charset="0"/>
              <a:cs typeface="Arial" panose="020B0604020202020204" pitchFamily="34" charset="0"/>
            </a:endParaRPr>
          </a:p>
          <a:p>
            <a:pPr algn="ctr">
              <a:spcBef>
                <a:spcPct val="50000"/>
              </a:spcBef>
              <a:defRPr/>
            </a:pPr>
            <a:r>
              <a:rPr lang="ar-JO" sz="2000" dirty="0">
                <a:solidFill>
                  <a:srgbClr val="F5F5F2"/>
                </a:solidFill>
                <a:latin typeface="Arial" panose="020B0604020202020204" pitchFamily="34" charset="0"/>
                <a:cs typeface="Arial" panose="020B0604020202020204" pitchFamily="34" charset="0"/>
              </a:rPr>
              <a:t>لنعود الى مصر !</a:t>
            </a:r>
            <a:endParaRPr lang="en-US" sz="2000" dirty="0">
              <a:solidFill>
                <a:srgbClr val="F5F5F2"/>
              </a:solidFill>
              <a:latin typeface="Arial" panose="020B0604020202020204" pitchFamily="34" charset="0"/>
              <a:cs typeface="Arial" panose="020B0604020202020204" pitchFamily="34" charset="0"/>
            </a:endParaRPr>
          </a:p>
          <a:p>
            <a:pPr algn="ctr">
              <a:spcBef>
                <a:spcPct val="50000"/>
              </a:spcBef>
              <a:defRPr/>
            </a:pPr>
            <a:r>
              <a:rPr lang="ar-JO" sz="2000" dirty="0">
                <a:solidFill>
                  <a:schemeClr val="hlink"/>
                </a:solidFill>
                <a:latin typeface="Arial" panose="020B0604020202020204" pitchFamily="34" charset="0"/>
                <a:cs typeface="Arial" panose="020B0604020202020204" pitchFamily="34" charset="0"/>
              </a:rPr>
              <a:t>جاسوسين : رأي الاقلية</a:t>
            </a:r>
            <a:endParaRPr lang="en-US" sz="2000" dirty="0">
              <a:solidFill>
                <a:srgbClr val="33CC33"/>
              </a:solidFill>
              <a:latin typeface="Arial" panose="020B0604020202020204" pitchFamily="34" charset="0"/>
              <a:cs typeface="Arial" panose="020B0604020202020204" pitchFamily="34" charset="0"/>
            </a:endParaRPr>
          </a:p>
          <a:p>
            <a:pPr algn="ctr">
              <a:spcBef>
                <a:spcPct val="50000"/>
              </a:spcBef>
              <a:defRPr/>
            </a:pPr>
            <a:r>
              <a:rPr lang="ar-JO" sz="2000" dirty="0">
                <a:solidFill>
                  <a:schemeClr val="tx2"/>
                </a:solidFill>
                <a:latin typeface="Arial" panose="020B0604020202020204" pitchFamily="34" charset="0"/>
                <a:cs typeface="Arial" panose="020B0604020202020204" pitchFamily="34" charset="0"/>
              </a:rPr>
              <a:t>الارض التي تفيض لبن وعسل!</a:t>
            </a:r>
            <a:endParaRPr lang="en-US" sz="2000" dirty="0">
              <a:solidFill>
                <a:schemeClr val="tx2"/>
              </a:solidFill>
              <a:latin typeface="Arial" panose="020B0604020202020204" pitchFamily="34" charset="0"/>
              <a:cs typeface="Arial" panose="020B0604020202020204" pitchFamily="34" charset="0"/>
            </a:endParaRPr>
          </a:p>
          <a:p>
            <a:pPr algn="ctr">
              <a:spcBef>
                <a:spcPct val="50000"/>
              </a:spcBef>
              <a:defRPr/>
            </a:pPr>
            <a:r>
              <a:rPr lang="ar-JO" sz="2000" dirty="0">
                <a:solidFill>
                  <a:schemeClr val="tx2"/>
                </a:solidFill>
                <a:latin typeface="Arial" panose="020B0604020202020204" pitchFamily="34" charset="0"/>
                <a:cs typeface="Arial" panose="020B0604020202020204" pitchFamily="34" charset="0"/>
              </a:rPr>
              <a:t>عمالقة في هذه الارض!</a:t>
            </a:r>
            <a:endParaRPr lang="en-US" sz="2000" dirty="0">
              <a:solidFill>
                <a:schemeClr val="tx2"/>
              </a:solidFill>
              <a:latin typeface="Arial" panose="020B0604020202020204" pitchFamily="34" charset="0"/>
              <a:cs typeface="Arial" panose="020B0604020202020204" pitchFamily="34" charset="0"/>
            </a:endParaRPr>
          </a:p>
          <a:p>
            <a:pPr algn="ctr">
              <a:spcBef>
                <a:spcPct val="50000"/>
              </a:spcBef>
              <a:defRPr/>
            </a:pPr>
            <a:r>
              <a:rPr lang="ar-JO" sz="2000" dirty="0">
                <a:solidFill>
                  <a:srgbClr val="F5F5F2"/>
                </a:solidFill>
                <a:latin typeface="Arial" panose="020B0604020202020204" pitchFamily="34" charset="0"/>
                <a:cs typeface="Arial" panose="020B0604020202020204" pitchFamily="34" charset="0"/>
              </a:rPr>
              <a:t>الله معنا !</a:t>
            </a:r>
            <a:endParaRPr lang="en-US" sz="2000" dirty="0">
              <a:solidFill>
                <a:srgbClr val="F5F5F2"/>
              </a:solidFill>
              <a:latin typeface="Arial" panose="020B0604020202020204" pitchFamily="34" charset="0"/>
              <a:cs typeface="Arial" panose="020B0604020202020204" pitchFamily="34" charset="0"/>
            </a:endParaRPr>
          </a:p>
        </p:txBody>
      </p:sp>
      <p:grpSp>
        <p:nvGrpSpPr>
          <p:cNvPr id="45066" name="Group 55"/>
          <p:cNvGrpSpPr>
            <a:grpSpLocks/>
          </p:cNvGrpSpPr>
          <p:nvPr/>
        </p:nvGrpSpPr>
        <p:grpSpPr bwMode="auto">
          <a:xfrm>
            <a:off x="2286000" y="1762125"/>
            <a:ext cx="5257800" cy="2146300"/>
            <a:chOff x="1440" y="1090"/>
            <a:chExt cx="3312" cy="1352"/>
          </a:xfrm>
        </p:grpSpPr>
        <p:sp>
          <p:nvSpPr>
            <p:cNvPr id="660536" name="Oval 56"/>
            <p:cNvSpPr>
              <a:spLocks noChangeArrowheads="1"/>
            </p:cNvSpPr>
            <p:nvPr/>
          </p:nvSpPr>
          <p:spPr bwMode="auto">
            <a:xfrm>
              <a:off x="1440" y="1090"/>
              <a:ext cx="3312" cy="320"/>
            </a:xfrm>
            <a:prstGeom prst="ellipse">
              <a:avLst/>
            </a:prstGeom>
            <a:noFill/>
            <a:ln w="76200">
              <a:solidFill>
                <a:srgbClr val="FF0000"/>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660537" name="Oval 57"/>
            <p:cNvSpPr>
              <a:spLocks noChangeArrowheads="1"/>
            </p:cNvSpPr>
            <p:nvPr/>
          </p:nvSpPr>
          <p:spPr bwMode="auto">
            <a:xfrm>
              <a:off x="1440" y="2122"/>
              <a:ext cx="3312" cy="320"/>
            </a:xfrm>
            <a:prstGeom prst="ellipse">
              <a:avLst/>
            </a:prstGeom>
            <a:noFill/>
            <a:ln w="76200">
              <a:solidFill>
                <a:srgbClr val="FF0000"/>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660538" name="Oval 58"/>
          <p:cNvSpPr>
            <a:spLocks noChangeArrowheads="1"/>
          </p:cNvSpPr>
          <p:nvPr/>
        </p:nvSpPr>
        <p:spPr bwMode="auto">
          <a:xfrm>
            <a:off x="1849438" y="1579563"/>
            <a:ext cx="6197600" cy="863600"/>
          </a:xfrm>
          <a:prstGeom prst="ellipse">
            <a:avLst/>
          </a:prstGeom>
          <a:noFill/>
          <a:ln w="76200">
            <a:solidFill>
              <a:srgbClr val="FFFF00"/>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660539" name="Text Box 59"/>
          <p:cNvSpPr txBox="1">
            <a:spLocks noChangeArrowheads="1"/>
          </p:cNvSpPr>
          <p:nvPr/>
        </p:nvSpPr>
        <p:spPr bwMode="auto">
          <a:xfrm>
            <a:off x="3127375" y="5389563"/>
            <a:ext cx="4403725" cy="641350"/>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defRPr/>
            </a:pPr>
            <a:r>
              <a:rPr lang="en-US" sz="3600" dirty="0">
                <a:solidFill>
                  <a:srgbClr val="54C8F6"/>
                </a:solidFill>
                <a:latin typeface="Arial" panose="020B0604020202020204" pitchFamily="34" charset="0"/>
                <a:cs typeface="Arial" panose="020B0604020202020204" pitchFamily="34" charset="0"/>
              </a:rPr>
              <a:t>SO...LET</a:t>
            </a:r>
            <a:r>
              <a:rPr lang="fr-FR" altLang="ja-JP" sz="3600" dirty="0">
                <a:solidFill>
                  <a:srgbClr val="54C8F6"/>
                </a:solidFill>
                <a:latin typeface="Arial" panose="020B0604020202020204" pitchFamily="34" charset="0"/>
                <a:cs typeface="Arial" panose="020B0604020202020204" pitchFamily="34" charset="0"/>
              </a:rPr>
              <a:t>'</a:t>
            </a:r>
            <a:r>
              <a:rPr lang="en-US" sz="3600" dirty="0">
                <a:solidFill>
                  <a:srgbClr val="54C8F6"/>
                </a:solidFill>
                <a:latin typeface="Arial" panose="020B0604020202020204" pitchFamily="34" charset="0"/>
                <a:cs typeface="Arial" panose="020B0604020202020204" pitchFamily="34" charset="0"/>
              </a:rPr>
              <a:t>S GO!!!!!</a:t>
            </a:r>
            <a:endParaRPr lang="en-US" sz="3600" dirty="0">
              <a:solidFill>
                <a:schemeClr val="tx2"/>
              </a:solidFill>
              <a:latin typeface="Arial" panose="020B0604020202020204" pitchFamily="34" charset="0"/>
              <a:cs typeface="Arial" panose="020B0604020202020204" pitchFamily="34" charset="0"/>
            </a:endParaRPr>
          </a:p>
        </p:txBody>
      </p:sp>
      <p:sp>
        <p:nvSpPr>
          <p:cNvPr id="45069" name="Rectangle 60"/>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45070" name="Rectangle 61"/>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45071" name="AutoShape 62"/>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45072" name="Rectangle 63"/>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45073" name="AutoShape 64"/>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45074" name="Line 65"/>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5075" name="Line 66"/>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5076" name="Line 67"/>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5077" name="Line 68"/>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5078" name="Line 69"/>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5079" name="Rectangle 70"/>
          <p:cNvSpPr>
            <a:spLocks noChangeArrowheads="1"/>
          </p:cNvSpPr>
          <p:nvPr/>
        </p:nvSpPr>
        <p:spPr bwMode="auto">
          <a:xfrm>
            <a:off x="8007350" y="3429000"/>
            <a:ext cx="59952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MOSES</a:t>
            </a:r>
          </a:p>
        </p:txBody>
      </p:sp>
      <p:sp>
        <p:nvSpPr>
          <p:cNvPr id="45080" name="Rectangle 71"/>
          <p:cNvSpPr>
            <a:spLocks noChangeArrowheads="1"/>
          </p:cNvSpPr>
          <p:nvPr/>
        </p:nvSpPr>
        <p:spPr bwMode="auto">
          <a:xfrm>
            <a:off x="8156575" y="3841750"/>
            <a:ext cx="45845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Sinai</a:t>
            </a:r>
          </a:p>
        </p:txBody>
      </p:sp>
      <p:sp>
        <p:nvSpPr>
          <p:cNvPr id="45081" name="Rectangle 72"/>
          <p:cNvSpPr>
            <a:spLocks noChangeArrowheads="1"/>
          </p:cNvSpPr>
          <p:nvPr/>
        </p:nvSpPr>
        <p:spPr bwMode="auto">
          <a:xfrm>
            <a:off x="8075613" y="4025900"/>
            <a:ext cx="65081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M - C - C</a:t>
            </a:r>
          </a:p>
        </p:txBody>
      </p:sp>
      <p:sp>
        <p:nvSpPr>
          <p:cNvPr id="45082" name="Rectangle 73"/>
          <p:cNvSpPr>
            <a:spLocks noChangeArrowheads="1"/>
          </p:cNvSpPr>
          <p:nvPr/>
        </p:nvSpPr>
        <p:spPr bwMode="auto">
          <a:xfrm>
            <a:off x="7912100" y="4197350"/>
            <a:ext cx="1022715"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Kadesh Barnea</a:t>
            </a:r>
          </a:p>
        </p:txBody>
      </p:sp>
      <p:sp>
        <p:nvSpPr>
          <p:cNvPr id="45083" name="Line 74"/>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5084" name="Rectangle 75"/>
          <p:cNvSpPr>
            <a:spLocks noChangeArrowheads="1"/>
          </p:cNvSpPr>
          <p:nvPr/>
        </p:nvSpPr>
        <p:spPr bwMode="auto">
          <a:xfrm>
            <a:off x="8120063" y="3670300"/>
            <a:ext cx="59952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Exodus</a:t>
            </a:r>
          </a:p>
        </p:txBody>
      </p:sp>
      <p:sp>
        <p:nvSpPr>
          <p:cNvPr id="660557" name="Text Box 77"/>
          <p:cNvSpPr txBox="1">
            <a:spLocks noChangeArrowheads="1"/>
          </p:cNvSpPr>
          <p:nvPr/>
        </p:nvSpPr>
        <p:spPr bwMode="auto">
          <a:xfrm rot="-26776">
            <a:off x="2749550" y="708025"/>
            <a:ext cx="4930775" cy="579438"/>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algn="ctr">
              <a:spcBef>
                <a:spcPct val="50000"/>
              </a:spcBef>
              <a:defRPr/>
            </a:pPr>
            <a:r>
              <a:rPr lang="ar-JO" sz="3200" dirty="0">
                <a:solidFill>
                  <a:srgbClr val="66FFCC"/>
                </a:solidFill>
                <a:latin typeface="Arial" panose="020B0604020202020204" pitchFamily="34" charset="0"/>
                <a:cs typeface="Arial" panose="020B0604020202020204" pitchFamily="34" charset="0"/>
              </a:rPr>
              <a:t>هذا هو الوضع :</a:t>
            </a:r>
            <a:endParaRPr lang="en-US" sz="3200" dirty="0">
              <a:solidFill>
                <a:srgbClr val="66FFCC"/>
              </a:solidFill>
              <a:latin typeface="Arial" panose="020B0604020202020204" pitchFamily="34" charset="0"/>
              <a:cs typeface="Arial" panose="020B0604020202020204" pitchFamily="34" charset="0"/>
            </a:endParaRPr>
          </a:p>
        </p:txBody>
      </p:sp>
      <p:sp>
        <p:nvSpPr>
          <p:cNvPr id="660558" name="Text Box 78"/>
          <p:cNvSpPr txBox="1">
            <a:spLocks noChangeArrowheads="1"/>
          </p:cNvSpPr>
          <p:nvPr/>
        </p:nvSpPr>
        <p:spPr bwMode="auto">
          <a:xfrm>
            <a:off x="3181350" y="0"/>
            <a:ext cx="749300" cy="6188075"/>
          </a:xfrm>
          <a:prstGeom prst="rect">
            <a:avLst/>
          </a:prstGeom>
          <a:noFill/>
          <a:ln w="12700">
            <a:noFill/>
            <a:miter lim="800000"/>
            <a:headEnd/>
            <a:tailEnd/>
          </a:ln>
          <a:effectLst>
            <a:outerShdw blurRad="63500" dist="99190" dir="3011666" algn="ctr" rotWithShape="0">
              <a:schemeClr val="bg2">
                <a:alpha val="74998"/>
              </a:schemeClr>
            </a:outerShdw>
          </a:effectLst>
        </p:spPr>
        <p:txBody>
          <a:bodyPr>
            <a:spAutoFit/>
          </a:bodyPr>
          <a:lstStyle/>
          <a:p>
            <a:pPr>
              <a:spcBef>
                <a:spcPct val="50000"/>
              </a:spcBef>
              <a:defRPr/>
            </a:pPr>
            <a:endParaRPr lang="en-US" sz="40000">
              <a:solidFill>
                <a:srgbClr val="FFFF00"/>
              </a:solidFill>
              <a:latin typeface="Arial" panose="020B0604020202020204" pitchFamily="34" charset="0"/>
              <a:ea typeface="+mn-ea"/>
              <a:cs typeface="Arial" panose="020B0604020202020204" pitchFamily="34" charset="0"/>
            </a:endParaRPr>
          </a:p>
        </p:txBody>
      </p:sp>
      <p:sp>
        <p:nvSpPr>
          <p:cNvPr id="660559" name="Rectangle 79"/>
          <p:cNvSpPr>
            <a:spLocks noChangeArrowheads="1"/>
          </p:cNvSpPr>
          <p:nvPr/>
        </p:nvSpPr>
        <p:spPr bwMode="auto">
          <a:xfrm>
            <a:off x="8098485" y="6533277"/>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21</a:t>
            </a:r>
          </a:p>
        </p:txBody>
      </p:sp>
      <p:sp>
        <p:nvSpPr>
          <p:cNvPr id="45088" name="Text Box 80"/>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a:solidFill>
                  <a:schemeClr val="tx1"/>
                </a:solidFill>
                <a:latin typeface="Arial" panose="020B0604020202020204" pitchFamily="34" charset="0"/>
                <a:cs typeface="Arial" panose="020B0604020202020204" pitchFamily="34" charset="0"/>
              </a:rPr>
              <a:t>Handbook pg. 26-29</a:t>
            </a:r>
          </a:p>
        </p:txBody>
      </p:sp>
      <p:sp>
        <p:nvSpPr>
          <p:cNvPr id="45089" name="Rectangle 81"/>
          <p:cNvSpPr>
            <a:spLocks noChangeArrowheads="1"/>
          </p:cNvSpPr>
          <p:nvPr/>
        </p:nvSpPr>
        <p:spPr bwMode="auto">
          <a:xfrm>
            <a:off x="1634388" y="798513"/>
            <a:ext cx="6804025" cy="5202237"/>
          </a:xfrm>
          <a:prstGeom prst="rect">
            <a:avLst/>
          </a:prstGeom>
          <a:solidFill>
            <a:schemeClr val="bg2">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660562" name="AutoShape 82"/>
          <p:cNvSpPr>
            <a:spLocks noChangeArrowheads="1"/>
          </p:cNvSpPr>
          <p:nvPr/>
        </p:nvSpPr>
        <p:spPr bwMode="auto">
          <a:xfrm>
            <a:off x="2273564" y="1114743"/>
            <a:ext cx="5575300" cy="527526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57150">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660563" name="Text Box 83"/>
          <p:cNvSpPr txBox="1">
            <a:spLocks noChangeArrowheads="1"/>
          </p:cNvSpPr>
          <p:nvPr/>
        </p:nvSpPr>
        <p:spPr bwMode="auto">
          <a:xfrm rot="-2066509">
            <a:off x="1046149" y="2526219"/>
            <a:ext cx="7356475" cy="1446550"/>
          </a:xfrm>
          <a:prstGeom prst="rect">
            <a:avLst/>
          </a:prstGeom>
          <a:noFill/>
          <a:ln w="12700">
            <a:noFill/>
            <a:miter lim="800000"/>
            <a:headEnd/>
            <a:tailEnd/>
          </a:ln>
          <a:effectLst>
            <a:outerShdw blurRad="63500" dist="125724" dir="2700000" algn="ctr" rotWithShape="0">
              <a:schemeClr val="bg2">
                <a:alpha val="74998"/>
              </a:schemeClr>
            </a:outerShdw>
          </a:effectLst>
        </p:spPr>
        <p:txBody>
          <a:bodyPr>
            <a:spAutoFit/>
          </a:bodyPr>
          <a:lstStyle/>
          <a:p>
            <a:pPr algn="ctr">
              <a:spcBef>
                <a:spcPct val="50000"/>
              </a:spcBef>
              <a:defRPr/>
            </a:pPr>
            <a:r>
              <a:rPr lang="ar-JO" sz="8800" dirty="0">
                <a:solidFill>
                  <a:srgbClr val="FFFF00"/>
                </a:solidFill>
                <a:latin typeface="Arial" panose="020B0604020202020204" pitchFamily="34" charset="0"/>
                <a:ea typeface="+mn-ea"/>
                <a:cs typeface="Arial" panose="020B0604020202020204" pitchFamily="34" charset="0"/>
              </a:rPr>
              <a:t>تم الغاء الرحلة</a:t>
            </a:r>
            <a:endParaRPr lang="en-US" sz="8800" dirty="0">
              <a:solidFill>
                <a:srgbClr val="FFFF00"/>
              </a:solidFill>
              <a:latin typeface="Arial" panose="020B0604020202020204" pitchFamily="34" charset="0"/>
              <a:ea typeface="+mn-ea"/>
              <a:cs typeface="Arial" panose="020B0604020202020204" pitchFamily="34" charset="0"/>
            </a:endParaRPr>
          </a:p>
        </p:txBody>
      </p:sp>
      <p:sp>
        <p:nvSpPr>
          <p:cNvPr id="83" name="Rectangle 49"/>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4" name="Rectangle 50"/>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85" name="AutoShape 51"/>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86" name="Rectangle 52"/>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87" name="AutoShape 53"/>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8" name="Line 54"/>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9" name="Line 55"/>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90" name="Line 56"/>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91" name="Line 57"/>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92" name="Line 58"/>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93" name="Rectangle 59"/>
          <p:cNvSpPr>
            <a:spLocks noChangeArrowheads="1"/>
          </p:cNvSpPr>
          <p:nvPr/>
        </p:nvSpPr>
        <p:spPr bwMode="auto">
          <a:xfrm>
            <a:off x="8007350" y="3429000"/>
            <a:ext cx="493724"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200" dirty="0">
                <a:solidFill>
                  <a:srgbClr val="000000"/>
                </a:solidFill>
                <a:latin typeface="Arial" panose="020B0604020202020204" pitchFamily="34" charset="0"/>
                <a:cs typeface="Arial" panose="020B0604020202020204" pitchFamily="34" charset="0"/>
              </a:rPr>
              <a:t>موسى</a:t>
            </a:r>
            <a:endParaRPr lang="en-US" sz="1200" dirty="0">
              <a:solidFill>
                <a:srgbClr val="000000"/>
              </a:solidFill>
              <a:latin typeface="Arial" panose="020B0604020202020204" pitchFamily="34" charset="0"/>
              <a:cs typeface="Arial" panose="020B0604020202020204" pitchFamily="34" charset="0"/>
            </a:endParaRPr>
          </a:p>
        </p:txBody>
      </p:sp>
      <p:sp>
        <p:nvSpPr>
          <p:cNvPr id="94" name="Rectangle 60"/>
          <p:cNvSpPr>
            <a:spLocks noChangeArrowheads="1"/>
          </p:cNvSpPr>
          <p:nvPr/>
        </p:nvSpPr>
        <p:spPr bwMode="auto">
          <a:xfrm>
            <a:off x="8156575" y="3841750"/>
            <a:ext cx="432810" cy="251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050" dirty="0">
                <a:solidFill>
                  <a:srgbClr val="000000"/>
                </a:solidFill>
                <a:latin typeface="Arial" panose="020B0604020202020204" pitchFamily="34" charset="0"/>
                <a:cs typeface="Arial" panose="020B0604020202020204" pitchFamily="34" charset="0"/>
              </a:rPr>
              <a:t>سيناء</a:t>
            </a:r>
            <a:endParaRPr lang="en-US" sz="1050" dirty="0">
              <a:solidFill>
                <a:srgbClr val="000000"/>
              </a:solidFill>
              <a:latin typeface="Arial" panose="020B0604020202020204" pitchFamily="34" charset="0"/>
              <a:cs typeface="Arial" panose="020B0604020202020204" pitchFamily="34" charset="0"/>
            </a:endParaRPr>
          </a:p>
        </p:txBody>
      </p:sp>
      <p:sp>
        <p:nvSpPr>
          <p:cNvPr id="95" name="Rectangle 61"/>
          <p:cNvSpPr>
            <a:spLocks noChangeArrowheads="1"/>
          </p:cNvSpPr>
          <p:nvPr/>
        </p:nvSpPr>
        <p:spPr bwMode="auto">
          <a:xfrm>
            <a:off x="8075613" y="4025900"/>
            <a:ext cx="50654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أ – أ - م</a:t>
            </a:r>
            <a:endParaRPr lang="en-US" sz="900" dirty="0">
              <a:solidFill>
                <a:srgbClr val="000000"/>
              </a:solidFill>
              <a:latin typeface="Arial" panose="020B0604020202020204" pitchFamily="34" charset="0"/>
              <a:cs typeface="Arial" panose="020B0604020202020204" pitchFamily="34" charset="0"/>
            </a:endParaRPr>
          </a:p>
        </p:txBody>
      </p:sp>
      <p:sp>
        <p:nvSpPr>
          <p:cNvPr id="96" name="Rectangle 62"/>
          <p:cNvSpPr>
            <a:spLocks noChangeArrowheads="1"/>
          </p:cNvSpPr>
          <p:nvPr/>
        </p:nvSpPr>
        <p:spPr bwMode="auto">
          <a:xfrm>
            <a:off x="7912100" y="4197350"/>
            <a:ext cx="844782" cy="243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000" dirty="0">
                <a:solidFill>
                  <a:srgbClr val="000000"/>
                </a:solidFill>
                <a:latin typeface="Arial" panose="020B0604020202020204" pitchFamily="34" charset="0"/>
                <a:cs typeface="Arial" panose="020B0604020202020204" pitchFamily="34" charset="0"/>
              </a:rPr>
              <a:t>قادش برنبع     </a:t>
            </a:r>
            <a:endParaRPr lang="en-US" sz="1000" dirty="0">
              <a:solidFill>
                <a:srgbClr val="000000"/>
              </a:solidFill>
              <a:latin typeface="Arial" panose="020B0604020202020204" pitchFamily="34" charset="0"/>
              <a:cs typeface="Arial" panose="020B0604020202020204" pitchFamily="34" charset="0"/>
            </a:endParaRPr>
          </a:p>
        </p:txBody>
      </p:sp>
      <p:sp>
        <p:nvSpPr>
          <p:cNvPr id="98" name="Line 64"/>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99" name="Rectangle 65"/>
          <p:cNvSpPr>
            <a:spLocks noChangeArrowheads="1"/>
          </p:cNvSpPr>
          <p:nvPr/>
        </p:nvSpPr>
        <p:spPr bwMode="auto">
          <a:xfrm>
            <a:off x="8120063" y="3670300"/>
            <a:ext cx="527387" cy="259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100" dirty="0">
                <a:solidFill>
                  <a:srgbClr val="000000"/>
                </a:solidFill>
                <a:latin typeface="Arial" panose="020B0604020202020204" pitchFamily="34" charset="0"/>
                <a:cs typeface="Arial" panose="020B0604020202020204" pitchFamily="34" charset="0"/>
              </a:rPr>
              <a:t>الخروج</a:t>
            </a:r>
            <a:endParaRPr lang="en-US" sz="1100"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660562"/>
                                        </p:tgtEl>
                                        <p:attrNameLst>
                                          <p:attrName>style.visibility</p:attrName>
                                        </p:attrNameLst>
                                      </p:cBhvr>
                                      <p:to>
                                        <p:strVal val="visible"/>
                                      </p:to>
                                    </p:set>
                                    <p:anim calcmode="lin" valueType="num">
                                      <p:cBhvr>
                                        <p:cTn id="7" dur="500" fill="hold"/>
                                        <p:tgtEl>
                                          <p:spTgt spid="660562"/>
                                        </p:tgtEl>
                                        <p:attrNameLst>
                                          <p:attrName>ppt_w</p:attrName>
                                        </p:attrNameLst>
                                      </p:cBhvr>
                                      <p:tavLst>
                                        <p:tav tm="0">
                                          <p:val>
                                            <p:fltVal val="0"/>
                                          </p:val>
                                        </p:tav>
                                        <p:tav tm="100000">
                                          <p:val>
                                            <p:strVal val="#ppt_w"/>
                                          </p:val>
                                        </p:tav>
                                      </p:tavLst>
                                    </p:anim>
                                    <p:anim calcmode="lin" valueType="num">
                                      <p:cBhvr>
                                        <p:cTn id="8" dur="500" fill="hold"/>
                                        <p:tgtEl>
                                          <p:spTgt spid="660562"/>
                                        </p:tgtEl>
                                        <p:attrNameLst>
                                          <p:attrName>ppt_h</p:attrName>
                                        </p:attrNameLst>
                                      </p:cBhvr>
                                      <p:tavLst>
                                        <p:tav tm="0">
                                          <p:val>
                                            <p:fltVal val="0"/>
                                          </p:val>
                                        </p:tav>
                                        <p:tav tm="100000">
                                          <p:val>
                                            <p:strVal val="#ppt_h"/>
                                          </p:val>
                                        </p:tav>
                                      </p:tavLst>
                                    </p:anim>
                                    <p:anim calcmode="lin" valueType="num">
                                      <p:cBhvr>
                                        <p:cTn id="9" dur="500" fill="hold"/>
                                        <p:tgtEl>
                                          <p:spTgt spid="660562"/>
                                        </p:tgtEl>
                                        <p:attrNameLst>
                                          <p:attrName>ppt_x</p:attrName>
                                        </p:attrNameLst>
                                      </p:cBhvr>
                                      <p:tavLst>
                                        <p:tav tm="0">
                                          <p:val>
                                            <p:fltVal val="0.5"/>
                                          </p:val>
                                        </p:tav>
                                        <p:tav tm="100000">
                                          <p:val>
                                            <p:strVal val="#ppt_x"/>
                                          </p:val>
                                        </p:tav>
                                      </p:tavLst>
                                    </p:anim>
                                    <p:anim calcmode="lin" valueType="num">
                                      <p:cBhvr>
                                        <p:cTn id="10" dur="500" fill="hold"/>
                                        <p:tgtEl>
                                          <p:spTgt spid="66056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660563"/>
                                        </p:tgtEl>
                                        <p:attrNameLst>
                                          <p:attrName>style.visibility</p:attrName>
                                        </p:attrNameLst>
                                      </p:cBhvr>
                                      <p:to>
                                        <p:strVal val="visible"/>
                                      </p:to>
                                    </p:set>
                                    <p:anim calcmode="lin" valueType="num">
                                      <p:cBhvr>
                                        <p:cTn id="14" dur="500" fill="hold"/>
                                        <p:tgtEl>
                                          <p:spTgt spid="660563"/>
                                        </p:tgtEl>
                                        <p:attrNameLst>
                                          <p:attrName>ppt_w</p:attrName>
                                        </p:attrNameLst>
                                      </p:cBhvr>
                                      <p:tavLst>
                                        <p:tav tm="0">
                                          <p:val>
                                            <p:fltVal val="0"/>
                                          </p:val>
                                        </p:tav>
                                        <p:tav tm="100000">
                                          <p:val>
                                            <p:strVal val="#ppt_w"/>
                                          </p:val>
                                        </p:tav>
                                      </p:tavLst>
                                    </p:anim>
                                    <p:anim calcmode="lin" valueType="num">
                                      <p:cBhvr>
                                        <p:cTn id="15" dur="500" fill="hold"/>
                                        <p:tgtEl>
                                          <p:spTgt spid="660563"/>
                                        </p:tgtEl>
                                        <p:attrNameLst>
                                          <p:attrName>ppt_h</p:attrName>
                                        </p:attrNameLst>
                                      </p:cBhvr>
                                      <p:tavLst>
                                        <p:tav tm="0">
                                          <p:val>
                                            <p:fltVal val="0"/>
                                          </p:val>
                                        </p:tav>
                                        <p:tav tm="100000">
                                          <p:val>
                                            <p:strVal val="#ppt_h"/>
                                          </p:val>
                                        </p:tav>
                                      </p:tavLst>
                                    </p:anim>
                                    <p:anim calcmode="lin" valueType="num">
                                      <p:cBhvr>
                                        <p:cTn id="16" dur="500" fill="hold"/>
                                        <p:tgtEl>
                                          <p:spTgt spid="660563"/>
                                        </p:tgtEl>
                                        <p:attrNameLst>
                                          <p:attrName>ppt_x</p:attrName>
                                        </p:attrNameLst>
                                      </p:cBhvr>
                                      <p:tavLst>
                                        <p:tav tm="0">
                                          <p:val>
                                            <p:fltVal val="0.5"/>
                                          </p:val>
                                        </p:tav>
                                        <p:tav tm="100000">
                                          <p:val>
                                            <p:strVal val="#ppt_x"/>
                                          </p:val>
                                        </p:tav>
                                      </p:tavLst>
                                    </p:anim>
                                    <p:anim calcmode="lin" valueType="num">
                                      <p:cBhvr>
                                        <p:cTn id="17" dur="500" fill="hold"/>
                                        <p:tgtEl>
                                          <p:spTgt spid="66056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562" grpId="0" animBg="1"/>
      <p:bldP spid="66056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ChangeArrowheads="1"/>
          </p:cNvSpPr>
          <p:nvPr/>
        </p:nvSpPr>
        <p:spPr bwMode="auto">
          <a:xfrm>
            <a:off x="3130550" y="1339850"/>
            <a:ext cx="2882900" cy="3441700"/>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47106" name="Rectangle 3"/>
          <p:cNvSpPr>
            <a:spLocks noChangeArrowheads="1"/>
          </p:cNvSpPr>
          <p:nvPr/>
        </p:nvSpPr>
        <p:spPr bwMode="auto">
          <a:xfrm>
            <a:off x="3759200" y="3007955"/>
            <a:ext cx="1351331"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2400" dirty="0">
                <a:solidFill>
                  <a:schemeClr val="bg2"/>
                </a:solidFill>
                <a:latin typeface="Arial" panose="020B0604020202020204" pitchFamily="34" charset="0"/>
                <a:cs typeface="Arial" panose="020B0604020202020204" pitchFamily="34" charset="0"/>
              </a:rPr>
              <a:t>قادش يونبع</a:t>
            </a:r>
            <a:endParaRPr lang="en-US" sz="2400" dirty="0">
              <a:solidFill>
                <a:schemeClr val="bg2"/>
              </a:solidFill>
              <a:latin typeface="Arial" panose="020B0604020202020204" pitchFamily="34" charset="0"/>
              <a:cs typeface="Arial" panose="020B0604020202020204" pitchFamily="34" charset="0"/>
            </a:endParaRPr>
          </a:p>
        </p:txBody>
      </p:sp>
      <p:sp>
        <p:nvSpPr>
          <p:cNvPr id="47107" name="AutoShape 4"/>
          <p:cNvSpPr>
            <a:spLocks noChangeArrowheads="1"/>
          </p:cNvSpPr>
          <p:nvPr/>
        </p:nvSpPr>
        <p:spPr bwMode="auto">
          <a:xfrm>
            <a:off x="3130550" y="971550"/>
            <a:ext cx="1663700" cy="1054100"/>
          </a:xfrm>
          <a:prstGeom prst="roundRect">
            <a:avLst>
              <a:gd name="adj" fmla="val 12495"/>
            </a:avLst>
          </a:prstGeom>
          <a:solidFill>
            <a:schemeClr val="tx2"/>
          </a:solidFill>
          <a:ln w="12700">
            <a:solidFill>
              <a:schemeClr val="folHlink"/>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47108" name="Rectangle 5"/>
          <p:cNvSpPr>
            <a:spLocks noChangeArrowheads="1"/>
          </p:cNvSpPr>
          <p:nvPr/>
        </p:nvSpPr>
        <p:spPr bwMode="auto">
          <a:xfrm>
            <a:off x="3130550" y="1352550"/>
            <a:ext cx="2044700" cy="1054100"/>
          </a:xfrm>
          <a:prstGeom prst="rect">
            <a:avLst/>
          </a:prstGeom>
          <a:solidFill>
            <a:schemeClr val="tx2"/>
          </a:solidFill>
          <a:ln w="12700">
            <a:solidFill>
              <a:schemeClr val="tx2"/>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47109" name="Rectangle 6"/>
          <p:cNvSpPr>
            <a:spLocks noChangeArrowheads="1"/>
          </p:cNvSpPr>
          <p:nvPr/>
        </p:nvSpPr>
        <p:spPr bwMode="auto">
          <a:xfrm>
            <a:off x="3507147" y="866820"/>
            <a:ext cx="910505"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2800" dirty="0">
                <a:solidFill>
                  <a:schemeClr val="accent2"/>
                </a:solidFill>
                <a:latin typeface="Arial" panose="020B0604020202020204" pitchFamily="34" charset="0"/>
                <a:cs typeface="Arial" panose="020B0604020202020204" pitchFamily="34" charset="0"/>
              </a:rPr>
              <a:t>موسى</a:t>
            </a:r>
            <a:endParaRPr lang="en-US" sz="2800" dirty="0">
              <a:solidFill>
                <a:schemeClr val="accent2"/>
              </a:solidFill>
              <a:latin typeface="Arial" panose="020B0604020202020204" pitchFamily="34" charset="0"/>
              <a:cs typeface="Arial" panose="020B0604020202020204" pitchFamily="34" charset="0"/>
            </a:endParaRPr>
          </a:p>
        </p:txBody>
      </p:sp>
      <p:sp>
        <p:nvSpPr>
          <p:cNvPr id="47110" name="Line 7"/>
          <p:cNvSpPr>
            <a:spLocks noChangeShapeType="1"/>
          </p:cNvSpPr>
          <p:nvPr/>
        </p:nvSpPr>
        <p:spPr bwMode="auto">
          <a:xfrm>
            <a:off x="3340100" y="24892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7111" name="Line 8"/>
          <p:cNvSpPr>
            <a:spLocks noChangeShapeType="1"/>
          </p:cNvSpPr>
          <p:nvPr/>
        </p:nvSpPr>
        <p:spPr bwMode="auto">
          <a:xfrm>
            <a:off x="3340100" y="29464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7112" name="Line 9"/>
          <p:cNvSpPr>
            <a:spLocks noChangeShapeType="1"/>
          </p:cNvSpPr>
          <p:nvPr/>
        </p:nvSpPr>
        <p:spPr bwMode="auto">
          <a:xfrm>
            <a:off x="3346450" y="34036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7113" name="Line 10"/>
          <p:cNvSpPr>
            <a:spLocks noChangeShapeType="1"/>
          </p:cNvSpPr>
          <p:nvPr/>
        </p:nvSpPr>
        <p:spPr bwMode="auto">
          <a:xfrm>
            <a:off x="3340100" y="20320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7114" name="Line 11"/>
          <p:cNvSpPr>
            <a:spLocks noChangeShapeType="1"/>
          </p:cNvSpPr>
          <p:nvPr/>
        </p:nvSpPr>
        <p:spPr bwMode="auto">
          <a:xfrm>
            <a:off x="3340100" y="43180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7115" name="Line 12"/>
          <p:cNvSpPr>
            <a:spLocks noChangeShapeType="1"/>
          </p:cNvSpPr>
          <p:nvPr/>
        </p:nvSpPr>
        <p:spPr bwMode="auto">
          <a:xfrm>
            <a:off x="3340100" y="38608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7116" name="Rectangle 13"/>
          <p:cNvSpPr>
            <a:spLocks noChangeArrowheads="1"/>
          </p:cNvSpPr>
          <p:nvPr/>
        </p:nvSpPr>
        <p:spPr bwMode="auto">
          <a:xfrm>
            <a:off x="3630613" y="1616075"/>
            <a:ext cx="1057981"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2800" dirty="0">
                <a:solidFill>
                  <a:schemeClr val="bg2"/>
                </a:solidFill>
                <a:latin typeface="Arial" panose="020B0604020202020204" pitchFamily="34" charset="0"/>
                <a:cs typeface="Arial" panose="020B0604020202020204" pitchFamily="34" charset="0"/>
              </a:rPr>
              <a:t>الخروج</a:t>
            </a:r>
            <a:endParaRPr lang="en-US" sz="2800" dirty="0">
              <a:solidFill>
                <a:schemeClr val="bg2"/>
              </a:solidFill>
              <a:latin typeface="Arial" panose="020B0604020202020204" pitchFamily="34" charset="0"/>
              <a:cs typeface="Arial" panose="020B0604020202020204" pitchFamily="34" charset="0"/>
            </a:endParaRPr>
          </a:p>
        </p:txBody>
      </p:sp>
      <p:sp>
        <p:nvSpPr>
          <p:cNvPr id="47117" name="Rectangle 14"/>
          <p:cNvSpPr>
            <a:spLocks noChangeArrowheads="1"/>
          </p:cNvSpPr>
          <p:nvPr/>
        </p:nvSpPr>
        <p:spPr bwMode="auto">
          <a:xfrm>
            <a:off x="3897313" y="2073275"/>
            <a:ext cx="849591"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2800" dirty="0">
                <a:solidFill>
                  <a:schemeClr val="bg2"/>
                </a:solidFill>
                <a:latin typeface="Arial" panose="020B0604020202020204" pitchFamily="34" charset="0"/>
                <a:cs typeface="Arial" panose="020B0604020202020204" pitchFamily="34" charset="0"/>
              </a:rPr>
              <a:t>سيناء</a:t>
            </a:r>
            <a:endParaRPr lang="en-US" sz="2800" dirty="0">
              <a:solidFill>
                <a:schemeClr val="bg2"/>
              </a:solidFill>
              <a:latin typeface="Arial" panose="020B0604020202020204" pitchFamily="34" charset="0"/>
              <a:cs typeface="Arial" panose="020B0604020202020204" pitchFamily="34" charset="0"/>
            </a:endParaRPr>
          </a:p>
        </p:txBody>
      </p:sp>
      <p:sp>
        <p:nvSpPr>
          <p:cNvPr id="47118" name="Rectangle 15"/>
          <p:cNvSpPr>
            <a:spLocks noChangeArrowheads="1"/>
          </p:cNvSpPr>
          <p:nvPr/>
        </p:nvSpPr>
        <p:spPr bwMode="auto">
          <a:xfrm>
            <a:off x="3681413" y="2530475"/>
            <a:ext cx="1187825"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2800" dirty="0">
                <a:solidFill>
                  <a:schemeClr val="bg2"/>
                </a:solidFill>
                <a:latin typeface="Arial" panose="020B0604020202020204" pitchFamily="34" charset="0"/>
                <a:cs typeface="Arial" panose="020B0604020202020204" pitchFamily="34" charset="0"/>
              </a:rPr>
              <a:t>أ – أ - م</a:t>
            </a:r>
            <a:endParaRPr lang="en-US" sz="2800" dirty="0">
              <a:solidFill>
                <a:schemeClr val="bg2"/>
              </a:solidFill>
              <a:latin typeface="Arial" panose="020B0604020202020204" pitchFamily="34" charset="0"/>
              <a:cs typeface="Arial" panose="020B0604020202020204" pitchFamily="34" charset="0"/>
            </a:endParaRPr>
          </a:p>
        </p:txBody>
      </p:sp>
      <p:sp>
        <p:nvSpPr>
          <p:cNvPr id="521232" name="Rectangle 16"/>
          <p:cNvSpPr>
            <a:spLocks noChangeArrowheads="1"/>
          </p:cNvSpPr>
          <p:nvPr/>
        </p:nvSpPr>
        <p:spPr bwMode="auto">
          <a:xfrm>
            <a:off x="4214813" y="3444875"/>
            <a:ext cx="583492"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800">
                <a:solidFill>
                  <a:schemeClr val="accent2"/>
                </a:solidFill>
                <a:latin typeface="Arial" panose="020B0604020202020204" pitchFamily="34" charset="0"/>
                <a:cs typeface="Arial" panose="020B0604020202020204" pitchFamily="34" charset="0"/>
              </a:rPr>
              <a:t>40</a:t>
            </a:r>
            <a:endParaRPr lang="en-US" sz="2800">
              <a:solidFill>
                <a:schemeClr val="bg2"/>
              </a:solidFill>
              <a:latin typeface="Arial" panose="020B0604020202020204" pitchFamily="34" charset="0"/>
              <a:cs typeface="Arial" panose="020B0604020202020204" pitchFamily="34" charset="0"/>
            </a:endParaRPr>
          </a:p>
        </p:txBody>
      </p:sp>
      <p:sp>
        <p:nvSpPr>
          <p:cNvPr id="521233" name="Rectangle 17"/>
          <p:cNvSpPr>
            <a:spLocks noChangeArrowheads="1"/>
          </p:cNvSpPr>
          <p:nvPr/>
        </p:nvSpPr>
        <p:spPr bwMode="auto">
          <a:xfrm>
            <a:off x="4773613" y="963613"/>
            <a:ext cx="1529264" cy="36676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ar-JO" sz="1800" dirty="0">
                <a:solidFill>
                  <a:schemeClr val="tx2"/>
                </a:solidFill>
                <a:latin typeface="Arial" panose="020B0604020202020204" pitchFamily="34" charset="0"/>
                <a:ea typeface="+mn-ea"/>
                <a:cs typeface="Arial" panose="020B0604020202020204" pitchFamily="34" charset="0"/>
              </a:rPr>
              <a:t>تقريبا 1500 ق.م</a:t>
            </a:r>
            <a:endParaRPr lang="en-US" sz="1800" dirty="0">
              <a:solidFill>
                <a:schemeClr val="tx2"/>
              </a:solidFill>
              <a:latin typeface="Arial" panose="020B0604020202020204" pitchFamily="34" charset="0"/>
              <a:ea typeface="+mn-ea"/>
              <a:cs typeface="Arial" panose="020B0604020202020204" pitchFamily="34" charset="0"/>
            </a:endParaRPr>
          </a:p>
        </p:txBody>
      </p:sp>
      <p:sp>
        <p:nvSpPr>
          <p:cNvPr id="521235" name="Rectangle 19"/>
          <p:cNvSpPr>
            <a:spLocks noChangeArrowheads="1"/>
          </p:cNvSpPr>
          <p:nvPr/>
        </p:nvSpPr>
        <p:spPr bwMode="auto">
          <a:xfrm>
            <a:off x="898525" y="2605088"/>
            <a:ext cx="1747838" cy="51911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21236" name="Rectangle 20"/>
          <p:cNvSpPr>
            <a:spLocks noChangeArrowheads="1"/>
          </p:cNvSpPr>
          <p:nvPr/>
        </p:nvSpPr>
        <p:spPr bwMode="auto">
          <a:xfrm>
            <a:off x="6308725" y="3881438"/>
            <a:ext cx="619125" cy="51911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21237" name="Rectangle 21"/>
          <p:cNvSpPr>
            <a:spLocks noChangeArrowheads="1"/>
          </p:cNvSpPr>
          <p:nvPr/>
        </p:nvSpPr>
        <p:spPr bwMode="auto">
          <a:xfrm>
            <a:off x="5635625" y="5056188"/>
            <a:ext cx="2268538" cy="51911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21238" name="Rectangle 22"/>
          <p:cNvSpPr>
            <a:spLocks noChangeArrowheads="1"/>
          </p:cNvSpPr>
          <p:nvPr/>
        </p:nvSpPr>
        <p:spPr bwMode="auto">
          <a:xfrm>
            <a:off x="877357" y="2482850"/>
            <a:ext cx="1752082"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defRPr/>
            </a:pPr>
            <a:r>
              <a:rPr lang="ar-JO" sz="4000" b="0" dirty="0">
                <a:solidFill>
                  <a:schemeClr val="tx2"/>
                </a:solidFill>
                <a:latin typeface="Arial" panose="020B0604020202020204" pitchFamily="34" charset="0"/>
                <a:ea typeface="+mn-ea"/>
                <a:cs typeface="Arial" panose="020B0604020202020204" pitchFamily="34" charset="0"/>
              </a:rPr>
              <a:t>أ ي </a:t>
            </a:r>
            <a:r>
              <a:rPr lang="ar-JO" sz="8800" b="0" dirty="0">
                <a:solidFill>
                  <a:srgbClr val="00B0F0"/>
                </a:solidFill>
                <a:latin typeface="Arial" panose="020B0604020202020204" pitchFamily="34" charset="0"/>
                <a:ea typeface="+mn-ea"/>
                <a:cs typeface="Arial" panose="020B0604020202020204" pitchFamily="34" charset="0"/>
              </a:rPr>
              <a:t>م</a:t>
            </a:r>
            <a:r>
              <a:rPr lang="ar-JO" sz="4000" b="0" dirty="0">
                <a:solidFill>
                  <a:schemeClr val="tx2"/>
                </a:solidFill>
                <a:latin typeface="Arial" panose="020B0604020202020204" pitchFamily="34" charset="0"/>
                <a:ea typeface="+mn-ea"/>
                <a:cs typeface="Arial" panose="020B0604020202020204" pitchFamily="34" charset="0"/>
              </a:rPr>
              <a:t> ي</a:t>
            </a:r>
            <a:endParaRPr lang="en-US" sz="4000" b="0" dirty="0">
              <a:solidFill>
                <a:schemeClr val="tx2"/>
              </a:solidFill>
              <a:latin typeface="Arial" panose="020B0604020202020204" pitchFamily="34" charset="0"/>
              <a:ea typeface="+mn-ea"/>
              <a:cs typeface="Arial" panose="020B0604020202020204" pitchFamily="34" charset="0"/>
            </a:endParaRPr>
          </a:p>
        </p:txBody>
      </p:sp>
      <p:sp>
        <p:nvSpPr>
          <p:cNvPr id="47125" name="Rectangle 23"/>
          <p:cNvSpPr>
            <a:spLocks noChangeArrowheads="1"/>
          </p:cNvSpPr>
          <p:nvPr/>
        </p:nvSpPr>
        <p:spPr bwMode="auto">
          <a:xfrm>
            <a:off x="7315200" y="5608638"/>
            <a:ext cx="118427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47126" name="Text Box 47"/>
          <p:cNvSpPr txBox="1">
            <a:spLocks noChangeArrowheads="1"/>
          </p:cNvSpPr>
          <p:nvPr/>
        </p:nvSpPr>
        <p:spPr bwMode="auto">
          <a:xfrm>
            <a:off x="533400" y="648335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pPr>
            <a:endParaRPr lang="en-US">
              <a:solidFill>
                <a:schemeClr val="tx1"/>
              </a:solidFill>
              <a:latin typeface="Arial" panose="020B0604020202020204" pitchFamily="34" charset="0"/>
              <a:cs typeface="Arial" panose="020B0604020202020204" pitchFamily="34" charset="0"/>
            </a:endParaRPr>
          </a:p>
        </p:txBody>
      </p:sp>
      <p:sp>
        <p:nvSpPr>
          <p:cNvPr id="521264" name="Text Box 48"/>
          <p:cNvSpPr txBox="1">
            <a:spLocks noChangeArrowheads="1"/>
          </p:cNvSpPr>
          <p:nvPr/>
        </p:nvSpPr>
        <p:spPr bwMode="auto">
          <a:xfrm>
            <a:off x="1768475" y="47625"/>
            <a:ext cx="1993900" cy="274638"/>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defRPr/>
            </a:pPr>
            <a:r>
              <a:rPr lang="ar-JO" sz="1200" dirty="0">
                <a:solidFill>
                  <a:schemeClr val="tx1"/>
                </a:solidFill>
                <a:latin typeface="Arial" panose="020B0604020202020204" pitchFamily="34" charset="0"/>
                <a:cs typeface="Arial" panose="020B0604020202020204" pitchFamily="34" charset="0"/>
              </a:rPr>
              <a:t>عدد13: 32</a:t>
            </a:r>
            <a:endParaRPr lang="en-US" sz="800" u="sng" dirty="0">
              <a:solidFill>
                <a:srgbClr val="000000"/>
              </a:solidFill>
              <a:latin typeface="Arial" panose="020B0604020202020204" pitchFamily="34" charset="0"/>
              <a:cs typeface="Arial" panose="020B0604020202020204" pitchFamily="34" charset="0"/>
            </a:endParaRPr>
          </a:p>
        </p:txBody>
      </p:sp>
      <p:sp>
        <p:nvSpPr>
          <p:cNvPr id="47128" name="Rectangle 49"/>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47129" name="Rectangle 50"/>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47130" name="AutoShape 51"/>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47131" name="Rectangle 52"/>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47132" name="AutoShape 53"/>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47133" name="Line 54"/>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7134" name="Line 55"/>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7135" name="Line 56"/>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7136" name="Line 57"/>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7137" name="Line 58"/>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7138" name="Rectangle 59"/>
          <p:cNvSpPr>
            <a:spLocks noChangeArrowheads="1"/>
          </p:cNvSpPr>
          <p:nvPr/>
        </p:nvSpPr>
        <p:spPr bwMode="auto">
          <a:xfrm>
            <a:off x="8007350" y="3429000"/>
            <a:ext cx="493724"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200" dirty="0">
                <a:solidFill>
                  <a:srgbClr val="000000"/>
                </a:solidFill>
                <a:latin typeface="Arial" panose="020B0604020202020204" pitchFamily="34" charset="0"/>
                <a:cs typeface="Arial" panose="020B0604020202020204" pitchFamily="34" charset="0"/>
              </a:rPr>
              <a:t>موسى</a:t>
            </a:r>
            <a:endParaRPr lang="en-US" sz="1200" dirty="0">
              <a:solidFill>
                <a:srgbClr val="000000"/>
              </a:solidFill>
              <a:latin typeface="Arial" panose="020B0604020202020204" pitchFamily="34" charset="0"/>
              <a:cs typeface="Arial" panose="020B0604020202020204" pitchFamily="34" charset="0"/>
            </a:endParaRPr>
          </a:p>
        </p:txBody>
      </p:sp>
      <p:sp>
        <p:nvSpPr>
          <p:cNvPr id="47139" name="Rectangle 60"/>
          <p:cNvSpPr>
            <a:spLocks noChangeArrowheads="1"/>
          </p:cNvSpPr>
          <p:nvPr/>
        </p:nvSpPr>
        <p:spPr bwMode="auto">
          <a:xfrm>
            <a:off x="8156575" y="3841750"/>
            <a:ext cx="432810" cy="251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050" dirty="0">
                <a:solidFill>
                  <a:srgbClr val="000000"/>
                </a:solidFill>
                <a:latin typeface="Arial" panose="020B0604020202020204" pitchFamily="34" charset="0"/>
                <a:cs typeface="Arial" panose="020B0604020202020204" pitchFamily="34" charset="0"/>
              </a:rPr>
              <a:t>سيناء</a:t>
            </a:r>
            <a:endParaRPr lang="en-US" sz="1050" dirty="0">
              <a:solidFill>
                <a:srgbClr val="000000"/>
              </a:solidFill>
              <a:latin typeface="Arial" panose="020B0604020202020204" pitchFamily="34" charset="0"/>
              <a:cs typeface="Arial" panose="020B0604020202020204" pitchFamily="34" charset="0"/>
            </a:endParaRPr>
          </a:p>
        </p:txBody>
      </p:sp>
      <p:sp>
        <p:nvSpPr>
          <p:cNvPr id="47140" name="Rectangle 61"/>
          <p:cNvSpPr>
            <a:spLocks noChangeArrowheads="1"/>
          </p:cNvSpPr>
          <p:nvPr/>
        </p:nvSpPr>
        <p:spPr bwMode="auto">
          <a:xfrm>
            <a:off x="8075613" y="4025900"/>
            <a:ext cx="50654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أ – أ - م</a:t>
            </a:r>
            <a:endParaRPr lang="en-US" sz="900" dirty="0">
              <a:solidFill>
                <a:srgbClr val="000000"/>
              </a:solidFill>
              <a:latin typeface="Arial" panose="020B0604020202020204" pitchFamily="34" charset="0"/>
              <a:cs typeface="Arial" panose="020B0604020202020204" pitchFamily="34" charset="0"/>
            </a:endParaRPr>
          </a:p>
        </p:txBody>
      </p:sp>
      <p:sp>
        <p:nvSpPr>
          <p:cNvPr id="47141" name="Rectangle 62"/>
          <p:cNvSpPr>
            <a:spLocks noChangeArrowheads="1"/>
          </p:cNvSpPr>
          <p:nvPr/>
        </p:nvSpPr>
        <p:spPr bwMode="auto">
          <a:xfrm>
            <a:off x="7912100" y="4197350"/>
            <a:ext cx="844782" cy="243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000" dirty="0">
                <a:solidFill>
                  <a:srgbClr val="000000"/>
                </a:solidFill>
                <a:latin typeface="Arial" panose="020B0604020202020204" pitchFamily="34" charset="0"/>
                <a:cs typeface="Arial" panose="020B0604020202020204" pitchFamily="34" charset="0"/>
              </a:rPr>
              <a:t>قادش برنبع     </a:t>
            </a:r>
            <a:endParaRPr lang="en-US" sz="1000" dirty="0">
              <a:solidFill>
                <a:srgbClr val="000000"/>
              </a:solidFill>
              <a:latin typeface="Arial" panose="020B0604020202020204" pitchFamily="34" charset="0"/>
              <a:cs typeface="Arial" panose="020B0604020202020204" pitchFamily="34" charset="0"/>
            </a:endParaRPr>
          </a:p>
        </p:txBody>
      </p:sp>
      <p:sp>
        <p:nvSpPr>
          <p:cNvPr id="47142" name="Rectangle 63"/>
          <p:cNvSpPr>
            <a:spLocks noChangeArrowheads="1"/>
          </p:cNvSpPr>
          <p:nvPr/>
        </p:nvSpPr>
        <p:spPr bwMode="auto">
          <a:xfrm>
            <a:off x="8267700" y="4381500"/>
            <a:ext cx="31098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40</a:t>
            </a:r>
          </a:p>
        </p:txBody>
      </p:sp>
      <p:sp>
        <p:nvSpPr>
          <p:cNvPr id="47143" name="Line 64"/>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7144" name="Rectangle 65"/>
          <p:cNvSpPr>
            <a:spLocks noChangeArrowheads="1"/>
          </p:cNvSpPr>
          <p:nvPr/>
        </p:nvSpPr>
        <p:spPr bwMode="auto">
          <a:xfrm>
            <a:off x="8120063" y="3670300"/>
            <a:ext cx="527387" cy="259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100" dirty="0">
                <a:solidFill>
                  <a:srgbClr val="000000"/>
                </a:solidFill>
                <a:latin typeface="Arial" panose="020B0604020202020204" pitchFamily="34" charset="0"/>
                <a:cs typeface="Arial" panose="020B0604020202020204" pitchFamily="34" charset="0"/>
              </a:rPr>
              <a:t>الخروج</a:t>
            </a:r>
            <a:endParaRPr lang="en-US" sz="1100" dirty="0">
              <a:solidFill>
                <a:srgbClr val="000000"/>
              </a:solidFill>
              <a:latin typeface="Arial" panose="020B0604020202020204" pitchFamily="34" charset="0"/>
              <a:cs typeface="Arial" panose="020B0604020202020204" pitchFamily="34" charset="0"/>
            </a:endParaRPr>
          </a:p>
        </p:txBody>
      </p:sp>
      <p:sp>
        <p:nvSpPr>
          <p:cNvPr id="47145" name="Text Box 66"/>
          <p:cNvSpPr txBox="1">
            <a:spLocks noChangeArrowheads="1"/>
          </p:cNvSpPr>
          <p:nvPr/>
        </p:nvSpPr>
        <p:spPr bwMode="auto">
          <a:xfrm>
            <a:off x="8643938" y="90488"/>
            <a:ext cx="41116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sp>
        <p:nvSpPr>
          <p:cNvPr id="521286" name="Rectangle 70"/>
          <p:cNvSpPr>
            <a:spLocks noChangeArrowheads="1"/>
          </p:cNvSpPr>
          <p:nvPr/>
        </p:nvSpPr>
        <p:spPr bwMode="auto">
          <a:xfrm>
            <a:off x="8098485" y="6533277"/>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22</a:t>
            </a:r>
          </a:p>
        </p:txBody>
      </p:sp>
      <p:sp>
        <p:nvSpPr>
          <p:cNvPr id="47147" name="Text Box 71"/>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a:solidFill>
                  <a:schemeClr val="tx1"/>
                </a:solidFill>
                <a:latin typeface="Arial" panose="020B0604020202020204" pitchFamily="34" charset="0"/>
                <a:cs typeface="Arial" panose="020B0604020202020204" pitchFamily="34" charset="0"/>
              </a:rPr>
              <a:t>Handbook pg. 26-29</a:t>
            </a:r>
          </a:p>
        </p:txBody>
      </p:sp>
      <p:grpSp>
        <p:nvGrpSpPr>
          <p:cNvPr id="47148" name="Group 72"/>
          <p:cNvGrpSpPr>
            <a:grpSpLocks/>
          </p:cNvGrpSpPr>
          <p:nvPr/>
        </p:nvGrpSpPr>
        <p:grpSpPr bwMode="auto">
          <a:xfrm>
            <a:off x="6153150" y="3697288"/>
            <a:ext cx="901700" cy="947737"/>
            <a:chOff x="1557" y="1007"/>
            <a:chExt cx="2105" cy="1949"/>
          </a:xfrm>
        </p:grpSpPr>
        <p:grpSp>
          <p:nvGrpSpPr>
            <p:cNvPr id="47155" name="Group 74"/>
            <p:cNvGrpSpPr>
              <a:grpSpLocks/>
            </p:cNvGrpSpPr>
            <p:nvPr/>
          </p:nvGrpSpPr>
          <p:grpSpPr bwMode="auto">
            <a:xfrm>
              <a:off x="1557" y="1209"/>
              <a:ext cx="2105" cy="1421"/>
              <a:chOff x="578" y="2316"/>
              <a:chExt cx="2105" cy="1421"/>
            </a:xfrm>
          </p:grpSpPr>
          <p:sp>
            <p:nvSpPr>
              <p:cNvPr id="47161" name="Freeform 75" descr="Cork"/>
              <p:cNvSpPr>
                <a:spLocks/>
              </p:cNvSpPr>
              <p:nvPr/>
            </p:nvSpPr>
            <p:spPr bwMode="auto">
              <a:xfrm>
                <a:off x="633" y="2316"/>
                <a:ext cx="2050" cy="256"/>
              </a:xfrm>
              <a:custGeom>
                <a:avLst/>
                <a:gdLst>
                  <a:gd name="T0" fmla="*/ 6950535 w 592"/>
                  <a:gd name="T1" fmla="*/ 8875216 h 90"/>
                  <a:gd name="T2" fmla="*/ 18837370 w 592"/>
                  <a:gd name="T3" fmla="*/ 4340400 h 90"/>
                  <a:gd name="T4" fmla="*/ 29273785 w 592"/>
                  <a:gd name="T5" fmla="*/ 3536014 h 90"/>
                  <a:gd name="T6" fmla="*/ 39448344 w 592"/>
                  <a:gd name="T7" fmla="*/ 3157823 h 90"/>
                  <a:gd name="T8" fmla="*/ 96223835 w 592"/>
                  <a:gd name="T9" fmla="*/ 3364304 h 90"/>
                  <a:gd name="T10" fmla="*/ 130382137 w 592"/>
                  <a:gd name="T11" fmla="*/ 3951619 h 90"/>
                  <a:gd name="T12" fmla="*/ 146048337 w 592"/>
                  <a:gd name="T13" fmla="*/ 4547066 h 90"/>
                  <a:gd name="T14" fmla="*/ 204251376 w 592"/>
                  <a:gd name="T15" fmla="*/ 5134382 h 90"/>
                  <a:gd name="T16" fmla="*/ 290098419 w 592"/>
                  <a:gd name="T17" fmla="*/ 4340400 h 90"/>
                  <a:gd name="T18" fmla="*/ 405093893 w 592"/>
                  <a:gd name="T19" fmla="*/ 1598578 h 90"/>
                  <a:gd name="T20" fmla="*/ 446549249 w 592"/>
                  <a:gd name="T21" fmla="*/ 0 h 90"/>
                  <a:gd name="T22" fmla="*/ 491149607 w 592"/>
                  <a:gd name="T23" fmla="*/ 206464 h 90"/>
                  <a:gd name="T24" fmla="*/ 506553840 w 592"/>
                  <a:gd name="T25" fmla="*/ 2948528 h 90"/>
                  <a:gd name="T26" fmla="*/ 508267640 w 592"/>
                  <a:gd name="T27" fmla="*/ 3536014 h 90"/>
                  <a:gd name="T28" fmla="*/ 499603305 w 592"/>
                  <a:gd name="T29" fmla="*/ 5922546 h 90"/>
                  <a:gd name="T30" fmla="*/ 501317153 w 592"/>
                  <a:gd name="T31" fmla="*/ 652199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47162" name="Freeform 76" descr="Cork"/>
              <p:cNvSpPr>
                <a:spLocks/>
              </p:cNvSpPr>
              <p:nvPr/>
            </p:nvSpPr>
            <p:spPr bwMode="auto">
              <a:xfrm>
                <a:off x="578" y="2506"/>
                <a:ext cx="2074" cy="1231"/>
              </a:xfrm>
              <a:custGeom>
                <a:avLst/>
                <a:gdLst>
                  <a:gd name="T0" fmla="*/ 513601157 w 599"/>
                  <a:gd name="T1" fmla="*/ 0 h 432"/>
                  <a:gd name="T2" fmla="*/ 510170501 w 599"/>
                  <a:gd name="T3" fmla="*/ 594852 h 432"/>
                  <a:gd name="T4" fmla="*/ 504944845 w 599"/>
                  <a:gd name="T5" fmla="*/ 991411 h 432"/>
                  <a:gd name="T6" fmla="*/ 501724141 w 599"/>
                  <a:gd name="T7" fmla="*/ 2404274 h 432"/>
                  <a:gd name="T8" fmla="*/ 477698330 w 599"/>
                  <a:gd name="T9" fmla="*/ 9255342 h 432"/>
                  <a:gd name="T10" fmla="*/ 450226444 w 599"/>
                  <a:gd name="T11" fmla="*/ 20934634 h 432"/>
                  <a:gd name="T12" fmla="*/ 441575156 w 599"/>
                  <a:gd name="T13" fmla="*/ 26756187 h 432"/>
                  <a:gd name="T14" fmla="*/ 433146192 w 599"/>
                  <a:gd name="T15" fmla="*/ 35194053 h 432"/>
                  <a:gd name="T16" fmla="*/ 424489292 w 599"/>
                  <a:gd name="T17" fmla="*/ 40458744 h 432"/>
                  <a:gd name="T18" fmla="*/ 395220599 w 599"/>
                  <a:gd name="T19" fmla="*/ 42461484 h 432"/>
                  <a:gd name="T20" fmla="*/ 371196373 w 599"/>
                  <a:gd name="T21" fmla="*/ 41645576 h 432"/>
                  <a:gd name="T22" fmla="*/ 361030650 w 599"/>
                  <a:gd name="T23" fmla="*/ 41222620 h 432"/>
                  <a:gd name="T24" fmla="*/ 364543957 w 599"/>
                  <a:gd name="T25" fmla="*/ 35402799 h 432"/>
                  <a:gd name="T26" fmla="*/ 369483903 w 599"/>
                  <a:gd name="T27" fmla="*/ 33990534 h 432"/>
                  <a:gd name="T28" fmla="*/ 347172552 w 599"/>
                  <a:gd name="T29" fmla="*/ 32998574 h 432"/>
                  <a:gd name="T30" fmla="*/ 297392349 w 599"/>
                  <a:gd name="T31" fmla="*/ 31771922 h 432"/>
                  <a:gd name="T32" fmla="*/ 96837414 w 599"/>
                  <a:gd name="T33" fmla="*/ 36219291 h 432"/>
                  <a:gd name="T34" fmla="*/ 88408620 w 599"/>
                  <a:gd name="T35" fmla="*/ 37024391 h 432"/>
                  <a:gd name="T36" fmla="*/ 74526063 w 599"/>
                  <a:gd name="T37" fmla="*/ 39427098 h 432"/>
                  <a:gd name="T38" fmla="*/ 45567248 w 599"/>
                  <a:gd name="T39" fmla="*/ 43453106 h 432"/>
                  <a:gd name="T40" fmla="*/ 24746293 w 599"/>
                  <a:gd name="T41" fmla="*/ 42461484 h 432"/>
                  <a:gd name="T42" fmla="*/ 14580154 w 599"/>
                  <a:gd name="T43" fmla="*/ 41645576 h 432"/>
                  <a:gd name="T44" fmla="*/ 5930733 w 599"/>
                  <a:gd name="T45" fmla="*/ 40023455 h 432"/>
                  <a:gd name="T46" fmla="*/ 9438597 w 599"/>
                  <a:gd name="T47" fmla="*/ 37419448 h 432"/>
                  <a:gd name="T48" fmla="*/ 14580154 w 599"/>
                  <a:gd name="T49" fmla="*/ 33607260 h 432"/>
                  <a:gd name="T50" fmla="*/ 23033404 w 599"/>
                  <a:gd name="T51" fmla="*/ 26373440 h 432"/>
                  <a:gd name="T52" fmla="*/ 24746293 w 599"/>
                  <a:gd name="T53" fmla="*/ 18913682 h 432"/>
                  <a:gd name="T54" fmla="*/ 26458631 w 599"/>
                  <a:gd name="T55" fmla="*/ 12670905 h 432"/>
                  <a:gd name="T56" fmla="*/ 24746293 w 599"/>
                  <a:gd name="T57" fmla="*/ 8263729 h 432"/>
                  <a:gd name="T58" fmla="*/ 18095498 w 599"/>
                  <a:gd name="T59" fmla="*/ 2999055 h 432"/>
                  <a:gd name="T60" fmla="*/ 16382619 w 599"/>
                  <a:gd name="T61" fmla="*/ 1412863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grpSp>
        <p:sp>
          <p:nvSpPr>
            <p:cNvPr id="47156" name="Freeform 78"/>
            <p:cNvSpPr>
              <a:spLocks/>
            </p:cNvSpPr>
            <p:nvPr/>
          </p:nvSpPr>
          <p:spPr bwMode="auto">
            <a:xfrm>
              <a:off x="1616" y="2649"/>
              <a:ext cx="88" cy="277"/>
            </a:xfrm>
            <a:custGeom>
              <a:avLst/>
              <a:gdLst>
                <a:gd name="T0" fmla="*/ 106 w 85"/>
                <a:gd name="T1" fmla="*/ 33 h 318"/>
                <a:gd name="T2" fmla="*/ 93 w 85"/>
                <a:gd name="T3" fmla="*/ 15 h 318"/>
                <a:gd name="T4" fmla="*/ 69 w 85"/>
                <a:gd name="T5" fmla="*/ 9 h 318"/>
                <a:gd name="T6" fmla="*/ 80 w 85"/>
                <a:gd name="T7" fmla="*/ 15 h 318"/>
                <a:gd name="T8" fmla="*/ 93 w 85"/>
                <a:gd name="T9" fmla="*/ 6 h 318"/>
                <a:gd name="T10" fmla="*/ 55 w 85"/>
                <a:gd name="T11" fmla="*/ 3 h 318"/>
                <a:gd name="T12" fmla="*/ 55 w 85"/>
                <a:gd name="T13" fmla="*/ 9 h 318"/>
                <a:gd name="T14" fmla="*/ 69 w 85"/>
                <a:gd name="T15" fmla="*/ 41 h 318"/>
                <a:gd name="T16" fmla="*/ 41 w 85"/>
                <a:gd name="T17" fmla="*/ 35 h 318"/>
                <a:gd name="T18" fmla="*/ 55 w 85"/>
                <a:gd name="T19" fmla="*/ 28 h 318"/>
                <a:gd name="T20" fmla="*/ 69 w 85"/>
                <a:gd name="T21" fmla="*/ 35 h 318"/>
                <a:gd name="T22" fmla="*/ 55 w 85"/>
                <a:gd name="T23" fmla="*/ 22 h 318"/>
                <a:gd name="T24" fmla="*/ 69 w 85"/>
                <a:gd name="T25" fmla="*/ 33 h 318"/>
                <a:gd name="T26" fmla="*/ 55 w 85"/>
                <a:gd name="T27" fmla="*/ 26 h 318"/>
                <a:gd name="T28" fmla="*/ 69 w 85"/>
                <a:gd name="T29" fmla="*/ 32 h 318"/>
                <a:gd name="T30" fmla="*/ 80 w 85"/>
                <a:gd name="T31" fmla="*/ 37 h 318"/>
                <a:gd name="T32" fmla="*/ 106 w 85"/>
                <a:gd name="T33" fmla="*/ 44 h 318"/>
                <a:gd name="T34" fmla="*/ 117 w 85"/>
                <a:gd name="T35" fmla="*/ 50 h 318"/>
                <a:gd name="T36" fmla="*/ 106 w 85"/>
                <a:gd name="T37" fmla="*/ 61 h 318"/>
                <a:gd name="T38" fmla="*/ 93 w 85"/>
                <a:gd name="T39" fmla="*/ 59 h 318"/>
                <a:gd name="T40" fmla="*/ 80 w 85"/>
                <a:gd name="T41" fmla="*/ 69 h 318"/>
                <a:gd name="T42" fmla="*/ 55 w 85"/>
                <a:gd name="T43" fmla="*/ 64 h 318"/>
                <a:gd name="T44" fmla="*/ 41 w 85"/>
                <a:gd name="T45" fmla="*/ 44 h 318"/>
                <a:gd name="T46" fmla="*/ 33 w 85"/>
                <a:gd name="T47" fmla="*/ 54 h 318"/>
                <a:gd name="T48" fmla="*/ 5 w 85"/>
                <a:gd name="T49" fmla="*/ 46 h 318"/>
                <a:gd name="T50" fmla="*/ 55 w 85"/>
                <a:gd name="T51" fmla="*/ 32 h 318"/>
                <a:gd name="T52" fmla="*/ 93 w 85"/>
                <a:gd name="T53" fmla="*/ 37 h 318"/>
                <a:gd name="T54" fmla="*/ 106 w 85"/>
                <a:gd name="T55" fmla="*/ 49 h 318"/>
                <a:gd name="T56" fmla="*/ 93 w 85"/>
                <a:gd name="T57" fmla="*/ 41 h 318"/>
                <a:gd name="T58" fmla="*/ 93 w 85"/>
                <a:gd name="T59" fmla="*/ 3 h 318"/>
                <a:gd name="T60" fmla="*/ 69 w 85"/>
                <a:gd name="T61" fmla="*/ 8 h 318"/>
                <a:gd name="T62" fmla="*/ 33 w 85"/>
                <a:gd name="T63" fmla="*/ 9 h 318"/>
                <a:gd name="T64" fmla="*/ 55 w 85"/>
                <a:gd name="T65" fmla="*/ 21 h 318"/>
                <a:gd name="T66" fmla="*/ 80 w 85"/>
                <a:gd name="T67" fmla="*/ 29 h 318"/>
                <a:gd name="T68" fmla="*/ 106 w 85"/>
                <a:gd name="T69" fmla="*/ 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47157" name="Freeform 79"/>
            <p:cNvSpPr>
              <a:spLocks/>
            </p:cNvSpPr>
            <p:nvPr/>
          </p:nvSpPr>
          <p:spPr bwMode="auto">
            <a:xfrm>
              <a:off x="1635" y="2647"/>
              <a:ext cx="109" cy="309"/>
            </a:xfrm>
            <a:custGeom>
              <a:avLst/>
              <a:gdLst>
                <a:gd name="T0" fmla="*/ 1 w 105"/>
                <a:gd name="T1" fmla="*/ 0 h 354"/>
                <a:gd name="T2" fmla="*/ 140 w 105"/>
                <a:gd name="T3" fmla="*/ 3 h 354"/>
                <a:gd name="T4" fmla="*/ 110 w 105"/>
                <a:gd name="T5" fmla="*/ 7 h 354"/>
                <a:gd name="T6" fmla="*/ 126 w 105"/>
                <a:gd name="T7" fmla="*/ 14 h 354"/>
                <a:gd name="T8" fmla="*/ 126 w 105"/>
                <a:gd name="T9" fmla="*/ 33 h 354"/>
                <a:gd name="T10" fmla="*/ 146 w 105"/>
                <a:gd name="T11" fmla="*/ 38 h 354"/>
                <a:gd name="T12" fmla="*/ 146 w 105"/>
                <a:gd name="T13" fmla="*/ 54 h 354"/>
                <a:gd name="T14" fmla="*/ 126 w 105"/>
                <a:gd name="T15" fmla="*/ 75 h 354"/>
                <a:gd name="T16" fmla="*/ 104 w 105"/>
                <a:gd name="T17" fmla="*/ 80 h 354"/>
                <a:gd name="T18" fmla="*/ 25 w 105"/>
                <a:gd name="T19" fmla="*/ 71 h 354"/>
                <a:gd name="T20" fmla="*/ 12 w 105"/>
                <a:gd name="T21" fmla="*/ 63 h 354"/>
                <a:gd name="T22" fmla="*/ 25 w 105"/>
                <a:gd name="T23" fmla="*/ 55 h 354"/>
                <a:gd name="T24" fmla="*/ 9 w 105"/>
                <a:gd name="T25" fmla="*/ 22 h 354"/>
                <a:gd name="T26" fmla="*/ 31 w 105"/>
                <a:gd name="T27" fmla="*/ 10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47158" name="Freeform 80"/>
            <p:cNvSpPr>
              <a:spLocks/>
            </p:cNvSpPr>
            <p:nvPr/>
          </p:nvSpPr>
          <p:spPr bwMode="auto">
            <a:xfrm>
              <a:off x="3008" y="2583"/>
              <a:ext cx="155" cy="328"/>
            </a:xfrm>
            <a:custGeom>
              <a:avLst/>
              <a:gdLst>
                <a:gd name="T0" fmla="*/ 217 w 149"/>
                <a:gd name="T1" fmla="*/ 4 h 376"/>
                <a:gd name="T2" fmla="*/ 206 w 149"/>
                <a:gd name="T3" fmla="*/ 23 h 376"/>
                <a:gd name="T4" fmla="*/ 192 w 149"/>
                <a:gd name="T5" fmla="*/ 29 h 376"/>
                <a:gd name="T6" fmla="*/ 188 w 149"/>
                <a:gd name="T7" fmla="*/ 31 h 376"/>
                <a:gd name="T8" fmla="*/ 161 w 149"/>
                <a:gd name="T9" fmla="*/ 54 h 376"/>
                <a:gd name="T10" fmla="*/ 127 w 149"/>
                <a:gd name="T11" fmla="*/ 70 h 376"/>
                <a:gd name="T12" fmla="*/ 103 w 149"/>
                <a:gd name="T13" fmla="*/ 80 h 376"/>
                <a:gd name="T14" fmla="*/ 85 w 149"/>
                <a:gd name="T15" fmla="*/ 80 h 376"/>
                <a:gd name="T16" fmla="*/ 29 w 149"/>
                <a:gd name="T17" fmla="*/ 83 h 376"/>
                <a:gd name="T18" fmla="*/ 2 w 149"/>
                <a:gd name="T19" fmla="*/ 78 h 376"/>
                <a:gd name="T20" fmla="*/ 5 w 149"/>
                <a:gd name="T21" fmla="*/ 70 h 376"/>
                <a:gd name="T22" fmla="*/ 8 w 149"/>
                <a:gd name="T23" fmla="*/ 50 h 376"/>
                <a:gd name="T24" fmla="*/ 32 w 149"/>
                <a:gd name="T25" fmla="*/ 44 h 376"/>
                <a:gd name="T26" fmla="*/ 52 w 149"/>
                <a:gd name="T27" fmla="*/ 24 h 376"/>
                <a:gd name="T28" fmla="*/ 64 w 149"/>
                <a:gd name="T29" fmla="*/ 17 h 376"/>
                <a:gd name="T30" fmla="*/ 123 w 149"/>
                <a:gd name="T31" fmla="*/ 3 h 376"/>
                <a:gd name="T32" fmla="*/ 188 w 149"/>
                <a:gd name="T33" fmla="*/ 3 h 376"/>
                <a:gd name="T34" fmla="*/ 217 w 149"/>
                <a:gd name="T35" fmla="*/ 4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47159" name="Freeform 81"/>
            <p:cNvSpPr>
              <a:spLocks/>
            </p:cNvSpPr>
            <p:nvPr/>
          </p:nvSpPr>
          <p:spPr bwMode="auto">
            <a:xfrm>
              <a:off x="1714" y="1020"/>
              <a:ext cx="99" cy="440"/>
            </a:xfrm>
            <a:custGeom>
              <a:avLst/>
              <a:gdLst>
                <a:gd name="T0" fmla="*/ 37 w 96"/>
                <a:gd name="T1" fmla="*/ 109 h 504"/>
                <a:gd name="T2" fmla="*/ 84 w 96"/>
                <a:gd name="T3" fmla="*/ 111 h 504"/>
                <a:gd name="T4" fmla="*/ 101 w 96"/>
                <a:gd name="T5" fmla="*/ 102 h 504"/>
                <a:gd name="T6" fmla="*/ 101 w 96"/>
                <a:gd name="T7" fmla="*/ 72 h 504"/>
                <a:gd name="T8" fmla="*/ 124 w 96"/>
                <a:gd name="T9" fmla="*/ 48 h 504"/>
                <a:gd name="T10" fmla="*/ 134 w 96"/>
                <a:gd name="T11" fmla="*/ 39 h 504"/>
                <a:gd name="T12" fmla="*/ 124 w 96"/>
                <a:gd name="T13" fmla="*/ 11 h 504"/>
                <a:gd name="T14" fmla="*/ 108 w 96"/>
                <a:gd name="T15" fmla="*/ 3 h 504"/>
                <a:gd name="T16" fmla="*/ 40 w 96"/>
                <a:gd name="T17" fmla="*/ 6 h 504"/>
                <a:gd name="T18" fmla="*/ 37 w 96"/>
                <a:gd name="T19" fmla="*/ 27 h 504"/>
                <a:gd name="T20" fmla="*/ 43 w 96"/>
                <a:gd name="T21" fmla="*/ 81 h 504"/>
                <a:gd name="T22" fmla="*/ 54 w 96"/>
                <a:gd name="T23" fmla="*/ 92 h 504"/>
                <a:gd name="T24" fmla="*/ 35 w 96"/>
                <a:gd name="T25" fmla="*/ 107 h 504"/>
                <a:gd name="T26" fmla="*/ 37 w 96"/>
                <a:gd name="T27" fmla="*/ 109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47160" name="Freeform 82"/>
            <p:cNvSpPr>
              <a:spLocks/>
            </p:cNvSpPr>
            <p:nvPr/>
          </p:nvSpPr>
          <p:spPr bwMode="auto">
            <a:xfrm>
              <a:off x="3431" y="1007"/>
              <a:ext cx="156" cy="358"/>
            </a:xfrm>
            <a:custGeom>
              <a:avLst/>
              <a:gdLst>
                <a:gd name="T0" fmla="*/ 5 w 150"/>
                <a:gd name="T1" fmla="*/ 86 h 410"/>
                <a:gd name="T2" fmla="*/ 62 w 150"/>
                <a:gd name="T3" fmla="*/ 93 h 410"/>
                <a:gd name="T4" fmla="*/ 123 w 150"/>
                <a:gd name="T5" fmla="*/ 90 h 410"/>
                <a:gd name="T6" fmla="*/ 144 w 150"/>
                <a:gd name="T7" fmla="*/ 81 h 410"/>
                <a:gd name="T8" fmla="*/ 177 w 150"/>
                <a:gd name="T9" fmla="*/ 62 h 410"/>
                <a:gd name="T10" fmla="*/ 197 w 150"/>
                <a:gd name="T11" fmla="*/ 49 h 410"/>
                <a:gd name="T12" fmla="*/ 209 w 150"/>
                <a:gd name="T13" fmla="*/ 44 h 410"/>
                <a:gd name="T14" fmla="*/ 213 w 150"/>
                <a:gd name="T15" fmla="*/ 26 h 410"/>
                <a:gd name="T16" fmla="*/ 222 w 150"/>
                <a:gd name="T17" fmla="*/ 23 h 410"/>
                <a:gd name="T18" fmla="*/ 225 w 150"/>
                <a:gd name="T19" fmla="*/ 10 h 410"/>
                <a:gd name="T20" fmla="*/ 200 w 150"/>
                <a:gd name="T21" fmla="*/ 0 h 410"/>
                <a:gd name="T22" fmla="*/ 144 w 150"/>
                <a:gd name="T23" fmla="*/ 3 h 410"/>
                <a:gd name="T24" fmla="*/ 118 w 150"/>
                <a:gd name="T25" fmla="*/ 12 h 410"/>
                <a:gd name="T26" fmla="*/ 102 w 150"/>
                <a:gd name="T27" fmla="*/ 31 h 410"/>
                <a:gd name="T28" fmla="*/ 88 w 150"/>
                <a:gd name="T29" fmla="*/ 36 h 410"/>
                <a:gd name="T30" fmla="*/ 64 w 150"/>
                <a:gd name="T31" fmla="*/ 49 h 410"/>
                <a:gd name="T32" fmla="*/ 62 w 150"/>
                <a:gd name="T33" fmla="*/ 51 h 410"/>
                <a:gd name="T34" fmla="*/ 52 w 150"/>
                <a:gd name="T35" fmla="*/ 52 h 410"/>
                <a:gd name="T36" fmla="*/ 48 w 150"/>
                <a:gd name="T37" fmla="*/ 57 h 410"/>
                <a:gd name="T38" fmla="*/ 42 w 150"/>
                <a:gd name="T39" fmla="*/ 58 h 410"/>
                <a:gd name="T40" fmla="*/ 27 w 150"/>
                <a:gd name="T41" fmla="*/ 79 h 410"/>
                <a:gd name="T42" fmla="*/ 10 w 150"/>
                <a:gd name="T43" fmla="*/ 86 h 410"/>
                <a:gd name="T44" fmla="*/ 2 w 150"/>
                <a:gd name="T45" fmla="*/ 87 h 410"/>
                <a:gd name="T46" fmla="*/ 5 w 150"/>
                <a:gd name="T47" fmla="*/ 86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grpSp>
      <p:sp>
        <p:nvSpPr>
          <p:cNvPr id="521299" name="Rectangle 83"/>
          <p:cNvSpPr>
            <a:spLocks noChangeArrowheads="1"/>
          </p:cNvSpPr>
          <p:nvPr/>
        </p:nvSpPr>
        <p:spPr bwMode="auto">
          <a:xfrm>
            <a:off x="6226175" y="3735388"/>
            <a:ext cx="182806" cy="459100"/>
          </a:xfrm>
          <a:prstGeom prst="rect">
            <a:avLst/>
          </a:prstGeom>
          <a:noFill/>
          <a:ln w="9525">
            <a:noFill/>
            <a:miter lim="800000"/>
            <a:headEnd/>
            <a:tailEnd/>
          </a:ln>
          <a:effectLst>
            <a:outerShdw blurRad="63500" dist="46662" dir="2115817" algn="ctr" rotWithShape="0">
              <a:schemeClr val="bg2">
                <a:alpha val="74998"/>
              </a:schemeClr>
            </a:outerShdw>
          </a:effectLst>
        </p:spPr>
        <p:txBody>
          <a:bodyPr wrap="none" lIns="90487" tIns="44450" rIns="90487" bIns="44450">
            <a:spAutoFit/>
          </a:bodyPr>
          <a:lstStyle/>
          <a:p>
            <a:pPr>
              <a:defRPr/>
            </a:pPr>
            <a:endParaRPr lang="en-US" sz="2400" b="0" i="1">
              <a:solidFill>
                <a:srgbClr val="FFFFFF"/>
              </a:solidFill>
              <a:latin typeface="Arial" panose="020B0604020202020204" pitchFamily="34" charset="0"/>
              <a:ea typeface="+mn-ea"/>
              <a:cs typeface="Arial" panose="020B0604020202020204" pitchFamily="34" charset="0"/>
            </a:endParaRPr>
          </a:p>
        </p:txBody>
      </p:sp>
      <p:grpSp>
        <p:nvGrpSpPr>
          <p:cNvPr id="47150" name="Group 85"/>
          <p:cNvGrpSpPr>
            <a:grpSpLocks/>
          </p:cNvGrpSpPr>
          <p:nvPr/>
        </p:nvGrpSpPr>
        <p:grpSpPr bwMode="auto">
          <a:xfrm>
            <a:off x="519113" y="7938"/>
            <a:ext cx="939800" cy="1720850"/>
            <a:chOff x="327" y="5"/>
            <a:chExt cx="592" cy="1084"/>
          </a:xfrm>
        </p:grpSpPr>
        <p:sp>
          <p:nvSpPr>
            <p:cNvPr id="521302" name="Rectangle 86"/>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10600" b="0" dirty="0">
                  <a:solidFill>
                    <a:srgbClr val="FFFF00"/>
                  </a:solidFill>
                  <a:latin typeface="Arial" panose="020B0604020202020204" pitchFamily="34" charset="0"/>
                  <a:cs typeface="Arial" panose="020B0604020202020204" pitchFamily="34" charset="0"/>
                </a:rPr>
                <a:t>7</a:t>
              </a:r>
              <a:endParaRPr lang="en-US" dirty="0">
                <a:latin typeface="Arial" panose="020B0604020202020204" pitchFamily="34" charset="0"/>
                <a:cs typeface="Arial" panose="020B0604020202020204" pitchFamily="34" charset="0"/>
              </a:endParaRPr>
            </a:p>
          </p:txBody>
        </p:sp>
        <p:sp>
          <p:nvSpPr>
            <p:cNvPr id="521303" name="Line 87"/>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521304" name="Oval 88"/>
          <p:cNvSpPr>
            <a:spLocks noChangeArrowheads="1"/>
          </p:cNvSpPr>
          <p:nvPr/>
        </p:nvSpPr>
        <p:spPr bwMode="auto">
          <a:xfrm>
            <a:off x="3759200" y="3422650"/>
            <a:ext cx="1455738" cy="588963"/>
          </a:xfrm>
          <a:prstGeom prst="ellipse">
            <a:avLst/>
          </a:prstGeom>
          <a:noFill/>
          <a:ln w="76200">
            <a:solidFill>
              <a:srgbClr val="FF0000"/>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pic>
        <p:nvPicPr>
          <p:cNvPr id="47152" name="Picture 38"/>
          <p:cNvPicPr>
            <a:picLocks noChangeArrowheads="1"/>
          </p:cNvPicPr>
          <p:nvPr/>
        </p:nvPicPr>
        <p:blipFill>
          <a:blip r:embed="rId4" cstate="screen">
            <a:alphaModFix amt="0"/>
            <a:extLst>
              <a:ext uri="{28A0092B-C50C-407E-A947-70E740481C1C}">
                <a14:useLocalDpi xmlns:a14="http://schemas.microsoft.com/office/drawing/2010/main"/>
              </a:ext>
            </a:extLst>
          </a:blip>
          <a:srcRect/>
          <a:stretch>
            <a:fillRect/>
          </a:stretch>
        </p:blipFill>
        <p:spPr bwMode="auto">
          <a:xfrm>
            <a:off x="5951538" y="3552825"/>
            <a:ext cx="1262062" cy="1347788"/>
          </a:xfrm>
          <a:prstGeom prst="rect">
            <a:avLst/>
          </a:prstGeom>
          <a:noFill/>
          <a:ln>
            <a:noFill/>
          </a:ln>
          <a:extLst>
            <a:ext uri="{909E8E84-426E-40dd-AFC4-6F175D3DCCD1}">
              <a14:hiddenFill xmlns:a14="http://schemas.microsoft.com/office/drawing/2010/main" xmlns="">
                <a:solidFill>
                  <a:srgbClr val="FFFFFF">
                    <a:alpha val="0"/>
                  </a:srgbClr>
                </a:solidFill>
              </a14:hiddenFill>
            </a:ext>
            <a:ext uri="{91240B29-F687-4f45-9708-019B960494DF}">
              <a14:hiddenLine xmlns:a14="http://schemas.microsoft.com/office/drawing/2010/main" xmlns="" w="12700">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withEffect">
                                  <p:stCondLst>
                                    <p:cond delay="0"/>
                                  </p:stCondLst>
                                  <p:childTnLst>
                                    <p:set>
                                      <p:cBhvr>
                                        <p:cTn id="6" dur="1" fill="hold">
                                          <p:stCondLst>
                                            <p:cond delay="0"/>
                                          </p:stCondLst>
                                        </p:cTn>
                                        <p:tgtEl>
                                          <p:spTgt spid="521232"/>
                                        </p:tgtEl>
                                        <p:attrNameLst>
                                          <p:attrName>style.visibility</p:attrName>
                                        </p:attrNameLst>
                                      </p:cBhvr>
                                      <p:to>
                                        <p:strVal val="visible"/>
                                      </p:to>
                                    </p:set>
                                    <p:anim calcmode="lin" valueType="num">
                                      <p:cBhvr>
                                        <p:cTn id="7" dur="500" fill="hold"/>
                                        <p:tgtEl>
                                          <p:spTgt spid="521232"/>
                                        </p:tgtEl>
                                        <p:attrNameLst>
                                          <p:attrName>ppt_x</p:attrName>
                                        </p:attrNameLst>
                                      </p:cBhvr>
                                      <p:tavLst>
                                        <p:tav tm="0">
                                          <p:val>
                                            <p:strVal val="#ppt_x-#ppt_w/2"/>
                                          </p:val>
                                        </p:tav>
                                        <p:tav tm="100000">
                                          <p:val>
                                            <p:strVal val="#ppt_x"/>
                                          </p:val>
                                        </p:tav>
                                      </p:tavLst>
                                    </p:anim>
                                    <p:anim calcmode="lin" valueType="num">
                                      <p:cBhvr>
                                        <p:cTn id="8" dur="500" fill="hold"/>
                                        <p:tgtEl>
                                          <p:spTgt spid="521232"/>
                                        </p:tgtEl>
                                        <p:attrNameLst>
                                          <p:attrName>ppt_y</p:attrName>
                                        </p:attrNameLst>
                                      </p:cBhvr>
                                      <p:tavLst>
                                        <p:tav tm="0">
                                          <p:val>
                                            <p:strVal val="#ppt_y"/>
                                          </p:val>
                                        </p:tav>
                                        <p:tav tm="100000">
                                          <p:val>
                                            <p:strVal val="#ppt_y"/>
                                          </p:val>
                                        </p:tav>
                                      </p:tavLst>
                                    </p:anim>
                                    <p:anim calcmode="lin" valueType="num">
                                      <p:cBhvr>
                                        <p:cTn id="9" dur="500" fill="hold"/>
                                        <p:tgtEl>
                                          <p:spTgt spid="521232"/>
                                        </p:tgtEl>
                                        <p:attrNameLst>
                                          <p:attrName>ppt_w</p:attrName>
                                        </p:attrNameLst>
                                      </p:cBhvr>
                                      <p:tavLst>
                                        <p:tav tm="0">
                                          <p:val>
                                            <p:fltVal val="0"/>
                                          </p:val>
                                        </p:tav>
                                        <p:tav tm="100000">
                                          <p:val>
                                            <p:strVal val="#ppt_w"/>
                                          </p:val>
                                        </p:tav>
                                      </p:tavLst>
                                    </p:anim>
                                    <p:anim calcmode="lin" valueType="num">
                                      <p:cBhvr>
                                        <p:cTn id="10" dur="500" fill="hold"/>
                                        <p:tgtEl>
                                          <p:spTgt spid="521232"/>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21304"/>
                                        </p:tgtEl>
                                        <p:attrNameLst>
                                          <p:attrName>style.visibility</p:attrName>
                                        </p:attrNameLst>
                                      </p:cBhvr>
                                      <p:to>
                                        <p:strVal val="visible"/>
                                      </p:to>
                                    </p:set>
                                    <p:animEffect transition="in" filter="fade">
                                      <p:cBhvr>
                                        <p:cTn id="14" dur="500"/>
                                        <p:tgtEl>
                                          <p:spTgt spid="521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32" grpId="0" autoUpdateAnimBg="0"/>
      <p:bldP spid="52130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74468" name="Line 4"/>
          <p:cNvSpPr>
            <a:spLocks noChangeShapeType="1"/>
          </p:cNvSpPr>
          <p:nvPr/>
        </p:nvSpPr>
        <p:spPr bwMode="auto">
          <a:xfrm>
            <a:off x="4600575" y="19431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49156" name="Text Box 188"/>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sp>
        <p:nvSpPr>
          <p:cNvPr id="574704" name="Rectangle 240"/>
          <p:cNvSpPr>
            <a:spLocks noChangeArrowheads="1"/>
          </p:cNvSpPr>
          <p:nvPr/>
        </p:nvSpPr>
        <p:spPr bwMode="auto">
          <a:xfrm>
            <a:off x="8098485" y="6530102"/>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23</a:t>
            </a:r>
          </a:p>
        </p:txBody>
      </p:sp>
      <p:sp>
        <p:nvSpPr>
          <p:cNvPr id="49158" name="Text Box 286"/>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a:solidFill>
                  <a:schemeClr val="tx1"/>
                </a:solidFill>
                <a:latin typeface="Arial" panose="020B0604020202020204" pitchFamily="34" charset="0"/>
                <a:cs typeface="Arial" panose="020B0604020202020204" pitchFamily="34" charset="0"/>
              </a:rPr>
              <a:t>Handbook pg. 26-29</a:t>
            </a:r>
          </a:p>
        </p:txBody>
      </p:sp>
      <p:pic>
        <p:nvPicPr>
          <p:cNvPr id="574859" name="Picture 395" descr="Red Canyon6"/>
          <p:cNvPicPr preferRelativeResize="0">
            <a:picLocks noChangeAspect="1" noChangeArrowheads="1"/>
          </p:cNvPicPr>
          <p:nvPr>
            <p:custDataLst>
              <p:tags r:id="rId1"/>
            </p:custDataLst>
          </p:nvPr>
        </p:nvPicPr>
        <p:blipFill>
          <a:blip r:embed="rId11" cstate="screen">
            <a:extLst>
              <a:ext uri="{28A0092B-C50C-407E-A947-70E740481C1C}">
                <a14:useLocalDpi xmlns:a14="http://schemas.microsoft.com/office/drawing/2010/main"/>
              </a:ext>
            </a:extLst>
          </a:blip>
          <a:srcRect/>
          <a:stretch>
            <a:fillRect/>
          </a:stretch>
        </p:blipFill>
        <p:spPr bwMode="auto">
          <a:xfrm>
            <a:off x="3663950" y="266700"/>
            <a:ext cx="5087938" cy="3816350"/>
          </a:xfrm>
          <a:prstGeom prst="rect">
            <a:avLst/>
          </a:prstGeom>
          <a:noFill/>
          <a:ln w="101600" cmpd="thinThick">
            <a:noFill/>
            <a:miter lim="800000"/>
            <a:headEnd/>
            <a:tailEnd/>
          </a:ln>
          <a:effectLst>
            <a:outerShdw blurRad="63500" dist="107763" dir="2700000" algn="ctr" rotWithShape="0">
              <a:schemeClr val="bg2">
                <a:alpha val="74998"/>
              </a:schemeClr>
            </a:outerShdw>
          </a:effectLst>
        </p:spPr>
      </p:pic>
      <p:pic>
        <p:nvPicPr>
          <p:cNvPr id="574861" name="Picture 397" descr="Nahal Zin from above, tb n062400 sr"/>
          <p:cNvPicPr preferRelativeResize="0">
            <a:picLocks noChangeAspect="1" noChangeArrowheads="1"/>
          </p:cNvPicPr>
          <p:nvPr>
            <p:custDataLst>
              <p:tags r:id="rId2"/>
            </p:custDataLst>
          </p:nvPr>
        </p:nvPicPr>
        <p:blipFill>
          <a:blip r:embed="rId12" cstate="screen">
            <a:extLst>
              <a:ext uri="{28A0092B-C50C-407E-A947-70E740481C1C}">
                <a14:useLocalDpi xmlns:a14="http://schemas.microsoft.com/office/drawing/2010/main"/>
              </a:ext>
            </a:extLst>
          </a:blip>
          <a:srcRect/>
          <a:stretch>
            <a:fillRect/>
          </a:stretch>
        </p:blipFill>
        <p:spPr bwMode="auto">
          <a:xfrm>
            <a:off x="5572125" y="4225925"/>
            <a:ext cx="2632075" cy="1974850"/>
          </a:xfrm>
          <a:prstGeom prst="rect">
            <a:avLst/>
          </a:prstGeom>
          <a:noFill/>
          <a:ln w="101600" cmpd="thinThick">
            <a:noFill/>
            <a:miter lim="800000"/>
            <a:headEnd/>
            <a:tailEnd/>
          </a:ln>
          <a:effectLst>
            <a:outerShdw blurRad="63500" dist="107763" dir="2700000" algn="ctr" rotWithShape="0">
              <a:schemeClr val="bg2">
                <a:alpha val="74998"/>
              </a:schemeClr>
            </a:outerShdw>
          </a:effectLst>
        </p:spPr>
      </p:pic>
      <p:pic>
        <p:nvPicPr>
          <p:cNvPr id="574864" name="Picture 400" descr="Machtesh Gadol looking south, tb n121701"/>
          <p:cNvPicPr preferRelativeResize="0">
            <a:picLocks noChangeAspect="1" noChangeArrowheads="1"/>
          </p:cNvPicPr>
          <p:nvPr>
            <p:custDataLst>
              <p:tags r:id="rId3"/>
            </p:custDataLst>
          </p:nvPr>
        </p:nvPicPr>
        <p:blipFill>
          <a:blip r:embed="rId13" cstate="screen">
            <a:extLst>
              <a:ext uri="{28A0092B-C50C-407E-A947-70E740481C1C}">
                <a14:useLocalDpi xmlns:a14="http://schemas.microsoft.com/office/drawing/2010/main"/>
              </a:ext>
            </a:extLst>
          </a:blip>
          <a:srcRect/>
          <a:stretch>
            <a:fillRect/>
          </a:stretch>
        </p:blipFill>
        <p:spPr bwMode="auto">
          <a:xfrm>
            <a:off x="868363" y="3178175"/>
            <a:ext cx="3970337" cy="2979738"/>
          </a:xfrm>
          <a:prstGeom prst="rect">
            <a:avLst/>
          </a:prstGeom>
          <a:noFill/>
          <a:ln w="9525">
            <a:noFill/>
            <a:miter lim="800000"/>
            <a:headEnd/>
            <a:tailEnd/>
          </a:ln>
          <a:effectLst>
            <a:outerShdw blurRad="63500" dist="107763" dir="2700000" algn="ctr" rotWithShape="0">
              <a:schemeClr val="bg2">
                <a:alpha val="74998"/>
              </a:schemeClr>
            </a:outerShdw>
          </a:effectLst>
        </p:spPr>
      </p:pic>
      <p:sp>
        <p:nvSpPr>
          <p:cNvPr id="49163" name="Rectangle 171"/>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49164" name="Rectangle 172"/>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49165" name="AutoShape 173"/>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49166" name="Rectangle 174"/>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49167" name="AutoShape 175"/>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49168" name="Line 176"/>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9169" name="Line 177"/>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9170" name="Line 178"/>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9171" name="Line 179"/>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9172" name="Line 180"/>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9173" name="Rectangle 181"/>
          <p:cNvSpPr>
            <a:spLocks noChangeArrowheads="1"/>
          </p:cNvSpPr>
          <p:nvPr/>
        </p:nvSpPr>
        <p:spPr bwMode="auto">
          <a:xfrm>
            <a:off x="8007350" y="3429000"/>
            <a:ext cx="59952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MOSES</a:t>
            </a:r>
          </a:p>
        </p:txBody>
      </p:sp>
      <p:sp>
        <p:nvSpPr>
          <p:cNvPr id="49174" name="Rectangle 182"/>
          <p:cNvSpPr>
            <a:spLocks noChangeArrowheads="1"/>
          </p:cNvSpPr>
          <p:nvPr/>
        </p:nvSpPr>
        <p:spPr bwMode="auto">
          <a:xfrm>
            <a:off x="8156575" y="3841750"/>
            <a:ext cx="45845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Sinai</a:t>
            </a:r>
          </a:p>
        </p:txBody>
      </p:sp>
      <p:sp>
        <p:nvSpPr>
          <p:cNvPr id="49175" name="Rectangle 183"/>
          <p:cNvSpPr>
            <a:spLocks noChangeArrowheads="1"/>
          </p:cNvSpPr>
          <p:nvPr/>
        </p:nvSpPr>
        <p:spPr bwMode="auto">
          <a:xfrm>
            <a:off x="8075613" y="4025900"/>
            <a:ext cx="65081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M - C - C</a:t>
            </a:r>
          </a:p>
        </p:txBody>
      </p:sp>
      <p:sp>
        <p:nvSpPr>
          <p:cNvPr id="49176" name="Rectangle 184"/>
          <p:cNvSpPr>
            <a:spLocks noChangeArrowheads="1"/>
          </p:cNvSpPr>
          <p:nvPr/>
        </p:nvSpPr>
        <p:spPr bwMode="auto">
          <a:xfrm>
            <a:off x="7912100" y="4197350"/>
            <a:ext cx="1022715"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dirty="0">
                <a:solidFill>
                  <a:srgbClr val="000000"/>
                </a:solidFill>
                <a:latin typeface="Arial" panose="020B0604020202020204" pitchFamily="34" charset="0"/>
                <a:cs typeface="Arial" panose="020B0604020202020204" pitchFamily="34" charset="0"/>
              </a:rPr>
              <a:t>Kadesh </a:t>
            </a:r>
            <a:r>
              <a:rPr lang="en-US" sz="900" dirty="0" err="1">
                <a:solidFill>
                  <a:srgbClr val="000000"/>
                </a:solidFill>
                <a:latin typeface="Arial" panose="020B0604020202020204" pitchFamily="34" charset="0"/>
                <a:cs typeface="Arial" panose="020B0604020202020204" pitchFamily="34" charset="0"/>
              </a:rPr>
              <a:t>Barnea</a:t>
            </a:r>
            <a:endParaRPr lang="en-US" sz="900" dirty="0">
              <a:solidFill>
                <a:srgbClr val="000000"/>
              </a:solidFill>
              <a:latin typeface="Arial" panose="020B0604020202020204" pitchFamily="34" charset="0"/>
              <a:cs typeface="Arial" panose="020B0604020202020204" pitchFamily="34" charset="0"/>
            </a:endParaRPr>
          </a:p>
        </p:txBody>
      </p:sp>
      <p:sp>
        <p:nvSpPr>
          <p:cNvPr id="49177" name="Rectangle 185"/>
          <p:cNvSpPr>
            <a:spLocks noChangeArrowheads="1"/>
          </p:cNvSpPr>
          <p:nvPr/>
        </p:nvSpPr>
        <p:spPr bwMode="auto">
          <a:xfrm>
            <a:off x="8267700" y="4381500"/>
            <a:ext cx="31098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40</a:t>
            </a:r>
          </a:p>
        </p:txBody>
      </p:sp>
      <p:sp>
        <p:nvSpPr>
          <p:cNvPr id="49178" name="Line 186"/>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9179" name="Rectangle 187"/>
          <p:cNvSpPr>
            <a:spLocks noChangeArrowheads="1"/>
          </p:cNvSpPr>
          <p:nvPr/>
        </p:nvSpPr>
        <p:spPr bwMode="auto">
          <a:xfrm>
            <a:off x="8120063" y="3670300"/>
            <a:ext cx="59952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Exodus</a:t>
            </a:r>
          </a:p>
        </p:txBody>
      </p:sp>
      <p:pic>
        <p:nvPicPr>
          <p:cNvPr id="574863" name="Picture 399" descr="Machtesh Gadol looking southeast, tb n121701"/>
          <p:cNvPicPr preferRelativeResize="0">
            <a:picLocks noChangeAspect="1" noChangeArrowheads="1"/>
          </p:cNvPicPr>
          <p:nvPr>
            <p:custDataLst>
              <p:tags r:id="rId4"/>
            </p:custDataLst>
          </p:nvPr>
        </p:nvPicPr>
        <p:blipFill>
          <a:blip r:embed="rId14" cstate="screen">
            <a:extLst>
              <a:ext uri="{28A0092B-C50C-407E-A947-70E740481C1C}">
                <a14:useLocalDpi xmlns:a14="http://schemas.microsoft.com/office/drawing/2010/main"/>
              </a:ext>
            </a:extLst>
          </a:blip>
          <a:srcRect/>
          <a:stretch>
            <a:fillRect/>
          </a:stretch>
        </p:blipFill>
        <p:spPr bwMode="auto">
          <a:xfrm>
            <a:off x="3262313" y="762000"/>
            <a:ext cx="2633662" cy="1976438"/>
          </a:xfrm>
          <a:prstGeom prst="rect">
            <a:avLst/>
          </a:prstGeom>
          <a:noFill/>
          <a:ln w="9525">
            <a:noFill/>
            <a:miter lim="800000"/>
            <a:headEnd/>
            <a:tailEnd/>
          </a:ln>
          <a:effectLst>
            <a:outerShdw blurRad="63500" dist="107763" dir="2700000" algn="ctr" rotWithShape="0">
              <a:schemeClr val="bg2">
                <a:alpha val="74998"/>
              </a:schemeClr>
            </a:outerShdw>
          </a:effectLst>
        </p:spPr>
      </p:pic>
      <p:pic>
        <p:nvPicPr>
          <p:cNvPr id="574860" name="Picture 396" descr="Machtesh Ramon from north2, df 111001"/>
          <p:cNvPicPr preferRelativeResize="0">
            <a:picLocks noChangeAspect="1" noChangeArrowheads="1"/>
          </p:cNvPicPr>
          <p:nvPr>
            <p:custDataLst>
              <p:tags r:id="rId5"/>
            </p:custDataLst>
          </p:nvPr>
        </p:nvPicPr>
        <p:blipFill>
          <a:blip r:embed="rId15" cstate="screen">
            <a:extLst>
              <a:ext uri="{28A0092B-C50C-407E-A947-70E740481C1C}">
                <a14:useLocalDpi xmlns:a14="http://schemas.microsoft.com/office/drawing/2010/main"/>
              </a:ext>
            </a:extLst>
          </a:blip>
          <a:srcRect/>
          <a:stretch>
            <a:fillRect/>
          </a:stretch>
        </p:blipFill>
        <p:spPr bwMode="auto">
          <a:xfrm>
            <a:off x="2917825" y="2438400"/>
            <a:ext cx="2806700" cy="1879600"/>
          </a:xfrm>
          <a:prstGeom prst="rect">
            <a:avLst/>
          </a:prstGeom>
          <a:noFill/>
          <a:ln w="9525">
            <a:noFill/>
            <a:miter lim="800000"/>
            <a:headEnd/>
            <a:tailEnd/>
          </a:ln>
          <a:effectLst>
            <a:outerShdw blurRad="63500" dist="107763" dir="2700000" algn="ctr" rotWithShape="0">
              <a:schemeClr val="bg2">
                <a:alpha val="74998"/>
              </a:schemeClr>
            </a:outerShdw>
          </a:effectLst>
        </p:spPr>
      </p:pic>
      <p:pic>
        <p:nvPicPr>
          <p:cNvPr id="574858" name="Picture 394" descr="Solomon's Pillars, df 101101"/>
          <p:cNvPicPr preferRelativeResize="0">
            <a:picLocks noChangeAspect="1" noChangeArrowheads="1"/>
          </p:cNvPicPr>
          <p:nvPr>
            <p:custDataLst>
              <p:tags r:id="rId6"/>
            </p:custDataLst>
          </p:nvPr>
        </p:nvPicPr>
        <p:blipFill>
          <a:blip r:embed="rId16" cstate="screen">
            <a:extLst>
              <a:ext uri="{28A0092B-C50C-407E-A947-70E740481C1C}">
                <a14:useLocalDpi xmlns:a14="http://schemas.microsoft.com/office/drawing/2010/main"/>
              </a:ext>
            </a:extLst>
          </a:blip>
          <a:srcRect/>
          <a:stretch>
            <a:fillRect/>
          </a:stretch>
        </p:blipFill>
        <p:spPr bwMode="auto">
          <a:xfrm>
            <a:off x="1046163" y="2487613"/>
            <a:ext cx="2030412" cy="1611312"/>
          </a:xfrm>
          <a:prstGeom prst="rect">
            <a:avLst/>
          </a:prstGeom>
          <a:noFill/>
          <a:ln w="9525">
            <a:noFill/>
            <a:miter lim="800000"/>
            <a:headEnd/>
            <a:tailEnd/>
          </a:ln>
          <a:effectLst>
            <a:outerShdw blurRad="63500" dist="89803" dir="2700000" algn="ctr" rotWithShape="0">
              <a:schemeClr val="bg2">
                <a:alpha val="74998"/>
              </a:schemeClr>
            </a:outerShdw>
          </a:effectLst>
        </p:spPr>
      </p:pic>
      <p:pic>
        <p:nvPicPr>
          <p:cNvPr id="574857" name="Picture 393" descr="Machtesh Qatan from east2, tb n112500 sr"/>
          <p:cNvPicPr preferRelativeResize="0">
            <a:picLocks noChangeAspect="1" noChangeArrowheads="1"/>
          </p:cNvPicPr>
          <p:nvPr>
            <p:custDataLst>
              <p:tags r:id="rId7"/>
            </p:custDataLst>
          </p:nvPr>
        </p:nvPicPr>
        <p:blipFill>
          <a:blip r:embed="rId17" cstate="screen">
            <a:extLst>
              <a:ext uri="{28A0092B-C50C-407E-A947-70E740481C1C}">
                <a14:useLocalDpi xmlns:a14="http://schemas.microsoft.com/office/drawing/2010/main"/>
              </a:ext>
            </a:extLst>
          </a:blip>
          <a:srcRect/>
          <a:stretch>
            <a:fillRect/>
          </a:stretch>
        </p:blipFill>
        <p:spPr bwMode="auto">
          <a:xfrm>
            <a:off x="4117975" y="3824288"/>
            <a:ext cx="2162175" cy="1620837"/>
          </a:xfrm>
          <a:prstGeom prst="rect">
            <a:avLst/>
          </a:prstGeom>
          <a:noFill/>
          <a:ln w="101600" cmpd="thinThick">
            <a:noFill/>
            <a:miter lim="800000"/>
            <a:headEnd/>
            <a:tailEnd/>
          </a:ln>
          <a:effectLst>
            <a:outerShdw blurRad="63500" dist="89803" dir="2700000" algn="ctr" rotWithShape="0">
              <a:schemeClr val="bg2">
                <a:alpha val="74998"/>
              </a:schemeClr>
            </a:outerShdw>
          </a:effectLst>
        </p:spPr>
      </p:pic>
      <p:sp>
        <p:nvSpPr>
          <p:cNvPr id="574867" name="Text Box 403"/>
          <p:cNvSpPr txBox="1">
            <a:spLocks noChangeArrowheads="1"/>
          </p:cNvSpPr>
          <p:nvPr/>
        </p:nvSpPr>
        <p:spPr bwMode="auto">
          <a:xfrm>
            <a:off x="1238081" y="1451136"/>
            <a:ext cx="6351588" cy="4524315"/>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algn="ctr">
              <a:spcBef>
                <a:spcPct val="50000"/>
              </a:spcBef>
              <a:defRPr/>
            </a:pPr>
            <a:r>
              <a:rPr lang="ar-JO" sz="7200" dirty="0">
                <a:solidFill>
                  <a:schemeClr val="accent1"/>
                </a:solidFill>
                <a:latin typeface="Arial" panose="020B0604020202020204" pitchFamily="34" charset="0"/>
                <a:ea typeface="+mn-ea"/>
                <a:cs typeface="Arial" panose="020B0604020202020204" pitchFamily="34" charset="0"/>
              </a:rPr>
              <a:t>أنت تقصد...</a:t>
            </a:r>
          </a:p>
          <a:p>
            <a:pPr algn="ctr">
              <a:spcBef>
                <a:spcPct val="50000"/>
              </a:spcBef>
              <a:defRPr/>
            </a:pPr>
            <a:r>
              <a:rPr lang="ar-JO" sz="7200" dirty="0">
                <a:solidFill>
                  <a:schemeClr val="accent1"/>
                </a:solidFill>
                <a:latin typeface="Arial" panose="020B0604020202020204" pitchFamily="34" charset="0"/>
                <a:ea typeface="+mn-ea"/>
                <a:cs typeface="Arial" panose="020B0604020202020204" pitchFamily="34" charset="0"/>
              </a:rPr>
              <a:t>40 سنه؟؟</a:t>
            </a:r>
          </a:p>
          <a:p>
            <a:pPr algn="ctr">
              <a:spcBef>
                <a:spcPct val="50000"/>
              </a:spcBef>
              <a:defRPr/>
            </a:pPr>
            <a:r>
              <a:rPr lang="ar-JO" sz="7200" dirty="0">
                <a:solidFill>
                  <a:schemeClr val="accent1"/>
                </a:solidFill>
                <a:latin typeface="Arial" panose="020B0604020202020204" pitchFamily="34" charset="0"/>
                <a:ea typeface="+mn-ea"/>
                <a:cs typeface="Arial" panose="020B0604020202020204" pitchFamily="34" charset="0"/>
              </a:rPr>
              <a:t>في هذا المكان</a:t>
            </a:r>
            <a:endParaRPr lang="en-US" sz="7200" dirty="0">
              <a:solidFill>
                <a:schemeClr val="accent1"/>
              </a:solidFill>
              <a:latin typeface="Arial" panose="020B0604020202020204" pitchFamily="34" charset="0"/>
              <a:ea typeface="+mn-ea"/>
              <a:cs typeface="Arial" panose="020B0604020202020204" pitchFamily="34" charset="0"/>
            </a:endParaRPr>
          </a:p>
        </p:txBody>
      </p:sp>
      <p:sp>
        <p:nvSpPr>
          <p:cNvPr id="574866" name="Text Box 402"/>
          <p:cNvSpPr txBox="1">
            <a:spLocks noChangeArrowheads="1"/>
          </p:cNvSpPr>
          <p:nvPr/>
        </p:nvSpPr>
        <p:spPr bwMode="auto">
          <a:xfrm>
            <a:off x="1193550" y="1451135"/>
            <a:ext cx="6351588" cy="4524315"/>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algn="ctr">
              <a:spcBef>
                <a:spcPct val="50000"/>
              </a:spcBef>
              <a:defRPr/>
            </a:pPr>
            <a:r>
              <a:rPr lang="ar-JO" sz="7200" dirty="0">
                <a:solidFill>
                  <a:srgbClr val="FF0000"/>
                </a:solidFill>
                <a:latin typeface="Arial" panose="020B0604020202020204" pitchFamily="34" charset="0"/>
                <a:ea typeface="+mn-ea"/>
                <a:cs typeface="Arial" panose="020B0604020202020204" pitchFamily="34" charset="0"/>
              </a:rPr>
              <a:t>أنت تقصد...</a:t>
            </a:r>
          </a:p>
          <a:p>
            <a:pPr algn="ctr">
              <a:spcBef>
                <a:spcPct val="50000"/>
              </a:spcBef>
              <a:defRPr/>
            </a:pPr>
            <a:r>
              <a:rPr lang="ar-JO" sz="7200" dirty="0">
                <a:solidFill>
                  <a:srgbClr val="FF0000"/>
                </a:solidFill>
                <a:latin typeface="Arial" panose="020B0604020202020204" pitchFamily="34" charset="0"/>
                <a:ea typeface="+mn-ea"/>
                <a:cs typeface="Arial" panose="020B0604020202020204" pitchFamily="34" charset="0"/>
              </a:rPr>
              <a:t>40 سنة ؟؟</a:t>
            </a:r>
          </a:p>
          <a:p>
            <a:pPr algn="ctr">
              <a:spcBef>
                <a:spcPct val="50000"/>
              </a:spcBef>
              <a:defRPr/>
            </a:pPr>
            <a:r>
              <a:rPr lang="ar-JO" sz="7200" dirty="0">
                <a:solidFill>
                  <a:srgbClr val="FF0000"/>
                </a:solidFill>
                <a:latin typeface="Arial" panose="020B0604020202020204" pitchFamily="34" charset="0"/>
                <a:ea typeface="+mn-ea"/>
                <a:cs typeface="Arial" panose="020B0604020202020204" pitchFamily="34" charset="0"/>
              </a:rPr>
              <a:t>في هذا المكان</a:t>
            </a:r>
            <a:endParaRPr lang="en-US" sz="7200" dirty="0">
              <a:solidFill>
                <a:srgbClr val="FF0000"/>
              </a:solidFill>
              <a:latin typeface="Arial" panose="020B0604020202020204" pitchFamily="34" charset="0"/>
              <a:ea typeface="+mn-ea"/>
              <a:cs typeface="Arial" panose="020B0604020202020204" pitchFamily="34" charset="0"/>
            </a:endParaRPr>
          </a:p>
        </p:txBody>
      </p:sp>
      <p:sp>
        <p:nvSpPr>
          <p:cNvPr id="574865" name="Text Box 401"/>
          <p:cNvSpPr txBox="1">
            <a:spLocks noChangeArrowheads="1"/>
          </p:cNvSpPr>
          <p:nvPr/>
        </p:nvSpPr>
        <p:spPr bwMode="auto">
          <a:xfrm>
            <a:off x="1293648" y="1441276"/>
            <a:ext cx="6351588" cy="4524315"/>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algn="ctr">
              <a:spcBef>
                <a:spcPct val="50000"/>
              </a:spcBef>
              <a:defRPr/>
            </a:pPr>
            <a:r>
              <a:rPr lang="ar-JO" sz="7200" dirty="0">
                <a:solidFill>
                  <a:srgbClr val="FFEA18"/>
                </a:solidFill>
                <a:latin typeface="Arial" panose="020B0604020202020204" pitchFamily="34" charset="0"/>
                <a:ea typeface="+mn-ea"/>
                <a:cs typeface="Arial" panose="020B0604020202020204" pitchFamily="34" charset="0"/>
              </a:rPr>
              <a:t>أنت تقصد...</a:t>
            </a:r>
          </a:p>
          <a:p>
            <a:pPr algn="ctr">
              <a:spcBef>
                <a:spcPct val="50000"/>
              </a:spcBef>
              <a:defRPr/>
            </a:pPr>
            <a:r>
              <a:rPr lang="ar-JO" sz="7200" dirty="0">
                <a:solidFill>
                  <a:srgbClr val="FFEA18"/>
                </a:solidFill>
                <a:latin typeface="Arial" panose="020B0604020202020204" pitchFamily="34" charset="0"/>
                <a:ea typeface="+mn-ea"/>
                <a:cs typeface="Arial" panose="020B0604020202020204" pitchFamily="34" charset="0"/>
              </a:rPr>
              <a:t>40 سنة ؟</a:t>
            </a:r>
          </a:p>
          <a:p>
            <a:pPr algn="ctr">
              <a:spcBef>
                <a:spcPct val="50000"/>
              </a:spcBef>
              <a:defRPr/>
            </a:pPr>
            <a:r>
              <a:rPr lang="ar-JO" sz="7200" dirty="0">
                <a:solidFill>
                  <a:srgbClr val="FFEA18"/>
                </a:solidFill>
                <a:latin typeface="Arial" panose="020B0604020202020204" pitchFamily="34" charset="0"/>
                <a:ea typeface="+mn-ea"/>
                <a:cs typeface="Arial" panose="020B0604020202020204" pitchFamily="34" charset="0"/>
              </a:rPr>
              <a:t>في هذا المكان</a:t>
            </a:r>
            <a:endParaRPr lang="en-US" sz="7200" dirty="0">
              <a:solidFill>
                <a:srgbClr val="FFEA18"/>
              </a:solidFill>
              <a:latin typeface="Arial" panose="020B0604020202020204" pitchFamily="34" charset="0"/>
              <a:ea typeface="+mn-ea"/>
              <a:cs typeface="Arial" panose="020B0604020202020204" pitchFamily="34" charset="0"/>
            </a:endParaRPr>
          </a:p>
        </p:txBody>
      </p:sp>
      <p:sp>
        <p:nvSpPr>
          <p:cNvPr id="49187" name="Text Box 407"/>
          <p:cNvSpPr txBox="1">
            <a:spLocks noChangeArrowheads="1"/>
          </p:cNvSpPr>
          <p:nvPr/>
        </p:nvSpPr>
        <p:spPr bwMode="auto">
          <a:xfrm>
            <a:off x="8661400" y="640715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endParaRPr lang="en-US" sz="2000" b="0">
              <a:solidFill>
                <a:srgbClr val="FFFFFF"/>
              </a:solidFill>
              <a:latin typeface="Arial" panose="020B0604020202020204" pitchFamily="34" charset="0"/>
              <a:cs typeface="Arial" panose="020B0604020202020204" pitchFamily="34" charset="0"/>
            </a:endParaRPr>
          </a:p>
        </p:txBody>
      </p:sp>
      <p:sp>
        <p:nvSpPr>
          <p:cNvPr id="49188" name="Text Box 408"/>
          <p:cNvSpPr txBox="1">
            <a:spLocks noChangeArrowheads="1"/>
          </p:cNvSpPr>
          <p:nvPr/>
        </p:nvSpPr>
        <p:spPr bwMode="auto">
          <a:xfrm>
            <a:off x="8599488" y="6488113"/>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r>
              <a:rPr lang="en-US" sz="1400">
                <a:solidFill>
                  <a:srgbClr val="FFFFFF"/>
                </a:solidFill>
                <a:latin typeface="Arial" panose="020B0604020202020204" pitchFamily="34" charset="0"/>
                <a:cs typeface="Arial" panose="020B0604020202020204" pitchFamily="34" charset="0"/>
              </a:rPr>
              <a:t>1</a:t>
            </a:r>
            <a:endParaRPr lang="en-US" sz="1400">
              <a:latin typeface="Arial" panose="020B0604020202020204" pitchFamily="34" charset="0"/>
              <a:cs typeface="Arial" panose="020B0604020202020204" pitchFamily="34" charset="0"/>
            </a:endParaRPr>
          </a:p>
        </p:txBody>
      </p:sp>
      <p:sp>
        <p:nvSpPr>
          <p:cNvPr id="574874" name="Text Box 410"/>
          <p:cNvSpPr txBox="1">
            <a:spLocks noChangeArrowheads="1"/>
          </p:cNvSpPr>
          <p:nvPr/>
        </p:nvSpPr>
        <p:spPr bwMode="auto">
          <a:xfrm>
            <a:off x="1768475" y="47625"/>
            <a:ext cx="1993900" cy="274638"/>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defRPr/>
            </a:pPr>
            <a:r>
              <a:rPr lang="ar-JO" sz="1200" dirty="0">
                <a:solidFill>
                  <a:schemeClr val="tx1"/>
                </a:solidFill>
                <a:latin typeface="Arial" panose="020B0604020202020204" pitchFamily="34" charset="0"/>
                <a:cs typeface="Arial" panose="020B0604020202020204" pitchFamily="34" charset="0"/>
              </a:rPr>
              <a:t>عدد 13: 32</a:t>
            </a:r>
            <a:endParaRPr lang="en-US" sz="800" u="sng" dirty="0">
              <a:solidFill>
                <a:srgbClr val="000000"/>
              </a:solidFill>
              <a:latin typeface="Arial" panose="020B0604020202020204" pitchFamily="34" charset="0"/>
              <a:cs typeface="Arial" panose="020B0604020202020204" pitchFamily="34" charset="0"/>
            </a:endParaRPr>
          </a:p>
        </p:txBody>
      </p:sp>
      <p:sp>
        <p:nvSpPr>
          <p:cNvPr id="39" name="Rectangle 49"/>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40" name="Rectangle 50"/>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41" name="AutoShape 51"/>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42" name="Rectangle 52"/>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43" name="AutoShape 53"/>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44" name="Line 54"/>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5" name="Line 55"/>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6" name="Line 56"/>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7" name="Line 57"/>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8" name="Line 58"/>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9" name="Rectangle 59"/>
          <p:cNvSpPr>
            <a:spLocks noChangeArrowheads="1"/>
          </p:cNvSpPr>
          <p:nvPr/>
        </p:nvSpPr>
        <p:spPr bwMode="auto">
          <a:xfrm>
            <a:off x="8007350" y="3429000"/>
            <a:ext cx="493724"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200" dirty="0">
                <a:solidFill>
                  <a:srgbClr val="000000"/>
                </a:solidFill>
                <a:latin typeface="Arial" panose="020B0604020202020204" pitchFamily="34" charset="0"/>
                <a:cs typeface="Arial" panose="020B0604020202020204" pitchFamily="34" charset="0"/>
              </a:rPr>
              <a:t>موسى</a:t>
            </a:r>
            <a:endParaRPr lang="en-US" sz="1200" dirty="0">
              <a:solidFill>
                <a:srgbClr val="000000"/>
              </a:solidFill>
              <a:latin typeface="Arial" panose="020B0604020202020204" pitchFamily="34" charset="0"/>
              <a:cs typeface="Arial" panose="020B0604020202020204" pitchFamily="34" charset="0"/>
            </a:endParaRPr>
          </a:p>
        </p:txBody>
      </p:sp>
      <p:sp>
        <p:nvSpPr>
          <p:cNvPr id="50" name="Rectangle 60"/>
          <p:cNvSpPr>
            <a:spLocks noChangeArrowheads="1"/>
          </p:cNvSpPr>
          <p:nvPr/>
        </p:nvSpPr>
        <p:spPr bwMode="auto">
          <a:xfrm>
            <a:off x="8156575" y="3841750"/>
            <a:ext cx="432810" cy="251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050" dirty="0">
                <a:solidFill>
                  <a:srgbClr val="000000"/>
                </a:solidFill>
                <a:latin typeface="Arial" panose="020B0604020202020204" pitchFamily="34" charset="0"/>
                <a:cs typeface="Arial" panose="020B0604020202020204" pitchFamily="34" charset="0"/>
              </a:rPr>
              <a:t>سيناء</a:t>
            </a:r>
            <a:endParaRPr lang="en-US" sz="1050" dirty="0">
              <a:solidFill>
                <a:srgbClr val="000000"/>
              </a:solidFill>
              <a:latin typeface="Arial" panose="020B0604020202020204" pitchFamily="34" charset="0"/>
              <a:cs typeface="Arial" panose="020B0604020202020204" pitchFamily="34" charset="0"/>
            </a:endParaRPr>
          </a:p>
        </p:txBody>
      </p:sp>
      <p:sp>
        <p:nvSpPr>
          <p:cNvPr id="51" name="Rectangle 61"/>
          <p:cNvSpPr>
            <a:spLocks noChangeArrowheads="1"/>
          </p:cNvSpPr>
          <p:nvPr/>
        </p:nvSpPr>
        <p:spPr bwMode="auto">
          <a:xfrm>
            <a:off x="8075613" y="4025900"/>
            <a:ext cx="50654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أ – أ - م</a:t>
            </a:r>
            <a:endParaRPr lang="en-US" sz="900" dirty="0">
              <a:solidFill>
                <a:srgbClr val="000000"/>
              </a:solidFill>
              <a:latin typeface="Arial" panose="020B0604020202020204" pitchFamily="34" charset="0"/>
              <a:cs typeface="Arial" panose="020B0604020202020204" pitchFamily="34" charset="0"/>
            </a:endParaRPr>
          </a:p>
        </p:txBody>
      </p:sp>
      <p:sp>
        <p:nvSpPr>
          <p:cNvPr id="52" name="Rectangle 62"/>
          <p:cNvSpPr>
            <a:spLocks noChangeArrowheads="1"/>
          </p:cNvSpPr>
          <p:nvPr/>
        </p:nvSpPr>
        <p:spPr bwMode="auto">
          <a:xfrm>
            <a:off x="7912100" y="4197350"/>
            <a:ext cx="844782" cy="243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000" dirty="0">
                <a:solidFill>
                  <a:srgbClr val="000000"/>
                </a:solidFill>
                <a:latin typeface="Arial" panose="020B0604020202020204" pitchFamily="34" charset="0"/>
                <a:cs typeface="Arial" panose="020B0604020202020204" pitchFamily="34" charset="0"/>
              </a:rPr>
              <a:t>قادش برنبع     </a:t>
            </a:r>
            <a:endParaRPr lang="en-US" sz="1000" dirty="0">
              <a:solidFill>
                <a:srgbClr val="000000"/>
              </a:solidFill>
              <a:latin typeface="Arial" panose="020B0604020202020204" pitchFamily="34" charset="0"/>
              <a:cs typeface="Arial" panose="020B0604020202020204" pitchFamily="34" charset="0"/>
            </a:endParaRPr>
          </a:p>
        </p:txBody>
      </p:sp>
      <p:sp>
        <p:nvSpPr>
          <p:cNvPr id="53" name="Rectangle 63"/>
          <p:cNvSpPr>
            <a:spLocks noChangeArrowheads="1"/>
          </p:cNvSpPr>
          <p:nvPr/>
        </p:nvSpPr>
        <p:spPr bwMode="auto">
          <a:xfrm>
            <a:off x="8267700" y="4381500"/>
            <a:ext cx="31098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40</a:t>
            </a:r>
          </a:p>
        </p:txBody>
      </p:sp>
      <p:sp>
        <p:nvSpPr>
          <p:cNvPr id="54" name="Line 64"/>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5" name="Rectangle 65"/>
          <p:cNvSpPr>
            <a:spLocks noChangeArrowheads="1"/>
          </p:cNvSpPr>
          <p:nvPr/>
        </p:nvSpPr>
        <p:spPr bwMode="auto">
          <a:xfrm>
            <a:off x="8120063" y="3670300"/>
            <a:ext cx="527387" cy="259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100" dirty="0">
                <a:solidFill>
                  <a:srgbClr val="000000"/>
                </a:solidFill>
                <a:latin typeface="Arial" panose="020B0604020202020204" pitchFamily="34" charset="0"/>
                <a:cs typeface="Arial" panose="020B0604020202020204" pitchFamily="34" charset="0"/>
              </a:rPr>
              <a:t>الخروج</a:t>
            </a:r>
            <a:endParaRPr lang="en-US" sz="1100" dirty="0">
              <a:solidFill>
                <a:srgbClr val="000000"/>
              </a:solidFill>
              <a:latin typeface="Arial" panose="020B0604020202020204" pitchFamily="34" charset="0"/>
              <a:cs typeface="Arial" panose="020B0604020202020204" pitchFamily="34" charset="0"/>
            </a:endParaRPr>
          </a:p>
        </p:txBody>
      </p:sp>
      <p:grpSp>
        <p:nvGrpSpPr>
          <p:cNvPr id="56" name="Group 85">
            <a:extLst>
              <a:ext uri="{FF2B5EF4-FFF2-40B4-BE49-F238E27FC236}">
                <a16:creationId xmlns:a16="http://schemas.microsoft.com/office/drawing/2014/main" id="{EA3CDC4D-F9C2-EB49-B46F-CD895954FA59}"/>
              </a:ext>
            </a:extLst>
          </p:cNvPr>
          <p:cNvGrpSpPr>
            <a:grpSpLocks/>
          </p:cNvGrpSpPr>
          <p:nvPr/>
        </p:nvGrpSpPr>
        <p:grpSpPr bwMode="auto">
          <a:xfrm>
            <a:off x="519113" y="7938"/>
            <a:ext cx="939800" cy="1720850"/>
            <a:chOff x="327" y="5"/>
            <a:chExt cx="592" cy="1084"/>
          </a:xfrm>
        </p:grpSpPr>
        <p:sp>
          <p:nvSpPr>
            <p:cNvPr id="57" name="Rectangle 86">
              <a:extLst>
                <a:ext uri="{FF2B5EF4-FFF2-40B4-BE49-F238E27FC236}">
                  <a16:creationId xmlns:a16="http://schemas.microsoft.com/office/drawing/2014/main" id="{82E4C31A-7164-404F-9318-8EADF4D55B5C}"/>
                </a:ext>
              </a:extLst>
            </p:cNvPr>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10600" b="0" dirty="0">
                  <a:solidFill>
                    <a:srgbClr val="FFFF00"/>
                  </a:solidFill>
                  <a:latin typeface="Arial" panose="020B0604020202020204" pitchFamily="34" charset="0"/>
                  <a:cs typeface="Arial" panose="020B0604020202020204" pitchFamily="34" charset="0"/>
                </a:rPr>
                <a:t>7</a:t>
              </a:r>
              <a:endParaRPr lang="en-US" dirty="0">
                <a:latin typeface="Arial" panose="020B0604020202020204" pitchFamily="34" charset="0"/>
                <a:cs typeface="Arial" panose="020B0604020202020204" pitchFamily="34" charset="0"/>
              </a:endParaRPr>
            </a:p>
          </p:txBody>
        </p:sp>
        <p:sp>
          <p:nvSpPr>
            <p:cNvPr id="58" name="Line 87">
              <a:extLst>
                <a:ext uri="{FF2B5EF4-FFF2-40B4-BE49-F238E27FC236}">
                  <a16:creationId xmlns:a16="http://schemas.microsoft.com/office/drawing/2014/main" id="{DB1CB00E-E033-D748-A2D1-B86684D311AC}"/>
                </a:ext>
              </a:extLst>
            </p:cNvPr>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pic>
        <p:nvPicPr>
          <p:cNvPr id="574862" name="Picture 398" descr="Nahal Zin rugged mountains, 72-5tb"/>
          <p:cNvPicPr preferRelativeResize="0">
            <a:picLocks noChangeAspect="1" noChangeArrowheads="1"/>
          </p:cNvPicPr>
          <p:nvPr>
            <p:custDataLst>
              <p:tags r:id="rId8"/>
            </p:custDataLst>
          </p:nvPr>
        </p:nvPicPr>
        <p:blipFill>
          <a:blip r:embed="rId18" cstate="screen">
            <a:extLst>
              <a:ext uri="{28A0092B-C50C-407E-A947-70E740481C1C}">
                <a14:useLocalDpi xmlns:a14="http://schemas.microsoft.com/office/drawing/2010/main"/>
              </a:ext>
            </a:extLst>
          </a:blip>
          <a:srcRect/>
          <a:stretch>
            <a:fillRect/>
          </a:stretch>
        </p:blipFill>
        <p:spPr bwMode="auto">
          <a:xfrm>
            <a:off x="31688" y="304799"/>
            <a:ext cx="3208337" cy="2133600"/>
          </a:xfrm>
          <a:prstGeom prst="rect">
            <a:avLst/>
          </a:prstGeom>
          <a:noFill/>
          <a:ln w="101600" cmpd="thinThick">
            <a:noFill/>
            <a:miter lim="800000"/>
            <a:headEnd/>
            <a:tailEnd/>
          </a:ln>
          <a:effectLst>
            <a:outerShdw blurRad="63500" dist="107763" dir="2700000" algn="ctr" rotWithShape="0">
              <a:schemeClr val="bg2">
                <a:alpha val="74998"/>
              </a:scheme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0"/>
                                  </p:stCondLst>
                                  <p:childTnLst>
                                    <p:set>
                                      <p:cBhvr>
                                        <p:cTn id="6" dur="1" fill="hold">
                                          <p:stCondLst>
                                            <p:cond delay="0"/>
                                          </p:stCondLst>
                                        </p:cTn>
                                        <p:tgtEl>
                                          <p:spTgt spid="574864"/>
                                        </p:tgtEl>
                                        <p:attrNameLst>
                                          <p:attrName>style.visibility</p:attrName>
                                        </p:attrNameLst>
                                      </p:cBhvr>
                                      <p:to>
                                        <p:strVal val="visible"/>
                                      </p:to>
                                    </p:set>
                                    <p:animEffect transition="in" filter="wipe(right)">
                                      <p:cBhvr>
                                        <p:cTn id="7" dur="500"/>
                                        <p:tgtEl>
                                          <p:spTgt spid="574864"/>
                                        </p:tgtEl>
                                      </p:cBhvr>
                                    </p:animEffect>
                                  </p:childTnLst>
                                </p:cTn>
                              </p:par>
                            </p:childTnLst>
                          </p:cTn>
                        </p:par>
                        <p:par>
                          <p:cTn id="8" fill="hold" nodeType="afterGroup">
                            <p:stCondLst>
                              <p:cond delay="500"/>
                            </p:stCondLst>
                            <p:childTnLst>
                              <p:par>
                                <p:cTn id="9" presetID="22" presetClass="entr" presetSubtype="2" fill="hold" grpId="0" nodeType="afterEffect" nodePh="1">
                                  <p:stCondLst>
                                    <p:cond delay="0"/>
                                  </p:stCondLst>
                                  <p:endCondLst>
                                    <p:cond evt="begin" delay="0">
                                      <p:tn val="9"/>
                                    </p:cond>
                                  </p:endCondLst>
                                  <p:childTnLst>
                                    <p:set>
                                      <p:cBhvr>
                                        <p:cTn id="10" dur="1" fill="hold">
                                          <p:stCondLst>
                                            <p:cond delay="0"/>
                                          </p:stCondLst>
                                        </p:cTn>
                                        <p:tgtEl>
                                          <p:spTgt spid="574861"/>
                                        </p:tgtEl>
                                        <p:attrNameLst>
                                          <p:attrName>style.visibility</p:attrName>
                                        </p:attrNameLst>
                                      </p:cBhvr>
                                      <p:to>
                                        <p:strVal val="visible"/>
                                      </p:to>
                                    </p:set>
                                    <p:animEffect transition="in" filter="wipe(right)">
                                      <p:cBhvr>
                                        <p:cTn id="11" dur="500"/>
                                        <p:tgtEl>
                                          <p:spTgt spid="574861"/>
                                        </p:tgtEl>
                                      </p:cBhvr>
                                    </p:animEffect>
                                  </p:childTnLst>
                                </p:cTn>
                              </p:par>
                            </p:childTnLst>
                          </p:cTn>
                        </p:par>
                        <p:par>
                          <p:cTn id="12" fill="hold" nodeType="afterGroup">
                            <p:stCondLst>
                              <p:cond delay="1000"/>
                            </p:stCondLst>
                            <p:childTnLst>
                              <p:par>
                                <p:cTn id="13" presetID="22" presetClass="entr" presetSubtype="8" fill="hold" grpId="0" nodeType="afterEffect" nodePh="1">
                                  <p:stCondLst>
                                    <p:cond delay="0"/>
                                  </p:stCondLst>
                                  <p:endCondLst>
                                    <p:cond evt="begin" delay="0">
                                      <p:tn val="13"/>
                                    </p:cond>
                                  </p:endCondLst>
                                  <p:childTnLst>
                                    <p:set>
                                      <p:cBhvr>
                                        <p:cTn id="14" dur="1" fill="hold">
                                          <p:stCondLst>
                                            <p:cond delay="0"/>
                                          </p:stCondLst>
                                        </p:cTn>
                                        <p:tgtEl>
                                          <p:spTgt spid="574862"/>
                                        </p:tgtEl>
                                        <p:attrNameLst>
                                          <p:attrName>style.visibility</p:attrName>
                                        </p:attrNameLst>
                                      </p:cBhvr>
                                      <p:to>
                                        <p:strVal val="visible"/>
                                      </p:to>
                                    </p:set>
                                    <p:animEffect transition="in" filter="wipe(left)">
                                      <p:cBhvr>
                                        <p:cTn id="15" dur="500"/>
                                        <p:tgtEl>
                                          <p:spTgt spid="574862"/>
                                        </p:tgtEl>
                                      </p:cBhvr>
                                    </p:animEffect>
                                  </p:childTnLst>
                                </p:cTn>
                              </p:par>
                            </p:childTnLst>
                          </p:cTn>
                        </p:par>
                        <p:par>
                          <p:cTn id="16" fill="hold" nodeType="afterGroup">
                            <p:stCondLst>
                              <p:cond delay="1500"/>
                            </p:stCondLst>
                            <p:childTnLst>
                              <p:par>
                                <p:cTn id="17" presetID="22" presetClass="entr" presetSubtype="8" fill="hold" grpId="0" nodeType="afterEffect" nodePh="1">
                                  <p:stCondLst>
                                    <p:cond delay="0"/>
                                  </p:stCondLst>
                                  <p:endCondLst>
                                    <p:cond evt="begin" delay="0">
                                      <p:tn val="17"/>
                                    </p:cond>
                                  </p:endCondLst>
                                  <p:childTnLst>
                                    <p:set>
                                      <p:cBhvr>
                                        <p:cTn id="18" dur="1" fill="hold">
                                          <p:stCondLst>
                                            <p:cond delay="0"/>
                                          </p:stCondLst>
                                        </p:cTn>
                                        <p:tgtEl>
                                          <p:spTgt spid="574859"/>
                                        </p:tgtEl>
                                        <p:attrNameLst>
                                          <p:attrName>style.visibility</p:attrName>
                                        </p:attrNameLst>
                                      </p:cBhvr>
                                      <p:to>
                                        <p:strVal val="visible"/>
                                      </p:to>
                                    </p:set>
                                    <p:animEffect transition="in" filter="wipe(left)">
                                      <p:cBhvr>
                                        <p:cTn id="19" dur="500"/>
                                        <p:tgtEl>
                                          <p:spTgt spid="574859"/>
                                        </p:tgtEl>
                                      </p:cBhvr>
                                    </p:animEffect>
                                  </p:childTnLst>
                                </p:cTn>
                              </p:par>
                            </p:childTnLst>
                          </p:cTn>
                        </p:par>
                        <p:par>
                          <p:cTn id="20" fill="hold" nodeType="afterGroup">
                            <p:stCondLst>
                              <p:cond delay="2000"/>
                            </p:stCondLst>
                            <p:childTnLst>
                              <p:par>
                                <p:cTn id="21" presetID="22" presetClass="entr" presetSubtype="2" fill="hold" nodeType="afterEffect">
                                  <p:stCondLst>
                                    <p:cond delay="0"/>
                                  </p:stCondLst>
                                  <p:childTnLst>
                                    <p:set>
                                      <p:cBhvr>
                                        <p:cTn id="22" dur="1" fill="hold">
                                          <p:stCondLst>
                                            <p:cond delay="0"/>
                                          </p:stCondLst>
                                        </p:cTn>
                                        <p:tgtEl>
                                          <p:spTgt spid="574863"/>
                                        </p:tgtEl>
                                        <p:attrNameLst>
                                          <p:attrName>style.visibility</p:attrName>
                                        </p:attrNameLst>
                                      </p:cBhvr>
                                      <p:to>
                                        <p:strVal val="visible"/>
                                      </p:to>
                                    </p:set>
                                    <p:animEffect transition="in" filter="wipe(right)">
                                      <p:cBhvr>
                                        <p:cTn id="23" dur="500"/>
                                        <p:tgtEl>
                                          <p:spTgt spid="574863"/>
                                        </p:tgtEl>
                                      </p:cBhvr>
                                    </p:animEffect>
                                  </p:childTnLst>
                                </p:cTn>
                              </p:par>
                            </p:childTnLst>
                          </p:cTn>
                        </p:par>
                        <p:par>
                          <p:cTn id="24" fill="hold" nodeType="afterGroup">
                            <p:stCondLst>
                              <p:cond delay="2500"/>
                            </p:stCondLst>
                            <p:childTnLst>
                              <p:par>
                                <p:cTn id="25" presetID="22" presetClass="entr" presetSubtype="2" fill="hold" grpId="0" nodeType="afterEffect" nodePh="1">
                                  <p:stCondLst>
                                    <p:cond delay="0"/>
                                  </p:stCondLst>
                                  <p:endCondLst>
                                    <p:cond evt="begin" delay="0">
                                      <p:tn val="25"/>
                                    </p:cond>
                                  </p:endCondLst>
                                  <p:childTnLst>
                                    <p:set>
                                      <p:cBhvr>
                                        <p:cTn id="26" dur="1" fill="hold">
                                          <p:stCondLst>
                                            <p:cond delay="0"/>
                                          </p:stCondLst>
                                        </p:cTn>
                                        <p:tgtEl>
                                          <p:spTgt spid="574857"/>
                                        </p:tgtEl>
                                        <p:attrNameLst>
                                          <p:attrName>style.visibility</p:attrName>
                                        </p:attrNameLst>
                                      </p:cBhvr>
                                      <p:to>
                                        <p:strVal val="visible"/>
                                      </p:to>
                                    </p:set>
                                    <p:animEffect transition="in" filter="wipe(right)">
                                      <p:cBhvr>
                                        <p:cTn id="27" dur="500"/>
                                        <p:tgtEl>
                                          <p:spTgt spid="574857"/>
                                        </p:tgtEl>
                                      </p:cBhvr>
                                    </p:animEffect>
                                  </p:childTnLst>
                                </p:cTn>
                              </p:par>
                            </p:childTnLst>
                          </p:cTn>
                        </p:par>
                        <p:par>
                          <p:cTn id="28" fill="hold" nodeType="afterGroup">
                            <p:stCondLst>
                              <p:cond delay="3000"/>
                            </p:stCondLst>
                            <p:childTnLst>
                              <p:par>
                                <p:cTn id="29" presetID="22" presetClass="entr" presetSubtype="2" fill="hold" nodeType="afterEffect">
                                  <p:stCondLst>
                                    <p:cond delay="0"/>
                                  </p:stCondLst>
                                  <p:childTnLst>
                                    <p:set>
                                      <p:cBhvr>
                                        <p:cTn id="30" dur="1" fill="hold">
                                          <p:stCondLst>
                                            <p:cond delay="0"/>
                                          </p:stCondLst>
                                        </p:cTn>
                                        <p:tgtEl>
                                          <p:spTgt spid="574858"/>
                                        </p:tgtEl>
                                        <p:attrNameLst>
                                          <p:attrName>style.visibility</p:attrName>
                                        </p:attrNameLst>
                                      </p:cBhvr>
                                      <p:to>
                                        <p:strVal val="visible"/>
                                      </p:to>
                                    </p:set>
                                    <p:animEffect transition="in" filter="wipe(right)">
                                      <p:cBhvr>
                                        <p:cTn id="31" dur="500"/>
                                        <p:tgtEl>
                                          <p:spTgt spid="574858"/>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574860"/>
                                        </p:tgtEl>
                                        <p:attrNameLst>
                                          <p:attrName>style.visibility</p:attrName>
                                        </p:attrNameLst>
                                      </p:cBhvr>
                                      <p:to>
                                        <p:strVal val="visible"/>
                                      </p:to>
                                    </p:set>
                                    <p:animEffect transition="in" filter="wipe(left)">
                                      <p:cBhvr>
                                        <p:cTn id="35" dur="500"/>
                                        <p:tgtEl>
                                          <p:spTgt spid="57486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grpId="0" nodeType="clickEffect">
                                  <p:stCondLst>
                                    <p:cond delay="0"/>
                                  </p:stCondLst>
                                  <p:childTnLst>
                                    <p:set>
                                      <p:cBhvr>
                                        <p:cTn id="39" dur="1" fill="hold">
                                          <p:stCondLst>
                                            <p:cond delay="0"/>
                                          </p:stCondLst>
                                        </p:cTn>
                                        <p:tgtEl>
                                          <p:spTgt spid="574867"/>
                                        </p:tgtEl>
                                        <p:attrNameLst>
                                          <p:attrName>style.visibility</p:attrName>
                                        </p:attrNameLst>
                                      </p:cBhvr>
                                      <p:to>
                                        <p:strVal val="visible"/>
                                      </p:to>
                                    </p:set>
                                    <p:anim calcmode="lin" valueType="num">
                                      <p:cBhvr>
                                        <p:cTn id="40" dur="500" fill="hold"/>
                                        <p:tgtEl>
                                          <p:spTgt spid="574867"/>
                                        </p:tgtEl>
                                        <p:attrNameLst>
                                          <p:attrName>ppt_w</p:attrName>
                                        </p:attrNameLst>
                                      </p:cBhvr>
                                      <p:tavLst>
                                        <p:tav tm="0">
                                          <p:val>
                                            <p:fltVal val="0"/>
                                          </p:val>
                                        </p:tav>
                                        <p:tav tm="100000">
                                          <p:val>
                                            <p:strVal val="#ppt_w"/>
                                          </p:val>
                                        </p:tav>
                                      </p:tavLst>
                                    </p:anim>
                                    <p:anim calcmode="lin" valueType="num">
                                      <p:cBhvr>
                                        <p:cTn id="41" dur="500" fill="hold"/>
                                        <p:tgtEl>
                                          <p:spTgt spid="574867"/>
                                        </p:tgtEl>
                                        <p:attrNameLst>
                                          <p:attrName>ppt_h</p:attrName>
                                        </p:attrNameLst>
                                      </p:cBhvr>
                                      <p:tavLst>
                                        <p:tav tm="0">
                                          <p:val>
                                            <p:fltVal val="0"/>
                                          </p:val>
                                        </p:tav>
                                        <p:tav tm="100000">
                                          <p:val>
                                            <p:strVal val="#ppt_h"/>
                                          </p:val>
                                        </p:tav>
                                      </p:tavLst>
                                    </p:anim>
                                    <p:anim calcmode="lin" valueType="num">
                                      <p:cBhvr>
                                        <p:cTn id="42" dur="500" fill="hold"/>
                                        <p:tgtEl>
                                          <p:spTgt spid="574867"/>
                                        </p:tgtEl>
                                        <p:attrNameLst>
                                          <p:attrName>ppt_x</p:attrName>
                                        </p:attrNameLst>
                                      </p:cBhvr>
                                      <p:tavLst>
                                        <p:tav tm="0">
                                          <p:val>
                                            <p:fltVal val="0.5"/>
                                          </p:val>
                                        </p:tav>
                                        <p:tav tm="100000">
                                          <p:val>
                                            <p:strVal val="#ppt_x"/>
                                          </p:val>
                                        </p:tav>
                                      </p:tavLst>
                                    </p:anim>
                                    <p:anim calcmode="lin" valueType="num">
                                      <p:cBhvr>
                                        <p:cTn id="43" dur="500" fill="hold"/>
                                        <p:tgtEl>
                                          <p:spTgt spid="574867"/>
                                        </p:tgtEl>
                                        <p:attrNameLst>
                                          <p:attrName>ppt_y</p:attrName>
                                        </p:attrNameLst>
                                      </p:cBhvr>
                                      <p:tavLst>
                                        <p:tav tm="0">
                                          <p:val>
                                            <p:fltVal val="0.5"/>
                                          </p:val>
                                        </p:tav>
                                        <p:tav tm="100000">
                                          <p:val>
                                            <p:strVal val="#ppt_y"/>
                                          </p:val>
                                        </p:tav>
                                      </p:tavLst>
                                    </p:anim>
                                  </p:childTnLst>
                                </p:cTn>
                              </p:par>
                            </p:childTnLst>
                          </p:cTn>
                        </p:par>
                        <p:par>
                          <p:cTn id="44" fill="hold" nodeType="afterGroup">
                            <p:stCondLst>
                              <p:cond delay="500"/>
                            </p:stCondLst>
                            <p:childTnLst>
                              <p:par>
                                <p:cTn id="45" presetID="23" presetClass="entr" presetSubtype="272" fill="hold" grpId="0" nodeType="afterEffect">
                                  <p:stCondLst>
                                    <p:cond delay="0"/>
                                  </p:stCondLst>
                                  <p:childTnLst>
                                    <p:set>
                                      <p:cBhvr>
                                        <p:cTn id="46" dur="1" fill="hold">
                                          <p:stCondLst>
                                            <p:cond delay="0"/>
                                          </p:stCondLst>
                                        </p:cTn>
                                        <p:tgtEl>
                                          <p:spTgt spid="574866"/>
                                        </p:tgtEl>
                                        <p:attrNameLst>
                                          <p:attrName>style.visibility</p:attrName>
                                        </p:attrNameLst>
                                      </p:cBhvr>
                                      <p:to>
                                        <p:strVal val="visible"/>
                                      </p:to>
                                    </p:set>
                                    <p:anim calcmode="lin" valueType="num">
                                      <p:cBhvr>
                                        <p:cTn id="47" dur="500" fill="hold"/>
                                        <p:tgtEl>
                                          <p:spTgt spid="574866"/>
                                        </p:tgtEl>
                                        <p:attrNameLst>
                                          <p:attrName>ppt_w</p:attrName>
                                        </p:attrNameLst>
                                      </p:cBhvr>
                                      <p:tavLst>
                                        <p:tav tm="0">
                                          <p:val>
                                            <p:strVal val="2/3*#ppt_w"/>
                                          </p:val>
                                        </p:tav>
                                        <p:tav tm="100000">
                                          <p:val>
                                            <p:strVal val="#ppt_w"/>
                                          </p:val>
                                        </p:tav>
                                      </p:tavLst>
                                    </p:anim>
                                    <p:anim calcmode="lin" valueType="num">
                                      <p:cBhvr>
                                        <p:cTn id="48" dur="500" fill="hold"/>
                                        <p:tgtEl>
                                          <p:spTgt spid="574866"/>
                                        </p:tgtEl>
                                        <p:attrNameLst>
                                          <p:attrName>ppt_h</p:attrName>
                                        </p:attrNameLst>
                                      </p:cBhvr>
                                      <p:tavLst>
                                        <p:tav tm="0">
                                          <p:val>
                                            <p:strVal val="2/3*#ppt_h"/>
                                          </p:val>
                                        </p:tav>
                                        <p:tav tm="100000">
                                          <p:val>
                                            <p:strVal val="#ppt_h"/>
                                          </p:val>
                                        </p:tav>
                                      </p:tavLst>
                                    </p:anim>
                                  </p:childTnLst>
                                </p:cTn>
                              </p:par>
                            </p:childTnLst>
                          </p:cTn>
                        </p:par>
                        <p:par>
                          <p:cTn id="49" fill="hold" nodeType="afterGroup">
                            <p:stCondLst>
                              <p:cond delay="1000"/>
                            </p:stCondLst>
                            <p:childTnLst>
                              <p:par>
                                <p:cTn id="50" presetID="23" presetClass="entr" presetSubtype="272" fill="hold" grpId="0" nodeType="afterEffect">
                                  <p:stCondLst>
                                    <p:cond delay="0"/>
                                  </p:stCondLst>
                                  <p:childTnLst>
                                    <p:set>
                                      <p:cBhvr>
                                        <p:cTn id="51" dur="1" fill="hold">
                                          <p:stCondLst>
                                            <p:cond delay="0"/>
                                          </p:stCondLst>
                                        </p:cTn>
                                        <p:tgtEl>
                                          <p:spTgt spid="574865"/>
                                        </p:tgtEl>
                                        <p:attrNameLst>
                                          <p:attrName>style.visibility</p:attrName>
                                        </p:attrNameLst>
                                      </p:cBhvr>
                                      <p:to>
                                        <p:strVal val="visible"/>
                                      </p:to>
                                    </p:set>
                                    <p:anim calcmode="lin" valueType="num">
                                      <p:cBhvr>
                                        <p:cTn id="52" dur="500" fill="hold"/>
                                        <p:tgtEl>
                                          <p:spTgt spid="574865"/>
                                        </p:tgtEl>
                                        <p:attrNameLst>
                                          <p:attrName>ppt_w</p:attrName>
                                        </p:attrNameLst>
                                      </p:cBhvr>
                                      <p:tavLst>
                                        <p:tav tm="0">
                                          <p:val>
                                            <p:strVal val="2/3*#ppt_w"/>
                                          </p:val>
                                        </p:tav>
                                        <p:tav tm="100000">
                                          <p:val>
                                            <p:strVal val="#ppt_w"/>
                                          </p:val>
                                        </p:tav>
                                      </p:tavLst>
                                    </p:anim>
                                    <p:anim calcmode="lin" valueType="num">
                                      <p:cBhvr>
                                        <p:cTn id="53" dur="500" fill="hold"/>
                                        <p:tgtEl>
                                          <p:spTgt spid="57486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859" grpId="0" autoUpdateAnimBg="0"/>
      <p:bldP spid="574861" grpId="0" autoUpdateAnimBg="0"/>
      <p:bldP spid="574857" grpId="0" autoUpdateAnimBg="0"/>
      <p:bldP spid="574867" grpId="0" autoUpdateAnimBg="0"/>
      <p:bldP spid="574866" grpId="0" autoUpdateAnimBg="0"/>
      <p:bldP spid="574865" grpId="0" autoUpdateAnimBg="0"/>
      <p:bldP spid="574862"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0" name="Rectangle 4"/>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224276" name="Rectangle 20"/>
          <p:cNvSpPr>
            <a:spLocks noChangeArrowheads="1"/>
          </p:cNvSpPr>
          <p:nvPr/>
        </p:nvSpPr>
        <p:spPr bwMode="auto">
          <a:xfrm>
            <a:off x="76200" y="304800"/>
            <a:ext cx="2825750"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ar-JO" sz="2400" dirty="0">
                <a:solidFill>
                  <a:schemeClr val="tx2"/>
                </a:solidFill>
                <a:latin typeface="Arial" panose="020B0604020202020204" pitchFamily="34" charset="0"/>
                <a:cs typeface="Arial" panose="020B0604020202020204" pitchFamily="34" charset="0"/>
              </a:rPr>
              <a:t>معالجة المرحلة</a:t>
            </a:r>
            <a:endParaRPr lang="en-US" sz="2400" dirty="0">
              <a:solidFill>
                <a:schemeClr val="tx2"/>
              </a:solidFill>
              <a:latin typeface="Arial" panose="020B0604020202020204" pitchFamily="34" charset="0"/>
              <a:ea typeface="+mn-ea"/>
              <a:cs typeface="Arial" panose="020B0604020202020204" pitchFamily="34" charset="0"/>
            </a:endParaRPr>
          </a:p>
        </p:txBody>
      </p:sp>
      <p:sp>
        <p:nvSpPr>
          <p:cNvPr id="224278" name="Line 22"/>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pic>
        <p:nvPicPr>
          <p:cNvPr id="224335" name="Picture 79"/>
          <p:cNvPicPr>
            <a:picLocks noChangeAspect="1" noChangeArrowheads="1"/>
          </p:cNvPicPr>
          <p:nvPr/>
        </p:nvPicPr>
        <p:blipFill>
          <a:blip r:embed="rId3"/>
          <a:srcRect/>
          <a:stretch>
            <a:fillRect/>
          </a:stretch>
        </p:blipFill>
        <p:spPr bwMode="auto">
          <a:xfrm>
            <a:off x="1503363" y="854075"/>
            <a:ext cx="6769100" cy="4737100"/>
          </a:xfrm>
          <a:prstGeom prst="rect">
            <a:avLst/>
          </a:prstGeom>
          <a:noFill/>
          <a:ln w="76200">
            <a:solidFill>
              <a:schemeClr val="accent2"/>
            </a:solidFill>
            <a:miter lim="800000"/>
            <a:headEnd/>
            <a:tailEnd/>
          </a:ln>
          <a:effectLst>
            <a:outerShdw blurRad="63500" dist="17961" dir="2700000" algn="ctr" rotWithShape="0">
              <a:schemeClr val="bg2">
                <a:alpha val="50000"/>
              </a:schemeClr>
            </a:outerShdw>
          </a:effectLst>
        </p:spPr>
      </p:pic>
      <p:grpSp>
        <p:nvGrpSpPr>
          <p:cNvPr id="2" name="Group 258"/>
          <p:cNvGrpSpPr>
            <a:grpSpLocks/>
          </p:cNvGrpSpPr>
          <p:nvPr/>
        </p:nvGrpSpPr>
        <p:grpSpPr bwMode="auto">
          <a:xfrm>
            <a:off x="1249363" y="5368925"/>
            <a:ext cx="7215187" cy="698500"/>
            <a:chOff x="787" y="3382"/>
            <a:chExt cx="4545" cy="440"/>
          </a:xfrm>
        </p:grpSpPr>
        <p:sp>
          <p:nvSpPr>
            <p:cNvPr id="51275" name="Rectangle 82"/>
            <p:cNvSpPr>
              <a:spLocks noChangeArrowheads="1"/>
            </p:cNvSpPr>
            <p:nvPr/>
          </p:nvSpPr>
          <p:spPr bwMode="auto">
            <a:xfrm>
              <a:off x="1018" y="3382"/>
              <a:ext cx="4122" cy="440"/>
            </a:xfrm>
            <a:prstGeom prst="rect">
              <a:avLst/>
            </a:prstGeom>
            <a:solidFill>
              <a:srgbClr val="A50021"/>
            </a:solidFill>
            <a:ln w="76200">
              <a:solidFill>
                <a:schemeClr val="accent2"/>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24336" name="Text Box 80"/>
            <p:cNvSpPr txBox="1">
              <a:spLocks noChangeArrowheads="1"/>
            </p:cNvSpPr>
            <p:nvPr/>
          </p:nvSpPr>
          <p:spPr bwMode="auto">
            <a:xfrm>
              <a:off x="787" y="3436"/>
              <a:ext cx="4545" cy="327"/>
            </a:xfrm>
            <a:prstGeom prst="rect">
              <a:avLst/>
            </a:prstGeom>
            <a:noFill/>
            <a:ln w="12700">
              <a:noFill/>
              <a:miter lim="800000"/>
              <a:headEnd/>
              <a:tailEnd/>
            </a:ln>
            <a:effectLst>
              <a:outerShdw blurRad="63500" dist="71842" dir="2700000" algn="ctr" rotWithShape="0">
                <a:schemeClr val="bg2">
                  <a:alpha val="50000"/>
                </a:schemeClr>
              </a:outerShdw>
            </a:effectLst>
          </p:spPr>
          <p:txBody>
            <a:bodyPr>
              <a:spAutoFit/>
            </a:bodyPr>
            <a:lstStyle/>
            <a:p>
              <a:pPr algn="ctr">
                <a:spcBef>
                  <a:spcPct val="50000"/>
                </a:spcBef>
                <a:defRPr/>
              </a:pPr>
              <a:r>
                <a:rPr lang="ar-JO" sz="2800" dirty="0">
                  <a:solidFill>
                    <a:schemeClr val="tx2"/>
                  </a:solidFill>
                  <a:latin typeface="Arial" panose="020B0604020202020204" pitchFamily="34" charset="0"/>
                  <a:ea typeface="+mn-ea"/>
                  <a:cs typeface="Arial" panose="020B0604020202020204" pitchFamily="34" charset="0"/>
                </a:rPr>
                <a:t>ترحال في البرية</a:t>
              </a:r>
              <a:endParaRPr lang="en-US" sz="2800" dirty="0">
                <a:solidFill>
                  <a:schemeClr val="tx2"/>
                </a:solidFill>
                <a:latin typeface="Arial" panose="020B0604020202020204" pitchFamily="34" charset="0"/>
                <a:ea typeface="+mn-ea"/>
                <a:cs typeface="Arial" panose="020B0604020202020204" pitchFamily="34" charset="0"/>
              </a:endParaRPr>
            </a:p>
          </p:txBody>
        </p:sp>
      </p:grpSp>
      <p:sp>
        <p:nvSpPr>
          <p:cNvPr id="51206" name="Rectangle 135"/>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51207" name="Rectangle 136"/>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51208" name="AutoShape 137"/>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1209" name="Rectangle 138"/>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1210" name="AutoShape 139"/>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51211" name="Line 140"/>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1212" name="Line 141"/>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1213" name="Line 142"/>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1214" name="Line 143"/>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1215" name="Line 144"/>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1216" name="Rectangle 145"/>
          <p:cNvSpPr>
            <a:spLocks noChangeArrowheads="1"/>
          </p:cNvSpPr>
          <p:nvPr/>
        </p:nvSpPr>
        <p:spPr bwMode="auto">
          <a:xfrm>
            <a:off x="8007350" y="3429000"/>
            <a:ext cx="59952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dirty="0">
                <a:solidFill>
                  <a:srgbClr val="000000"/>
                </a:solidFill>
                <a:latin typeface="Arial" panose="020B0604020202020204" pitchFamily="34" charset="0"/>
                <a:cs typeface="Arial" panose="020B0604020202020204" pitchFamily="34" charset="0"/>
              </a:rPr>
              <a:t>MOSES</a:t>
            </a:r>
          </a:p>
        </p:txBody>
      </p:sp>
      <p:sp>
        <p:nvSpPr>
          <p:cNvPr id="51217" name="Rectangle 146"/>
          <p:cNvSpPr>
            <a:spLocks noChangeArrowheads="1"/>
          </p:cNvSpPr>
          <p:nvPr/>
        </p:nvSpPr>
        <p:spPr bwMode="auto">
          <a:xfrm>
            <a:off x="8156575" y="3841750"/>
            <a:ext cx="45845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Sinai</a:t>
            </a:r>
          </a:p>
        </p:txBody>
      </p:sp>
      <p:sp>
        <p:nvSpPr>
          <p:cNvPr id="51218" name="Rectangle 147"/>
          <p:cNvSpPr>
            <a:spLocks noChangeArrowheads="1"/>
          </p:cNvSpPr>
          <p:nvPr/>
        </p:nvSpPr>
        <p:spPr bwMode="auto">
          <a:xfrm>
            <a:off x="8075613" y="4025900"/>
            <a:ext cx="65081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dirty="0">
                <a:solidFill>
                  <a:srgbClr val="000000"/>
                </a:solidFill>
                <a:latin typeface="Arial" panose="020B0604020202020204" pitchFamily="34" charset="0"/>
                <a:cs typeface="Arial" panose="020B0604020202020204" pitchFamily="34" charset="0"/>
              </a:rPr>
              <a:t>M - C - C</a:t>
            </a:r>
          </a:p>
        </p:txBody>
      </p:sp>
      <p:sp>
        <p:nvSpPr>
          <p:cNvPr id="51219" name="Rectangle 148"/>
          <p:cNvSpPr>
            <a:spLocks noChangeArrowheads="1"/>
          </p:cNvSpPr>
          <p:nvPr/>
        </p:nvSpPr>
        <p:spPr bwMode="auto">
          <a:xfrm>
            <a:off x="7912100" y="4197350"/>
            <a:ext cx="1022715"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Kadesh Barnea</a:t>
            </a:r>
          </a:p>
        </p:txBody>
      </p:sp>
      <p:sp>
        <p:nvSpPr>
          <p:cNvPr id="51220" name="Rectangle 149"/>
          <p:cNvSpPr>
            <a:spLocks noChangeArrowheads="1"/>
          </p:cNvSpPr>
          <p:nvPr/>
        </p:nvSpPr>
        <p:spPr bwMode="auto">
          <a:xfrm>
            <a:off x="8267700" y="4381500"/>
            <a:ext cx="31098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40</a:t>
            </a:r>
          </a:p>
        </p:txBody>
      </p:sp>
      <p:sp>
        <p:nvSpPr>
          <p:cNvPr id="51221" name="Line 150"/>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1222" name="Rectangle 151"/>
          <p:cNvSpPr>
            <a:spLocks noChangeArrowheads="1"/>
          </p:cNvSpPr>
          <p:nvPr/>
        </p:nvSpPr>
        <p:spPr bwMode="auto">
          <a:xfrm>
            <a:off x="8120063" y="3670300"/>
            <a:ext cx="59952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Exodus</a:t>
            </a:r>
          </a:p>
        </p:txBody>
      </p:sp>
      <p:sp>
        <p:nvSpPr>
          <p:cNvPr id="51223" name="Text Box 152"/>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sp>
        <p:nvSpPr>
          <p:cNvPr id="51224" name="Text Box 155"/>
          <p:cNvSpPr txBox="1">
            <a:spLocks noChangeArrowheads="1"/>
          </p:cNvSpPr>
          <p:nvPr/>
        </p:nvSpPr>
        <p:spPr bwMode="auto">
          <a:xfrm>
            <a:off x="8661400" y="640715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endParaRPr lang="en-US" sz="2000" b="0">
              <a:solidFill>
                <a:srgbClr val="FFFFFF"/>
              </a:solidFill>
              <a:latin typeface="Arial" panose="020B0604020202020204" pitchFamily="34" charset="0"/>
              <a:cs typeface="Arial" panose="020B0604020202020204" pitchFamily="34" charset="0"/>
            </a:endParaRPr>
          </a:p>
        </p:txBody>
      </p:sp>
      <p:sp>
        <p:nvSpPr>
          <p:cNvPr id="224412" name="Rectangle 156"/>
          <p:cNvSpPr>
            <a:spLocks noChangeArrowheads="1"/>
          </p:cNvSpPr>
          <p:nvPr/>
        </p:nvSpPr>
        <p:spPr bwMode="auto">
          <a:xfrm>
            <a:off x="8098485" y="6533277"/>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24</a:t>
            </a:r>
          </a:p>
        </p:txBody>
      </p:sp>
      <p:sp>
        <p:nvSpPr>
          <p:cNvPr id="51226" name="Text Box 202"/>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a:solidFill>
                  <a:schemeClr val="tx1"/>
                </a:solidFill>
                <a:latin typeface="Arial" panose="020B0604020202020204" pitchFamily="34" charset="0"/>
                <a:cs typeface="Arial" panose="020B0604020202020204" pitchFamily="34" charset="0"/>
              </a:rPr>
              <a:t>Handbook pg. 26-29</a:t>
            </a:r>
          </a:p>
        </p:txBody>
      </p:sp>
      <p:sp>
        <p:nvSpPr>
          <p:cNvPr id="224467" name="Text Box 211"/>
          <p:cNvSpPr txBox="1">
            <a:spLocks noChangeArrowheads="1"/>
          </p:cNvSpPr>
          <p:nvPr/>
        </p:nvSpPr>
        <p:spPr bwMode="auto">
          <a:xfrm>
            <a:off x="4152900" y="1155700"/>
            <a:ext cx="3429000" cy="923330"/>
          </a:xfrm>
          <a:prstGeom prst="rect">
            <a:avLst/>
          </a:prstGeom>
          <a:noFill/>
          <a:ln w="12700">
            <a:noFill/>
            <a:miter lim="800000"/>
            <a:headEnd/>
            <a:tailEnd/>
          </a:ln>
          <a:effectLst/>
        </p:spPr>
        <p:txBody>
          <a:bodyPr>
            <a:spAutoFit/>
          </a:bodyPr>
          <a:lstStyle/>
          <a:p>
            <a:pPr algn="ctr">
              <a:spcBef>
                <a:spcPct val="50000"/>
              </a:spcBef>
              <a:defRPr/>
            </a:pPr>
            <a:r>
              <a:rPr lang="ar-JO" sz="5400" dirty="0">
                <a:solidFill>
                  <a:schemeClr val="accent2"/>
                </a:solidFill>
                <a:effectLst>
                  <a:glow rad="101600">
                    <a:schemeClr val="tx1">
                      <a:alpha val="99000"/>
                    </a:schemeClr>
                  </a:glow>
                </a:effectLst>
                <a:latin typeface="Arial" panose="020B0604020202020204" pitchFamily="34" charset="0"/>
                <a:ea typeface="+mn-ea"/>
                <a:cs typeface="Arial" panose="020B0604020202020204" pitchFamily="34" charset="0"/>
              </a:rPr>
              <a:t>لماذا؟</a:t>
            </a:r>
            <a:endParaRPr lang="en-US" sz="5400" dirty="0">
              <a:solidFill>
                <a:schemeClr val="accent2"/>
              </a:solidFill>
              <a:effectLst>
                <a:glow rad="101600">
                  <a:schemeClr val="tx1">
                    <a:alpha val="99000"/>
                  </a:schemeClr>
                </a:glow>
              </a:effectLst>
              <a:latin typeface="Arial" panose="020B0604020202020204" pitchFamily="34" charset="0"/>
              <a:ea typeface="+mn-ea"/>
              <a:cs typeface="Arial" panose="020B0604020202020204" pitchFamily="34" charset="0"/>
            </a:endParaRPr>
          </a:p>
        </p:txBody>
      </p:sp>
      <p:sp>
        <p:nvSpPr>
          <p:cNvPr id="224468" name="Text Box 212"/>
          <p:cNvSpPr txBox="1">
            <a:spLocks noChangeArrowheads="1"/>
          </p:cNvSpPr>
          <p:nvPr/>
        </p:nvSpPr>
        <p:spPr bwMode="auto">
          <a:xfrm>
            <a:off x="3949700" y="2451100"/>
            <a:ext cx="3962400" cy="641350"/>
          </a:xfrm>
          <a:prstGeom prst="rect">
            <a:avLst/>
          </a:prstGeom>
          <a:noFill/>
          <a:ln w="12700">
            <a:noFill/>
            <a:miter lim="800000"/>
            <a:headEnd/>
            <a:tailEnd/>
          </a:ln>
          <a:effectLst/>
        </p:spPr>
        <p:txBody>
          <a:bodyPr>
            <a:spAutoFit/>
          </a:bodyPr>
          <a:lstStyle/>
          <a:p>
            <a:pPr algn="ctr">
              <a:spcBef>
                <a:spcPct val="50000"/>
              </a:spcBef>
              <a:defRPr/>
            </a:pPr>
            <a:r>
              <a:rPr lang="ar-JO" sz="3600" dirty="0">
                <a:solidFill>
                  <a:schemeClr val="accent2"/>
                </a:solidFill>
                <a:effectLst>
                  <a:glow rad="101600">
                    <a:schemeClr val="tx1">
                      <a:alpha val="99000"/>
                    </a:schemeClr>
                  </a:glow>
                </a:effectLst>
                <a:latin typeface="Arial" panose="020B0604020202020204" pitchFamily="34" charset="0"/>
                <a:ea typeface="+mn-ea"/>
                <a:cs typeface="Arial" panose="020B0604020202020204" pitchFamily="34" charset="0"/>
              </a:rPr>
              <a:t>عصيان ؟</a:t>
            </a:r>
            <a:endParaRPr lang="en-US" sz="3600" dirty="0">
              <a:solidFill>
                <a:schemeClr val="accent2"/>
              </a:solidFill>
              <a:effectLst>
                <a:glow rad="101600">
                  <a:schemeClr val="tx1">
                    <a:alpha val="99000"/>
                  </a:schemeClr>
                </a:glow>
              </a:effectLst>
              <a:latin typeface="Arial" panose="020B0604020202020204" pitchFamily="34" charset="0"/>
              <a:ea typeface="+mn-ea"/>
              <a:cs typeface="Arial" panose="020B0604020202020204" pitchFamily="34" charset="0"/>
            </a:endParaRPr>
          </a:p>
        </p:txBody>
      </p:sp>
      <p:sp>
        <p:nvSpPr>
          <p:cNvPr id="224469" name="Text Box 213"/>
          <p:cNvSpPr txBox="1">
            <a:spLocks noChangeArrowheads="1"/>
          </p:cNvSpPr>
          <p:nvPr/>
        </p:nvSpPr>
        <p:spPr bwMode="auto">
          <a:xfrm>
            <a:off x="4152900" y="3517900"/>
            <a:ext cx="3429000" cy="579438"/>
          </a:xfrm>
          <a:prstGeom prst="rect">
            <a:avLst/>
          </a:prstGeom>
          <a:noFill/>
          <a:ln w="12700">
            <a:noFill/>
            <a:miter lim="800000"/>
            <a:headEnd/>
            <a:tailEnd/>
          </a:ln>
          <a:effectLst/>
        </p:spPr>
        <p:txBody>
          <a:bodyPr>
            <a:spAutoFit/>
          </a:bodyPr>
          <a:lstStyle/>
          <a:p>
            <a:pPr algn="ctr">
              <a:spcBef>
                <a:spcPct val="50000"/>
              </a:spcBef>
              <a:defRPr/>
            </a:pPr>
            <a:r>
              <a:rPr lang="ar-JO" sz="3200" dirty="0">
                <a:solidFill>
                  <a:schemeClr val="accent2"/>
                </a:solidFill>
                <a:effectLst>
                  <a:glow rad="101600">
                    <a:schemeClr val="tx1">
                      <a:alpha val="99000"/>
                    </a:schemeClr>
                  </a:glow>
                </a:effectLst>
                <a:latin typeface="Arial" panose="020B0604020202020204" pitchFamily="34" charset="0"/>
                <a:ea typeface="+mn-ea"/>
                <a:cs typeface="Arial" panose="020B0604020202020204" pitchFamily="34" charset="0"/>
              </a:rPr>
              <a:t>غير مؤمنين؟</a:t>
            </a:r>
            <a:endParaRPr lang="en-US" sz="3200" dirty="0">
              <a:solidFill>
                <a:schemeClr val="accent2"/>
              </a:solidFill>
              <a:effectLst>
                <a:glow rad="101600">
                  <a:schemeClr val="tx1">
                    <a:alpha val="99000"/>
                  </a:schemeClr>
                </a:glow>
              </a:effectLst>
              <a:latin typeface="Arial" panose="020B0604020202020204" pitchFamily="34" charset="0"/>
              <a:ea typeface="+mn-ea"/>
              <a:cs typeface="Arial" panose="020B0604020202020204" pitchFamily="34" charset="0"/>
            </a:endParaRPr>
          </a:p>
        </p:txBody>
      </p:sp>
      <p:sp>
        <p:nvSpPr>
          <p:cNvPr id="224470" name="Text Box 214"/>
          <p:cNvSpPr txBox="1">
            <a:spLocks noChangeArrowheads="1"/>
          </p:cNvSpPr>
          <p:nvPr/>
        </p:nvSpPr>
        <p:spPr bwMode="auto">
          <a:xfrm>
            <a:off x="2254250" y="3175000"/>
            <a:ext cx="3379788" cy="1874838"/>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1</a:t>
            </a:r>
          </a:p>
        </p:txBody>
      </p:sp>
      <p:sp>
        <p:nvSpPr>
          <p:cNvPr id="224471" name="Text Box 215"/>
          <p:cNvSpPr txBox="1">
            <a:spLocks noChangeArrowheads="1"/>
          </p:cNvSpPr>
          <p:nvPr/>
        </p:nvSpPr>
        <p:spPr bwMode="auto">
          <a:xfrm>
            <a:off x="2255838" y="3155950"/>
            <a:ext cx="3379787" cy="1874838"/>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2</a:t>
            </a:r>
          </a:p>
        </p:txBody>
      </p:sp>
      <p:sp>
        <p:nvSpPr>
          <p:cNvPr id="224472" name="Text Box 216"/>
          <p:cNvSpPr txBox="1">
            <a:spLocks noChangeArrowheads="1"/>
          </p:cNvSpPr>
          <p:nvPr/>
        </p:nvSpPr>
        <p:spPr bwMode="auto">
          <a:xfrm>
            <a:off x="2251075" y="3143250"/>
            <a:ext cx="3379788" cy="1874838"/>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3</a:t>
            </a:r>
          </a:p>
        </p:txBody>
      </p:sp>
      <p:sp>
        <p:nvSpPr>
          <p:cNvPr id="224473" name="Text Box 217"/>
          <p:cNvSpPr txBox="1">
            <a:spLocks noChangeArrowheads="1"/>
          </p:cNvSpPr>
          <p:nvPr/>
        </p:nvSpPr>
        <p:spPr bwMode="auto">
          <a:xfrm>
            <a:off x="2235200" y="3140075"/>
            <a:ext cx="3379788" cy="1874838"/>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4</a:t>
            </a:r>
          </a:p>
        </p:txBody>
      </p:sp>
      <p:sp>
        <p:nvSpPr>
          <p:cNvPr id="224474" name="Text Box 218"/>
          <p:cNvSpPr txBox="1">
            <a:spLocks noChangeArrowheads="1"/>
          </p:cNvSpPr>
          <p:nvPr/>
        </p:nvSpPr>
        <p:spPr bwMode="auto">
          <a:xfrm>
            <a:off x="2230438" y="3133725"/>
            <a:ext cx="3379787" cy="1874838"/>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5</a:t>
            </a:r>
          </a:p>
        </p:txBody>
      </p:sp>
      <p:sp>
        <p:nvSpPr>
          <p:cNvPr id="224475" name="Text Box 219"/>
          <p:cNvSpPr txBox="1">
            <a:spLocks noChangeArrowheads="1"/>
          </p:cNvSpPr>
          <p:nvPr/>
        </p:nvSpPr>
        <p:spPr bwMode="auto">
          <a:xfrm>
            <a:off x="2193925" y="3141663"/>
            <a:ext cx="3379788" cy="1874837"/>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6</a:t>
            </a:r>
          </a:p>
        </p:txBody>
      </p:sp>
      <p:sp>
        <p:nvSpPr>
          <p:cNvPr id="224476" name="Text Box 220"/>
          <p:cNvSpPr txBox="1">
            <a:spLocks noChangeArrowheads="1"/>
          </p:cNvSpPr>
          <p:nvPr/>
        </p:nvSpPr>
        <p:spPr bwMode="auto">
          <a:xfrm>
            <a:off x="2220913" y="3149600"/>
            <a:ext cx="3379787" cy="1874838"/>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7</a:t>
            </a:r>
          </a:p>
        </p:txBody>
      </p:sp>
      <p:sp>
        <p:nvSpPr>
          <p:cNvPr id="224477" name="Text Box 221"/>
          <p:cNvSpPr txBox="1">
            <a:spLocks noChangeArrowheads="1"/>
          </p:cNvSpPr>
          <p:nvPr/>
        </p:nvSpPr>
        <p:spPr bwMode="auto">
          <a:xfrm>
            <a:off x="2219325" y="3132138"/>
            <a:ext cx="3379788" cy="1874837"/>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8</a:t>
            </a:r>
          </a:p>
        </p:txBody>
      </p:sp>
      <p:sp>
        <p:nvSpPr>
          <p:cNvPr id="224478" name="Text Box 222"/>
          <p:cNvSpPr txBox="1">
            <a:spLocks noChangeArrowheads="1"/>
          </p:cNvSpPr>
          <p:nvPr/>
        </p:nvSpPr>
        <p:spPr bwMode="auto">
          <a:xfrm>
            <a:off x="2216150" y="3128963"/>
            <a:ext cx="3379788" cy="1874837"/>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9</a:t>
            </a:r>
          </a:p>
        </p:txBody>
      </p:sp>
      <p:sp>
        <p:nvSpPr>
          <p:cNvPr id="224479" name="Text Box 223"/>
          <p:cNvSpPr txBox="1">
            <a:spLocks noChangeArrowheads="1"/>
          </p:cNvSpPr>
          <p:nvPr/>
        </p:nvSpPr>
        <p:spPr bwMode="auto">
          <a:xfrm>
            <a:off x="2089150" y="3144838"/>
            <a:ext cx="3379788" cy="1874837"/>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10</a:t>
            </a:r>
          </a:p>
        </p:txBody>
      </p:sp>
      <p:sp>
        <p:nvSpPr>
          <p:cNvPr id="224480" name="Text Box 224"/>
          <p:cNvSpPr txBox="1">
            <a:spLocks noChangeArrowheads="1"/>
          </p:cNvSpPr>
          <p:nvPr/>
        </p:nvSpPr>
        <p:spPr bwMode="auto">
          <a:xfrm>
            <a:off x="2132013" y="3175000"/>
            <a:ext cx="3379787" cy="1874838"/>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11</a:t>
            </a:r>
          </a:p>
        </p:txBody>
      </p:sp>
      <p:sp>
        <p:nvSpPr>
          <p:cNvPr id="224481" name="Text Box 225"/>
          <p:cNvSpPr txBox="1">
            <a:spLocks noChangeArrowheads="1"/>
          </p:cNvSpPr>
          <p:nvPr/>
        </p:nvSpPr>
        <p:spPr bwMode="auto">
          <a:xfrm>
            <a:off x="2151063" y="3179763"/>
            <a:ext cx="3379787" cy="1874837"/>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12</a:t>
            </a:r>
          </a:p>
        </p:txBody>
      </p:sp>
      <p:sp>
        <p:nvSpPr>
          <p:cNvPr id="224482" name="Text Box 226"/>
          <p:cNvSpPr txBox="1">
            <a:spLocks noChangeArrowheads="1"/>
          </p:cNvSpPr>
          <p:nvPr/>
        </p:nvSpPr>
        <p:spPr bwMode="auto">
          <a:xfrm>
            <a:off x="2114550" y="3106738"/>
            <a:ext cx="2609850" cy="1874837"/>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13</a:t>
            </a:r>
          </a:p>
        </p:txBody>
      </p:sp>
      <p:sp>
        <p:nvSpPr>
          <p:cNvPr id="224483" name="Text Box 227"/>
          <p:cNvSpPr txBox="1">
            <a:spLocks noChangeArrowheads="1"/>
          </p:cNvSpPr>
          <p:nvPr/>
        </p:nvSpPr>
        <p:spPr bwMode="auto">
          <a:xfrm>
            <a:off x="2124075" y="3173413"/>
            <a:ext cx="3379788" cy="1874837"/>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14</a:t>
            </a:r>
          </a:p>
        </p:txBody>
      </p:sp>
      <p:sp>
        <p:nvSpPr>
          <p:cNvPr id="224484" name="Text Box 228"/>
          <p:cNvSpPr txBox="1">
            <a:spLocks noChangeArrowheads="1"/>
          </p:cNvSpPr>
          <p:nvPr/>
        </p:nvSpPr>
        <p:spPr bwMode="auto">
          <a:xfrm>
            <a:off x="2098675" y="3163888"/>
            <a:ext cx="3379788" cy="1874837"/>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15</a:t>
            </a:r>
          </a:p>
        </p:txBody>
      </p:sp>
      <p:sp>
        <p:nvSpPr>
          <p:cNvPr id="224485" name="Text Box 229"/>
          <p:cNvSpPr txBox="1">
            <a:spLocks noChangeArrowheads="1"/>
          </p:cNvSpPr>
          <p:nvPr/>
        </p:nvSpPr>
        <p:spPr bwMode="auto">
          <a:xfrm>
            <a:off x="2127250" y="3162300"/>
            <a:ext cx="3379788" cy="1874838"/>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16</a:t>
            </a:r>
          </a:p>
        </p:txBody>
      </p:sp>
      <p:sp>
        <p:nvSpPr>
          <p:cNvPr id="224486" name="Text Box 230"/>
          <p:cNvSpPr txBox="1">
            <a:spLocks noChangeArrowheads="1"/>
          </p:cNvSpPr>
          <p:nvPr/>
        </p:nvSpPr>
        <p:spPr bwMode="auto">
          <a:xfrm>
            <a:off x="2128838" y="3173413"/>
            <a:ext cx="3379787" cy="1874837"/>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17</a:t>
            </a:r>
          </a:p>
        </p:txBody>
      </p:sp>
      <p:sp>
        <p:nvSpPr>
          <p:cNvPr id="224487" name="Text Box 231"/>
          <p:cNvSpPr txBox="1">
            <a:spLocks noChangeArrowheads="1"/>
          </p:cNvSpPr>
          <p:nvPr/>
        </p:nvSpPr>
        <p:spPr bwMode="auto">
          <a:xfrm>
            <a:off x="2116138" y="3171825"/>
            <a:ext cx="3379787" cy="1874838"/>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18</a:t>
            </a:r>
          </a:p>
        </p:txBody>
      </p:sp>
      <p:sp>
        <p:nvSpPr>
          <p:cNvPr id="224488" name="Text Box 232"/>
          <p:cNvSpPr txBox="1">
            <a:spLocks noChangeArrowheads="1"/>
          </p:cNvSpPr>
          <p:nvPr/>
        </p:nvSpPr>
        <p:spPr bwMode="auto">
          <a:xfrm>
            <a:off x="2133600" y="3167063"/>
            <a:ext cx="3379788" cy="1874837"/>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19</a:t>
            </a:r>
          </a:p>
        </p:txBody>
      </p:sp>
      <p:sp>
        <p:nvSpPr>
          <p:cNvPr id="224489" name="Text Box 233"/>
          <p:cNvSpPr txBox="1">
            <a:spLocks noChangeArrowheads="1"/>
          </p:cNvSpPr>
          <p:nvPr/>
        </p:nvSpPr>
        <p:spPr bwMode="auto">
          <a:xfrm>
            <a:off x="2127250" y="3167063"/>
            <a:ext cx="3379788" cy="1874837"/>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20</a:t>
            </a:r>
          </a:p>
        </p:txBody>
      </p:sp>
      <p:sp>
        <p:nvSpPr>
          <p:cNvPr id="224490" name="Line 234"/>
          <p:cNvSpPr>
            <a:spLocks noChangeShapeType="1"/>
          </p:cNvSpPr>
          <p:nvPr/>
        </p:nvSpPr>
        <p:spPr bwMode="auto">
          <a:xfrm>
            <a:off x="2747963" y="2511425"/>
            <a:ext cx="8526462" cy="1588"/>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224491" name="Text Box 235"/>
          <p:cNvSpPr txBox="1">
            <a:spLocks noChangeArrowheads="1"/>
          </p:cNvSpPr>
          <p:nvPr/>
        </p:nvSpPr>
        <p:spPr bwMode="auto">
          <a:xfrm>
            <a:off x="2128838" y="3157538"/>
            <a:ext cx="3379787" cy="1874837"/>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21</a:t>
            </a:r>
          </a:p>
        </p:txBody>
      </p:sp>
      <p:sp>
        <p:nvSpPr>
          <p:cNvPr id="224492" name="Text Box 236"/>
          <p:cNvSpPr txBox="1">
            <a:spLocks noChangeArrowheads="1"/>
          </p:cNvSpPr>
          <p:nvPr/>
        </p:nvSpPr>
        <p:spPr bwMode="auto">
          <a:xfrm>
            <a:off x="2122488" y="3146425"/>
            <a:ext cx="3379787" cy="1874838"/>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22</a:t>
            </a:r>
          </a:p>
        </p:txBody>
      </p:sp>
      <p:sp>
        <p:nvSpPr>
          <p:cNvPr id="224493" name="Text Box 237"/>
          <p:cNvSpPr txBox="1">
            <a:spLocks noChangeArrowheads="1"/>
          </p:cNvSpPr>
          <p:nvPr/>
        </p:nvSpPr>
        <p:spPr bwMode="auto">
          <a:xfrm>
            <a:off x="2093913" y="3144838"/>
            <a:ext cx="3379787" cy="1874837"/>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23</a:t>
            </a:r>
          </a:p>
        </p:txBody>
      </p:sp>
      <p:sp>
        <p:nvSpPr>
          <p:cNvPr id="224494" name="Text Box 238"/>
          <p:cNvSpPr txBox="1">
            <a:spLocks noChangeArrowheads="1"/>
          </p:cNvSpPr>
          <p:nvPr/>
        </p:nvSpPr>
        <p:spPr bwMode="auto">
          <a:xfrm>
            <a:off x="2105025" y="3119438"/>
            <a:ext cx="3379788" cy="1874837"/>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24</a:t>
            </a:r>
          </a:p>
        </p:txBody>
      </p:sp>
      <p:sp>
        <p:nvSpPr>
          <p:cNvPr id="224495" name="Text Box 239"/>
          <p:cNvSpPr txBox="1">
            <a:spLocks noChangeArrowheads="1"/>
          </p:cNvSpPr>
          <p:nvPr/>
        </p:nvSpPr>
        <p:spPr bwMode="auto">
          <a:xfrm>
            <a:off x="2105025" y="3132138"/>
            <a:ext cx="3379788" cy="1874837"/>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25</a:t>
            </a:r>
          </a:p>
        </p:txBody>
      </p:sp>
      <p:sp>
        <p:nvSpPr>
          <p:cNvPr id="224496" name="Line 240"/>
          <p:cNvSpPr>
            <a:spLocks noChangeShapeType="1"/>
          </p:cNvSpPr>
          <p:nvPr/>
        </p:nvSpPr>
        <p:spPr bwMode="auto">
          <a:xfrm>
            <a:off x="2900363" y="3171825"/>
            <a:ext cx="8526462" cy="1588"/>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224497" name="Text Box 241"/>
          <p:cNvSpPr txBox="1">
            <a:spLocks noChangeArrowheads="1"/>
          </p:cNvSpPr>
          <p:nvPr/>
        </p:nvSpPr>
        <p:spPr bwMode="auto">
          <a:xfrm>
            <a:off x="2090738" y="3135313"/>
            <a:ext cx="3379787" cy="1874837"/>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26</a:t>
            </a:r>
          </a:p>
        </p:txBody>
      </p:sp>
      <p:sp>
        <p:nvSpPr>
          <p:cNvPr id="224498" name="Text Box 242"/>
          <p:cNvSpPr txBox="1">
            <a:spLocks noChangeArrowheads="1"/>
          </p:cNvSpPr>
          <p:nvPr/>
        </p:nvSpPr>
        <p:spPr bwMode="auto">
          <a:xfrm>
            <a:off x="2090738" y="3138488"/>
            <a:ext cx="3379787" cy="1874837"/>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27</a:t>
            </a:r>
          </a:p>
        </p:txBody>
      </p:sp>
      <p:sp>
        <p:nvSpPr>
          <p:cNvPr id="224499" name="Text Box 243"/>
          <p:cNvSpPr txBox="1">
            <a:spLocks noChangeArrowheads="1"/>
          </p:cNvSpPr>
          <p:nvPr/>
        </p:nvSpPr>
        <p:spPr bwMode="auto">
          <a:xfrm>
            <a:off x="2090738" y="3132138"/>
            <a:ext cx="3379787" cy="1874837"/>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28</a:t>
            </a:r>
          </a:p>
        </p:txBody>
      </p:sp>
      <p:sp>
        <p:nvSpPr>
          <p:cNvPr id="224500" name="Text Box 244"/>
          <p:cNvSpPr txBox="1">
            <a:spLocks noChangeArrowheads="1"/>
          </p:cNvSpPr>
          <p:nvPr/>
        </p:nvSpPr>
        <p:spPr bwMode="auto">
          <a:xfrm>
            <a:off x="2098675" y="3136900"/>
            <a:ext cx="3379788" cy="1874838"/>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29</a:t>
            </a:r>
          </a:p>
        </p:txBody>
      </p:sp>
      <p:sp>
        <p:nvSpPr>
          <p:cNvPr id="224501" name="Text Box 245"/>
          <p:cNvSpPr txBox="1">
            <a:spLocks noChangeArrowheads="1"/>
          </p:cNvSpPr>
          <p:nvPr/>
        </p:nvSpPr>
        <p:spPr bwMode="auto">
          <a:xfrm>
            <a:off x="2087563" y="3125788"/>
            <a:ext cx="3379787" cy="1874837"/>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30</a:t>
            </a:r>
          </a:p>
        </p:txBody>
      </p:sp>
      <p:sp>
        <p:nvSpPr>
          <p:cNvPr id="224502" name="Line 246"/>
          <p:cNvSpPr>
            <a:spLocks noChangeShapeType="1"/>
          </p:cNvSpPr>
          <p:nvPr/>
        </p:nvSpPr>
        <p:spPr bwMode="auto">
          <a:xfrm>
            <a:off x="1784350" y="4648200"/>
            <a:ext cx="8526463" cy="1588"/>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224503" name="Text Box 247"/>
          <p:cNvSpPr txBox="1">
            <a:spLocks noChangeArrowheads="1"/>
          </p:cNvSpPr>
          <p:nvPr/>
        </p:nvSpPr>
        <p:spPr bwMode="auto">
          <a:xfrm>
            <a:off x="2119313" y="3133725"/>
            <a:ext cx="3379787" cy="1874838"/>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31</a:t>
            </a:r>
          </a:p>
        </p:txBody>
      </p:sp>
      <p:sp>
        <p:nvSpPr>
          <p:cNvPr id="224504" name="Text Box 248"/>
          <p:cNvSpPr txBox="1">
            <a:spLocks noChangeArrowheads="1"/>
          </p:cNvSpPr>
          <p:nvPr/>
        </p:nvSpPr>
        <p:spPr bwMode="auto">
          <a:xfrm>
            <a:off x="2111375" y="3140075"/>
            <a:ext cx="3379788" cy="1874838"/>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32</a:t>
            </a:r>
          </a:p>
        </p:txBody>
      </p:sp>
      <p:sp>
        <p:nvSpPr>
          <p:cNvPr id="224505" name="Text Box 249"/>
          <p:cNvSpPr txBox="1">
            <a:spLocks noChangeArrowheads="1"/>
          </p:cNvSpPr>
          <p:nvPr/>
        </p:nvSpPr>
        <p:spPr bwMode="auto">
          <a:xfrm>
            <a:off x="2098675" y="3122613"/>
            <a:ext cx="3379788" cy="1874837"/>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33</a:t>
            </a:r>
          </a:p>
        </p:txBody>
      </p:sp>
      <p:sp>
        <p:nvSpPr>
          <p:cNvPr id="224506" name="Text Box 250"/>
          <p:cNvSpPr txBox="1">
            <a:spLocks noChangeArrowheads="1"/>
          </p:cNvSpPr>
          <p:nvPr/>
        </p:nvSpPr>
        <p:spPr bwMode="auto">
          <a:xfrm>
            <a:off x="2100263" y="3117850"/>
            <a:ext cx="3379787" cy="1874838"/>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34</a:t>
            </a:r>
          </a:p>
        </p:txBody>
      </p:sp>
      <p:sp>
        <p:nvSpPr>
          <p:cNvPr id="224507" name="Text Box 251"/>
          <p:cNvSpPr txBox="1">
            <a:spLocks noChangeArrowheads="1"/>
          </p:cNvSpPr>
          <p:nvPr/>
        </p:nvSpPr>
        <p:spPr bwMode="auto">
          <a:xfrm>
            <a:off x="2084388" y="3114675"/>
            <a:ext cx="3379787" cy="1874838"/>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35</a:t>
            </a:r>
          </a:p>
        </p:txBody>
      </p:sp>
      <p:sp>
        <p:nvSpPr>
          <p:cNvPr id="224508" name="Text Box 252"/>
          <p:cNvSpPr txBox="1">
            <a:spLocks noChangeArrowheads="1"/>
          </p:cNvSpPr>
          <p:nvPr/>
        </p:nvSpPr>
        <p:spPr bwMode="auto">
          <a:xfrm>
            <a:off x="2111375" y="3176588"/>
            <a:ext cx="3379788" cy="1874837"/>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36</a:t>
            </a:r>
          </a:p>
        </p:txBody>
      </p:sp>
      <p:sp>
        <p:nvSpPr>
          <p:cNvPr id="224509" name="Text Box 253"/>
          <p:cNvSpPr txBox="1">
            <a:spLocks noChangeArrowheads="1"/>
          </p:cNvSpPr>
          <p:nvPr/>
        </p:nvSpPr>
        <p:spPr bwMode="auto">
          <a:xfrm>
            <a:off x="2081213" y="3187700"/>
            <a:ext cx="3379787" cy="1874838"/>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37</a:t>
            </a:r>
          </a:p>
        </p:txBody>
      </p:sp>
      <p:sp>
        <p:nvSpPr>
          <p:cNvPr id="224510" name="Text Box 254"/>
          <p:cNvSpPr txBox="1">
            <a:spLocks noChangeArrowheads="1"/>
          </p:cNvSpPr>
          <p:nvPr/>
        </p:nvSpPr>
        <p:spPr bwMode="auto">
          <a:xfrm>
            <a:off x="2084388" y="3170238"/>
            <a:ext cx="3379787" cy="1874837"/>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38</a:t>
            </a:r>
          </a:p>
        </p:txBody>
      </p:sp>
      <p:sp>
        <p:nvSpPr>
          <p:cNvPr id="224511" name="Text Box 255"/>
          <p:cNvSpPr txBox="1">
            <a:spLocks noChangeArrowheads="1"/>
          </p:cNvSpPr>
          <p:nvPr/>
        </p:nvSpPr>
        <p:spPr bwMode="auto">
          <a:xfrm>
            <a:off x="2101850" y="3149600"/>
            <a:ext cx="3379788" cy="1874838"/>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en-US" sz="11700">
                <a:solidFill>
                  <a:srgbClr val="FFFF00"/>
                </a:solidFill>
                <a:latin typeface="Arial" panose="020B0604020202020204" pitchFamily="34" charset="0"/>
                <a:ea typeface="+mn-ea"/>
                <a:cs typeface="Arial" panose="020B0604020202020204" pitchFamily="34" charset="0"/>
              </a:rPr>
              <a:t>39</a:t>
            </a:r>
          </a:p>
        </p:txBody>
      </p:sp>
      <p:sp>
        <p:nvSpPr>
          <p:cNvPr id="224512" name="Text Box 256"/>
          <p:cNvSpPr txBox="1">
            <a:spLocks noChangeArrowheads="1"/>
          </p:cNvSpPr>
          <p:nvPr/>
        </p:nvSpPr>
        <p:spPr bwMode="auto">
          <a:xfrm>
            <a:off x="2098675" y="3140075"/>
            <a:ext cx="3379788" cy="1874838"/>
          </a:xfrm>
          <a:prstGeom prst="rect">
            <a:avLst/>
          </a:prstGeom>
          <a:noFill/>
          <a:ln w="12700">
            <a:noFill/>
            <a:miter lim="800000"/>
            <a:headEnd/>
            <a:tailEnd/>
          </a:ln>
          <a:effectLst>
            <a:outerShdw blurRad="63500" dist="74053" dir="1857825" algn="ctr" rotWithShape="0">
              <a:schemeClr val="bg2">
                <a:alpha val="74998"/>
              </a:schemeClr>
            </a:outerShdw>
          </a:effectLst>
        </p:spPr>
        <p:txBody>
          <a:bodyPr>
            <a:spAutoFit/>
          </a:bodyPr>
          <a:lstStyle/>
          <a:p>
            <a:pPr>
              <a:spcBef>
                <a:spcPct val="50000"/>
              </a:spcBef>
              <a:defRPr/>
            </a:pPr>
            <a:r>
              <a:rPr lang="ar-JO" sz="11700" dirty="0">
                <a:solidFill>
                  <a:srgbClr val="FFFF00"/>
                </a:solidFill>
                <a:latin typeface="Arial" panose="020B0604020202020204" pitchFamily="34" charset="0"/>
                <a:ea typeface="+mn-ea"/>
                <a:cs typeface="Arial" panose="020B0604020202020204" pitchFamily="34" charset="0"/>
              </a:rPr>
              <a:t>40</a:t>
            </a:r>
            <a:endParaRPr lang="en-US" sz="11700" dirty="0">
              <a:solidFill>
                <a:srgbClr val="FFFF00"/>
              </a:solidFill>
              <a:latin typeface="Arial" panose="020B0604020202020204" pitchFamily="34" charset="0"/>
              <a:ea typeface="+mn-ea"/>
              <a:cs typeface="Arial" panose="020B0604020202020204" pitchFamily="34" charset="0"/>
            </a:endParaRPr>
          </a:p>
        </p:txBody>
      </p:sp>
      <p:sp>
        <p:nvSpPr>
          <p:cNvPr id="51273" name="Text Box 257"/>
          <p:cNvSpPr txBox="1">
            <a:spLocks noChangeArrowheads="1"/>
          </p:cNvSpPr>
          <p:nvPr/>
        </p:nvSpPr>
        <p:spPr bwMode="auto">
          <a:xfrm>
            <a:off x="8599488" y="6488113"/>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r>
              <a:rPr lang="en-US" sz="1400">
                <a:solidFill>
                  <a:srgbClr val="FFFFFF"/>
                </a:solidFill>
                <a:latin typeface="Arial" panose="020B0604020202020204" pitchFamily="34" charset="0"/>
                <a:cs typeface="Arial" panose="020B0604020202020204" pitchFamily="34" charset="0"/>
              </a:rPr>
              <a:t>3</a:t>
            </a:r>
            <a:endParaRPr lang="en-US" sz="1400">
              <a:latin typeface="Arial" panose="020B0604020202020204" pitchFamily="34" charset="0"/>
              <a:cs typeface="Arial" panose="020B0604020202020204" pitchFamily="34" charset="0"/>
            </a:endParaRPr>
          </a:p>
        </p:txBody>
      </p:sp>
      <p:sp>
        <p:nvSpPr>
          <p:cNvPr id="224515" name="Text Box 259"/>
          <p:cNvSpPr txBox="1">
            <a:spLocks noChangeArrowheads="1"/>
          </p:cNvSpPr>
          <p:nvPr/>
        </p:nvSpPr>
        <p:spPr bwMode="auto">
          <a:xfrm>
            <a:off x="1768475" y="47625"/>
            <a:ext cx="1993900" cy="274638"/>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defRPr/>
            </a:pPr>
            <a:r>
              <a:rPr lang="ar-JO" sz="1200" dirty="0">
                <a:solidFill>
                  <a:schemeClr val="tx1"/>
                </a:solidFill>
                <a:latin typeface="Arial" panose="020B0604020202020204" pitchFamily="34" charset="0"/>
                <a:cs typeface="Arial" panose="020B0604020202020204" pitchFamily="34" charset="0"/>
              </a:rPr>
              <a:t>عدد13: 32</a:t>
            </a:r>
            <a:endParaRPr lang="en-US" sz="800" u="sng" dirty="0">
              <a:solidFill>
                <a:srgbClr val="000000"/>
              </a:solidFill>
              <a:latin typeface="Arial" panose="020B0604020202020204" pitchFamily="34" charset="0"/>
              <a:cs typeface="Arial" panose="020B0604020202020204" pitchFamily="34" charset="0"/>
            </a:endParaRPr>
          </a:p>
        </p:txBody>
      </p:sp>
      <p:sp>
        <p:nvSpPr>
          <p:cNvPr id="78" name="Rectangle 49"/>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79" name="Rectangle 50"/>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80" name="AutoShape 51"/>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81" name="Rectangle 52"/>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82" name="AutoShape 53"/>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3" name="Line 54"/>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4" name="Line 55"/>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5" name="Line 56"/>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6" name="Line 57"/>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7" name="Line 58"/>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8" name="Rectangle 59"/>
          <p:cNvSpPr>
            <a:spLocks noChangeArrowheads="1"/>
          </p:cNvSpPr>
          <p:nvPr/>
        </p:nvSpPr>
        <p:spPr bwMode="auto">
          <a:xfrm>
            <a:off x="8007350" y="3429000"/>
            <a:ext cx="493724"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200" dirty="0">
                <a:solidFill>
                  <a:srgbClr val="000000"/>
                </a:solidFill>
                <a:latin typeface="Arial" panose="020B0604020202020204" pitchFamily="34" charset="0"/>
                <a:cs typeface="Arial" panose="020B0604020202020204" pitchFamily="34" charset="0"/>
              </a:rPr>
              <a:t>موسى</a:t>
            </a:r>
            <a:endParaRPr lang="en-US" sz="1200" dirty="0">
              <a:solidFill>
                <a:srgbClr val="000000"/>
              </a:solidFill>
              <a:latin typeface="Arial" panose="020B0604020202020204" pitchFamily="34" charset="0"/>
              <a:cs typeface="Arial" panose="020B0604020202020204" pitchFamily="34" charset="0"/>
            </a:endParaRPr>
          </a:p>
        </p:txBody>
      </p:sp>
      <p:sp>
        <p:nvSpPr>
          <p:cNvPr id="89" name="Rectangle 60"/>
          <p:cNvSpPr>
            <a:spLocks noChangeArrowheads="1"/>
          </p:cNvSpPr>
          <p:nvPr/>
        </p:nvSpPr>
        <p:spPr bwMode="auto">
          <a:xfrm>
            <a:off x="8156575" y="3841750"/>
            <a:ext cx="432810" cy="251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050" dirty="0">
                <a:solidFill>
                  <a:srgbClr val="000000"/>
                </a:solidFill>
                <a:latin typeface="Arial" panose="020B0604020202020204" pitchFamily="34" charset="0"/>
                <a:cs typeface="Arial" panose="020B0604020202020204" pitchFamily="34" charset="0"/>
              </a:rPr>
              <a:t>سيناء</a:t>
            </a:r>
            <a:endParaRPr lang="en-US" sz="1050" dirty="0">
              <a:solidFill>
                <a:srgbClr val="000000"/>
              </a:solidFill>
              <a:latin typeface="Arial" panose="020B0604020202020204" pitchFamily="34" charset="0"/>
              <a:cs typeface="Arial" panose="020B0604020202020204" pitchFamily="34" charset="0"/>
            </a:endParaRPr>
          </a:p>
        </p:txBody>
      </p:sp>
      <p:sp>
        <p:nvSpPr>
          <p:cNvPr id="90" name="Rectangle 61"/>
          <p:cNvSpPr>
            <a:spLocks noChangeArrowheads="1"/>
          </p:cNvSpPr>
          <p:nvPr/>
        </p:nvSpPr>
        <p:spPr bwMode="auto">
          <a:xfrm>
            <a:off x="8075613" y="4025900"/>
            <a:ext cx="50654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أ – أ - م</a:t>
            </a:r>
            <a:endParaRPr lang="en-US" sz="900" dirty="0">
              <a:solidFill>
                <a:srgbClr val="000000"/>
              </a:solidFill>
              <a:latin typeface="Arial" panose="020B0604020202020204" pitchFamily="34" charset="0"/>
              <a:cs typeface="Arial" panose="020B0604020202020204" pitchFamily="34" charset="0"/>
            </a:endParaRPr>
          </a:p>
        </p:txBody>
      </p:sp>
      <p:sp>
        <p:nvSpPr>
          <p:cNvPr id="91" name="Rectangle 62"/>
          <p:cNvSpPr>
            <a:spLocks noChangeArrowheads="1"/>
          </p:cNvSpPr>
          <p:nvPr/>
        </p:nvSpPr>
        <p:spPr bwMode="auto">
          <a:xfrm>
            <a:off x="7912100" y="4197350"/>
            <a:ext cx="844782" cy="243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000" dirty="0">
                <a:solidFill>
                  <a:srgbClr val="000000"/>
                </a:solidFill>
                <a:latin typeface="Arial" panose="020B0604020202020204" pitchFamily="34" charset="0"/>
                <a:cs typeface="Arial" panose="020B0604020202020204" pitchFamily="34" charset="0"/>
              </a:rPr>
              <a:t>قادش برنبع     </a:t>
            </a:r>
            <a:endParaRPr lang="en-US" sz="1000" dirty="0">
              <a:solidFill>
                <a:srgbClr val="000000"/>
              </a:solidFill>
              <a:latin typeface="Arial" panose="020B0604020202020204" pitchFamily="34" charset="0"/>
              <a:cs typeface="Arial" panose="020B0604020202020204" pitchFamily="34" charset="0"/>
            </a:endParaRPr>
          </a:p>
        </p:txBody>
      </p:sp>
      <p:sp>
        <p:nvSpPr>
          <p:cNvPr id="92" name="Rectangle 63"/>
          <p:cNvSpPr>
            <a:spLocks noChangeArrowheads="1"/>
          </p:cNvSpPr>
          <p:nvPr/>
        </p:nvSpPr>
        <p:spPr bwMode="auto">
          <a:xfrm>
            <a:off x="8267700" y="4381500"/>
            <a:ext cx="31098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40</a:t>
            </a:r>
          </a:p>
        </p:txBody>
      </p:sp>
      <p:sp>
        <p:nvSpPr>
          <p:cNvPr id="93" name="Line 64"/>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94" name="Rectangle 65"/>
          <p:cNvSpPr>
            <a:spLocks noChangeArrowheads="1"/>
          </p:cNvSpPr>
          <p:nvPr/>
        </p:nvSpPr>
        <p:spPr bwMode="auto">
          <a:xfrm>
            <a:off x="8120063" y="3670300"/>
            <a:ext cx="527387" cy="259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100" dirty="0">
                <a:solidFill>
                  <a:srgbClr val="000000"/>
                </a:solidFill>
                <a:latin typeface="Arial" panose="020B0604020202020204" pitchFamily="34" charset="0"/>
                <a:cs typeface="Arial" panose="020B0604020202020204" pitchFamily="34" charset="0"/>
              </a:rPr>
              <a:t>الخروج</a:t>
            </a:r>
            <a:endParaRPr lang="en-US" sz="1100"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272" fill="hold" nodeType="clickEffect">
                                  <p:stCondLst>
                                    <p:cond delay="0"/>
                                  </p:stCondLst>
                                  <p:childTnLst>
                                    <p:set>
                                      <p:cBhvr>
                                        <p:cTn id="11" dur="1" fill="hold">
                                          <p:stCondLst>
                                            <p:cond delay="0"/>
                                          </p:stCondLst>
                                        </p:cTn>
                                        <p:tgtEl>
                                          <p:spTgt spid="224467"/>
                                        </p:tgtEl>
                                        <p:attrNameLst>
                                          <p:attrName>style.visibility</p:attrName>
                                        </p:attrNameLst>
                                      </p:cBhvr>
                                      <p:to>
                                        <p:strVal val="visible"/>
                                      </p:to>
                                    </p:set>
                                    <p:anim calcmode="lin" valueType="num">
                                      <p:cBhvr>
                                        <p:cTn id="12" dur="500" fill="hold"/>
                                        <p:tgtEl>
                                          <p:spTgt spid="224467"/>
                                        </p:tgtEl>
                                        <p:attrNameLst>
                                          <p:attrName>ppt_w</p:attrName>
                                        </p:attrNameLst>
                                      </p:cBhvr>
                                      <p:tavLst>
                                        <p:tav tm="0">
                                          <p:val>
                                            <p:strVal val="2/3*#ppt_w"/>
                                          </p:val>
                                        </p:tav>
                                        <p:tav tm="100000">
                                          <p:val>
                                            <p:strVal val="#ppt_w"/>
                                          </p:val>
                                        </p:tav>
                                      </p:tavLst>
                                    </p:anim>
                                    <p:anim calcmode="lin" valueType="num">
                                      <p:cBhvr>
                                        <p:cTn id="13" dur="500" fill="hold"/>
                                        <p:tgtEl>
                                          <p:spTgt spid="224467"/>
                                        </p:tgtEl>
                                        <p:attrNameLst>
                                          <p:attrName>ppt_h</p:attrName>
                                        </p:attrNameLst>
                                      </p:cBhvr>
                                      <p:tavLst>
                                        <p:tav tm="0">
                                          <p:val>
                                            <p:strVal val="2/3*#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272" fill="hold" nodeType="clickEffect">
                                  <p:stCondLst>
                                    <p:cond delay="0"/>
                                  </p:stCondLst>
                                  <p:childTnLst>
                                    <p:set>
                                      <p:cBhvr>
                                        <p:cTn id="17" dur="1" fill="hold">
                                          <p:stCondLst>
                                            <p:cond delay="0"/>
                                          </p:stCondLst>
                                        </p:cTn>
                                        <p:tgtEl>
                                          <p:spTgt spid="224468"/>
                                        </p:tgtEl>
                                        <p:attrNameLst>
                                          <p:attrName>style.visibility</p:attrName>
                                        </p:attrNameLst>
                                      </p:cBhvr>
                                      <p:to>
                                        <p:strVal val="visible"/>
                                      </p:to>
                                    </p:set>
                                    <p:anim calcmode="lin" valueType="num">
                                      <p:cBhvr>
                                        <p:cTn id="18" dur="500" fill="hold"/>
                                        <p:tgtEl>
                                          <p:spTgt spid="224468"/>
                                        </p:tgtEl>
                                        <p:attrNameLst>
                                          <p:attrName>ppt_w</p:attrName>
                                        </p:attrNameLst>
                                      </p:cBhvr>
                                      <p:tavLst>
                                        <p:tav tm="0">
                                          <p:val>
                                            <p:strVal val="2/3*#ppt_w"/>
                                          </p:val>
                                        </p:tav>
                                        <p:tav tm="100000">
                                          <p:val>
                                            <p:strVal val="#ppt_w"/>
                                          </p:val>
                                        </p:tav>
                                      </p:tavLst>
                                    </p:anim>
                                    <p:anim calcmode="lin" valueType="num">
                                      <p:cBhvr>
                                        <p:cTn id="19" dur="500" fill="hold"/>
                                        <p:tgtEl>
                                          <p:spTgt spid="224468"/>
                                        </p:tgtEl>
                                        <p:attrNameLst>
                                          <p:attrName>ppt_h</p:attrName>
                                        </p:attrNameLst>
                                      </p:cBhvr>
                                      <p:tavLst>
                                        <p:tav tm="0">
                                          <p:val>
                                            <p:strVal val="2/3*#ppt_h"/>
                                          </p:val>
                                        </p:tav>
                                        <p:tav tm="100000">
                                          <p:val>
                                            <p:strVal val="#ppt_h"/>
                                          </p:val>
                                        </p:tav>
                                      </p:tavLst>
                                    </p:anim>
                                  </p:childTnLst>
                                </p:cTn>
                              </p:par>
                            </p:childTnLst>
                          </p:cTn>
                        </p:par>
                        <p:par>
                          <p:cTn id="20" fill="hold" nodeType="afterGroup">
                            <p:stCondLst>
                              <p:cond delay="500"/>
                            </p:stCondLst>
                            <p:childTnLst>
                              <p:par>
                                <p:cTn id="21" presetID="23" presetClass="entr" presetSubtype="272" fill="hold" nodeType="afterEffect">
                                  <p:stCondLst>
                                    <p:cond delay="0"/>
                                  </p:stCondLst>
                                  <p:childTnLst>
                                    <p:set>
                                      <p:cBhvr>
                                        <p:cTn id="22" dur="1" fill="hold">
                                          <p:stCondLst>
                                            <p:cond delay="0"/>
                                          </p:stCondLst>
                                        </p:cTn>
                                        <p:tgtEl>
                                          <p:spTgt spid="224469"/>
                                        </p:tgtEl>
                                        <p:attrNameLst>
                                          <p:attrName>style.visibility</p:attrName>
                                        </p:attrNameLst>
                                      </p:cBhvr>
                                      <p:to>
                                        <p:strVal val="visible"/>
                                      </p:to>
                                    </p:set>
                                    <p:anim calcmode="lin" valueType="num">
                                      <p:cBhvr>
                                        <p:cTn id="23" dur="500" fill="hold"/>
                                        <p:tgtEl>
                                          <p:spTgt spid="224469"/>
                                        </p:tgtEl>
                                        <p:attrNameLst>
                                          <p:attrName>ppt_w</p:attrName>
                                        </p:attrNameLst>
                                      </p:cBhvr>
                                      <p:tavLst>
                                        <p:tav tm="0">
                                          <p:val>
                                            <p:strVal val="2/3*#ppt_w"/>
                                          </p:val>
                                        </p:tav>
                                        <p:tav tm="100000">
                                          <p:val>
                                            <p:strVal val="#ppt_w"/>
                                          </p:val>
                                        </p:tav>
                                      </p:tavLst>
                                    </p:anim>
                                    <p:anim calcmode="lin" valueType="num">
                                      <p:cBhvr>
                                        <p:cTn id="24" dur="500" fill="hold"/>
                                        <p:tgtEl>
                                          <p:spTgt spid="224469"/>
                                        </p:tgtEl>
                                        <p:attrNameLst>
                                          <p:attrName>ppt_h</p:attrName>
                                        </p:attrNameLst>
                                      </p:cBhvr>
                                      <p:tavLst>
                                        <p:tav tm="0">
                                          <p:val>
                                            <p:strVal val="2/3*#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224470"/>
                                        </p:tgtEl>
                                        <p:attrNameLst>
                                          <p:attrName>style.visibility</p:attrName>
                                        </p:attrNameLst>
                                      </p:cBhvr>
                                      <p:to>
                                        <p:strVal val="visible"/>
                                      </p:to>
                                    </p:set>
                                    <p:anim calcmode="lin" valueType="num">
                                      <p:cBhvr>
                                        <p:cTn id="29" dur="500" fill="hold"/>
                                        <p:tgtEl>
                                          <p:spTgt spid="224470"/>
                                        </p:tgtEl>
                                        <p:attrNameLst>
                                          <p:attrName>ppt_w</p:attrName>
                                        </p:attrNameLst>
                                      </p:cBhvr>
                                      <p:tavLst>
                                        <p:tav tm="0">
                                          <p:val>
                                            <p:fltVal val="0"/>
                                          </p:val>
                                        </p:tav>
                                        <p:tav tm="100000">
                                          <p:val>
                                            <p:strVal val="#ppt_w"/>
                                          </p:val>
                                        </p:tav>
                                      </p:tavLst>
                                    </p:anim>
                                    <p:anim calcmode="lin" valueType="num">
                                      <p:cBhvr>
                                        <p:cTn id="30" dur="500" fill="hold"/>
                                        <p:tgtEl>
                                          <p:spTgt spid="224470"/>
                                        </p:tgtEl>
                                        <p:attrNameLst>
                                          <p:attrName>ppt_h</p:attrName>
                                        </p:attrNameLst>
                                      </p:cBhvr>
                                      <p:tavLst>
                                        <p:tav tm="0">
                                          <p:val>
                                            <p:fltVal val="0"/>
                                          </p:val>
                                        </p:tav>
                                        <p:tav tm="100000">
                                          <p:val>
                                            <p:strVal val="#ppt_h"/>
                                          </p:val>
                                        </p:tav>
                                      </p:tavLst>
                                    </p:anim>
                                  </p:childTnLst>
                                </p:cTn>
                              </p:par>
                            </p:childTnLst>
                          </p:cTn>
                        </p:par>
                        <p:par>
                          <p:cTn id="31" fill="hold" nodeType="afterGroup">
                            <p:stCondLst>
                              <p:cond delay="500"/>
                            </p:stCondLst>
                            <p:childTnLst>
                              <p:par>
                                <p:cTn id="32" presetID="1" presetClass="exit" presetSubtype="0" fill="hold" grpId="1" nodeType="afterEffect">
                                  <p:stCondLst>
                                    <p:cond delay="0"/>
                                  </p:stCondLst>
                                  <p:childTnLst>
                                    <p:set>
                                      <p:cBhvr>
                                        <p:cTn id="33" dur="1" fill="hold">
                                          <p:stCondLst>
                                            <p:cond delay="0"/>
                                          </p:stCondLst>
                                        </p:cTn>
                                        <p:tgtEl>
                                          <p:spTgt spid="224470"/>
                                        </p:tgtEl>
                                        <p:attrNameLst>
                                          <p:attrName>style.visibility</p:attrName>
                                        </p:attrNameLst>
                                      </p:cBhvr>
                                      <p:to>
                                        <p:strVal val="hidden"/>
                                      </p:to>
                                    </p:set>
                                  </p:childTnLst>
                                </p:cTn>
                              </p:par>
                            </p:childTnLst>
                          </p:cTn>
                        </p:par>
                        <p:par>
                          <p:cTn id="34" fill="hold" nodeType="afterGroup">
                            <p:stCondLst>
                              <p:cond delay="500"/>
                            </p:stCondLst>
                            <p:childTnLst>
                              <p:par>
                                <p:cTn id="35" presetID="23" presetClass="entr" presetSubtype="16" fill="hold" grpId="0" nodeType="afterEffect">
                                  <p:stCondLst>
                                    <p:cond delay="0"/>
                                  </p:stCondLst>
                                  <p:childTnLst>
                                    <p:set>
                                      <p:cBhvr>
                                        <p:cTn id="36" dur="1" fill="hold">
                                          <p:stCondLst>
                                            <p:cond delay="0"/>
                                          </p:stCondLst>
                                        </p:cTn>
                                        <p:tgtEl>
                                          <p:spTgt spid="224471"/>
                                        </p:tgtEl>
                                        <p:attrNameLst>
                                          <p:attrName>style.visibility</p:attrName>
                                        </p:attrNameLst>
                                      </p:cBhvr>
                                      <p:to>
                                        <p:strVal val="visible"/>
                                      </p:to>
                                    </p:set>
                                    <p:anim calcmode="lin" valueType="num">
                                      <p:cBhvr>
                                        <p:cTn id="37" dur="500" fill="hold"/>
                                        <p:tgtEl>
                                          <p:spTgt spid="224471"/>
                                        </p:tgtEl>
                                        <p:attrNameLst>
                                          <p:attrName>ppt_w</p:attrName>
                                        </p:attrNameLst>
                                      </p:cBhvr>
                                      <p:tavLst>
                                        <p:tav tm="0">
                                          <p:val>
                                            <p:fltVal val="0"/>
                                          </p:val>
                                        </p:tav>
                                        <p:tav tm="100000">
                                          <p:val>
                                            <p:strVal val="#ppt_w"/>
                                          </p:val>
                                        </p:tav>
                                      </p:tavLst>
                                    </p:anim>
                                    <p:anim calcmode="lin" valueType="num">
                                      <p:cBhvr>
                                        <p:cTn id="38" dur="500" fill="hold"/>
                                        <p:tgtEl>
                                          <p:spTgt spid="224471"/>
                                        </p:tgtEl>
                                        <p:attrNameLst>
                                          <p:attrName>ppt_h</p:attrName>
                                        </p:attrNameLst>
                                      </p:cBhvr>
                                      <p:tavLst>
                                        <p:tav tm="0">
                                          <p:val>
                                            <p:fltVal val="0"/>
                                          </p:val>
                                        </p:tav>
                                        <p:tav tm="100000">
                                          <p:val>
                                            <p:strVal val="#ppt_h"/>
                                          </p:val>
                                        </p:tav>
                                      </p:tavLst>
                                    </p:anim>
                                  </p:childTnLst>
                                </p:cTn>
                              </p:par>
                            </p:childTnLst>
                          </p:cTn>
                        </p:par>
                        <p:par>
                          <p:cTn id="39" fill="hold" nodeType="afterGroup">
                            <p:stCondLst>
                              <p:cond delay="1000"/>
                            </p:stCondLst>
                            <p:childTnLst>
                              <p:par>
                                <p:cTn id="40" presetID="1" presetClass="exit" presetSubtype="0" fill="hold" grpId="1" nodeType="afterEffect">
                                  <p:stCondLst>
                                    <p:cond delay="0"/>
                                  </p:stCondLst>
                                  <p:childTnLst>
                                    <p:set>
                                      <p:cBhvr>
                                        <p:cTn id="41" dur="1" fill="hold">
                                          <p:stCondLst>
                                            <p:cond delay="0"/>
                                          </p:stCondLst>
                                        </p:cTn>
                                        <p:tgtEl>
                                          <p:spTgt spid="224471"/>
                                        </p:tgtEl>
                                        <p:attrNameLst>
                                          <p:attrName>style.visibility</p:attrName>
                                        </p:attrNameLst>
                                      </p:cBhvr>
                                      <p:to>
                                        <p:strVal val="hidden"/>
                                      </p:to>
                                    </p:set>
                                  </p:childTnLst>
                                </p:cTn>
                              </p:par>
                            </p:childTnLst>
                          </p:cTn>
                        </p:par>
                        <p:par>
                          <p:cTn id="42" fill="hold" nodeType="afterGroup">
                            <p:stCondLst>
                              <p:cond delay="1000"/>
                            </p:stCondLst>
                            <p:childTnLst>
                              <p:par>
                                <p:cTn id="43" presetID="23" presetClass="entr" presetSubtype="16" fill="hold" grpId="0" nodeType="afterEffect">
                                  <p:stCondLst>
                                    <p:cond delay="0"/>
                                  </p:stCondLst>
                                  <p:childTnLst>
                                    <p:set>
                                      <p:cBhvr>
                                        <p:cTn id="44" dur="1" fill="hold">
                                          <p:stCondLst>
                                            <p:cond delay="0"/>
                                          </p:stCondLst>
                                        </p:cTn>
                                        <p:tgtEl>
                                          <p:spTgt spid="224472"/>
                                        </p:tgtEl>
                                        <p:attrNameLst>
                                          <p:attrName>style.visibility</p:attrName>
                                        </p:attrNameLst>
                                      </p:cBhvr>
                                      <p:to>
                                        <p:strVal val="visible"/>
                                      </p:to>
                                    </p:set>
                                    <p:anim calcmode="lin" valueType="num">
                                      <p:cBhvr>
                                        <p:cTn id="45" dur="500" fill="hold"/>
                                        <p:tgtEl>
                                          <p:spTgt spid="224472"/>
                                        </p:tgtEl>
                                        <p:attrNameLst>
                                          <p:attrName>ppt_w</p:attrName>
                                        </p:attrNameLst>
                                      </p:cBhvr>
                                      <p:tavLst>
                                        <p:tav tm="0">
                                          <p:val>
                                            <p:fltVal val="0"/>
                                          </p:val>
                                        </p:tav>
                                        <p:tav tm="100000">
                                          <p:val>
                                            <p:strVal val="#ppt_w"/>
                                          </p:val>
                                        </p:tav>
                                      </p:tavLst>
                                    </p:anim>
                                    <p:anim calcmode="lin" valueType="num">
                                      <p:cBhvr>
                                        <p:cTn id="46" dur="500" fill="hold"/>
                                        <p:tgtEl>
                                          <p:spTgt spid="224472"/>
                                        </p:tgtEl>
                                        <p:attrNameLst>
                                          <p:attrName>ppt_h</p:attrName>
                                        </p:attrNameLst>
                                      </p:cBhvr>
                                      <p:tavLst>
                                        <p:tav tm="0">
                                          <p:val>
                                            <p:fltVal val="0"/>
                                          </p:val>
                                        </p:tav>
                                        <p:tav tm="100000">
                                          <p:val>
                                            <p:strVal val="#ppt_h"/>
                                          </p:val>
                                        </p:tav>
                                      </p:tavLst>
                                    </p:anim>
                                  </p:childTnLst>
                                </p:cTn>
                              </p:par>
                            </p:childTnLst>
                          </p:cTn>
                        </p:par>
                        <p:par>
                          <p:cTn id="47" fill="hold" nodeType="afterGroup">
                            <p:stCondLst>
                              <p:cond delay="1500"/>
                            </p:stCondLst>
                            <p:childTnLst>
                              <p:par>
                                <p:cTn id="48" presetID="1" presetClass="exit" presetSubtype="0" fill="hold" grpId="1" nodeType="afterEffect">
                                  <p:stCondLst>
                                    <p:cond delay="0"/>
                                  </p:stCondLst>
                                  <p:childTnLst>
                                    <p:set>
                                      <p:cBhvr>
                                        <p:cTn id="49" dur="1" fill="hold">
                                          <p:stCondLst>
                                            <p:cond delay="0"/>
                                          </p:stCondLst>
                                        </p:cTn>
                                        <p:tgtEl>
                                          <p:spTgt spid="224472"/>
                                        </p:tgtEl>
                                        <p:attrNameLst>
                                          <p:attrName>style.visibility</p:attrName>
                                        </p:attrNameLst>
                                      </p:cBhvr>
                                      <p:to>
                                        <p:strVal val="hidden"/>
                                      </p:to>
                                    </p:set>
                                  </p:childTnLst>
                                </p:cTn>
                              </p:par>
                            </p:childTnLst>
                          </p:cTn>
                        </p:par>
                        <p:par>
                          <p:cTn id="50" fill="hold" nodeType="afterGroup">
                            <p:stCondLst>
                              <p:cond delay="1500"/>
                            </p:stCondLst>
                            <p:childTnLst>
                              <p:par>
                                <p:cTn id="51" presetID="23" presetClass="entr" presetSubtype="16" fill="hold" grpId="0" nodeType="afterEffect">
                                  <p:stCondLst>
                                    <p:cond delay="0"/>
                                  </p:stCondLst>
                                  <p:childTnLst>
                                    <p:set>
                                      <p:cBhvr>
                                        <p:cTn id="52" dur="1" fill="hold">
                                          <p:stCondLst>
                                            <p:cond delay="0"/>
                                          </p:stCondLst>
                                        </p:cTn>
                                        <p:tgtEl>
                                          <p:spTgt spid="224473"/>
                                        </p:tgtEl>
                                        <p:attrNameLst>
                                          <p:attrName>style.visibility</p:attrName>
                                        </p:attrNameLst>
                                      </p:cBhvr>
                                      <p:to>
                                        <p:strVal val="visible"/>
                                      </p:to>
                                    </p:set>
                                    <p:anim calcmode="lin" valueType="num">
                                      <p:cBhvr>
                                        <p:cTn id="53" dur="500" fill="hold"/>
                                        <p:tgtEl>
                                          <p:spTgt spid="224473"/>
                                        </p:tgtEl>
                                        <p:attrNameLst>
                                          <p:attrName>ppt_w</p:attrName>
                                        </p:attrNameLst>
                                      </p:cBhvr>
                                      <p:tavLst>
                                        <p:tav tm="0">
                                          <p:val>
                                            <p:fltVal val="0"/>
                                          </p:val>
                                        </p:tav>
                                        <p:tav tm="100000">
                                          <p:val>
                                            <p:strVal val="#ppt_w"/>
                                          </p:val>
                                        </p:tav>
                                      </p:tavLst>
                                    </p:anim>
                                    <p:anim calcmode="lin" valueType="num">
                                      <p:cBhvr>
                                        <p:cTn id="54" dur="500" fill="hold"/>
                                        <p:tgtEl>
                                          <p:spTgt spid="224473"/>
                                        </p:tgtEl>
                                        <p:attrNameLst>
                                          <p:attrName>ppt_h</p:attrName>
                                        </p:attrNameLst>
                                      </p:cBhvr>
                                      <p:tavLst>
                                        <p:tav tm="0">
                                          <p:val>
                                            <p:fltVal val="0"/>
                                          </p:val>
                                        </p:tav>
                                        <p:tav tm="100000">
                                          <p:val>
                                            <p:strVal val="#ppt_h"/>
                                          </p:val>
                                        </p:tav>
                                      </p:tavLst>
                                    </p:anim>
                                  </p:childTnLst>
                                </p:cTn>
                              </p:par>
                            </p:childTnLst>
                          </p:cTn>
                        </p:par>
                        <p:par>
                          <p:cTn id="55" fill="hold" nodeType="afterGroup">
                            <p:stCondLst>
                              <p:cond delay="2000"/>
                            </p:stCondLst>
                            <p:childTnLst>
                              <p:par>
                                <p:cTn id="56" presetID="1" presetClass="exit" presetSubtype="0" fill="hold" grpId="1" nodeType="afterEffect">
                                  <p:stCondLst>
                                    <p:cond delay="0"/>
                                  </p:stCondLst>
                                  <p:childTnLst>
                                    <p:set>
                                      <p:cBhvr>
                                        <p:cTn id="57" dur="1" fill="hold">
                                          <p:stCondLst>
                                            <p:cond delay="0"/>
                                          </p:stCondLst>
                                        </p:cTn>
                                        <p:tgtEl>
                                          <p:spTgt spid="224473"/>
                                        </p:tgtEl>
                                        <p:attrNameLst>
                                          <p:attrName>style.visibility</p:attrName>
                                        </p:attrNameLst>
                                      </p:cBhvr>
                                      <p:to>
                                        <p:strVal val="hidden"/>
                                      </p:to>
                                    </p:set>
                                  </p:childTnLst>
                                </p:cTn>
                              </p:par>
                            </p:childTnLst>
                          </p:cTn>
                        </p:par>
                        <p:par>
                          <p:cTn id="58" fill="hold" nodeType="afterGroup">
                            <p:stCondLst>
                              <p:cond delay="2000"/>
                            </p:stCondLst>
                            <p:childTnLst>
                              <p:par>
                                <p:cTn id="59" presetID="23" presetClass="entr" presetSubtype="16" fill="hold" grpId="0" nodeType="afterEffect">
                                  <p:stCondLst>
                                    <p:cond delay="0"/>
                                  </p:stCondLst>
                                  <p:childTnLst>
                                    <p:set>
                                      <p:cBhvr>
                                        <p:cTn id="60" dur="1" fill="hold">
                                          <p:stCondLst>
                                            <p:cond delay="0"/>
                                          </p:stCondLst>
                                        </p:cTn>
                                        <p:tgtEl>
                                          <p:spTgt spid="224474"/>
                                        </p:tgtEl>
                                        <p:attrNameLst>
                                          <p:attrName>style.visibility</p:attrName>
                                        </p:attrNameLst>
                                      </p:cBhvr>
                                      <p:to>
                                        <p:strVal val="visible"/>
                                      </p:to>
                                    </p:set>
                                    <p:anim calcmode="lin" valueType="num">
                                      <p:cBhvr>
                                        <p:cTn id="61" dur="500" fill="hold"/>
                                        <p:tgtEl>
                                          <p:spTgt spid="224474"/>
                                        </p:tgtEl>
                                        <p:attrNameLst>
                                          <p:attrName>ppt_w</p:attrName>
                                        </p:attrNameLst>
                                      </p:cBhvr>
                                      <p:tavLst>
                                        <p:tav tm="0">
                                          <p:val>
                                            <p:fltVal val="0"/>
                                          </p:val>
                                        </p:tav>
                                        <p:tav tm="100000">
                                          <p:val>
                                            <p:strVal val="#ppt_w"/>
                                          </p:val>
                                        </p:tav>
                                      </p:tavLst>
                                    </p:anim>
                                    <p:anim calcmode="lin" valueType="num">
                                      <p:cBhvr>
                                        <p:cTn id="62" dur="500" fill="hold"/>
                                        <p:tgtEl>
                                          <p:spTgt spid="224474"/>
                                        </p:tgtEl>
                                        <p:attrNameLst>
                                          <p:attrName>ppt_h</p:attrName>
                                        </p:attrNameLst>
                                      </p:cBhvr>
                                      <p:tavLst>
                                        <p:tav tm="0">
                                          <p:val>
                                            <p:fltVal val="0"/>
                                          </p:val>
                                        </p:tav>
                                        <p:tav tm="100000">
                                          <p:val>
                                            <p:strVal val="#ppt_h"/>
                                          </p:val>
                                        </p:tav>
                                      </p:tavLst>
                                    </p:anim>
                                  </p:childTnLst>
                                </p:cTn>
                              </p:par>
                            </p:childTnLst>
                          </p:cTn>
                        </p:par>
                        <p:par>
                          <p:cTn id="63" fill="hold" nodeType="afterGroup">
                            <p:stCondLst>
                              <p:cond delay="2500"/>
                            </p:stCondLst>
                            <p:childTnLst>
                              <p:par>
                                <p:cTn id="64" presetID="1" presetClass="exit" presetSubtype="0" fill="hold" grpId="1" nodeType="afterEffect">
                                  <p:stCondLst>
                                    <p:cond delay="0"/>
                                  </p:stCondLst>
                                  <p:childTnLst>
                                    <p:set>
                                      <p:cBhvr>
                                        <p:cTn id="65" dur="1" fill="hold">
                                          <p:stCondLst>
                                            <p:cond delay="0"/>
                                          </p:stCondLst>
                                        </p:cTn>
                                        <p:tgtEl>
                                          <p:spTgt spid="224474"/>
                                        </p:tgtEl>
                                        <p:attrNameLst>
                                          <p:attrName>style.visibility</p:attrName>
                                        </p:attrNameLst>
                                      </p:cBhvr>
                                      <p:to>
                                        <p:strVal val="hidden"/>
                                      </p:to>
                                    </p:set>
                                  </p:childTnLst>
                                </p:cTn>
                              </p:par>
                            </p:childTnLst>
                          </p:cTn>
                        </p:par>
                        <p:par>
                          <p:cTn id="66" fill="hold" nodeType="afterGroup">
                            <p:stCondLst>
                              <p:cond delay="2500"/>
                            </p:stCondLst>
                            <p:childTnLst>
                              <p:par>
                                <p:cTn id="67" presetID="23" presetClass="entr" presetSubtype="16" fill="hold" grpId="0" nodeType="afterEffect">
                                  <p:stCondLst>
                                    <p:cond delay="0"/>
                                  </p:stCondLst>
                                  <p:childTnLst>
                                    <p:set>
                                      <p:cBhvr>
                                        <p:cTn id="68" dur="1" fill="hold">
                                          <p:stCondLst>
                                            <p:cond delay="0"/>
                                          </p:stCondLst>
                                        </p:cTn>
                                        <p:tgtEl>
                                          <p:spTgt spid="224475"/>
                                        </p:tgtEl>
                                        <p:attrNameLst>
                                          <p:attrName>style.visibility</p:attrName>
                                        </p:attrNameLst>
                                      </p:cBhvr>
                                      <p:to>
                                        <p:strVal val="visible"/>
                                      </p:to>
                                    </p:set>
                                    <p:anim calcmode="lin" valueType="num">
                                      <p:cBhvr>
                                        <p:cTn id="69" dur="500" fill="hold"/>
                                        <p:tgtEl>
                                          <p:spTgt spid="224475"/>
                                        </p:tgtEl>
                                        <p:attrNameLst>
                                          <p:attrName>ppt_w</p:attrName>
                                        </p:attrNameLst>
                                      </p:cBhvr>
                                      <p:tavLst>
                                        <p:tav tm="0">
                                          <p:val>
                                            <p:fltVal val="0"/>
                                          </p:val>
                                        </p:tav>
                                        <p:tav tm="100000">
                                          <p:val>
                                            <p:strVal val="#ppt_w"/>
                                          </p:val>
                                        </p:tav>
                                      </p:tavLst>
                                    </p:anim>
                                    <p:anim calcmode="lin" valueType="num">
                                      <p:cBhvr>
                                        <p:cTn id="70" dur="500" fill="hold"/>
                                        <p:tgtEl>
                                          <p:spTgt spid="224475"/>
                                        </p:tgtEl>
                                        <p:attrNameLst>
                                          <p:attrName>ppt_h</p:attrName>
                                        </p:attrNameLst>
                                      </p:cBhvr>
                                      <p:tavLst>
                                        <p:tav tm="0">
                                          <p:val>
                                            <p:fltVal val="0"/>
                                          </p:val>
                                        </p:tav>
                                        <p:tav tm="100000">
                                          <p:val>
                                            <p:strVal val="#ppt_h"/>
                                          </p:val>
                                        </p:tav>
                                      </p:tavLst>
                                    </p:anim>
                                  </p:childTnLst>
                                </p:cTn>
                              </p:par>
                            </p:childTnLst>
                          </p:cTn>
                        </p:par>
                        <p:par>
                          <p:cTn id="71" fill="hold" nodeType="afterGroup">
                            <p:stCondLst>
                              <p:cond delay="3000"/>
                            </p:stCondLst>
                            <p:childTnLst>
                              <p:par>
                                <p:cTn id="72" presetID="1" presetClass="exit" presetSubtype="0" fill="hold" grpId="1" nodeType="afterEffect">
                                  <p:stCondLst>
                                    <p:cond delay="0"/>
                                  </p:stCondLst>
                                  <p:childTnLst>
                                    <p:set>
                                      <p:cBhvr>
                                        <p:cTn id="73" dur="1" fill="hold">
                                          <p:stCondLst>
                                            <p:cond delay="0"/>
                                          </p:stCondLst>
                                        </p:cTn>
                                        <p:tgtEl>
                                          <p:spTgt spid="224475"/>
                                        </p:tgtEl>
                                        <p:attrNameLst>
                                          <p:attrName>style.visibility</p:attrName>
                                        </p:attrNameLst>
                                      </p:cBhvr>
                                      <p:to>
                                        <p:strVal val="hidden"/>
                                      </p:to>
                                    </p:set>
                                  </p:childTnLst>
                                </p:cTn>
                              </p:par>
                            </p:childTnLst>
                          </p:cTn>
                        </p:par>
                        <p:par>
                          <p:cTn id="74" fill="hold" nodeType="afterGroup">
                            <p:stCondLst>
                              <p:cond delay="3000"/>
                            </p:stCondLst>
                            <p:childTnLst>
                              <p:par>
                                <p:cTn id="75" presetID="23" presetClass="entr" presetSubtype="16" fill="hold" grpId="0" nodeType="afterEffect">
                                  <p:stCondLst>
                                    <p:cond delay="0"/>
                                  </p:stCondLst>
                                  <p:childTnLst>
                                    <p:set>
                                      <p:cBhvr>
                                        <p:cTn id="76" dur="1" fill="hold">
                                          <p:stCondLst>
                                            <p:cond delay="0"/>
                                          </p:stCondLst>
                                        </p:cTn>
                                        <p:tgtEl>
                                          <p:spTgt spid="224476"/>
                                        </p:tgtEl>
                                        <p:attrNameLst>
                                          <p:attrName>style.visibility</p:attrName>
                                        </p:attrNameLst>
                                      </p:cBhvr>
                                      <p:to>
                                        <p:strVal val="visible"/>
                                      </p:to>
                                    </p:set>
                                    <p:anim calcmode="lin" valueType="num">
                                      <p:cBhvr>
                                        <p:cTn id="77" dur="500" fill="hold"/>
                                        <p:tgtEl>
                                          <p:spTgt spid="224476"/>
                                        </p:tgtEl>
                                        <p:attrNameLst>
                                          <p:attrName>ppt_w</p:attrName>
                                        </p:attrNameLst>
                                      </p:cBhvr>
                                      <p:tavLst>
                                        <p:tav tm="0">
                                          <p:val>
                                            <p:fltVal val="0"/>
                                          </p:val>
                                        </p:tav>
                                        <p:tav tm="100000">
                                          <p:val>
                                            <p:strVal val="#ppt_w"/>
                                          </p:val>
                                        </p:tav>
                                      </p:tavLst>
                                    </p:anim>
                                    <p:anim calcmode="lin" valueType="num">
                                      <p:cBhvr>
                                        <p:cTn id="78" dur="500" fill="hold"/>
                                        <p:tgtEl>
                                          <p:spTgt spid="224476"/>
                                        </p:tgtEl>
                                        <p:attrNameLst>
                                          <p:attrName>ppt_h</p:attrName>
                                        </p:attrNameLst>
                                      </p:cBhvr>
                                      <p:tavLst>
                                        <p:tav tm="0">
                                          <p:val>
                                            <p:fltVal val="0"/>
                                          </p:val>
                                        </p:tav>
                                        <p:tav tm="100000">
                                          <p:val>
                                            <p:strVal val="#ppt_h"/>
                                          </p:val>
                                        </p:tav>
                                      </p:tavLst>
                                    </p:anim>
                                  </p:childTnLst>
                                </p:cTn>
                              </p:par>
                            </p:childTnLst>
                          </p:cTn>
                        </p:par>
                        <p:par>
                          <p:cTn id="79" fill="hold" nodeType="afterGroup">
                            <p:stCondLst>
                              <p:cond delay="3500"/>
                            </p:stCondLst>
                            <p:childTnLst>
                              <p:par>
                                <p:cTn id="80" presetID="1" presetClass="exit" presetSubtype="0" fill="hold" grpId="1" nodeType="afterEffect">
                                  <p:stCondLst>
                                    <p:cond delay="0"/>
                                  </p:stCondLst>
                                  <p:childTnLst>
                                    <p:set>
                                      <p:cBhvr>
                                        <p:cTn id="81" dur="1" fill="hold">
                                          <p:stCondLst>
                                            <p:cond delay="0"/>
                                          </p:stCondLst>
                                        </p:cTn>
                                        <p:tgtEl>
                                          <p:spTgt spid="224476"/>
                                        </p:tgtEl>
                                        <p:attrNameLst>
                                          <p:attrName>style.visibility</p:attrName>
                                        </p:attrNameLst>
                                      </p:cBhvr>
                                      <p:to>
                                        <p:strVal val="hidden"/>
                                      </p:to>
                                    </p:set>
                                  </p:childTnLst>
                                </p:cTn>
                              </p:par>
                            </p:childTnLst>
                          </p:cTn>
                        </p:par>
                        <p:par>
                          <p:cTn id="82" fill="hold" nodeType="afterGroup">
                            <p:stCondLst>
                              <p:cond delay="3500"/>
                            </p:stCondLst>
                            <p:childTnLst>
                              <p:par>
                                <p:cTn id="83" presetID="23" presetClass="entr" presetSubtype="16" fill="hold" grpId="0" nodeType="afterEffect">
                                  <p:stCondLst>
                                    <p:cond delay="0"/>
                                  </p:stCondLst>
                                  <p:childTnLst>
                                    <p:set>
                                      <p:cBhvr>
                                        <p:cTn id="84" dur="1" fill="hold">
                                          <p:stCondLst>
                                            <p:cond delay="0"/>
                                          </p:stCondLst>
                                        </p:cTn>
                                        <p:tgtEl>
                                          <p:spTgt spid="224477"/>
                                        </p:tgtEl>
                                        <p:attrNameLst>
                                          <p:attrName>style.visibility</p:attrName>
                                        </p:attrNameLst>
                                      </p:cBhvr>
                                      <p:to>
                                        <p:strVal val="visible"/>
                                      </p:to>
                                    </p:set>
                                    <p:anim calcmode="lin" valueType="num">
                                      <p:cBhvr>
                                        <p:cTn id="85" dur="500" fill="hold"/>
                                        <p:tgtEl>
                                          <p:spTgt spid="224477"/>
                                        </p:tgtEl>
                                        <p:attrNameLst>
                                          <p:attrName>ppt_w</p:attrName>
                                        </p:attrNameLst>
                                      </p:cBhvr>
                                      <p:tavLst>
                                        <p:tav tm="0">
                                          <p:val>
                                            <p:fltVal val="0"/>
                                          </p:val>
                                        </p:tav>
                                        <p:tav tm="100000">
                                          <p:val>
                                            <p:strVal val="#ppt_w"/>
                                          </p:val>
                                        </p:tav>
                                      </p:tavLst>
                                    </p:anim>
                                    <p:anim calcmode="lin" valueType="num">
                                      <p:cBhvr>
                                        <p:cTn id="86" dur="500" fill="hold"/>
                                        <p:tgtEl>
                                          <p:spTgt spid="224477"/>
                                        </p:tgtEl>
                                        <p:attrNameLst>
                                          <p:attrName>ppt_h</p:attrName>
                                        </p:attrNameLst>
                                      </p:cBhvr>
                                      <p:tavLst>
                                        <p:tav tm="0">
                                          <p:val>
                                            <p:fltVal val="0"/>
                                          </p:val>
                                        </p:tav>
                                        <p:tav tm="100000">
                                          <p:val>
                                            <p:strVal val="#ppt_h"/>
                                          </p:val>
                                        </p:tav>
                                      </p:tavLst>
                                    </p:anim>
                                  </p:childTnLst>
                                </p:cTn>
                              </p:par>
                            </p:childTnLst>
                          </p:cTn>
                        </p:par>
                        <p:par>
                          <p:cTn id="87" fill="hold" nodeType="afterGroup">
                            <p:stCondLst>
                              <p:cond delay="4000"/>
                            </p:stCondLst>
                            <p:childTnLst>
                              <p:par>
                                <p:cTn id="88" presetID="1" presetClass="exit" presetSubtype="0" fill="hold" grpId="1" nodeType="afterEffect">
                                  <p:stCondLst>
                                    <p:cond delay="0"/>
                                  </p:stCondLst>
                                  <p:childTnLst>
                                    <p:set>
                                      <p:cBhvr>
                                        <p:cTn id="89" dur="1" fill="hold">
                                          <p:stCondLst>
                                            <p:cond delay="0"/>
                                          </p:stCondLst>
                                        </p:cTn>
                                        <p:tgtEl>
                                          <p:spTgt spid="224477"/>
                                        </p:tgtEl>
                                        <p:attrNameLst>
                                          <p:attrName>style.visibility</p:attrName>
                                        </p:attrNameLst>
                                      </p:cBhvr>
                                      <p:to>
                                        <p:strVal val="hidden"/>
                                      </p:to>
                                    </p:set>
                                  </p:childTnLst>
                                </p:cTn>
                              </p:par>
                            </p:childTnLst>
                          </p:cTn>
                        </p:par>
                        <p:par>
                          <p:cTn id="90" fill="hold" nodeType="afterGroup">
                            <p:stCondLst>
                              <p:cond delay="4000"/>
                            </p:stCondLst>
                            <p:childTnLst>
                              <p:par>
                                <p:cTn id="91" presetID="23" presetClass="entr" presetSubtype="16" fill="hold" grpId="0" nodeType="afterEffect">
                                  <p:stCondLst>
                                    <p:cond delay="0"/>
                                  </p:stCondLst>
                                  <p:childTnLst>
                                    <p:set>
                                      <p:cBhvr>
                                        <p:cTn id="92" dur="1" fill="hold">
                                          <p:stCondLst>
                                            <p:cond delay="0"/>
                                          </p:stCondLst>
                                        </p:cTn>
                                        <p:tgtEl>
                                          <p:spTgt spid="224478"/>
                                        </p:tgtEl>
                                        <p:attrNameLst>
                                          <p:attrName>style.visibility</p:attrName>
                                        </p:attrNameLst>
                                      </p:cBhvr>
                                      <p:to>
                                        <p:strVal val="visible"/>
                                      </p:to>
                                    </p:set>
                                    <p:anim calcmode="lin" valueType="num">
                                      <p:cBhvr>
                                        <p:cTn id="93" dur="500" fill="hold"/>
                                        <p:tgtEl>
                                          <p:spTgt spid="224478"/>
                                        </p:tgtEl>
                                        <p:attrNameLst>
                                          <p:attrName>ppt_w</p:attrName>
                                        </p:attrNameLst>
                                      </p:cBhvr>
                                      <p:tavLst>
                                        <p:tav tm="0">
                                          <p:val>
                                            <p:fltVal val="0"/>
                                          </p:val>
                                        </p:tav>
                                        <p:tav tm="100000">
                                          <p:val>
                                            <p:strVal val="#ppt_w"/>
                                          </p:val>
                                        </p:tav>
                                      </p:tavLst>
                                    </p:anim>
                                    <p:anim calcmode="lin" valueType="num">
                                      <p:cBhvr>
                                        <p:cTn id="94" dur="500" fill="hold"/>
                                        <p:tgtEl>
                                          <p:spTgt spid="224478"/>
                                        </p:tgtEl>
                                        <p:attrNameLst>
                                          <p:attrName>ppt_h</p:attrName>
                                        </p:attrNameLst>
                                      </p:cBhvr>
                                      <p:tavLst>
                                        <p:tav tm="0">
                                          <p:val>
                                            <p:fltVal val="0"/>
                                          </p:val>
                                        </p:tav>
                                        <p:tav tm="100000">
                                          <p:val>
                                            <p:strVal val="#ppt_h"/>
                                          </p:val>
                                        </p:tav>
                                      </p:tavLst>
                                    </p:anim>
                                  </p:childTnLst>
                                </p:cTn>
                              </p:par>
                            </p:childTnLst>
                          </p:cTn>
                        </p:par>
                        <p:par>
                          <p:cTn id="95" fill="hold" nodeType="afterGroup">
                            <p:stCondLst>
                              <p:cond delay="4500"/>
                            </p:stCondLst>
                            <p:childTnLst>
                              <p:par>
                                <p:cTn id="96" presetID="1" presetClass="exit" presetSubtype="0" fill="hold" grpId="1" nodeType="afterEffect">
                                  <p:stCondLst>
                                    <p:cond delay="0"/>
                                  </p:stCondLst>
                                  <p:childTnLst>
                                    <p:set>
                                      <p:cBhvr>
                                        <p:cTn id="97" dur="1" fill="hold">
                                          <p:stCondLst>
                                            <p:cond delay="0"/>
                                          </p:stCondLst>
                                        </p:cTn>
                                        <p:tgtEl>
                                          <p:spTgt spid="224478"/>
                                        </p:tgtEl>
                                        <p:attrNameLst>
                                          <p:attrName>style.visibility</p:attrName>
                                        </p:attrNameLst>
                                      </p:cBhvr>
                                      <p:to>
                                        <p:strVal val="hidden"/>
                                      </p:to>
                                    </p:set>
                                  </p:childTnLst>
                                </p:cTn>
                              </p:par>
                            </p:childTnLst>
                          </p:cTn>
                        </p:par>
                        <p:par>
                          <p:cTn id="98" fill="hold" nodeType="afterGroup">
                            <p:stCondLst>
                              <p:cond delay="4500"/>
                            </p:stCondLst>
                            <p:childTnLst>
                              <p:par>
                                <p:cTn id="99" presetID="23" presetClass="entr" presetSubtype="16" fill="hold" grpId="0" nodeType="afterEffect">
                                  <p:stCondLst>
                                    <p:cond delay="0"/>
                                  </p:stCondLst>
                                  <p:childTnLst>
                                    <p:set>
                                      <p:cBhvr>
                                        <p:cTn id="100" dur="1" fill="hold">
                                          <p:stCondLst>
                                            <p:cond delay="0"/>
                                          </p:stCondLst>
                                        </p:cTn>
                                        <p:tgtEl>
                                          <p:spTgt spid="224479"/>
                                        </p:tgtEl>
                                        <p:attrNameLst>
                                          <p:attrName>style.visibility</p:attrName>
                                        </p:attrNameLst>
                                      </p:cBhvr>
                                      <p:to>
                                        <p:strVal val="visible"/>
                                      </p:to>
                                    </p:set>
                                    <p:anim calcmode="lin" valueType="num">
                                      <p:cBhvr>
                                        <p:cTn id="101" dur="500" fill="hold"/>
                                        <p:tgtEl>
                                          <p:spTgt spid="224479"/>
                                        </p:tgtEl>
                                        <p:attrNameLst>
                                          <p:attrName>ppt_w</p:attrName>
                                        </p:attrNameLst>
                                      </p:cBhvr>
                                      <p:tavLst>
                                        <p:tav tm="0">
                                          <p:val>
                                            <p:fltVal val="0"/>
                                          </p:val>
                                        </p:tav>
                                        <p:tav tm="100000">
                                          <p:val>
                                            <p:strVal val="#ppt_w"/>
                                          </p:val>
                                        </p:tav>
                                      </p:tavLst>
                                    </p:anim>
                                    <p:anim calcmode="lin" valueType="num">
                                      <p:cBhvr>
                                        <p:cTn id="102" dur="500" fill="hold"/>
                                        <p:tgtEl>
                                          <p:spTgt spid="224479"/>
                                        </p:tgtEl>
                                        <p:attrNameLst>
                                          <p:attrName>ppt_h</p:attrName>
                                        </p:attrNameLst>
                                      </p:cBhvr>
                                      <p:tavLst>
                                        <p:tav tm="0">
                                          <p:val>
                                            <p:fltVal val="0"/>
                                          </p:val>
                                        </p:tav>
                                        <p:tav tm="100000">
                                          <p:val>
                                            <p:strVal val="#ppt_h"/>
                                          </p:val>
                                        </p:tav>
                                      </p:tavLst>
                                    </p:anim>
                                  </p:childTnLst>
                                </p:cTn>
                              </p:par>
                            </p:childTnLst>
                          </p:cTn>
                        </p:par>
                        <p:par>
                          <p:cTn id="103" fill="hold" nodeType="afterGroup">
                            <p:stCondLst>
                              <p:cond delay="5000"/>
                            </p:stCondLst>
                            <p:childTnLst>
                              <p:par>
                                <p:cTn id="104" presetID="1" presetClass="exit" presetSubtype="0" fill="hold" grpId="1" nodeType="afterEffect">
                                  <p:stCondLst>
                                    <p:cond delay="0"/>
                                  </p:stCondLst>
                                  <p:childTnLst>
                                    <p:set>
                                      <p:cBhvr>
                                        <p:cTn id="105" dur="1" fill="hold">
                                          <p:stCondLst>
                                            <p:cond delay="0"/>
                                          </p:stCondLst>
                                        </p:cTn>
                                        <p:tgtEl>
                                          <p:spTgt spid="224479"/>
                                        </p:tgtEl>
                                        <p:attrNameLst>
                                          <p:attrName>style.visibility</p:attrName>
                                        </p:attrNameLst>
                                      </p:cBhvr>
                                      <p:to>
                                        <p:strVal val="hidden"/>
                                      </p:to>
                                    </p:set>
                                  </p:childTnLst>
                                </p:cTn>
                              </p:par>
                            </p:childTnLst>
                          </p:cTn>
                        </p:par>
                        <p:par>
                          <p:cTn id="106" fill="hold" nodeType="afterGroup">
                            <p:stCondLst>
                              <p:cond delay="5000"/>
                            </p:stCondLst>
                            <p:childTnLst>
                              <p:par>
                                <p:cTn id="107" presetID="23" presetClass="entr" presetSubtype="16" fill="hold" grpId="0" nodeType="afterEffect">
                                  <p:stCondLst>
                                    <p:cond delay="0"/>
                                  </p:stCondLst>
                                  <p:childTnLst>
                                    <p:set>
                                      <p:cBhvr>
                                        <p:cTn id="108" dur="1" fill="hold">
                                          <p:stCondLst>
                                            <p:cond delay="0"/>
                                          </p:stCondLst>
                                        </p:cTn>
                                        <p:tgtEl>
                                          <p:spTgt spid="224480"/>
                                        </p:tgtEl>
                                        <p:attrNameLst>
                                          <p:attrName>style.visibility</p:attrName>
                                        </p:attrNameLst>
                                      </p:cBhvr>
                                      <p:to>
                                        <p:strVal val="visible"/>
                                      </p:to>
                                    </p:set>
                                    <p:anim calcmode="lin" valueType="num">
                                      <p:cBhvr>
                                        <p:cTn id="109" dur="500" fill="hold"/>
                                        <p:tgtEl>
                                          <p:spTgt spid="224480"/>
                                        </p:tgtEl>
                                        <p:attrNameLst>
                                          <p:attrName>ppt_w</p:attrName>
                                        </p:attrNameLst>
                                      </p:cBhvr>
                                      <p:tavLst>
                                        <p:tav tm="0">
                                          <p:val>
                                            <p:fltVal val="0"/>
                                          </p:val>
                                        </p:tav>
                                        <p:tav tm="100000">
                                          <p:val>
                                            <p:strVal val="#ppt_w"/>
                                          </p:val>
                                        </p:tav>
                                      </p:tavLst>
                                    </p:anim>
                                    <p:anim calcmode="lin" valueType="num">
                                      <p:cBhvr>
                                        <p:cTn id="110" dur="500" fill="hold"/>
                                        <p:tgtEl>
                                          <p:spTgt spid="224480"/>
                                        </p:tgtEl>
                                        <p:attrNameLst>
                                          <p:attrName>ppt_h</p:attrName>
                                        </p:attrNameLst>
                                      </p:cBhvr>
                                      <p:tavLst>
                                        <p:tav tm="0">
                                          <p:val>
                                            <p:fltVal val="0"/>
                                          </p:val>
                                        </p:tav>
                                        <p:tav tm="100000">
                                          <p:val>
                                            <p:strVal val="#ppt_h"/>
                                          </p:val>
                                        </p:tav>
                                      </p:tavLst>
                                    </p:anim>
                                  </p:childTnLst>
                                </p:cTn>
                              </p:par>
                            </p:childTnLst>
                          </p:cTn>
                        </p:par>
                        <p:par>
                          <p:cTn id="111" fill="hold" nodeType="afterGroup">
                            <p:stCondLst>
                              <p:cond delay="5500"/>
                            </p:stCondLst>
                            <p:childTnLst>
                              <p:par>
                                <p:cTn id="112" presetID="1" presetClass="exit" presetSubtype="0" fill="hold" grpId="1" nodeType="afterEffect">
                                  <p:stCondLst>
                                    <p:cond delay="0"/>
                                  </p:stCondLst>
                                  <p:childTnLst>
                                    <p:set>
                                      <p:cBhvr>
                                        <p:cTn id="113" dur="1" fill="hold">
                                          <p:stCondLst>
                                            <p:cond delay="0"/>
                                          </p:stCondLst>
                                        </p:cTn>
                                        <p:tgtEl>
                                          <p:spTgt spid="224480"/>
                                        </p:tgtEl>
                                        <p:attrNameLst>
                                          <p:attrName>style.visibility</p:attrName>
                                        </p:attrNameLst>
                                      </p:cBhvr>
                                      <p:to>
                                        <p:strVal val="hidden"/>
                                      </p:to>
                                    </p:set>
                                  </p:childTnLst>
                                </p:cTn>
                              </p:par>
                            </p:childTnLst>
                          </p:cTn>
                        </p:par>
                        <p:par>
                          <p:cTn id="114" fill="hold" nodeType="afterGroup">
                            <p:stCondLst>
                              <p:cond delay="5500"/>
                            </p:stCondLst>
                            <p:childTnLst>
                              <p:par>
                                <p:cTn id="115" presetID="23" presetClass="entr" presetSubtype="16" fill="hold" grpId="0" nodeType="afterEffect">
                                  <p:stCondLst>
                                    <p:cond delay="0"/>
                                  </p:stCondLst>
                                  <p:childTnLst>
                                    <p:set>
                                      <p:cBhvr>
                                        <p:cTn id="116" dur="1" fill="hold">
                                          <p:stCondLst>
                                            <p:cond delay="0"/>
                                          </p:stCondLst>
                                        </p:cTn>
                                        <p:tgtEl>
                                          <p:spTgt spid="224481"/>
                                        </p:tgtEl>
                                        <p:attrNameLst>
                                          <p:attrName>style.visibility</p:attrName>
                                        </p:attrNameLst>
                                      </p:cBhvr>
                                      <p:to>
                                        <p:strVal val="visible"/>
                                      </p:to>
                                    </p:set>
                                    <p:anim calcmode="lin" valueType="num">
                                      <p:cBhvr>
                                        <p:cTn id="117" dur="500" fill="hold"/>
                                        <p:tgtEl>
                                          <p:spTgt spid="224481"/>
                                        </p:tgtEl>
                                        <p:attrNameLst>
                                          <p:attrName>ppt_w</p:attrName>
                                        </p:attrNameLst>
                                      </p:cBhvr>
                                      <p:tavLst>
                                        <p:tav tm="0">
                                          <p:val>
                                            <p:fltVal val="0"/>
                                          </p:val>
                                        </p:tav>
                                        <p:tav tm="100000">
                                          <p:val>
                                            <p:strVal val="#ppt_w"/>
                                          </p:val>
                                        </p:tav>
                                      </p:tavLst>
                                    </p:anim>
                                    <p:anim calcmode="lin" valueType="num">
                                      <p:cBhvr>
                                        <p:cTn id="118" dur="500" fill="hold"/>
                                        <p:tgtEl>
                                          <p:spTgt spid="224481"/>
                                        </p:tgtEl>
                                        <p:attrNameLst>
                                          <p:attrName>ppt_h</p:attrName>
                                        </p:attrNameLst>
                                      </p:cBhvr>
                                      <p:tavLst>
                                        <p:tav tm="0">
                                          <p:val>
                                            <p:fltVal val="0"/>
                                          </p:val>
                                        </p:tav>
                                        <p:tav tm="100000">
                                          <p:val>
                                            <p:strVal val="#ppt_h"/>
                                          </p:val>
                                        </p:tav>
                                      </p:tavLst>
                                    </p:anim>
                                  </p:childTnLst>
                                </p:cTn>
                              </p:par>
                            </p:childTnLst>
                          </p:cTn>
                        </p:par>
                        <p:par>
                          <p:cTn id="119" fill="hold" nodeType="afterGroup">
                            <p:stCondLst>
                              <p:cond delay="6000"/>
                            </p:stCondLst>
                            <p:childTnLst>
                              <p:par>
                                <p:cTn id="120" presetID="1" presetClass="exit" presetSubtype="0" fill="hold" grpId="1" nodeType="afterEffect">
                                  <p:stCondLst>
                                    <p:cond delay="0"/>
                                  </p:stCondLst>
                                  <p:childTnLst>
                                    <p:set>
                                      <p:cBhvr>
                                        <p:cTn id="121" dur="1" fill="hold">
                                          <p:stCondLst>
                                            <p:cond delay="0"/>
                                          </p:stCondLst>
                                        </p:cTn>
                                        <p:tgtEl>
                                          <p:spTgt spid="224481"/>
                                        </p:tgtEl>
                                        <p:attrNameLst>
                                          <p:attrName>style.visibility</p:attrName>
                                        </p:attrNameLst>
                                      </p:cBhvr>
                                      <p:to>
                                        <p:strVal val="hidden"/>
                                      </p:to>
                                    </p:set>
                                  </p:childTnLst>
                                </p:cTn>
                              </p:par>
                            </p:childTnLst>
                          </p:cTn>
                        </p:par>
                        <p:par>
                          <p:cTn id="122" fill="hold" nodeType="afterGroup">
                            <p:stCondLst>
                              <p:cond delay="6000"/>
                            </p:stCondLst>
                            <p:childTnLst>
                              <p:par>
                                <p:cTn id="123" presetID="23" presetClass="entr" presetSubtype="16" fill="hold" grpId="0" nodeType="afterEffect">
                                  <p:stCondLst>
                                    <p:cond delay="0"/>
                                  </p:stCondLst>
                                  <p:childTnLst>
                                    <p:set>
                                      <p:cBhvr>
                                        <p:cTn id="124" dur="1" fill="hold">
                                          <p:stCondLst>
                                            <p:cond delay="0"/>
                                          </p:stCondLst>
                                        </p:cTn>
                                        <p:tgtEl>
                                          <p:spTgt spid="224482"/>
                                        </p:tgtEl>
                                        <p:attrNameLst>
                                          <p:attrName>style.visibility</p:attrName>
                                        </p:attrNameLst>
                                      </p:cBhvr>
                                      <p:to>
                                        <p:strVal val="visible"/>
                                      </p:to>
                                    </p:set>
                                    <p:anim calcmode="lin" valueType="num">
                                      <p:cBhvr>
                                        <p:cTn id="125" dur="500" fill="hold"/>
                                        <p:tgtEl>
                                          <p:spTgt spid="224482"/>
                                        </p:tgtEl>
                                        <p:attrNameLst>
                                          <p:attrName>ppt_w</p:attrName>
                                        </p:attrNameLst>
                                      </p:cBhvr>
                                      <p:tavLst>
                                        <p:tav tm="0">
                                          <p:val>
                                            <p:fltVal val="0"/>
                                          </p:val>
                                        </p:tav>
                                        <p:tav tm="100000">
                                          <p:val>
                                            <p:strVal val="#ppt_w"/>
                                          </p:val>
                                        </p:tav>
                                      </p:tavLst>
                                    </p:anim>
                                    <p:anim calcmode="lin" valueType="num">
                                      <p:cBhvr>
                                        <p:cTn id="126" dur="500" fill="hold"/>
                                        <p:tgtEl>
                                          <p:spTgt spid="224482"/>
                                        </p:tgtEl>
                                        <p:attrNameLst>
                                          <p:attrName>ppt_h</p:attrName>
                                        </p:attrNameLst>
                                      </p:cBhvr>
                                      <p:tavLst>
                                        <p:tav tm="0">
                                          <p:val>
                                            <p:fltVal val="0"/>
                                          </p:val>
                                        </p:tav>
                                        <p:tav tm="100000">
                                          <p:val>
                                            <p:strVal val="#ppt_h"/>
                                          </p:val>
                                        </p:tav>
                                      </p:tavLst>
                                    </p:anim>
                                  </p:childTnLst>
                                </p:cTn>
                              </p:par>
                            </p:childTnLst>
                          </p:cTn>
                        </p:par>
                        <p:par>
                          <p:cTn id="127" fill="hold" nodeType="afterGroup">
                            <p:stCondLst>
                              <p:cond delay="6500"/>
                            </p:stCondLst>
                            <p:childTnLst>
                              <p:par>
                                <p:cTn id="128" presetID="1" presetClass="exit" presetSubtype="0" fill="hold" grpId="1" nodeType="afterEffect">
                                  <p:stCondLst>
                                    <p:cond delay="0"/>
                                  </p:stCondLst>
                                  <p:childTnLst>
                                    <p:set>
                                      <p:cBhvr>
                                        <p:cTn id="129" dur="1" fill="hold">
                                          <p:stCondLst>
                                            <p:cond delay="0"/>
                                          </p:stCondLst>
                                        </p:cTn>
                                        <p:tgtEl>
                                          <p:spTgt spid="224482"/>
                                        </p:tgtEl>
                                        <p:attrNameLst>
                                          <p:attrName>style.visibility</p:attrName>
                                        </p:attrNameLst>
                                      </p:cBhvr>
                                      <p:to>
                                        <p:strVal val="hidden"/>
                                      </p:to>
                                    </p:set>
                                  </p:childTnLst>
                                </p:cTn>
                              </p:par>
                            </p:childTnLst>
                          </p:cTn>
                        </p:par>
                        <p:par>
                          <p:cTn id="130" fill="hold" nodeType="afterGroup">
                            <p:stCondLst>
                              <p:cond delay="6500"/>
                            </p:stCondLst>
                            <p:childTnLst>
                              <p:par>
                                <p:cTn id="131" presetID="23" presetClass="entr" presetSubtype="16" fill="hold" grpId="0" nodeType="afterEffect">
                                  <p:stCondLst>
                                    <p:cond delay="0"/>
                                  </p:stCondLst>
                                  <p:childTnLst>
                                    <p:set>
                                      <p:cBhvr>
                                        <p:cTn id="132" dur="1" fill="hold">
                                          <p:stCondLst>
                                            <p:cond delay="0"/>
                                          </p:stCondLst>
                                        </p:cTn>
                                        <p:tgtEl>
                                          <p:spTgt spid="224483"/>
                                        </p:tgtEl>
                                        <p:attrNameLst>
                                          <p:attrName>style.visibility</p:attrName>
                                        </p:attrNameLst>
                                      </p:cBhvr>
                                      <p:to>
                                        <p:strVal val="visible"/>
                                      </p:to>
                                    </p:set>
                                    <p:anim calcmode="lin" valueType="num">
                                      <p:cBhvr>
                                        <p:cTn id="133" dur="500" fill="hold"/>
                                        <p:tgtEl>
                                          <p:spTgt spid="224483"/>
                                        </p:tgtEl>
                                        <p:attrNameLst>
                                          <p:attrName>ppt_w</p:attrName>
                                        </p:attrNameLst>
                                      </p:cBhvr>
                                      <p:tavLst>
                                        <p:tav tm="0">
                                          <p:val>
                                            <p:fltVal val="0"/>
                                          </p:val>
                                        </p:tav>
                                        <p:tav tm="100000">
                                          <p:val>
                                            <p:strVal val="#ppt_w"/>
                                          </p:val>
                                        </p:tav>
                                      </p:tavLst>
                                    </p:anim>
                                    <p:anim calcmode="lin" valueType="num">
                                      <p:cBhvr>
                                        <p:cTn id="134" dur="500" fill="hold"/>
                                        <p:tgtEl>
                                          <p:spTgt spid="224483"/>
                                        </p:tgtEl>
                                        <p:attrNameLst>
                                          <p:attrName>ppt_h</p:attrName>
                                        </p:attrNameLst>
                                      </p:cBhvr>
                                      <p:tavLst>
                                        <p:tav tm="0">
                                          <p:val>
                                            <p:fltVal val="0"/>
                                          </p:val>
                                        </p:tav>
                                        <p:tav tm="100000">
                                          <p:val>
                                            <p:strVal val="#ppt_h"/>
                                          </p:val>
                                        </p:tav>
                                      </p:tavLst>
                                    </p:anim>
                                  </p:childTnLst>
                                </p:cTn>
                              </p:par>
                            </p:childTnLst>
                          </p:cTn>
                        </p:par>
                        <p:par>
                          <p:cTn id="135" fill="hold" nodeType="afterGroup">
                            <p:stCondLst>
                              <p:cond delay="7000"/>
                            </p:stCondLst>
                            <p:childTnLst>
                              <p:par>
                                <p:cTn id="136" presetID="1" presetClass="exit" presetSubtype="0" fill="hold" grpId="1" nodeType="afterEffect">
                                  <p:stCondLst>
                                    <p:cond delay="0"/>
                                  </p:stCondLst>
                                  <p:childTnLst>
                                    <p:set>
                                      <p:cBhvr>
                                        <p:cTn id="137" dur="1" fill="hold">
                                          <p:stCondLst>
                                            <p:cond delay="0"/>
                                          </p:stCondLst>
                                        </p:cTn>
                                        <p:tgtEl>
                                          <p:spTgt spid="224483"/>
                                        </p:tgtEl>
                                        <p:attrNameLst>
                                          <p:attrName>style.visibility</p:attrName>
                                        </p:attrNameLst>
                                      </p:cBhvr>
                                      <p:to>
                                        <p:strVal val="hidden"/>
                                      </p:to>
                                    </p:set>
                                  </p:childTnLst>
                                </p:cTn>
                              </p:par>
                            </p:childTnLst>
                          </p:cTn>
                        </p:par>
                        <p:par>
                          <p:cTn id="138" fill="hold" nodeType="afterGroup">
                            <p:stCondLst>
                              <p:cond delay="7000"/>
                            </p:stCondLst>
                            <p:childTnLst>
                              <p:par>
                                <p:cTn id="139" presetID="23" presetClass="entr" presetSubtype="16" fill="hold" grpId="0" nodeType="afterEffect">
                                  <p:stCondLst>
                                    <p:cond delay="0"/>
                                  </p:stCondLst>
                                  <p:childTnLst>
                                    <p:set>
                                      <p:cBhvr>
                                        <p:cTn id="140" dur="1" fill="hold">
                                          <p:stCondLst>
                                            <p:cond delay="0"/>
                                          </p:stCondLst>
                                        </p:cTn>
                                        <p:tgtEl>
                                          <p:spTgt spid="224484"/>
                                        </p:tgtEl>
                                        <p:attrNameLst>
                                          <p:attrName>style.visibility</p:attrName>
                                        </p:attrNameLst>
                                      </p:cBhvr>
                                      <p:to>
                                        <p:strVal val="visible"/>
                                      </p:to>
                                    </p:set>
                                    <p:anim calcmode="lin" valueType="num">
                                      <p:cBhvr>
                                        <p:cTn id="141" dur="500" fill="hold"/>
                                        <p:tgtEl>
                                          <p:spTgt spid="224484"/>
                                        </p:tgtEl>
                                        <p:attrNameLst>
                                          <p:attrName>ppt_w</p:attrName>
                                        </p:attrNameLst>
                                      </p:cBhvr>
                                      <p:tavLst>
                                        <p:tav tm="0">
                                          <p:val>
                                            <p:fltVal val="0"/>
                                          </p:val>
                                        </p:tav>
                                        <p:tav tm="100000">
                                          <p:val>
                                            <p:strVal val="#ppt_w"/>
                                          </p:val>
                                        </p:tav>
                                      </p:tavLst>
                                    </p:anim>
                                    <p:anim calcmode="lin" valueType="num">
                                      <p:cBhvr>
                                        <p:cTn id="142" dur="500" fill="hold"/>
                                        <p:tgtEl>
                                          <p:spTgt spid="224484"/>
                                        </p:tgtEl>
                                        <p:attrNameLst>
                                          <p:attrName>ppt_h</p:attrName>
                                        </p:attrNameLst>
                                      </p:cBhvr>
                                      <p:tavLst>
                                        <p:tav tm="0">
                                          <p:val>
                                            <p:fltVal val="0"/>
                                          </p:val>
                                        </p:tav>
                                        <p:tav tm="100000">
                                          <p:val>
                                            <p:strVal val="#ppt_h"/>
                                          </p:val>
                                        </p:tav>
                                      </p:tavLst>
                                    </p:anim>
                                  </p:childTnLst>
                                </p:cTn>
                              </p:par>
                            </p:childTnLst>
                          </p:cTn>
                        </p:par>
                        <p:par>
                          <p:cTn id="143" fill="hold" nodeType="afterGroup">
                            <p:stCondLst>
                              <p:cond delay="7500"/>
                            </p:stCondLst>
                            <p:childTnLst>
                              <p:par>
                                <p:cTn id="144" presetID="1" presetClass="exit" presetSubtype="0" fill="hold" grpId="1" nodeType="afterEffect">
                                  <p:stCondLst>
                                    <p:cond delay="0"/>
                                  </p:stCondLst>
                                  <p:childTnLst>
                                    <p:set>
                                      <p:cBhvr>
                                        <p:cTn id="145" dur="1" fill="hold">
                                          <p:stCondLst>
                                            <p:cond delay="0"/>
                                          </p:stCondLst>
                                        </p:cTn>
                                        <p:tgtEl>
                                          <p:spTgt spid="224484"/>
                                        </p:tgtEl>
                                        <p:attrNameLst>
                                          <p:attrName>style.visibility</p:attrName>
                                        </p:attrNameLst>
                                      </p:cBhvr>
                                      <p:to>
                                        <p:strVal val="hidden"/>
                                      </p:to>
                                    </p:set>
                                  </p:childTnLst>
                                </p:cTn>
                              </p:par>
                            </p:childTnLst>
                          </p:cTn>
                        </p:par>
                        <p:par>
                          <p:cTn id="146" fill="hold" nodeType="afterGroup">
                            <p:stCondLst>
                              <p:cond delay="7500"/>
                            </p:stCondLst>
                            <p:childTnLst>
                              <p:par>
                                <p:cTn id="147" presetID="23" presetClass="entr" presetSubtype="16" fill="hold" grpId="0" nodeType="afterEffect">
                                  <p:stCondLst>
                                    <p:cond delay="0"/>
                                  </p:stCondLst>
                                  <p:childTnLst>
                                    <p:set>
                                      <p:cBhvr>
                                        <p:cTn id="148" dur="1" fill="hold">
                                          <p:stCondLst>
                                            <p:cond delay="0"/>
                                          </p:stCondLst>
                                        </p:cTn>
                                        <p:tgtEl>
                                          <p:spTgt spid="224485"/>
                                        </p:tgtEl>
                                        <p:attrNameLst>
                                          <p:attrName>style.visibility</p:attrName>
                                        </p:attrNameLst>
                                      </p:cBhvr>
                                      <p:to>
                                        <p:strVal val="visible"/>
                                      </p:to>
                                    </p:set>
                                    <p:anim calcmode="lin" valueType="num">
                                      <p:cBhvr>
                                        <p:cTn id="149" dur="500" fill="hold"/>
                                        <p:tgtEl>
                                          <p:spTgt spid="224485"/>
                                        </p:tgtEl>
                                        <p:attrNameLst>
                                          <p:attrName>ppt_w</p:attrName>
                                        </p:attrNameLst>
                                      </p:cBhvr>
                                      <p:tavLst>
                                        <p:tav tm="0">
                                          <p:val>
                                            <p:fltVal val="0"/>
                                          </p:val>
                                        </p:tav>
                                        <p:tav tm="100000">
                                          <p:val>
                                            <p:strVal val="#ppt_w"/>
                                          </p:val>
                                        </p:tav>
                                      </p:tavLst>
                                    </p:anim>
                                    <p:anim calcmode="lin" valueType="num">
                                      <p:cBhvr>
                                        <p:cTn id="150" dur="500" fill="hold"/>
                                        <p:tgtEl>
                                          <p:spTgt spid="224485"/>
                                        </p:tgtEl>
                                        <p:attrNameLst>
                                          <p:attrName>ppt_h</p:attrName>
                                        </p:attrNameLst>
                                      </p:cBhvr>
                                      <p:tavLst>
                                        <p:tav tm="0">
                                          <p:val>
                                            <p:fltVal val="0"/>
                                          </p:val>
                                        </p:tav>
                                        <p:tav tm="100000">
                                          <p:val>
                                            <p:strVal val="#ppt_h"/>
                                          </p:val>
                                        </p:tav>
                                      </p:tavLst>
                                    </p:anim>
                                  </p:childTnLst>
                                </p:cTn>
                              </p:par>
                            </p:childTnLst>
                          </p:cTn>
                        </p:par>
                        <p:par>
                          <p:cTn id="151" fill="hold" nodeType="afterGroup">
                            <p:stCondLst>
                              <p:cond delay="8000"/>
                            </p:stCondLst>
                            <p:childTnLst>
                              <p:par>
                                <p:cTn id="152" presetID="1" presetClass="exit" presetSubtype="0" fill="hold" grpId="1" nodeType="afterEffect">
                                  <p:stCondLst>
                                    <p:cond delay="0"/>
                                  </p:stCondLst>
                                  <p:childTnLst>
                                    <p:set>
                                      <p:cBhvr>
                                        <p:cTn id="153" dur="1" fill="hold">
                                          <p:stCondLst>
                                            <p:cond delay="0"/>
                                          </p:stCondLst>
                                        </p:cTn>
                                        <p:tgtEl>
                                          <p:spTgt spid="224485"/>
                                        </p:tgtEl>
                                        <p:attrNameLst>
                                          <p:attrName>style.visibility</p:attrName>
                                        </p:attrNameLst>
                                      </p:cBhvr>
                                      <p:to>
                                        <p:strVal val="hidden"/>
                                      </p:to>
                                    </p:set>
                                  </p:childTnLst>
                                </p:cTn>
                              </p:par>
                            </p:childTnLst>
                          </p:cTn>
                        </p:par>
                        <p:par>
                          <p:cTn id="154" fill="hold" nodeType="afterGroup">
                            <p:stCondLst>
                              <p:cond delay="8000"/>
                            </p:stCondLst>
                            <p:childTnLst>
                              <p:par>
                                <p:cTn id="155" presetID="23" presetClass="entr" presetSubtype="16" fill="hold" grpId="0" nodeType="afterEffect">
                                  <p:stCondLst>
                                    <p:cond delay="0"/>
                                  </p:stCondLst>
                                  <p:childTnLst>
                                    <p:set>
                                      <p:cBhvr>
                                        <p:cTn id="156" dur="1" fill="hold">
                                          <p:stCondLst>
                                            <p:cond delay="0"/>
                                          </p:stCondLst>
                                        </p:cTn>
                                        <p:tgtEl>
                                          <p:spTgt spid="224486"/>
                                        </p:tgtEl>
                                        <p:attrNameLst>
                                          <p:attrName>style.visibility</p:attrName>
                                        </p:attrNameLst>
                                      </p:cBhvr>
                                      <p:to>
                                        <p:strVal val="visible"/>
                                      </p:to>
                                    </p:set>
                                    <p:anim calcmode="lin" valueType="num">
                                      <p:cBhvr>
                                        <p:cTn id="157" dur="500" fill="hold"/>
                                        <p:tgtEl>
                                          <p:spTgt spid="224486"/>
                                        </p:tgtEl>
                                        <p:attrNameLst>
                                          <p:attrName>ppt_w</p:attrName>
                                        </p:attrNameLst>
                                      </p:cBhvr>
                                      <p:tavLst>
                                        <p:tav tm="0">
                                          <p:val>
                                            <p:fltVal val="0"/>
                                          </p:val>
                                        </p:tav>
                                        <p:tav tm="100000">
                                          <p:val>
                                            <p:strVal val="#ppt_w"/>
                                          </p:val>
                                        </p:tav>
                                      </p:tavLst>
                                    </p:anim>
                                    <p:anim calcmode="lin" valueType="num">
                                      <p:cBhvr>
                                        <p:cTn id="158" dur="500" fill="hold"/>
                                        <p:tgtEl>
                                          <p:spTgt spid="224486"/>
                                        </p:tgtEl>
                                        <p:attrNameLst>
                                          <p:attrName>ppt_h</p:attrName>
                                        </p:attrNameLst>
                                      </p:cBhvr>
                                      <p:tavLst>
                                        <p:tav tm="0">
                                          <p:val>
                                            <p:fltVal val="0"/>
                                          </p:val>
                                        </p:tav>
                                        <p:tav tm="100000">
                                          <p:val>
                                            <p:strVal val="#ppt_h"/>
                                          </p:val>
                                        </p:tav>
                                      </p:tavLst>
                                    </p:anim>
                                  </p:childTnLst>
                                </p:cTn>
                              </p:par>
                            </p:childTnLst>
                          </p:cTn>
                        </p:par>
                        <p:par>
                          <p:cTn id="159" fill="hold" nodeType="afterGroup">
                            <p:stCondLst>
                              <p:cond delay="8500"/>
                            </p:stCondLst>
                            <p:childTnLst>
                              <p:par>
                                <p:cTn id="160" presetID="1" presetClass="exit" presetSubtype="0" fill="hold" grpId="1" nodeType="afterEffect">
                                  <p:stCondLst>
                                    <p:cond delay="0"/>
                                  </p:stCondLst>
                                  <p:childTnLst>
                                    <p:set>
                                      <p:cBhvr>
                                        <p:cTn id="161" dur="1" fill="hold">
                                          <p:stCondLst>
                                            <p:cond delay="0"/>
                                          </p:stCondLst>
                                        </p:cTn>
                                        <p:tgtEl>
                                          <p:spTgt spid="224486"/>
                                        </p:tgtEl>
                                        <p:attrNameLst>
                                          <p:attrName>style.visibility</p:attrName>
                                        </p:attrNameLst>
                                      </p:cBhvr>
                                      <p:to>
                                        <p:strVal val="hidden"/>
                                      </p:to>
                                    </p:set>
                                  </p:childTnLst>
                                </p:cTn>
                              </p:par>
                            </p:childTnLst>
                          </p:cTn>
                        </p:par>
                        <p:par>
                          <p:cTn id="162" fill="hold" nodeType="afterGroup">
                            <p:stCondLst>
                              <p:cond delay="8500"/>
                            </p:stCondLst>
                            <p:childTnLst>
                              <p:par>
                                <p:cTn id="163" presetID="23" presetClass="entr" presetSubtype="16" fill="hold" grpId="0" nodeType="afterEffect">
                                  <p:stCondLst>
                                    <p:cond delay="0"/>
                                  </p:stCondLst>
                                  <p:childTnLst>
                                    <p:set>
                                      <p:cBhvr>
                                        <p:cTn id="164" dur="1" fill="hold">
                                          <p:stCondLst>
                                            <p:cond delay="0"/>
                                          </p:stCondLst>
                                        </p:cTn>
                                        <p:tgtEl>
                                          <p:spTgt spid="224487"/>
                                        </p:tgtEl>
                                        <p:attrNameLst>
                                          <p:attrName>style.visibility</p:attrName>
                                        </p:attrNameLst>
                                      </p:cBhvr>
                                      <p:to>
                                        <p:strVal val="visible"/>
                                      </p:to>
                                    </p:set>
                                    <p:anim calcmode="lin" valueType="num">
                                      <p:cBhvr>
                                        <p:cTn id="165" dur="500" fill="hold"/>
                                        <p:tgtEl>
                                          <p:spTgt spid="224487"/>
                                        </p:tgtEl>
                                        <p:attrNameLst>
                                          <p:attrName>ppt_w</p:attrName>
                                        </p:attrNameLst>
                                      </p:cBhvr>
                                      <p:tavLst>
                                        <p:tav tm="0">
                                          <p:val>
                                            <p:fltVal val="0"/>
                                          </p:val>
                                        </p:tav>
                                        <p:tav tm="100000">
                                          <p:val>
                                            <p:strVal val="#ppt_w"/>
                                          </p:val>
                                        </p:tav>
                                      </p:tavLst>
                                    </p:anim>
                                    <p:anim calcmode="lin" valueType="num">
                                      <p:cBhvr>
                                        <p:cTn id="166" dur="500" fill="hold"/>
                                        <p:tgtEl>
                                          <p:spTgt spid="224487"/>
                                        </p:tgtEl>
                                        <p:attrNameLst>
                                          <p:attrName>ppt_h</p:attrName>
                                        </p:attrNameLst>
                                      </p:cBhvr>
                                      <p:tavLst>
                                        <p:tav tm="0">
                                          <p:val>
                                            <p:fltVal val="0"/>
                                          </p:val>
                                        </p:tav>
                                        <p:tav tm="100000">
                                          <p:val>
                                            <p:strVal val="#ppt_h"/>
                                          </p:val>
                                        </p:tav>
                                      </p:tavLst>
                                    </p:anim>
                                  </p:childTnLst>
                                </p:cTn>
                              </p:par>
                            </p:childTnLst>
                          </p:cTn>
                        </p:par>
                        <p:par>
                          <p:cTn id="167" fill="hold" nodeType="afterGroup">
                            <p:stCondLst>
                              <p:cond delay="9000"/>
                            </p:stCondLst>
                            <p:childTnLst>
                              <p:par>
                                <p:cTn id="168" presetID="1" presetClass="exit" presetSubtype="0" fill="hold" grpId="1" nodeType="afterEffect">
                                  <p:stCondLst>
                                    <p:cond delay="0"/>
                                  </p:stCondLst>
                                  <p:childTnLst>
                                    <p:set>
                                      <p:cBhvr>
                                        <p:cTn id="169" dur="1" fill="hold">
                                          <p:stCondLst>
                                            <p:cond delay="0"/>
                                          </p:stCondLst>
                                        </p:cTn>
                                        <p:tgtEl>
                                          <p:spTgt spid="224487"/>
                                        </p:tgtEl>
                                        <p:attrNameLst>
                                          <p:attrName>style.visibility</p:attrName>
                                        </p:attrNameLst>
                                      </p:cBhvr>
                                      <p:to>
                                        <p:strVal val="hidden"/>
                                      </p:to>
                                    </p:set>
                                  </p:childTnLst>
                                </p:cTn>
                              </p:par>
                            </p:childTnLst>
                          </p:cTn>
                        </p:par>
                        <p:par>
                          <p:cTn id="170" fill="hold" nodeType="afterGroup">
                            <p:stCondLst>
                              <p:cond delay="9000"/>
                            </p:stCondLst>
                            <p:childTnLst>
                              <p:par>
                                <p:cTn id="171" presetID="23" presetClass="entr" presetSubtype="16" fill="hold" grpId="0" nodeType="afterEffect">
                                  <p:stCondLst>
                                    <p:cond delay="0"/>
                                  </p:stCondLst>
                                  <p:childTnLst>
                                    <p:set>
                                      <p:cBhvr>
                                        <p:cTn id="172" dur="1" fill="hold">
                                          <p:stCondLst>
                                            <p:cond delay="0"/>
                                          </p:stCondLst>
                                        </p:cTn>
                                        <p:tgtEl>
                                          <p:spTgt spid="224488"/>
                                        </p:tgtEl>
                                        <p:attrNameLst>
                                          <p:attrName>style.visibility</p:attrName>
                                        </p:attrNameLst>
                                      </p:cBhvr>
                                      <p:to>
                                        <p:strVal val="visible"/>
                                      </p:to>
                                    </p:set>
                                    <p:anim calcmode="lin" valueType="num">
                                      <p:cBhvr>
                                        <p:cTn id="173" dur="500" fill="hold"/>
                                        <p:tgtEl>
                                          <p:spTgt spid="224488"/>
                                        </p:tgtEl>
                                        <p:attrNameLst>
                                          <p:attrName>ppt_w</p:attrName>
                                        </p:attrNameLst>
                                      </p:cBhvr>
                                      <p:tavLst>
                                        <p:tav tm="0">
                                          <p:val>
                                            <p:fltVal val="0"/>
                                          </p:val>
                                        </p:tav>
                                        <p:tav tm="100000">
                                          <p:val>
                                            <p:strVal val="#ppt_w"/>
                                          </p:val>
                                        </p:tav>
                                      </p:tavLst>
                                    </p:anim>
                                    <p:anim calcmode="lin" valueType="num">
                                      <p:cBhvr>
                                        <p:cTn id="174" dur="500" fill="hold"/>
                                        <p:tgtEl>
                                          <p:spTgt spid="224488"/>
                                        </p:tgtEl>
                                        <p:attrNameLst>
                                          <p:attrName>ppt_h</p:attrName>
                                        </p:attrNameLst>
                                      </p:cBhvr>
                                      <p:tavLst>
                                        <p:tav tm="0">
                                          <p:val>
                                            <p:fltVal val="0"/>
                                          </p:val>
                                        </p:tav>
                                        <p:tav tm="100000">
                                          <p:val>
                                            <p:strVal val="#ppt_h"/>
                                          </p:val>
                                        </p:tav>
                                      </p:tavLst>
                                    </p:anim>
                                  </p:childTnLst>
                                </p:cTn>
                              </p:par>
                            </p:childTnLst>
                          </p:cTn>
                        </p:par>
                        <p:par>
                          <p:cTn id="175" fill="hold" nodeType="afterGroup">
                            <p:stCondLst>
                              <p:cond delay="9500"/>
                            </p:stCondLst>
                            <p:childTnLst>
                              <p:par>
                                <p:cTn id="176" presetID="1" presetClass="exit" presetSubtype="0" fill="hold" grpId="1" nodeType="afterEffect">
                                  <p:stCondLst>
                                    <p:cond delay="0"/>
                                  </p:stCondLst>
                                  <p:childTnLst>
                                    <p:set>
                                      <p:cBhvr>
                                        <p:cTn id="177" dur="1" fill="hold">
                                          <p:stCondLst>
                                            <p:cond delay="0"/>
                                          </p:stCondLst>
                                        </p:cTn>
                                        <p:tgtEl>
                                          <p:spTgt spid="224488"/>
                                        </p:tgtEl>
                                        <p:attrNameLst>
                                          <p:attrName>style.visibility</p:attrName>
                                        </p:attrNameLst>
                                      </p:cBhvr>
                                      <p:to>
                                        <p:strVal val="hidden"/>
                                      </p:to>
                                    </p:set>
                                  </p:childTnLst>
                                </p:cTn>
                              </p:par>
                            </p:childTnLst>
                          </p:cTn>
                        </p:par>
                        <p:par>
                          <p:cTn id="178" fill="hold" nodeType="afterGroup">
                            <p:stCondLst>
                              <p:cond delay="9500"/>
                            </p:stCondLst>
                            <p:childTnLst>
                              <p:par>
                                <p:cTn id="179" presetID="23" presetClass="entr" presetSubtype="16" fill="hold" grpId="0" nodeType="afterEffect">
                                  <p:stCondLst>
                                    <p:cond delay="0"/>
                                  </p:stCondLst>
                                  <p:childTnLst>
                                    <p:set>
                                      <p:cBhvr>
                                        <p:cTn id="180" dur="1" fill="hold">
                                          <p:stCondLst>
                                            <p:cond delay="0"/>
                                          </p:stCondLst>
                                        </p:cTn>
                                        <p:tgtEl>
                                          <p:spTgt spid="224489"/>
                                        </p:tgtEl>
                                        <p:attrNameLst>
                                          <p:attrName>style.visibility</p:attrName>
                                        </p:attrNameLst>
                                      </p:cBhvr>
                                      <p:to>
                                        <p:strVal val="visible"/>
                                      </p:to>
                                    </p:set>
                                    <p:anim calcmode="lin" valueType="num">
                                      <p:cBhvr>
                                        <p:cTn id="181" dur="500" fill="hold"/>
                                        <p:tgtEl>
                                          <p:spTgt spid="224489"/>
                                        </p:tgtEl>
                                        <p:attrNameLst>
                                          <p:attrName>ppt_w</p:attrName>
                                        </p:attrNameLst>
                                      </p:cBhvr>
                                      <p:tavLst>
                                        <p:tav tm="0">
                                          <p:val>
                                            <p:fltVal val="0"/>
                                          </p:val>
                                        </p:tav>
                                        <p:tav tm="100000">
                                          <p:val>
                                            <p:strVal val="#ppt_w"/>
                                          </p:val>
                                        </p:tav>
                                      </p:tavLst>
                                    </p:anim>
                                    <p:anim calcmode="lin" valueType="num">
                                      <p:cBhvr>
                                        <p:cTn id="182" dur="500" fill="hold"/>
                                        <p:tgtEl>
                                          <p:spTgt spid="224489"/>
                                        </p:tgtEl>
                                        <p:attrNameLst>
                                          <p:attrName>ppt_h</p:attrName>
                                        </p:attrNameLst>
                                      </p:cBhvr>
                                      <p:tavLst>
                                        <p:tav tm="0">
                                          <p:val>
                                            <p:fltVal val="0"/>
                                          </p:val>
                                        </p:tav>
                                        <p:tav tm="100000">
                                          <p:val>
                                            <p:strVal val="#ppt_h"/>
                                          </p:val>
                                        </p:tav>
                                      </p:tavLst>
                                    </p:anim>
                                  </p:childTnLst>
                                </p:cTn>
                              </p:par>
                            </p:childTnLst>
                          </p:cTn>
                        </p:par>
                        <p:par>
                          <p:cTn id="183" fill="hold" nodeType="afterGroup">
                            <p:stCondLst>
                              <p:cond delay="10000"/>
                            </p:stCondLst>
                            <p:childTnLst>
                              <p:par>
                                <p:cTn id="184" presetID="1" presetClass="exit" presetSubtype="0" fill="hold" grpId="1" nodeType="afterEffect">
                                  <p:stCondLst>
                                    <p:cond delay="0"/>
                                  </p:stCondLst>
                                  <p:childTnLst>
                                    <p:set>
                                      <p:cBhvr>
                                        <p:cTn id="185" dur="1" fill="hold">
                                          <p:stCondLst>
                                            <p:cond delay="0"/>
                                          </p:stCondLst>
                                        </p:cTn>
                                        <p:tgtEl>
                                          <p:spTgt spid="224489"/>
                                        </p:tgtEl>
                                        <p:attrNameLst>
                                          <p:attrName>style.visibility</p:attrName>
                                        </p:attrNameLst>
                                      </p:cBhvr>
                                      <p:to>
                                        <p:strVal val="hidden"/>
                                      </p:to>
                                    </p:set>
                                  </p:childTnLst>
                                </p:cTn>
                              </p:par>
                            </p:childTnLst>
                          </p:cTn>
                        </p:par>
                        <p:par>
                          <p:cTn id="186" fill="hold" nodeType="afterGroup">
                            <p:stCondLst>
                              <p:cond delay="10000"/>
                            </p:stCondLst>
                            <p:childTnLst>
                              <p:par>
                                <p:cTn id="187" presetID="23" presetClass="entr" presetSubtype="16" fill="hold" grpId="0" nodeType="afterEffect">
                                  <p:stCondLst>
                                    <p:cond delay="0"/>
                                  </p:stCondLst>
                                  <p:childTnLst>
                                    <p:set>
                                      <p:cBhvr>
                                        <p:cTn id="188" dur="1" fill="hold">
                                          <p:stCondLst>
                                            <p:cond delay="0"/>
                                          </p:stCondLst>
                                        </p:cTn>
                                        <p:tgtEl>
                                          <p:spTgt spid="224491"/>
                                        </p:tgtEl>
                                        <p:attrNameLst>
                                          <p:attrName>style.visibility</p:attrName>
                                        </p:attrNameLst>
                                      </p:cBhvr>
                                      <p:to>
                                        <p:strVal val="visible"/>
                                      </p:to>
                                    </p:set>
                                    <p:anim calcmode="lin" valueType="num">
                                      <p:cBhvr>
                                        <p:cTn id="189" dur="500" fill="hold"/>
                                        <p:tgtEl>
                                          <p:spTgt spid="224491"/>
                                        </p:tgtEl>
                                        <p:attrNameLst>
                                          <p:attrName>ppt_w</p:attrName>
                                        </p:attrNameLst>
                                      </p:cBhvr>
                                      <p:tavLst>
                                        <p:tav tm="0">
                                          <p:val>
                                            <p:fltVal val="0"/>
                                          </p:val>
                                        </p:tav>
                                        <p:tav tm="100000">
                                          <p:val>
                                            <p:strVal val="#ppt_w"/>
                                          </p:val>
                                        </p:tav>
                                      </p:tavLst>
                                    </p:anim>
                                    <p:anim calcmode="lin" valueType="num">
                                      <p:cBhvr>
                                        <p:cTn id="190" dur="500" fill="hold"/>
                                        <p:tgtEl>
                                          <p:spTgt spid="224491"/>
                                        </p:tgtEl>
                                        <p:attrNameLst>
                                          <p:attrName>ppt_h</p:attrName>
                                        </p:attrNameLst>
                                      </p:cBhvr>
                                      <p:tavLst>
                                        <p:tav tm="0">
                                          <p:val>
                                            <p:fltVal val="0"/>
                                          </p:val>
                                        </p:tav>
                                        <p:tav tm="100000">
                                          <p:val>
                                            <p:strVal val="#ppt_h"/>
                                          </p:val>
                                        </p:tav>
                                      </p:tavLst>
                                    </p:anim>
                                  </p:childTnLst>
                                </p:cTn>
                              </p:par>
                            </p:childTnLst>
                          </p:cTn>
                        </p:par>
                        <p:par>
                          <p:cTn id="191" fill="hold" nodeType="afterGroup">
                            <p:stCondLst>
                              <p:cond delay="10500"/>
                            </p:stCondLst>
                            <p:childTnLst>
                              <p:par>
                                <p:cTn id="192" presetID="1" presetClass="exit" presetSubtype="0" fill="hold" grpId="1" nodeType="afterEffect">
                                  <p:stCondLst>
                                    <p:cond delay="0"/>
                                  </p:stCondLst>
                                  <p:childTnLst>
                                    <p:set>
                                      <p:cBhvr>
                                        <p:cTn id="193" dur="1" fill="hold">
                                          <p:stCondLst>
                                            <p:cond delay="0"/>
                                          </p:stCondLst>
                                        </p:cTn>
                                        <p:tgtEl>
                                          <p:spTgt spid="224491"/>
                                        </p:tgtEl>
                                        <p:attrNameLst>
                                          <p:attrName>style.visibility</p:attrName>
                                        </p:attrNameLst>
                                      </p:cBhvr>
                                      <p:to>
                                        <p:strVal val="hidden"/>
                                      </p:to>
                                    </p:set>
                                  </p:childTnLst>
                                </p:cTn>
                              </p:par>
                            </p:childTnLst>
                          </p:cTn>
                        </p:par>
                        <p:par>
                          <p:cTn id="194" fill="hold" nodeType="afterGroup">
                            <p:stCondLst>
                              <p:cond delay="10500"/>
                            </p:stCondLst>
                            <p:childTnLst>
                              <p:par>
                                <p:cTn id="195" presetID="23" presetClass="entr" presetSubtype="16" fill="hold" grpId="0" nodeType="afterEffect">
                                  <p:stCondLst>
                                    <p:cond delay="0"/>
                                  </p:stCondLst>
                                  <p:childTnLst>
                                    <p:set>
                                      <p:cBhvr>
                                        <p:cTn id="196" dur="1" fill="hold">
                                          <p:stCondLst>
                                            <p:cond delay="0"/>
                                          </p:stCondLst>
                                        </p:cTn>
                                        <p:tgtEl>
                                          <p:spTgt spid="224492"/>
                                        </p:tgtEl>
                                        <p:attrNameLst>
                                          <p:attrName>style.visibility</p:attrName>
                                        </p:attrNameLst>
                                      </p:cBhvr>
                                      <p:to>
                                        <p:strVal val="visible"/>
                                      </p:to>
                                    </p:set>
                                    <p:anim calcmode="lin" valueType="num">
                                      <p:cBhvr>
                                        <p:cTn id="197" dur="500" fill="hold"/>
                                        <p:tgtEl>
                                          <p:spTgt spid="224492"/>
                                        </p:tgtEl>
                                        <p:attrNameLst>
                                          <p:attrName>ppt_w</p:attrName>
                                        </p:attrNameLst>
                                      </p:cBhvr>
                                      <p:tavLst>
                                        <p:tav tm="0">
                                          <p:val>
                                            <p:fltVal val="0"/>
                                          </p:val>
                                        </p:tav>
                                        <p:tav tm="100000">
                                          <p:val>
                                            <p:strVal val="#ppt_w"/>
                                          </p:val>
                                        </p:tav>
                                      </p:tavLst>
                                    </p:anim>
                                    <p:anim calcmode="lin" valueType="num">
                                      <p:cBhvr>
                                        <p:cTn id="198" dur="500" fill="hold"/>
                                        <p:tgtEl>
                                          <p:spTgt spid="224492"/>
                                        </p:tgtEl>
                                        <p:attrNameLst>
                                          <p:attrName>ppt_h</p:attrName>
                                        </p:attrNameLst>
                                      </p:cBhvr>
                                      <p:tavLst>
                                        <p:tav tm="0">
                                          <p:val>
                                            <p:fltVal val="0"/>
                                          </p:val>
                                        </p:tav>
                                        <p:tav tm="100000">
                                          <p:val>
                                            <p:strVal val="#ppt_h"/>
                                          </p:val>
                                        </p:tav>
                                      </p:tavLst>
                                    </p:anim>
                                  </p:childTnLst>
                                </p:cTn>
                              </p:par>
                            </p:childTnLst>
                          </p:cTn>
                        </p:par>
                        <p:par>
                          <p:cTn id="199" fill="hold" nodeType="afterGroup">
                            <p:stCondLst>
                              <p:cond delay="11000"/>
                            </p:stCondLst>
                            <p:childTnLst>
                              <p:par>
                                <p:cTn id="200" presetID="1" presetClass="exit" presetSubtype="0" fill="hold" grpId="1" nodeType="afterEffect">
                                  <p:stCondLst>
                                    <p:cond delay="0"/>
                                  </p:stCondLst>
                                  <p:childTnLst>
                                    <p:set>
                                      <p:cBhvr>
                                        <p:cTn id="201" dur="1" fill="hold">
                                          <p:stCondLst>
                                            <p:cond delay="0"/>
                                          </p:stCondLst>
                                        </p:cTn>
                                        <p:tgtEl>
                                          <p:spTgt spid="224492"/>
                                        </p:tgtEl>
                                        <p:attrNameLst>
                                          <p:attrName>style.visibility</p:attrName>
                                        </p:attrNameLst>
                                      </p:cBhvr>
                                      <p:to>
                                        <p:strVal val="hidden"/>
                                      </p:to>
                                    </p:set>
                                  </p:childTnLst>
                                </p:cTn>
                              </p:par>
                            </p:childTnLst>
                          </p:cTn>
                        </p:par>
                        <p:par>
                          <p:cTn id="202" fill="hold" nodeType="afterGroup">
                            <p:stCondLst>
                              <p:cond delay="11000"/>
                            </p:stCondLst>
                            <p:childTnLst>
                              <p:par>
                                <p:cTn id="203" presetID="23" presetClass="entr" presetSubtype="16" fill="hold" grpId="0" nodeType="afterEffect">
                                  <p:stCondLst>
                                    <p:cond delay="0"/>
                                  </p:stCondLst>
                                  <p:childTnLst>
                                    <p:set>
                                      <p:cBhvr>
                                        <p:cTn id="204" dur="1" fill="hold">
                                          <p:stCondLst>
                                            <p:cond delay="0"/>
                                          </p:stCondLst>
                                        </p:cTn>
                                        <p:tgtEl>
                                          <p:spTgt spid="224493"/>
                                        </p:tgtEl>
                                        <p:attrNameLst>
                                          <p:attrName>style.visibility</p:attrName>
                                        </p:attrNameLst>
                                      </p:cBhvr>
                                      <p:to>
                                        <p:strVal val="visible"/>
                                      </p:to>
                                    </p:set>
                                    <p:anim calcmode="lin" valueType="num">
                                      <p:cBhvr>
                                        <p:cTn id="205" dur="500" fill="hold"/>
                                        <p:tgtEl>
                                          <p:spTgt spid="224493"/>
                                        </p:tgtEl>
                                        <p:attrNameLst>
                                          <p:attrName>ppt_w</p:attrName>
                                        </p:attrNameLst>
                                      </p:cBhvr>
                                      <p:tavLst>
                                        <p:tav tm="0">
                                          <p:val>
                                            <p:fltVal val="0"/>
                                          </p:val>
                                        </p:tav>
                                        <p:tav tm="100000">
                                          <p:val>
                                            <p:strVal val="#ppt_w"/>
                                          </p:val>
                                        </p:tav>
                                      </p:tavLst>
                                    </p:anim>
                                    <p:anim calcmode="lin" valueType="num">
                                      <p:cBhvr>
                                        <p:cTn id="206" dur="500" fill="hold"/>
                                        <p:tgtEl>
                                          <p:spTgt spid="224493"/>
                                        </p:tgtEl>
                                        <p:attrNameLst>
                                          <p:attrName>ppt_h</p:attrName>
                                        </p:attrNameLst>
                                      </p:cBhvr>
                                      <p:tavLst>
                                        <p:tav tm="0">
                                          <p:val>
                                            <p:fltVal val="0"/>
                                          </p:val>
                                        </p:tav>
                                        <p:tav tm="100000">
                                          <p:val>
                                            <p:strVal val="#ppt_h"/>
                                          </p:val>
                                        </p:tav>
                                      </p:tavLst>
                                    </p:anim>
                                  </p:childTnLst>
                                </p:cTn>
                              </p:par>
                            </p:childTnLst>
                          </p:cTn>
                        </p:par>
                        <p:par>
                          <p:cTn id="207" fill="hold" nodeType="afterGroup">
                            <p:stCondLst>
                              <p:cond delay="11500"/>
                            </p:stCondLst>
                            <p:childTnLst>
                              <p:par>
                                <p:cTn id="208" presetID="1" presetClass="exit" presetSubtype="0" fill="hold" grpId="1" nodeType="afterEffect">
                                  <p:stCondLst>
                                    <p:cond delay="0"/>
                                  </p:stCondLst>
                                  <p:childTnLst>
                                    <p:set>
                                      <p:cBhvr>
                                        <p:cTn id="209" dur="1" fill="hold">
                                          <p:stCondLst>
                                            <p:cond delay="0"/>
                                          </p:stCondLst>
                                        </p:cTn>
                                        <p:tgtEl>
                                          <p:spTgt spid="224493"/>
                                        </p:tgtEl>
                                        <p:attrNameLst>
                                          <p:attrName>style.visibility</p:attrName>
                                        </p:attrNameLst>
                                      </p:cBhvr>
                                      <p:to>
                                        <p:strVal val="hidden"/>
                                      </p:to>
                                    </p:set>
                                  </p:childTnLst>
                                </p:cTn>
                              </p:par>
                            </p:childTnLst>
                          </p:cTn>
                        </p:par>
                        <p:par>
                          <p:cTn id="210" fill="hold" nodeType="afterGroup">
                            <p:stCondLst>
                              <p:cond delay="11500"/>
                            </p:stCondLst>
                            <p:childTnLst>
                              <p:par>
                                <p:cTn id="211" presetID="23" presetClass="entr" presetSubtype="16" fill="hold" grpId="0" nodeType="afterEffect">
                                  <p:stCondLst>
                                    <p:cond delay="0"/>
                                  </p:stCondLst>
                                  <p:childTnLst>
                                    <p:set>
                                      <p:cBhvr>
                                        <p:cTn id="212" dur="1" fill="hold">
                                          <p:stCondLst>
                                            <p:cond delay="0"/>
                                          </p:stCondLst>
                                        </p:cTn>
                                        <p:tgtEl>
                                          <p:spTgt spid="224494"/>
                                        </p:tgtEl>
                                        <p:attrNameLst>
                                          <p:attrName>style.visibility</p:attrName>
                                        </p:attrNameLst>
                                      </p:cBhvr>
                                      <p:to>
                                        <p:strVal val="visible"/>
                                      </p:to>
                                    </p:set>
                                    <p:anim calcmode="lin" valueType="num">
                                      <p:cBhvr>
                                        <p:cTn id="213" dur="500" fill="hold"/>
                                        <p:tgtEl>
                                          <p:spTgt spid="224494"/>
                                        </p:tgtEl>
                                        <p:attrNameLst>
                                          <p:attrName>ppt_w</p:attrName>
                                        </p:attrNameLst>
                                      </p:cBhvr>
                                      <p:tavLst>
                                        <p:tav tm="0">
                                          <p:val>
                                            <p:fltVal val="0"/>
                                          </p:val>
                                        </p:tav>
                                        <p:tav tm="100000">
                                          <p:val>
                                            <p:strVal val="#ppt_w"/>
                                          </p:val>
                                        </p:tav>
                                      </p:tavLst>
                                    </p:anim>
                                    <p:anim calcmode="lin" valueType="num">
                                      <p:cBhvr>
                                        <p:cTn id="214" dur="500" fill="hold"/>
                                        <p:tgtEl>
                                          <p:spTgt spid="224494"/>
                                        </p:tgtEl>
                                        <p:attrNameLst>
                                          <p:attrName>ppt_h</p:attrName>
                                        </p:attrNameLst>
                                      </p:cBhvr>
                                      <p:tavLst>
                                        <p:tav tm="0">
                                          <p:val>
                                            <p:fltVal val="0"/>
                                          </p:val>
                                        </p:tav>
                                        <p:tav tm="100000">
                                          <p:val>
                                            <p:strVal val="#ppt_h"/>
                                          </p:val>
                                        </p:tav>
                                      </p:tavLst>
                                    </p:anim>
                                  </p:childTnLst>
                                </p:cTn>
                              </p:par>
                            </p:childTnLst>
                          </p:cTn>
                        </p:par>
                        <p:par>
                          <p:cTn id="215" fill="hold" nodeType="afterGroup">
                            <p:stCondLst>
                              <p:cond delay="12000"/>
                            </p:stCondLst>
                            <p:childTnLst>
                              <p:par>
                                <p:cTn id="216" presetID="1" presetClass="exit" presetSubtype="0" fill="hold" grpId="1" nodeType="afterEffect">
                                  <p:stCondLst>
                                    <p:cond delay="0"/>
                                  </p:stCondLst>
                                  <p:childTnLst>
                                    <p:set>
                                      <p:cBhvr>
                                        <p:cTn id="217" dur="1" fill="hold">
                                          <p:stCondLst>
                                            <p:cond delay="0"/>
                                          </p:stCondLst>
                                        </p:cTn>
                                        <p:tgtEl>
                                          <p:spTgt spid="224494"/>
                                        </p:tgtEl>
                                        <p:attrNameLst>
                                          <p:attrName>style.visibility</p:attrName>
                                        </p:attrNameLst>
                                      </p:cBhvr>
                                      <p:to>
                                        <p:strVal val="hidden"/>
                                      </p:to>
                                    </p:set>
                                  </p:childTnLst>
                                </p:cTn>
                              </p:par>
                            </p:childTnLst>
                          </p:cTn>
                        </p:par>
                        <p:par>
                          <p:cTn id="218" fill="hold" nodeType="afterGroup">
                            <p:stCondLst>
                              <p:cond delay="12000"/>
                            </p:stCondLst>
                            <p:childTnLst>
                              <p:par>
                                <p:cTn id="219" presetID="23" presetClass="entr" presetSubtype="16" fill="hold" grpId="0" nodeType="afterEffect">
                                  <p:stCondLst>
                                    <p:cond delay="0"/>
                                  </p:stCondLst>
                                  <p:childTnLst>
                                    <p:set>
                                      <p:cBhvr>
                                        <p:cTn id="220" dur="1" fill="hold">
                                          <p:stCondLst>
                                            <p:cond delay="0"/>
                                          </p:stCondLst>
                                        </p:cTn>
                                        <p:tgtEl>
                                          <p:spTgt spid="224495"/>
                                        </p:tgtEl>
                                        <p:attrNameLst>
                                          <p:attrName>style.visibility</p:attrName>
                                        </p:attrNameLst>
                                      </p:cBhvr>
                                      <p:to>
                                        <p:strVal val="visible"/>
                                      </p:to>
                                    </p:set>
                                    <p:anim calcmode="lin" valueType="num">
                                      <p:cBhvr>
                                        <p:cTn id="221" dur="500" fill="hold"/>
                                        <p:tgtEl>
                                          <p:spTgt spid="224495"/>
                                        </p:tgtEl>
                                        <p:attrNameLst>
                                          <p:attrName>ppt_w</p:attrName>
                                        </p:attrNameLst>
                                      </p:cBhvr>
                                      <p:tavLst>
                                        <p:tav tm="0">
                                          <p:val>
                                            <p:fltVal val="0"/>
                                          </p:val>
                                        </p:tav>
                                        <p:tav tm="100000">
                                          <p:val>
                                            <p:strVal val="#ppt_w"/>
                                          </p:val>
                                        </p:tav>
                                      </p:tavLst>
                                    </p:anim>
                                    <p:anim calcmode="lin" valueType="num">
                                      <p:cBhvr>
                                        <p:cTn id="222" dur="500" fill="hold"/>
                                        <p:tgtEl>
                                          <p:spTgt spid="224495"/>
                                        </p:tgtEl>
                                        <p:attrNameLst>
                                          <p:attrName>ppt_h</p:attrName>
                                        </p:attrNameLst>
                                      </p:cBhvr>
                                      <p:tavLst>
                                        <p:tav tm="0">
                                          <p:val>
                                            <p:fltVal val="0"/>
                                          </p:val>
                                        </p:tav>
                                        <p:tav tm="100000">
                                          <p:val>
                                            <p:strVal val="#ppt_h"/>
                                          </p:val>
                                        </p:tav>
                                      </p:tavLst>
                                    </p:anim>
                                  </p:childTnLst>
                                </p:cTn>
                              </p:par>
                            </p:childTnLst>
                          </p:cTn>
                        </p:par>
                        <p:par>
                          <p:cTn id="223" fill="hold" nodeType="afterGroup">
                            <p:stCondLst>
                              <p:cond delay="12500"/>
                            </p:stCondLst>
                            <p:childTnLst>
                              <p:par>
                                <p:cTn id="224" presetID="1" presetClass="exit" presetSubtype="0" fill="hold" grpId="1" nodeType="afterEffect">
                                  <p:stCondLst>
                                    <p:cond delay="0"/>
                                  </p:stCondLst>
                                  <p:childTnLst>
                                    <p:set>
                                      <p:cBhvr>
                                        <p:cTn id="225" dur="1" fill="hold">
                                          <p:stCondLst>
                                            <p:cond delay="0"/>
                                          </p:stCondLst>
                                        </p:cTn>
                                        <p:tgtEl>
                                          <p:spTgt spid="224495"/>
                                        </p:tgtEl>
                                        <p:attrNameLst>
                                          <p:attrName>style.visibility</p:attrName>
                                        </p:attrNameLst>
                                      </p:cBhvr>
                                      <p:to>
                                        <p:strVal val="hidden"/>
                                      </p:to>
                                    </p:set>
                                  </p:childTnLst>
                                </p:cTn>
                              </p:par>
                            </p:childTnLst>
                          </p:cTn>
                        </p:par>
                        <p:par>
                          <p:cTn id="226" fill="hold" nodeType="afterGroup">
                            <p:stCondLst>
                              <p:cond delay="12500"/>
                            </p:stCondLst>
                            <p:childTnLst>
                              <p:par>
                                <p:cTn id="227" presetID="23" presetClass="entr" presetSubtype="16" fill="hold" grpId="0" nodeType="afterEffect">
                                  <p:stCondLst>
                                    <p:cond delay="0"/>
                                  </p:stCondLst>
                                  <p:childTnLst>
                                    <p:set>
                                      <p:cBhvr>
                                        <p:cTn id="228" dur="1" fill="hold">
                                          <p:stCondLst>
                                            <p:cond delay="0"/>
                                          </p:stCondLst>
                                        </p:cTn>
                                        <p:tgtEl>
                                          <p:spTgt spid="224497"/>
                                        </p:tgtEl>
                                        <p:attrNameLst>
                                          <p:attrName>style.visibility</p:attrName>
                                        </p:attrNameLst>
                                      </p:cBhvr>
                                      <p:to>
                                        <p:strVal val="visible"/>
                                      </p:to>
                                    </p:set>
                                    <p:anim calcmode="lin" valueType="num">
                                      <p:cBhvr>
                                        <p:cTn id="229" dur="500" fill="hold"/>
                                        <p:tgtEl>
                                          <p:spTgt spid="224497"/>
                                        </p:tgtEl>
                                        <p:attrNameLst>
                                          <p:attrName>ppt_w</p:attrName>
                                        </p:attrNameLst>
                                      </p:cBhvr>
                                      <p:tavLst>
                                        <p:tav tm="0">
                                          <p:val>
                                            <p:fltVal val="0"/>
                                          </p:val>
                                        </p:tav>
                                        <p:tav tm="100000">
                                          <p:val>
                                            <p:strVal val="#ppt_w"/>
                                          </p:val>
                                        </p:tav>
                                      </p:tavLst>
                                    </p:anim>
                                    <p:anim calcmode="lin" valueType="num">
                                      <p:cBhvr>
                                        <p:cTn id="230" dur="500" fill="hold"/>
                                        <p:tgtEl>
                                          <p:spTgt spid="224497"/>
                                        </p:tgtEl>
                                        <p:attrNameLst>
                                          <p:attrName>ppt_h</p:attrName>
                                        </p:attrNameLst>
                                      </p:cBhvr>
                                      <p:tavLst>
                                        <p:tav tm="0">
                                          <p:val>
                                            <p:fltVal val="0"/>
                                          </p:val>
                                        </p:tav>
                                        <p:tav tm="100000">
                                          <p:val>
                                            <p:strVal val="#ppt_h"/>
                                          </p:val>
                                        </p:tav>
                                      </p:tavLst>
                                    </p:anim>
                                  </p:childTnLst>
                                </p:cTn>
                              </p:par>
                            </p:childTnLst>
                          </p:cTn>
                        </p:par>
                        <p:par>
                          <p:cTn id="231" fill="hold" nodeType="afterGroup">
                            <p:stCondLst>
                              <p:cond delay="13000"/>
                            </p:stCondLst>
                            <p:childTnLst>
                              <p:par>
                                <p:cTn id="232" presetID="1" presetClass="exit" presetSubtype="0" fill="hold" grpId="1" nodeType="afterEffect">
                                  <p:stCondLst>
                                    <p:cond delay="0"/>
                                  </p:stCondLst>
                                  <p:childTnLst>
                                    <p:set>
                                      <p:cBhvr>
                                        <p:cTn id="233" dur="1" fill="hold">
                                          <p:stCondLst>
                                            <p:cond delay="0"/>
                                          </p:stCondLst>
                                        </p:cTn>
                                        <p:tgtEl>
                                          <p:spTgt spid="224497"/>
                                        </p:tgtEl>
                                        <p:attrNameLst>
                                          <p:attrName>style.visibility</p:attrName>
                                        </p:attrNameLst>
                                      </p:cBhvr>
                                      <p:to>
                                        <p:strVal val="hidden"/>
                                      </p:to>
                                    </p:set>
                                  </p:childTnLst>
                                </p:cTn>
                              </p:par>
                            </p:childTnLst>
                          </p:cTn>
                        </p:par>
                        <p:par>
                          <p:cTn id="234" fill="hold" nodeType="afterGroup">
                            <p:stCondLst>
                              <p:cond delay="13000"/>
                            </p:stCondLst>
                            <p:childTnLst>
                              <p:par>
                                <p:cTn id="235" presetID="23" presetClass="entr" presetSubtype="16" fill="hold" grpId="0" nodeType="afterEffect">
                                  <p:stCondLst>
                                    <p:cond delay="0"/>
                                  </p:stCondLst>
                                  <p:childTnLst>
                                    <p:set>
                                      <p:cBhvr>
                                        <p:cTn id="236" dur="1" fill="hold">
                                          <p:stCondLst>
                                            <p:cond delay="0"/>
                                          </p:stCondLst>
                                        </p:cTn>
                                        <p:tgtEl>
                                          <p:spTgt spid="224498"/>
                                        </p:tgtEl>
                                        <p:attrNameLst>
                                          <p:attrName>style.visibility</p:attrName>
                                        </p:attrNameLst>
                                      </p:cBhvr>
                                      <p:to>
                                        <p:strVal val="visible"/>
                                      </p:to>
                                    </p:set>
                                    <p:anim calcmode="lin" valueType="num">
                                      <p:cBhvr>
                                        <p:cTn id="237" dur="500" fill="hold"/>
                                        <p:tgtEl>
                                          <p:spTgt spid="224498"/>
                                        </p:tgtEl>
                                        <p:attrNameLst>
                                          <p:attrName>ppt_w</p:attrName>
                                        </p:attrNameLst>
                                      </p:cBhvr>
                                      <p:tavLst>
                                        <p:tav tm="0">
                                          <p:val>
                                            <p:fltVal val="0"/>
                                          </p:val>
                                        </p:tav>
                                        <p:tav tm="100000">
                                          <p:val>
                                            <p:strVal val="#ppt_w"/>
                                          </p:val>
                                        </p:tav>
                                      </p:tavLst>
                                    </p:anim>
                                    <p:anim calcmode="lin" valueType="num">
                                      <p:cBhvr>
                                        <p:cTn id="238" dur="500" fill="hold"/>
                                        <p:tgtEl>
                                          <p:spTgt spid="224498"/>
                                        </p:tgtEl>
                                        <p:attrNameLst>
                                          <p:attrName>ppt_h</p:attrName>
                                        </p:attrNameLst>
                                      </p:cBhvr>
                                      <p:tavLst>
                                        <p:tav tm="0">
                                          <p:val>
                                            <p:fltVal val="0"/>
                                          </p:val>
                                        </p:tav>
                                        <p:tav tm="100000">
                                          <p:val>
                                            <p:strVal val="#ppt_h"/>
                                          </p:val>
                                        </p:tav>
                                      </p:tavLst>
                                    </p:anim>
                                  </p:childTnLst>
                                </p:cTn>
                              </p:par>
                            </p:childTnLst>
                          </p:cTn>
                        </p:par>
                        <p:par>
                          <p:cTn id="239" fill="hold" nodeType="afterGroup">
                            <p:stCondLst>
                              <p:cond delay="13500"/>
                            </p:stCondLst>
                            <p:childTnLst>
                              <p:par>
                                <p:cTn id="240" presetID="1" presetClass="exit" presetSubtype="0" fill="hold" grpId="1" nodeType="afterEffect">
                                  <p:stCondLst>
                                    <p:cond delay="0"/>
                                  </p:stCondLst>
                                  <p:childTnLst>
                                    <p:set>
                                      <p:cBhvr>
                                        <p:cTn id="241" dur="1" fill="hold">
                                          <p:stCondLst>
                                            <p:cond delay="0"/>
                                          </p:stCondLst>
                                        </p:cTn>
                                        <p:tgtEl>
                                          <p:spTgt spid="224498"/>
                                        </p:tgtEl>
                                        <p:attrNameLst>
                                          <p:attrName>style.visibility</p:attrName>
                                        </p:attrNameLst>
                                      </p:cBhvr>
                                      <p:to>
                                        <p:strVal val="hidden"/>
                                      </p:to>
                                    </p:set>
                                  </p:childTnLst>
                                </p:cTn>
                              </p:par>
                            </p:childTnLst>
                          </p:cTn>
                        </p:par>
                        <p:par>
                          <p:cTn id="242" fill="hold" nodeType="afterGroup">
                            <p:stCondLst>
                              <p:cond delay="13500"/>
                            </p:stCondLst>
                            <p:childTnLst>
                              <p:par>
                                <p:cTn id="243" presetID="23" presetClass="entr" presetSubtype="16" fill="hold" grpId="0" nodeType="afterEffect">
                                  <p:stCondLst>
                                    <p:cond delay="0"/>
                                  </p:stCondLst>
                                  <p:childTnLst>
                                    <p:set>
                                      <p:cBhvr>
                                        <p:cTn id="244" dur="1" fill="hold">
                                          <p:stCondLst>
                                            <p:cond delay="0"/>
                                          </p:stCondLst>
                                        </p:cTn>
                                        <p:tgtEl>
                                          <p:spTgt spid="224499"/>
                                        </p:tgtEl>
                                        <p:attrNameLst>
                                          <p:attrName>style.visibility</p:attrName>
                                        </p:attrNameLst>
                                      </p:cBhvr>
                                      <p:to>
                                        <p:strVal val="visible"/>
                                      </p:to>
                                    </p:set>
                                    <p:anim calcmode="lin" valueType="num">
                                      <p:cBhvr>
                                        <p:cTn id="245" dur="500" fill="hold"/>
                                        <p:tgtEl>
                                          <p:spTgt spid="224499"/>
                                        </p:tgtEl>
                                        <p:attrNameLst>
                                          <p:attrName>ppt_w</p:attrName>
                                        </p:attrNameLst>
                                      </p:cBhvr>
                                      <p:tavLst>
                                        <p:tav tm="0">
                                          <p:val>
                                            <p:fltVal val="0"/>
                                          </p:val>
                                        </p:tav>
                                        <p:tav tm="100000">
                                          <p:val>
                                            <p:strVal val="#ppt_w"/>
                                          </p:val>
                                        </p:tav>
                                      </p:tavLst>
                                    </p:anim>
                                    <p:anim calcmode="lin" valueType="num">
                                      <p:cBhvr>
                                        <p:cTn id="246" dur="500" fill="hold"/>
                                        <p:tgtEl>
                                          <p:spTgt spid="224499"/>
                                        </p:tgtEl>
                                        <p:attrNameLst>
                                          <p:attrName>ppt_h</p:attrName>
                                        </p:attrNameLst>
                                      </p:cBhvr>
                                      <p:tavLst>
                                        <p:tav tm="0">
                                          <p:val>
                                            <p:fltVal val="0"/>
                                          </p:val>
                                        </p:tav>
                                        <p:tav tm="100000">
                                          <p:val>
                                            <p:strVal val="#ppt_h"/>
                                          </p:val>
                                        </p:tav>
                                      </p:tavLst>
                                    </p:anim>
                                  </p:childTnLst>
                                </p:cTn>
                              </p:par>
                            </p:childTnLst>
                          </p:cTn>
                        </p:par>
                        <p:par>
                          <p:cTn id="247" fill="hold" nodeType="afterGroup">
                            <p:stCondLst>
                              <p:cond delay="14000"/>
                            </p:stCondLst>
                            <p:childTnLst>
                              <p:par>
                                <p:cTn id="248" presetID="1" presetClass="exit" presetSubtype="0" fill="hold" grpId="1" nodeType="afterEffect">
                                  <p:stCondLst>
                                    <p:cond delay="0"/>
                                  </p:stCondLst>
                                  <p:childTnLst>
                                    <p:set>
                                      <p:cBhvr>
                                        <p:cTn id="249" dur="1" fill="hold">
                                          <p:stCondLst>
                                            <p:cond delay="0"/>
                                          </p:stCondLst>
                                        </p:cTn>
                                        <p:tgtEl>
                                          <p:spTgt spid="224499"/>
                                        </p:tgtEl>
                                        <p:attrNameLst>
                                          <p:attrName>style.visibility</p:attrName>
                                        </p:attrNameLst>
                                      </p:cBhvr>
                                      <p:to>
                                        <p:strVal val="hidden"/>
                                      </p:to>
                                    </p:set>
                                  </p:childTnLst>
                                </p:cTn>
                              </p:par>
                            </p:childTnLst>
                          </p:cTn>
                        </p:par>
                        <p:par>
                          <p:cTn id="250" fill="hold" nodeType="afterGroup">
                            <p:stCondLst>
                              <p:cond delay="14000"/>
                            </p:stCondLst>
                            <p:childTnLst>
                              <p:par>
                                <p:cTn id="251" presetID="23" presetClass="entr" presetSubtype="16" fill="hold" grpId="0" nodeType="afterEffect">
                                  <p:stCondLst>
                                    <p:cond delay="0"/>
                                  </p:stCondLst>
                                  <p:childTnLst>
                                    <p:set>
                                      <p:cBhvr>
                                        <p:cTn id="252" dur="1" fill="hold">
                                          <p:stCondLst>
                                            <p:cond delay="0"/>
                                          </p:stCondLst>
                                        </p:cTn>
                                        <p:tgtEl>
                                          <p:spTgt spid="224500"/>
                                        </p:tgtEl>
                                        <p:attrNameLst>
                                          <p:attrName>style.visibility</p:attrName>
                                        </p:attrNameLst>
                                      </p:cBhvr>
                                      <p:to>
                                        <p:strVal val="visible"/>
                                      </p:to>
                                    </p:set>
                                    <p:anim calcmode="lin" valueType="num">
                                      <p:cBhvr>
                                        <p:cTn id="253" dur="500" fill="hold"/>
                                        <p:tgtEl>
                                          <p:spTgt spid="224500"/>
                                        </p:tgtEl>
                                        <p:attrNameLst>
                                          <p:attrName>ppt_w</p:attrName>
                                        </p:attrNameLst>
                                      </p:cBhvr>
                                      <p:tavLst>
                                        <p:tav tm="0">
                                          <p:val>
                                            <p:fltVal val="0"/>
                                          </p:val>
                                        </p:tav>
                                        <p:tav tm="100000">
                                          <p:val>
                                            <p:strVal val="#ppt_w"/>
                                          </p:val>
                                        </p:tav>
                                      </p:tavLst>
                                    </p:anim>
                                    <p:anim calcmode="lin" valueType="num">
                                      <p:cBhvr>
                                        <p:cTn id="254" dur="500" fill="hold"/>
                                        <p:tgtEl>
                                          <p:spTgt spid="224500"/>
                                        </p:tgtEl>
                                        <p:attrNameLst>
                                          <p:attrName>ppt_h</p:attrName>
                                        </p:attrNameLst>
                                      </p:cBhvr>
                                      <p:tavLst>
                                        <p:tav tm="0">
                                          <p:val>
                                            <p:fltVal val="0"/>
                                          </p:val>
                                        </p:tav>
                                        <p:tav tm="100000">
                                          <p:val>
                                            <p:strVal val="#ppt_h"/>
                                          </p:val>
                                        </p:tav>
                                      </p:tavLst>
                                    </p:anim>
                                  </p:childTnLst>
                                </p:cTn>
                              </p:par>
                            </p:childTnLst>
                          </p:cTn>
                        </p:par>
                        <p:par>
                          <p:cTn id="255" fill="hold" nodeType="afterGroup">
                            <p:stCondLst>
                              <p:cond delay="14500"/>
                            </p:stCondLst>
                            <p:childTnLst>
                              <p:par>
                                <p:cTn id="256" presetID="1" presetClass="exit" presetSubtype="0" fill="hold" grpId="1" nodeType="afterEffect">
                                  <p:stCondLst>
                                    <p:cond delay="0"/>
                                  </p:stCondLst>
                                  <p:childTnLst>
                                    <p:set>
                                      <p:cBhvr>
                                        <p:cTn id="257" dur="1" fill="hold">
                                          <p:stCondLst>
                                            <p:cond delay="0"/>
                                          </p:stCondLst>
                                        </p:cTn>
                                        <p:tgtEl>
                                          <p:spTgt spid="224500"/>
                                        </p:tgtEl>
                                        <p:attrNameLst>
                                          <p:attrName>style.visibility</p:attrName>
                                        </p:attrNameLst>
                                      </p:cBhvr>
                                      <p:to>
                                        <p:strVal val="hidden"/>
                                      </p:to>
                                    </p:set>
                                  </p:childTnLst>
                                </p:cTn>
                              </p:par>
                            </p:childTnLst>
                          </p:cTn>
                        </p:par>
                        <p:par>
                          <p:cTn id="258" fill="hold" nodeType="afterGroup">
                            <p:stCondLst>
                              <p:cond delay="14500"/>
                            </p:stCondLst>
                            <p:childTnLst>
                              <p:par>
                                <p:cTn id="259" presetID="23" presetClass="entr" presetSubtype="16" fill="hold" grpId="0" nodeType="afterEffect">
                                  <p:stCondLst>
                                    <p:cond delay="0"/>
                                  </p:stCondLst>
                                  <p:childTnLst>
                                    <p:set>
                                      <p:cBhvr>
                                        <p:cTn id="260" dur="1" fill="hold">
                                          <p:stCondLst>
                                            <p:cond delay="0"/>
                                          </p:stCondLst>
                                        </p:cTn>
                                        <p:tgtEl>
                                          <p:spTgt spid="224501"/>
                                        </p:tgtEl>
                                        <p:attrNameLst>
                                          <p:attrName>style.visibility</p:attrName>
                                        </p:attrNameLst>
                                      </p:cBhvr>
                                      <p:to>
                                        <p:strVal val="visible"/>
                                      </p:to>
                                    </p:set>
                                    <p:anim calcmode="lin" valueType="num">
                                      <p:cBhvr>
                                        <p:cTn id="261" dur="500" fill="hold"/>
                                        <p:tgtEl>
                                          <p:spTgt spid="224501"/>
                                        </p:tgtEl>
                                        <p:attrNameLst>
                                          <p:attrName>ppt_w</p:attrName>
                                        </p:attrNameLst>
                                      </p:cBhvr>
                                      <p:tavLst>
                                        <p:tav tm="0">
                                          <p:val>
                                            <p:fltVal val="0"/>
                                          </p:val>
                                        </p:tav>
                                        <p:tav tm="100000">
                                          <p:val>
                                            <p:strVal val="#ppt_w"/>
                                          </p:val>
                                        </p:tav>
                                      </p:tavLst>
                                    </p:anim>
                                    <p:anim calcmode="lin" valueType="num">
                                      <p:cBhvr>
                                        <p:cTn id="262" dur="500" fill="hold"/>
                                        <p:tgtEl>
                                          <p:spTgt spid="224501"/>
                                        </p:tgtEl>
                                        <p:attrNameLst>
                                          <p:attrName>ppt_h</p:attrName>
                                        </p:attrNameLst>
                                      </p:cBhvr>
                                      <p:tavLst>
                                        <p:tav tm="0">
                                          <p:val>
                                            <p:fltVal val="0"/>
                                          </p:val>
                                        </p:tav>
                                        <p:tav tm="100000">
                                          <p:val>
                                            <p:strVal val="#ppt_h"/>
                                          </p:val>
                                        </p:tav>
                                      </p:tavLst>
                                    </p:anim>
                                  </p:childTnLst>
                                </p:cTn>
                              </p:par>
                            </p:childTnLst>
                          </p:cTn>
                        </p:par>
                        <p:par>
                          <p:cTn id="263" fill="hold" nodeType="afterGroup">
                            <p:stCondLst>
                              <p:cond delay="15000"/>
                            </p:stCondLst>
                            <p:childTnLst>
                              <p:par>
                                <p:cTn id="264" presetID="1" presetClass="exit" presetSubtype="0" fill="hold" grpId="1" nodeType="afterEffect">
                                  <p:stCondLst>
                                    <p:cond delay="0"/>
                                  </p:stCondLst>
                                  <p:childTnLst>
                                    <p:set>
                                      <p:cBhvr>
                                        <p:cTn id="265" dur="1" fill="hold">
                                          <p:stCondLst>
                                            <p:cond delay="0"/>
                                          </p:stCondLst>
                                        </p:cTn>
                                        <p:tgtEl>
                                          <p:spTgt spid="224501"/>
                                        </p:tgtEl>
                                        <p:attrNameLst>
                                          <p:attrName>style.visibility</p:attrName>
                                        </p:attrNameLst>
                                      </p:cBhvr>
                                      <p:to>
                                        <p:strVal val="hidden"/>
                                      </p:to>
                                    </p:set>
                                  </p:childTnLst>
                                </p:cTn>
                              </p:par>
                            </p:childTnLst>
                          </p:cTn>
                        </p:par>
                        <p:par>
                          <p:cTn id="266" fill="hold" nodeType="afterGroup">
                            <p:stCondLst>
                              <p:cond delay="15000"/>
                            </p:stCondLst>
                            <p:childTnLst>
                              <p:par>
                                <p:cTn id="267" presetID="23" presetClass="entr" presetSubtype="16" fill="hold" grpId="0" nodeType="afterEffect">
                                  <p:stCondLst>
                                    <p:cond delay="0"/>
                                  </p:stCondLst>
                                  <p:childTnLst>
                                    <p:set>
                                      <p:cBhvr>
                                        <p:cTn id="268" dur="1" fill="hold">
                                          <p:stCondLst>
                                            <p:cond delay="0"/>
                                          </p:stCondLst>
                                        </p:cTn>
                                        <p:tgtEl>
                                          <p:spTgt spid="224503"/>
                                        </p:tgtEl>
                                        <p:attrNameLst>
                                          <p:attrName>style.visibility</p:attrName>
                                        </p:attrNameLst>
                                      </p:cBhvr>
                                      <p:to>
                                        <p:strVal val="visible"/>
                                      </p:to>
                                    </p:set>
                                    <p:anim calcmode="lin" valueType="num">
                                      <p:cBhvr>
                                        <p:cTn id="269" dur="500" fill="hold"/>
                                        <p:tgtEl>
                                          <p:spTgt spid="224503"/>
                                        </p:tgtEl>
                                        <p:attrNameLst>
                                          <p:attrName>ppt_w</p:attrName>
                                        </p:attrNameLst>
                                      </p:cBhvr>
                                      <p:tavLst>
                                        <p:tav tm="0">
                                          <p:val>
                                            <p:fltVal val="0"/>
                                          </p:val>
                                        </p:tav>
                                        <p:tav tm="100000">
                                          <p:val>
                                            <p:strVal val="#ppt_w"/>
                                          </p:val>
                                        </p:tav>
                                      </p:tavLst>
                                    </p:anim>
                                    <p:anim calcmode="lin" valueType="num">
                                      <p:cBhvr>
                                        <p:cTn id="270" dur="500" fill="hold"/>
                                        <p:tgtEl>
                                          <p:spTgt spid="224503"/>
                                        </p:tgtEl>
                                        <p:attrNameLst>
                                          <p:attrName>ppt_h</p:attrName>
                                        </p:attrNameLst>
                                      </p:cBhvr>
                                      <p:tavLst>
                                        <p:tav tm="0">
                                          <p:val>
                                            <p:fltVal val="0"/>
                                          </p:val>
                                        </p:tav>
                                        <p:tav tm="100000">
                                          <p:val>
                                            <p:strVal val="#ppt_h"/>
                                          </p:val>
                                        </p:tav>
                                      </p:tavLst>
                                    </p:anim>
                                  </p:childTnLst>
                                </p:cTn>
                              </p:par>
                            </p:childTnLst>
                          </p:cTn>
                        </p:par>
                        <p:par>
                          <p:cTn id="271" fill="hold" nodeType="afterGroup">
                            <p:stCondLst>
                              <p:cond delay="15500"/>
                            </p:stCondLst>
                            <p:childTnLst>
                              <p:par>
                                <p:cTn id="272" presetID="1" presetClass="exit" presetSubtype="0" fill="hold" grpId="1" nodeType="afterEffect">
                                  <p:stCondLst>
                                    <p:cond delay="0"/>
                                  </p:stCondLst>
                                  <p:childTnLst>
                                    <p:set>
                                      <p:cBhvr>
                                        <p:cTn id="273" dur="1" fill="hold">
                                          <p:stCondLst>
                                            <p:cond delay="0"/>
                                          </p:stCondLst>
                                        </p:cTn>
                                        <p:tgtEl>
                                          <p:spTgt spid="224503"/>
                                        </p:tgtEl>
                                        <p:attrNameLst>
                                          <p:attrName>style.visibility</p:attrName>
                                        </p:attrNameLst>
                                      </p:cBhvr>
                                      <p:to>
                                        <p:strVal val="hidden"/>
                                      </p:to>
                                    </p:set>
                                  </p:childTnLst>
                                </p:cTn>
                              </p:par>
                            </p:childTnLst>
                          </p:cTn>
                        </p:par>
                        <p:par>
                          <p:cTn id="274" fill="hold" nodeType="afterGroup">
                            <p:stCondLst>
                              <p:cond delay="15500"/>
                            </p:stCondLst>
                            <p:childTnLst>
                              <p:par>
                                <p:cTn id="275" presetID="23" presetClass="entr" presetSubtype="16" fill="hold" grpId="0" nodeType="afterEffect">
                                  <p:stCondLst>
                                    <p:cond delay="0"/>
                                  </p:stCondLst>
                                  <p:childTnLst>
                                    <p:set>
                                      <p:cBhvr>
                                        <p:cTn id="276" dur="1" fill="hold">
                                          <p:stCondLst>
                                            <p:cond delay="0"/>
                                          </p:stCondLst>
                                        </p:cTn>
                                        <p:tgtEl>
                                          <p:spTgt spid="224504"/>
                                        </p:tgtEl>
                                        <p:attrNameLst>
                                          <p:attrName>style.visibility</p:attrName>
                                        </p:attrNameLst>
                                      </p:cBhvr>
                                      <p:to>
                                        <p:strVal val="visible"/>
                                      </p:to>
                                    </p:set>
                                    <p:anim calcmode="lin" valueType="num">
                                      <p:cBhvr>
                                        <p:cTn id="277" dur="500" fill="hold"/>
                                        <p:tgtEl>
                                          <p:spTgt spid="224504"/>
                                        </p:tgtEl>
                                        <p:attrNameLst>
                                          <p:attrName>ppt_w</p:attrName>
                                        </p:attrNameLst>
                                      </p:cBhvr>
                                      <p:tavLst>
                                        <p:tav tm="0">
                                          <p:val>
                                            <p:fltVal val="0"/>
                                          </p:val>
                                        </p:tav>
                                        <p:tav tm="100000">
                                          <p:val>
                                            <p:strVal val="#ppt_w"/>
                                          </p:val>
                                        </p:tav>
                                      </p:tavLst>
                                    </p:anim>
                                    <p:anim calcmode="lin" valueType="num">
                                      <p:cBhvr>
                                        <p:cTn id="278" dur="500" fill="hold"/>
                                        <p:tgtEl>
                                          <p:spTgt spid="224504"/>
                                        </p:tgtEl>
                                        <p:attrNameLst>
                                          <p:attrName>ppt_h</p:attrName>
                                        </p:attrNameLst>
                                      </p:cBhvr>
                                      <p:tavLst>
                                        <p:tav tm="0">
                                          <p:val>
                                            <p:fltVal val="0"/>
                                          </p:val>
                                        </p:tav>
                                        <p:tav tm="100000">
                                          <p:val>
                                            <p:strVal val="#ppt_h"/>
                                          </p:val>
                                        </p:tav>
                                      </p:tavLst>
                                    </p:anim>
                                  </p:childTnLst>
                                </p:cTn>
                              </p:par>
                            </p:childTnLst>
                          </p:cTn>
                        </p:par>
                        <p:par>
                          <p:cTn id="279" fill="hold" nodeType="afterGroup">
                            <p:stCondLst>
                              <p:cond delay="16000"/>
                            </p:stCondLst>
                            <p:childTnLst>
                              <p:par>
                                <p:cTn id="280" presetID="1" presetClass="exit" presetSubtype="0" fill="hold" grpId="1" nodeType="afterEffect">
                                  <p:stCondLst>
                                    <p:cond delay="0"/>
                                  </p:stCondLst>
                                  <p:childTnLst>
                                    <p:set>
                                      <p:cBhvr>
                                        <p:cTn id="281" dur="1" fill="hold">
                                          <p:stCondLst>
                                            <p:cond delay="0"/>
                                          </p:stCondLst>
                                        </p:cTn>
                                        <p:tgtEl>
                                          <p:spTgt spid="224504"/>
                                        </p:tgtEl>
                                        <p:attrNameLst>
                                          <p:attrName>style.visibility</p:attrName>
                                        </p:attrNameLst>
                                      </p:cBhvr>
                                      <p:to>
                                        <p:strVal val="hidden"/>
                                      </p:to>
                                    </p:set>
                                  </p:childTnLst>
                                </p:cTn>
                              </p:par>
                            </p:childTnLst>
                          </p:cTn>
                        </p:par>
                        <p:par>
                          <p:cTn id="282" fill="hold" nodeType="afterGroup">
                            <p:stCondLst>
                              <p:cond delay="16000"/>
                            </p:stCondLst>
                            <p:childTnLst>
                              <p:par>
                                <p:cTn id="283" presetID="23" presetClass="entr" presetSubtype="16" fill="hold" grpId="0" nodeType="afterEffect">
                                  <p:stCondLst>
                                    <p:cond delay="0"/>
                                  </p:stCondLst>
                                  <p:childTnLst>
                                    <p:set>
                                      <p:cBhvr>
                                        <p:cTn id="284" dur="1" fill="hold">
                                          <p:stCondLst>
                                            <p:cond delay="0"/>
                                          </p:stCondLst>
                                        </p:cTn>
                                        <p:tgtEl>
                                          <p:spTgt spid="224505"/>
                                        </p:tgtEl>
                                        <p:attrNameLst>
                                          <p:attrName>style.visibility</p:attrName>
                                        </p:attrNameLst>
                                      </p:cBhvr>
                                      <p:to>
                                        <p:strVal val="visible"/>
                                      </p:to>
                                    </p:set>
                                    <p:anim calcmode="lin" valueType="num">
                                      <p:cBhvr>
                                        <p:cTn id="285" dur="500" fill="hold"/>
                                        <p:tgtEl>
                                          <p:spTgt spid="224505"/>
                                        </p:tgtEl>
                                        <p:attrNameLst>
                                          <p:attrName>ppt_w</p:attrName>
                                        </p:attrNameLst>
                                      </p:cBhvr>
                                      <p:tavLst>
                                        <p:tav tm="0">
                                          <p:val>
                                            <p:fltVal val="0"/>
                                          </p:val>
                                        </p:tav>
                                        <p:tav tm="100000">
                                          <p:val>
                                            <p:strVal val="#ppt_w"/>
                                          </p:val>
                                        </p:tav>
                                      </p:tavLst>
                                    </p:anim>
                                    <p:anim calcmode="lin" valueType="num">
                                      <p:cBhvr>
                                        <p:cTn id="286" dur="500" fill="hold"/>
                                        <p:tgtEl>
                                          <p:spTgt spid="224505"/>
                                        </p:tgtEl>
                                        <p:attrNameLst>
                                          <p:attrName>ppt_h</p:attrName>
                                        </p:attrNameLst>
                                      </p:cBhvr>
                                      <p:tavLst>
                                        <p:tav tm="0">
                                          <p:val>
                                            <p:fltVal val="0"/>
                                          </p:val>
                                        </p:tav>
                                        <p:tav tm="100000">
                                          <p:val>
                                            <p:strVal val="#ppt_h"/>
                                          </p:val>
                                        </p:tav>
                                      </p:tavLst>
                                    </p:anim>
                                  </p:childTnLst>
                                </p:cTn>
                              </p:par>
                            </p:childTnLst>
                          </p:cTn>
                        </p:par>
                        <p:par>
                          <p:cTn id="287" fill="hold" nodeType="afterGroup">
                            <p:stCondLst>
                              <p:cond delay="16500"/>
                            </p:stCondLst>
                            <p:childTnLst>
                              <p:par>
                                <p:cTn id="288" presetID="1" presetClass="exit" presetSubtype="0" fill="hold" grpId="1" nodeType="afterEffect">
                                  <p:stCondLst>
                                    <p:cond delay="0"/>
                                  </p:stCondLst>
                                  <p:childTnLst>
                                    <p:set>
                                      <p:cBhvr>
                                        <p:cTn id="289" dur="1" fill="hold">
                                          <p:stCondLst>
                                            <p:cond delay="0"/>
                                          </p:stCondLst>
                                        </p:cTn>
                                        <p:tgtEl>
                                          <p:spTgt spid="224505"/>
                                        </p:tgtEl>
                                        <p:attrNameLst>
                                          <p:attrName>style.visibility</p:attrName>
                                        </p:attrNameLst>
                                      </p:cBhvr>
                                      <p:to>
                                        <p:strVal val="hidden"/>
                                      </p:to>
                                    </p:set>
                                  </p:childTnLst>
                                </p:cTn>
                              </p:par>
                            </p:childTnLst>
                          </p:cTn>
                        </p:par>
                        <p:par>
                          <p:cTn id="290" fill="hold" nodeType="afterGroup">
                            <p:stCondLst>
                              <p:cond delay="16500"/>
                            </p:stCondLst>
                            <p:childTnLst>
                              <p:par>
                                <p:cTn id="291" presetID="23" presetClass="entr" presetSubtype="16" fill="hold" grpId="0" nodeType="afterEffect">
                                  <p:stCondLst>
                                    <p:cond delay="0"/>
                                  </p:stCondLst>
                                  <p:childTnLst>
                                    <p:set>
                                      <p:cBhvr>
                                        <p:cTn id="292" dur="1" fill="hold">
                                          <p:stCondLst>
                                            <p:cond delay="0"/>
                                          </p:stCondLst>
                                        </p:cTn>
                                        <p:tgtEl>
                                          <p:spTgt spid="224506"/>
                                        </p:tgtEl>
                                        <p:attrNameLst>
                                          <p:attrName>style.visibility</p:attrName>
                                        </p:attrNameLst>
                                      </p:cBhvr>
                                      <p:to>
                                        <p:strVal val="visible"/>
                                      </p:to>
                                    </p:set>
                                    <p:anim calcmode="lin" valueType="num">
                                      <p:cBhvr>
                                        <p:cTn id="293" dur="500" fill="hold"/>
                                        <p:tgtEl>
                                          <p:spTgt spid="224506"/>
                                        </p:tgtEl>
                                        <p:attrNameLst>
                                          <p:attrName>ppt_w</p:attrName>
                                        </p:attrNameLst>
                                      </p:cBhvr>
                                      <p:tavLst>
                                        <p:tav tm="0">
                                          <p:val>
                                            <p:fltVal val="0"/>
                                          </p:val>
                                        </p:tav>
                                        <p:tav tm="100000">
                                          <p:val>
                                            <p:strVal val="#ppt_w"/>
                                          </p:val>
                                        </p:tav>
                                      </p:tavLst>
                                    </p:anim>
                                    <p:anim calcmode="lin" valueType="num">
                                      <p:cBhvr>
                                        <p:cTn id="294" dur="500" fill="hold"/>
                                        <p:tgtEl>
                                          <p:spTgt spid="224506"/>
                                        </p:tgtEl>
                                        <p:attrNameLst>
                                          <p:attrName>ppt_h</p:attrName>
                                        </p:attrNameLst>
                                      </p:cBhvr>
                                      <p:tavLst>
                                        <p:tav tm="0">
                                          <p:val>
                                            <p:fltVal val="0"/>
                                          </p:val>
                                        </p:tav>
                                        <p:tav tm="100000">
                                          <p:val>
                                            <p:strVal val="#ppt_h"/>
                                          </p:val>
                                        </p:tav>
                                      </p:tavLst>
                                    </p:anim>
                                  </p:childTnLst>
                                </p:cTn>
                              </p:par>
                            </p:childTnLst>
                          </p:cTn>
                        </p:par>
                        <p:par>
                          <p:cTn id="295" fill="hold" nodeType="afterGroup">
                            <p:stCondLst>
                              <p:cond delay="17000"/>
                            </p:stCondLst>
                            <p:childTnLst>
                              <p:par>
                                <p:cTn id="296" presetID="1" presetClass="exit" presetSubtype="0" fill="hold" grpId="1" nodeType="afterEffect">
                                  <p:stCondLst>
                                    <p:cond delay="0"/>
                                  </p:stCondLst>
                                  <p:childTnLst>
                                    <p:set>
                                      <p:cBhvr>
                                        <p:cTn id="297" dur="1" fill="hold">
                                          <p:stCondLst>
                                            <p:cond delay="0"/>
                                          </p:stCondLst>
                                        </p:cTn>
                                        <p:tgtEl>
                                          <p:spTgt spid="224506"/>
                                        </p:tgtEl>
                                        <p:attrNameLst>
                                          <p:attrName>style.visibility</p:attrName>
                                        </p:attrNameLst>
                                      </p:cBhvr>
                                      <p:to>
                                        <p:strVal val="hidden"/>
                                      </p:to>
                                    </p:set>
                                  </p:childTnLst>
                                </p:cTn>
                              </p:par>
                            </p:childTnLst>
                          </p:cTn>
                        </p:par>
                        <p:par>
                          <p:cTn id="298" fill="hold" nodeType="afterGroup">
                            <p:stCondLst>
                              <p:cond delay="17000"/>
                            </p:stCondLst>
                            <p:childTnLst>
                              <p:par>
                                <p:cTn id="299" presetID="23" presetClass="entr" presetSubtype="16" fill="hold" grpId="0" nodeType="afterEffect">
                                  <p:stCondLst>
                                    <p:cond delay="0"/>
                                  </p:stCondLst>
                                  <p:childTnLst>
                                    <p:set>
                                      <p:cBhvr>
                                        <p:cTn id="300" dur="1" fill="hold">
                                          <p:stCondLst>
                                            <p:cond delay="0"/>
                                          </p:stCondLst>
                                        </p:cTn>
                                        <p:tgtEl>
                                          <p:spTgt spid="224507"/>
                                        </p:tgtEl>
                                        <p:attrNameLst>
                                          <p:attrName>style.visibility</p:attrName>
                                        </p:attrNameLst>
                                      </p:cBhvr>
                                      <p:to>
                                        <p:strVal val="visible"/>
                                      </p:to>
                                    </p:set>
                                    <p:anim calcmode="lin" valueType="num">
                                      <p:cBhvr>
                                        <p:cTn id="301" dur="500" fill="hold"/>
                                        <p:tgtEl>
                                          <p:spTgt spid="224507"/>
                                        </p:tgtEl>
                                        <p:attrNameLst>
                                          <p:attrName>ppt_w</p:attrName>
                                        </p:attrNameLst>
                                      </p:cBhvr>
                                      <p:tavLst>
                                        <p:tav tm="0">
                                          <p:val>
                                            <p:fltVal val="0"/>
                                          </p:val>
                                        </p:tav>
                                        <p:tav tm="100000">
                                          <p:val>
                                            <p:strVal val="#ppt_w"/>
                                          </p:val>
                                        </p:tav>
                                      </p:tavLst>
                                    </p:anim>
                                    <p:anim calcmode="lin" valueType="num">
                                      <p:cBhvr>
                                        <p:cTn id="302" dur="500" fill="hold"/>
                                        <p:tgtEl>
                                          <p:spTgt spid="224507"/>
                                        </p:tgtEl>
                                        <p:attrNameLst>
                                          <p:attrName>ppt_h</p:attrName>
                                        </p:attrNameLst>
                                      </p:cBhvr>
                                      <p:tavLst>
                                        <p:tav tm="0">
                                          <p:val>
                                            <p:fltVal val="0"/>
                                          </p:val>
                                        </p:tav>
                                        <p:tav tm="100000">
                                          <p:val>
                                            <p:strVal val="#ppt_h"/>
                                          </p:val>
                                        </p:tav>
                                      </p:tavLst>
                                    </p:anim>
                                  </p:childTnLst>
                                </p:cTn>
                              </p:par>
                            </p:childTnLst>
                          </p:cTn>
                        </p:par>
                        <p:par>
                          <p:cTn id="303" fill="hold" nodeType="afterGroup">
                            <p:stCondLst>
                              <p:cond delay="17500"/>
                            </p:stCondLst>
                            <p:childTnLst>
                              <p:par>
                                <p:cTn id="304" presetID="1" presetClass="exit" presetSubtype="0" fill="hold" grpId="1" nodeType="afterEffect">
                                  <p:stCondLst>
                                    <p:cond delay="0"/>
                                  </p:stCondLst>
                                  <p:childTnLst>
                                    <p:set>
                                      <p:cBhvr>
                                        <p:cTn id="305" dur="1" fill="hold">
                                          <p:stCondLst>
                                            <p:cond delay="0"/>
                                          </p:stCondLst>
                                        </p:cTn>
                                        <p:tgtEl>
                                          <p:spTgt spid="224507"/>
                                        </p:tgtEl>
                                        <p:attrNameLst>
                                          <p:attrName>style.visibility</p:attrName>
                                        </p:attrNameLst>
                                      </p:cBhvr>
                                      <p:to>
                                        <p:strVal val="hidden"/>
                                      </p:to>
                                    </p:set>
                                  </p:childTnLst>
                                </p:cTn>
                              </p:par>
                            </p:childTnLst>
                          </p:cTn>
                        </p:par>
                        <p:par>
                          <p:cTn id="306" fill="hold" nodeType="afterGroup">
                            <p:stCondLst>
                              <p:cond delay="17500"/>
                            </p:stCondLst>
                            <p:childTnLst>
                              <p:par>
                                <p:cTn id="307" presetID="23" presetClass="entr" presetSubtype="16" fill="hold" grpId="0" nodeType="afterEffect">
                                  <p:stCondLst>
                                    <p:cond delay="0"/>
                                  </p:stCondLst>
                                  <p:childTnLst>
                                    <p:set>
                                      <p:cBhvr>
                                        <p:cTn id="308" dur="1" fill="hold">
                                          <p:stCondLst>
                                            <p:cond delay="0"/>
                                          </p:stCondLst>
                                        </p:cTn>
                                        <p:tgtEl>
                                          <p:spTgt spid="224508"/>
                                        </p:tgtEl>
                                        <p:attrNameLst>
                                          <p:attrName>style.visibility</p:attrName>
                                        </p:attrNameLst>
                                      </p:cBhvr>
                                      <p:to>
                                        <p:strVal val="visible"/>
                                      </p:to>
                                    </p:set>
                                    <p:anim calcmode="lin" valueType="num">
                                      <p:cBhvr>
                                        <p:cTn id="309" dur="500" fill="hold"/>
                                        <p:tgtEl>
                                          <p:spTgt spid="224508"/>
                                        </p:tgtEl>
                                        <p:attrNameLst>
                                          <p:attrName>ppt_w</p:attrName>
                                        </p:attrNameLst>
                                      </p:cBhvr>
                                      <p:tavLst>
                                        <p:tav tm="0">
                                          <p:val>
                                            <p:fltVal val="0"/>
                                          </p:val>
                                        </p:tav>
                                        <p:tav tm="100000">
                                          <p:val>
                                            <p:strVal val="#ppt_w"/>
                                          </p:val>
                                        </p:tav>
                                      </p:tavLst>
                                    </p:anim>
                                    <p:anim calcmode="lin" valueType="num">
                                      <p:cBhvr>
                                        <p:cTn id="310" dur="500" fill="hold"/>
                                        <p:tgtEl>
                                          <p:spTgt spid="224508"/>
                                        </p:tgtEl>
                                        <p:attrNameLst>
                                          <p:attrName>ppt_h</p:attrName>
                                        </p:attrNameLst>
                                      </p:cBhvr>
                                      <p:tavLst>
                                        <p:tav tm="0">
                                          <p:val>
                                            <p:fltVal val="0"/>
                                          </p:val>
                                        </p:tav>
                                        <p:tav tm="100000">
                                          <p:val>
                                            <p:strVal val="#ppt_h"/>
                                          </p:val>
                                        </p:tav>
                                      </p:tavLst>
                                    </p:anim>
                                  </p:childTnLst>
                                </p:cTn>
                              </p:par>
                            </p:childTnLst>
                          </p:cTn>
                        </p:par>
                        <p:par>
                          <p:cTn id="311" fill="hold" nodeType="afterGroup">
                            <p:stCondLst>
                              <p:cond delay="18000"/>
                            </p:stCondLst>
                            <p:childTnLst>
                              <p:par>
                                <p:cTn id="312" presetID="1" presetClass="exit" presetSubtype="0" fill="hold" grpId="1" nodeType="afterEffect">
                                  <p:stCondLst>
                                    <p:cond delay="0"/>
                                  </p:stCondLst>
                                  <p:childTnLst>
                                    <p:set>
                                      <p:cBhvr>
                                        <p:cTn id="313" dur="1" fill="hold">
                                          <p:stCondLst>
                                            <p:cond delay="0"/>
                                          </p:stCondLst>
                                        </p:cTn>
                                        <p:tgtEl>
                                          <p:spTgt spid="224508"/>
                                        </p:tgtEl>
                                        <p:attrNameLst>
                                          <p:attrName>style.visibility</p:attrName>
                                        </p:attrNameLst>
                                      </p:cBhvr>
                                      <p:to>
                                        <p:strVal val="hidden"/>
                                      </p:to>
                                    </p:set>
                                  </p:childTnLst>
                                </p:cTn>
                              </p:par>
                            </p:childTnLst>
                          </p:cTn>
                        </p:par>
                        <p:par>
                          <p:cTn id="314" fill="hold" nodeType="afterGroup">
                            <p:stCondLst>
                              <p:cond delay="18000"/>
                            </p:stCondLst>
                            <p:childTnLst>
                              <p:par>
                                <p:cTn id="315" presetID="23" presetClass="entr" presetSubtype="16" fill="hold" grpId="0" nodeType="afterEffect">
                                  <p:stCondLst>
                                    <p:cond delay="0"/>
                                  </p:stCondLst>
                                  <p:childTnLst>
                                    <p:set>
                                      <p:cBhvr>
                                        <p:cTn id="316" dur="1" fill="hold">
                                          <p:stCondLst>
                                            <p:cond delay="0"/>
                                          </p:stCondLst>
                                        </p:cTn>
                                        <p:tgtEl>
                                          <p:spTgt spid="224509"/>
                                        </p:tgtEl>
                                        <p:attrNameLst>
                                          <p:attrName>style.visibility</p:attrName>
                                        </p:attrNameLst>
                                      </p:cBhvr>
                                      <p:to>
                                        <p:strVal val="visible"/>
                                      </p:to>
                                    </p:set>
                                    <p:anim calcmode="lin" valueType="num">
                                      <p:cBhvr>
                                        <p:cTn id="317" dur="500" fill="hold"/>
                                        <p:tgtEl>
                                          <p:spTgt spid="224509"/>
                                        </p:tgtEl>
                                        <p:attrNameLst>
                                          <p:attrName>ppt_w</p:attrName>
                                        </p:attrNameLst>
                                      </p:cBhvr>
                                      <p:tavLst>
                                        <p:tav tm="0">
                                          <p:val>
                                            <p:fltVal val="0"/>
                                          </p:val>
                                        </p:tav>
                                        <p:tav tm="100000">
                                          <p:val>
                                            <p:strVal val="#ppt_w"/>
                                          </p:val>
                                        </p:tav>
                                      </p:tavLst>
                                    </p:anim>
                                    <p:anim calcmode="lin" valueType="num">
                                      <p:cBhvr>
                                        <p:cTn id="318" dur="500" fill="hold"/>
                                        <p:tgtEl>
                                          <p:spTgt spid="224509"/>
                                        </p:tgtEl>
                                        <p:attrNameLst>
                                          <p:attrName>ppt_h</p:attrName>
                                        </p:attrNameLst>
                                      </p:cBhvr>
                                      <p:tavLst>
                                        <p:tav tm="0">
                                          <p:val>
                                            <p:fltVal val="0"/>
                                          </p:val>
                                        </p:tav>
                                        <p:tav tm="100000">
                                          <p:val>
                                            <p:strVal val="#ppt_h"/>
                                          </p:val>
                                        </p:tav>
                                      </p:tavLst>
                                    </p:anim>
                                  </p:childTnLst>
                                </p:cTn>
                              </p:par>
                            </p:childTnLst>
                          </p:cTn>
                        </p:par>
                        <p:par>
                          <p:cTn id="319" fill="hold" nodeType="afterGroup">
                            <p:stCondLst>
                              <p:cond delay="18500"/>
                            </p:stCondLst>
                            <p:childTnLst>
                              <p:par>
                                <p:cTn id="320" presetID="1" presetClass="exit" presetSubtype="0" fill="hold" grpId="1" nodeType="afterEffect">
                                  <p:stCondLst>
                                    <p:cond delay="0"/>
                                  </p:stCondLst>
                                  <p:childTnLst>
                                    <p:set>
                                      <p:cBhvr>
                                        <p:cTn id="321" dur="1" fill="hold">
                                          <p:stCondLst>
                                            <p:cond delay="0"/>
                                          </p:stCondLst>
                                        </p:cTn>
                                        <p:tgtEl>
                                          <p:spTgt spid="224509"/>
                                        </p:tgtEl>
                                        <p:attrNameLst>
                                          <p:attrName>style.visibility</p:attrName>
                                        </p:attrNameLst>
                                      </p:cBhvr>
                                      <p:to>
                                        <p:strVal val="hidden"/>
                                      </p:to>
                                    </p:set>
                                  </p:childTnLst>
                                </p:cTn>
                              </p:par>
                            </p:childTnLst>
                          </p:cTn>
                        </p:par>
                        <p:par>
                          <p:cTn id="322" fill="hold" nodeType="afterGroup">
                            <p:stCondLst>
                              <p:cond delay="18500"/>
                            </p:stCondLst>
                            <p:childTnLst>
                              <p:par>
                                <p:cTn id="323" presetID="23" presetClass="entr" presetSubtype="16" fill="hold" grpId="0" nodeType="afterEffect">
                                  <p:stCondLst>
                                    <p:cond delay="0"/>
                                  </p:stCondLst>
                                  <p:childTnLst>
                                    <p:set>
                                      <p:cBhvr>
                                        <p:cTn id="324" dur="1" fill="hold">
                                          <p:stCondLst>
                                            <p:cond delay="0"/>
                                          </p:stCondLst>
                                        </p:cTn>
                                        <p:tgtEl>
                                          <p:spTgt spid="224510"/>
                                        </p:tgtEl>
                                        <p:attrNameLst>
                                          <p:attrName>style.visibility</p:attrName>
                                        </p:attrNameLst>
                                      </p:cBhvr>
                                      <p:to>
                                        <p:strVal val="visible"/>
                                      </p:to>
                                    </p:set>
                                    <p:anim calcmode="lin" valueType="num">
                                      <p:cBhvr>
                                        <p:cTn id="325" dur="500" fill="hold"/>
                                        <p:tgtEl>
                                          <p:spTgt spid="224510"/>
                                        </p:tgtEl>
                                        <p:attrNameLst>
                                          <p:attrName>ppt_w</p:attrName>
                                        </p:attrNameLst>
                                      </p:cBhvr>
                                      <p:tavLst>
                                        <p:tav tm="0">
                                          <p:val>
                                            <p:fltVal val="0"/>
                                          </p:val>
                                        </p:tav>
                                        <p:tav tm="100000">
                                          <p:val>
                                            <p:strVal val="#ppt_w"/>
                                          </p:val>
                                        </p:tav>
                                      </p:tavLst>
                                    </p:anim>
                                    <p:anim calcmode="lin" valueType="num">
                                      <p:cBhvr>
                                        <p:cTn id="326" dur="500" fill="hold"/>
                                        <p:tgtEl>
                                          <p:spTgt spid="224510"/>
                                        </p:tgtEl>
                                        <p:attrNameLst>
                                          <p:attrName>ppt_h</p:attrName>
                                        </p:attrNameLst>
                                      </p:cBhvr>
                                      <p:tavLst>
                                        <p:tav tm="0">
                                          <p:val>
                                            <p:fltVal val="0"/>
                                          </p:val>
                                        </p:tav>
                                        <p:tav tm="100000">
                                          <p:val>
                                            <p:strVal val="#ppt_h"/>
                                          </p:val>
                                        </p:tav>
                                      </p:tavLst>
                                    </p:anim>
                                  </p:childTnLst>
                                </p:cTn>
                              </p:par>
                            </p:childTnLst>
                          </p:cTn>
                        </p:par>
                        <p:par>
                          <p:cTn id="327" fill="hold" nodeType="afterGroup">
                            <p:stCondLst>
                              <p:cond delay="19000"/>
                            </p:stCondLst>
                            <p:childTnLst>
                              <p:par>
                                <p:cTn id="328" presetID="1" presetClass="exit" presetSubtype="0" fill="hold" grpId="1" nodeType="afterEffect">
                                  <p:stCondLst>
                                    <p:cond delay="0"/>
                                  </p:stCondLst>
                                  <p:childTnLst>
                                    <p:set>
                                      <p:cBhvr>
                                        <p:cTn id="329" dur="1" fill="hold">
                                          <p:stCondLst>
                                            <p:cond delay="0"/>
                                          </p:stCondLst>
                                        </p:cTn>
                                        <p:tgtEl>
                                          <p:spTgt spid="224510"/>
                                        </p:tgtEl>
                                        <p:attrNameLst>
                                          <p:attrName>style.visibility</p:attrName>
                                        </p:attrNameLst>
                                      </p:cBhvr>
                                      <p:to>
                                        <p:strVal val="hidden"/>
                                      </p:to>
                                    </p:set>
                                  </p:childTnLst>
                                </p:cTn>
                              </p:par>
                            </p:childTnLst>
                          </p:cTn>
                        </p:par>
                        <p:par>
                          <p:cTn id="330" fill="hold" nodeType="afterGroup">
                            <p:stCondLst>
                              <p:cond delay="19000"/>
                            </p:stCondLst>
                            <p:childTnLst>
                              <p:par>
                                <p:cTn id="331" presetID="23" presetClass="entr" presetSubtype="16" fill="hold" grpId="0" nodeType="afterEffect">
                                  <p:stCondLst>
                                    <p:cond delay="0"/>
                                  </p:stCondLst>
                                  <p:childTnLst>
                                    <p:set>
                                      <p:cBhvr>
                                        <p:cTn id="332" dur="1" fill="hold">
                                          <p:stCondLst>
                                            <p:cond delay="0"/>
                                          </p:stCondLst>
                                        </p:cTn>
                                        <p:tgtEl>
                                          <p:spTgt spid="224511"/>
                                        </p:tgtEl>
                                        <p:attrNameLst>
                                          <p:attrName>style.visibility</p:attrName>
                                        </p:attrNameLst>
                                      </p:cBhvr>
                                      <p:to>
                                        <p:strVal val="visible"/>
                                      </p:to>
                                    </p:set>
                                    <p:anim calcmode="lin" valueType="num">
                                      <p:cBhvr>
                                        <p:cTn id="333" dur="500" fill="hold"/>
                                        <p:tgtEl>
                                          <p:spTgt spid="224511"/>
                                        </p:tgtEl>
                                        <p:attrNameLst>
                                          <p:attrName>ppt_w</p:attrName>
                                        </p:attrNameLst>
                                      </p:cBhvr>
                                      <p:tavLst>
                                        <p:tav tm="0">
                                          <p:val>
                                            <p:fltVal val="0"/>
                                          </p:val>
                                        </p:tav>
                                        <p:tav tm="100000">
                                          <p:val>
                                            <p:strVal val="#ppt_w"/>
                                          </p:val>
                                        </p:tav>
                                      </p:tavLst>
                                    </p:anim>
                                    <p:anim calcmode="lin" valueType="num">
                                      <p:cBhvr>
                                        <p:cTn id="334" dur="500" fill="hold"/>
                                        <p:tgtEl>
                                          <p:spTgt spid="224511"/>
                                        </p:tgtEl>
                                        <p:attrNameLst>
                                          <p:attrName>ppt_h</p:attrName>
                                        </p:attrNameLst>
                                      </p:cBhvr>
                                      <p:tavLst>
                                        <p:tav tm="0">
                                          <p:val>
                                            <p:fltVal val="0"/>
                                          </p:val>
                                        </p:tav>
                                        <p:tav tm="100000">
                                          <p:val>
                                            <p:strVal val="#ppt_h"/>
                                          </p:val>
                                        </p:tav>
                                      </p:tavLst>
                                    </p:anim>
                                  </p:childTnLst>
                                </p:cTn>
                              </p:par>
                            </p:childTnLst>
                          </p:cTn>
                        </p:par>
                        <p:par>
                          <p:cTn id="335" fill="hold" nodeType="afterGroup">
                            <p:stCondLst>
                              <p:cond delay="19500"/>
                            </p:stCondLst>
                            <p:childTnLst>
                              <p:par>
                                <p:cTn id="336" presetID="1" presetClass="exit" presetSubtype="0" fill="hold" grpId="1" nodeType="afterEffect">
                                  <p:stCondLst>
                                    <p:cond delay="0"/>
                                  </p:stCondLst>
                                  <p:childTnLst>
                                    <p:set>
                                      <p:cBhvr>
                                        <p:cTn id="337" dur="1" fill="hold">
                                          <p:stCondLst>
                                            <p:cond delay="0"/>
                                          </p:stCondLst>
                                        </p:cTn>
                                        <p:tgtEl>
                                          <p:spTgt spid="224511"/>
                                        </p:tgtEl>
                                        <p:attrNameLst>
                                          <p:attrName>style.visibility</p:attrName>
                                        </p:attrNameLst>
                                      </p:cBhvr>
                                      <p:to>
                                        <p:strVal val="hidden"/>
                                      </p:to>
                                    </p:set>
                                  </p:childTnLst>
                                </p:cTn>
                              </p:par>
                            </p:childTnLst>
                          </p:cTn>
                        </p:par>
                        <p:par>
                          <p:cTn id="338" fill="hold" nodeType="afterGroup">
                            <p:stCondLst>
                              <p:cond delay="19500"/>
                            </p:stCondLst>
                            <p:childTnLst>
                              <p:par>
                                <p:cTn id="339" presetID="23" presetClass="entr" presetSubtype="16" fill="hold" grpId="0" nodeType="afterEffect">
                                  <p:stCondLst>
                                    <p:cond delay="0"/>
                                  </p:stCondLst>
                                  <p:childTnLst>
                                    <p:set>
                                      <p:cBhvr>
                                        <p:cTn id="340" dur="1" fill="hold">
                                          <p:stCondLst>
                                            <p:cond delay="0"/>
                                          </p:stCondLst>
                                        </p:cTn>
                                        <p:tgtEl>
                                          <p:spTgt spid="224512"/>
                                        </p:tgtEl>
                                        <p:attrNameLst>
                                          <p:attrName>style.visibility</p:attrName>
                                        </p:attrNameLst>
                                      </p:cBhvr>
                                      <p:to>
                                        <p:strVal val="visible"/>
                                      </p:to>
                                    </p:set>
                                    <p:anim calcmode="lin" valueType="num">
                                      <p:cBhvr>
                                        <p:cTn id="341" dur="500" fill="hold"/>
                                        <p:tgtEl>
                                          <p:spTgt spid="224512"/>
                                        </p:tgtEl>
                                        <p:attrNameLst>
                                          <p:attrName>ppt_w</p:attrName>
                                        </p:attrNameLst>
                                      </p:cBhvr>
                                      <p:tavLst>
                                        <p:tav tm="0">
                                          <p:val>
                                            <p:fltVal val="0"/>
                                          </p:val>
                                        </p:tav>
                                        <p:tav tm="100000">
                                          <p:val>
                                            <p:strVal val="#ppt_w"/>
                                          </p:val>
                                        </p:tav>
                                      </p:tavLst>
                                    </p:anim>
                                    <p:anim calcmode="lin" valueType="num">
                                      <p:cBhvr>
                                        <p:cTn id="342" dur="500" fill="hold"/>
                                        <p:tgtEl>
                                          <p:spTgt spid="2245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470" grpId="0"/>
      <p:bldP spid="224470" grpId="1"/>
      <p:bldP spid="224471" grpId="0"/>
      <p:bldP spid="224471" grpId="1"/>
      <p:bldP spid="224472" grpId="0"/>
      <p:bldP spid="224472" grpId="1"/>
      <p:bldP spid="224473" grpId="0"/>
      <p:bldP spid="224473" grpId="1"/>
      <p:bldP spid="224474" grpId="0"/>
      <p:bldP spid="224474" grpId="1"/>
      <p:bldP spid="224475" grpId="0"/>
      <p:bldP spid="224475" grpId="1"/>
      <p:bldP spid="224476" grpId="0"/>
      <p:bldP spid="224476" grpId="1"/>
      <p:bldP spid="224477" grpId="0"/>
      <p:bldP spid="224477" grpId="1"/>
      <p:bldP spid="224478" grpId="0"/>
      <p:bldP spid="224478" grpId="1"/>
      <p:bldP spid="224479" grpId="0"/>
      <p:bldP spid="224479" grpId="1"/>
      <p:bldP spid="224480" grpId="0"/>
      <p:bldP spid="224480" grpId="1"/>
      <p:bldP spid="224481" grpId="0"/>
      <p:bldP spid="224481" grpId="1"/>
      <p:bldP spid="224482" grpId="0"/>
      <p:bldP spid="224482" grpId="1"/>
      <p:bldP spid="224483" grpId="0"/>
      <p:bldP spid="224483" grpId="1"/>
      <p:bldP spid="224484" grpId="0"/>
      <p:bldP spid="224484" grpId="1"/>
      <p:bldP spid="224485" grpId="0"/>
      <p:bldP spid="224485" grpId="1"/>
      <p:bldP spid="224486" grpId="0"/>
      <p:bldP spid="224486" grpId="1"/>
      <p:bldP spid="224487" grpId="0"/>
      <p:bldP spid="224487" grpId="1"/>
      <p:bldP spid="224488" grpId="0"/>
      <p:bldP spid="224488" grpId="1"/>
      <p:bldP spid="224489" grpId="0"/>
      <p:bldP spid="224489" grpId="1"/>
      <p:bldP spid="224491" grpId="0"/>
      <p:bldP spid="224491" grpId="1"/>
      <p:bldP spid="224492" grpId="0"/>
      <p:bldP spid="224492" grpId="1"/>
      <p:bldP spid="224493" grpId="0"/>
      <p:bldP spid="224493" grpId="1"/>
      <p:bldP spid="224494" grpId="0"/>
      <p:bldP spid="224494" grpId="1"/>
      <p:bldP spid="224495" grpId="0"/>
      <p:bldP spid="224495" grpId="1"/>
      <p:bldP spid="224497" grpId="0"/>
      <p:bldP spid="224497" grpId="1"/>
      <p:bldP spid="224498" grpId="0"/>
      <p:bldP spid="224498" grpId="1"/>
      <p:bldP spid="224499" grpId="0"/>
      <p:bldP spid="224499" grpId="1"/>
      <p:bldP spid="224500" grpId="0"/>
      <p:bldP spid="224500" grpId="1"/>
      <p:bldP spid="224501" grpId="0"/>
      <p:bldP spid="224501" grpId="1"/>
      <p:bldP spid="224503" grpId="0"/>
      <p:bldP spid="224503" grpId="1"/>
      <p:bldP spid="224504" grpId="0"/>
      <p:bldP spid="224504" grpId="1"/>
      <p:bldP spid="224505" grpId="0"/>
      <p:bldP spid="224505" grpId="1"/>
      <p:bldP spid="224506" grpId="0"/>
      <p:bldP spid="224506" grpId="1"/>
      <p:bldP spid="224507" grpId="0"/>
      <p:bldP spid="224507" grpId="1"/>
      <p:bldP spid="224508" grpId="0"/>
      <p:bldP spid="224508" grpId="1"/>
      <p:bldP spid="224509" grpId="0"/>
      <p:bldP spid="224509" grpId="1"/>
      <p:bldP spid="224510" grpId="0"/>
      <p:bldP spid="224510" grpId="1"/>
      <p:bldP spid="224511" grpId="0"/>
      <p:bldP spid="224511" grpId="1"/>
      <p:bldP spid="2245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Freeform 3"/>
          <p:cNvSpPr>
            <a:spLocks/>
          </p:cNvSpPr>
          <p:nvPr/>
        </p:nvSpPr>
        <p:spPr bwMode="auto">
          <a:xfrm>
            <a:off x="1616075" y="858838"/>
            <a:ext cx="1620838" cy="3049587"/>
          </a:xfrm>
          <a:custGeom>
            <a:avLst/>
            <a:gdLst/>
            <a:ahLst/>
            <a:cxnLst>
              <a:cxn ang="0">
                <a:pos x="984" y="24"/>
              </a:cxn>
              <a:cxn ang="0">
                <a:pos x="996" y="72"/>
              </a:cxn>
              <a:cxn ang="0">
                <a:pos x="1008" y="120"/>
              </a:cxn>
              <a:cxn ang="0">
                <a:pos x="1020" y="180"/>
              </a:cxn>
              <a:cxn ang="0">
                <a:pos x="1020" y="240"/>
              </a:cxn>
              <a:cxn ang="0">
                <a:pos x="1020" y="300"/>
              </a:cxn>
              <a:cxn ang="0">
                <a:pos x="1020" y="348"/>
              </a:cxn>
              <a:cxn ang="0">
                <a:pos x="1020" y="396"/>
              </a:cxn>
              <a:cxn ang="0">
                <a:pos x="1008" y="456"/>
              </a:cxn>
              <a:cxn ang="0">
                <a:pos x="996" y="516"/>
              </a:cxn>
              <a:cxn ang="0">
                <a:pos x="996" y="564"/>
              </a:cxn>
              <a:cxn ang="0">
                <a:pos x="972" y="636"/>
              </a:cxn>
              <a:cxn ang="0">
                <a:pos x="972" y="696"/>
              </a:cxn>
              <a:cxn ang="0">
                <a:pos x="948" y="744"/>
              </a:cxn>
              <a:cxn ang="0">
                <a:pos x="936" y="792"/>
              </a:cxn>
              <a:cxn ang="0">
                <a:pos x="924" y="864"/>
              </a:cxn>
              <a:cxn ang="0">
                <a:pos x="900" y="912"/>
              </a:cxn>
              <a:cxn ang="0">
                <a:pos x="888" y="960"/>
              </a:cxn>
              <a:cxn ang="0">
                <a:pos x="864" y="1020"/>
              </a:cxn>
              <a:cxn ang="0">
                <a:pos x="840" y="1068"/>
              </a:cxn>
              <a:cxn ang="0">
                <a:pos x="828" y="1116"/>
              </a:cxn>
              <a:cxn ang="0">
                <a:pos x="792" y="1176"/>
              </a:cxn>
              <a:cxn ang="0">
                <a:pos x="768" y="1224"/>
              </a:cxn>
              <a:cxn ang="0">
                <a:pos x="732" y="1284"/>
              </a:cxn>
              <a:cxn ang="0">
                <a:pos x="696" y="1332"/>
              </a:cxn>
              <a:cxn ang="0">
                <a:pos x="660" y="1380"/>
              </a:cxn>
              <a:cxn ang="0">
                <a:pos x="636" y="1428"/>
              </a:cxn>
              <a:cxn ang="0">
                <a:pos x="600" y="1476"/>
              </a:cxn>
              <a:cxn ang="0">
                <a:pos x="564" y="1524"/>
              </a:cxn>
              <a:cxn ang="0">
                <a:pos x="540" y="1560"/>
              </a:cxn>
              <a:cxn ang="0">
                <a:pos x="516" y="1608"/>
              </a:cxn>
              <a:cxn ang="0">
                <a:pos x="480" y="1644"/>
              </a:cxn>
              <a:cxn ang="0">
                <a:pos x="432" y="1692"/>
              </a:cxn>
              <a:cxn ang="0">
                <a:pos x="396" y="1728"/>
              </a:cxn>
              <a:cxn ang="0">
                <a:pos x="336" y="1764"/>
              </a:cxn>
              <a:cxn ang="0">
                <a:pos x="288" y="1800"/>
              </a:cxn>
              <a:cxn ang="0">
                <a:pos x="228" y="1836"/>
              </a:cxn>
              <a:cxn ang="0">
                <a:pos x="168" y="1860"/>
              </a:cxn>
              <a:cxn ang="0">
                <a:pos x="96" y="1884"/>
              </a:cxn>
              <a:cxn ang="0">
                <a:pos x="48" y="1908"/>
              </a:cxn>
              <a:cxn ang="0">
                <a:pos x="0" y="1920"/>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4" name="Rectangle 4"/>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5" name="Rectangle 5"/>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6" name="Freeform 6"/>
          <p:cNvSpPr>
            <a:spLocks/>
          </p:cNvSpPr>
          <p:nvPr/>
        </p:nvSpPr>
        <p:spPr bwMode="auto">
          <a:xfrm>
            <a:off x="6991350" y="3978275"/>
            <a:ext cx="1430338" cy="2097088"/>
          </a:xfrm>
          <a:custGeom>
            <a:avLst/>
            <a:gdLst/>
            <a:ahLst/>
            <a:cxnLst>
              <a:cxn ang="0">
                <a:pos x="900" y="0"/>
              </a:cxn>
              <a:cxn ang="0">
                <a:pos x="876" y="12"/>
              </a:cxn>
              <a:cxn ang="0">
                <a:pos x="852" y="24"/>
              </a:cxn>
              <a:cxn ang="0">
                <a:pos x="828" y="36"/>
              </a:cxn>
              <a:cxn ang="0">
                <a:pos x="804" y="48"/>
              </a:cxn>
              <a:cxn ang="0">
                <a:pos x="780" y="60"/>
              </a:cxn>
              <a:cxn ang="0">
                <a:pos x="768" y="84"/>
              </a:cxn>
              <a:cxn ang="0">
                <a:pos x="744" y="96"/>
              </a:cxn>
              <a:cxn ang="0">
                <a:pos x="720" y="120"/>
              </a:cxn>
              <a:cxn ang="0">
                <a:pos x="696" y="132"/>
              </a:cxn>
              <a:cxn ang="0">
                <a:pos x="684" y="156"/>
              </a:cxn>
              <a:cxn ang="0">
                <a:pos x="660" y="168"/>
              </a:cxn>
              <a:cxn ang="0">
                <a:pos x="648" y="192"/>
              </a:cxn>
              <a:cxn ang="0">
                <a:pos x="624" y="216"/>
              </a:cxn>
              <a:cxn ang="0">
                <a:pos x="612" y="240"/>
              </a:cxn>
              <a:cxn ang="0">
                <a:pos x="588" y="252"/>
              </a:cxn>
              <a:cxn ang="0">
                <a:pos x="576" y="276"/>
              </a:cxn>
              <a:cxn ang="0">
                <a:pos x="552" y="288"/>
              </a:cxn>
              <a:cxn ang="0">
                <a:pos x="528" y="312"/>
              </a:cxn>
              <a:cxn ang="0">
                <a:pos x="516" y="336"/>
              </a:cxn>
              <a:cxn ang="0">
                <a:pos x="492" y="360"/>
              </a:cxn>
              <a:cxn ang="0">
                <a:pos x="468" y="372"/>
              </a:cxn>
              <a:cxn ang="0">
                <a:pos x="456" y="396"/>
              </a:cxn>
              <a:cxn ang="0">
                <a:pos x="432" y="420"/>
              </a:cxn>
              <a:cxn ang="0">
                <a:pos x="408" y="444"/>
              </a:cxn>
              <a:cxn ang="0">
                <a:pos x="396" y="468"/>
              </a:cxn>
              <a:cxn ang="0">
                <a:pos x="372" y="492"/>
              </a:cxn>
              <a:cxn ang="0">
                <a:pos x="360" y="516"/>
              </a:cxn>
              <a:cxn ang="0">
                <a:pos x="336" y="540"/>
              </a:cxn>
              <a:cxn ang="0">
                <a:pos x="324" y="564"/>
              </a:cxn>
              <a:cxn ang="0">
                <a:pos x="312" y="588"/>
              </a:cxn>
              <a:cxn ang="0">
                <a:pos x="288" y="624"/>
              </a:cxn>
              <a:cxn ang="0">
                <a:pos x="276" y="648"/>
              </a:cxn>
              <a:cxn ang="0">
                <a:pos x="264" y="684"/>
              </a:cxn>
              <a:cxn ang="0">
                <a:pos x="240" y="708"/>
              </a:cxn>
              <a:cxn ang="0">
                <a:pos x="228" y="732"/>
              </a:cxn>
              <a:cxn ang="0">
                <a:pos x="216" y="756"/>
              </a:cxn>
              <a:cxn ang="0">
                <a:pos x="204" y="780"/>
              </a:cxn>
              <a:cxn ang="0">
                <a:pos x="192" y="804"/>
              </a:cxn>
              <a:cxn ang="0">
                <a:pos x="180" y="828"/>
              </a:cxn>
              <a:cxn ang="0">
                <a:pos x="168" y="852"/>
              </a:cxn>
              <a:cxn ang="0">
                <a:pos x="156" y="876"/>
              </a:cxn>
              <a:cxn ang="0">
                <a:pos x="144" y="900"/>
              </a:cxn>
              <a:cxn ang="0">
                <a:pos x="132" y="924"/>
              </a:cxn>
              <a:cxn ang="0">
                <a:pos x="120" y="948"/>
              </a:cxn>
              <a:cxn ang="0">
                <a:pos x="120" y="972"/>
              </a:cxn>
              <a:cxn ang="0">
                <a:pos x="108" y="996"/>
              </a:cxn>
              <a:cxn ang="0">
                <a:pos x="96" y="1020"/>
              </a:cxn>
              <a:cxn ang="0">
                <a:pos x="96" y="1044"/>
              </a:cxn>
              <a:cxn ang="0">
                <a:pos x="84" y="1068"/>
              </a:cxn>
              <a:cxn ang="0">
                <a:pos x="72" y="1092"/>
              </a:cxn>
              <a:cxn ang="0">
                <a:pos x="60" y="1116"/>
              </a:cxn>
              <a:cxn ang="0">
                <a:pos x="60" y="1140"/>
              </a:cxn>
              <a:cxn ang="0">
                <a:pos x="48" y="1164"/>
              </a:cxn>
              <a:cxn ang="0">
                <a:pos x="36" y="1188"/>
              </a:cxn>
              <a:cxn ang="0">
                <a:pos x="36" y="1212"/>
              </a:cxn>
              <a:cxn ang="0">
                <a:pos x="24" y="1236"/>
              </a:cxn>
              <a:cxn ang="0">
                <a:pos x="12" y="1260"/>
              </a:cxn>
              <a:cxn ang="0">
                <a:pos x="12" y="1296"/>
              </a:cxn>
              <a:cxn ang="0">
                <a:pos x="0" y="1320"/>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7" name="Freeform 7"/>
          <p:cNvSpPr>
            <a:spLocks/>
          </p:cNvSpPr>
          <p:nvPr/>
        </p:nvSpPr>
        <p:spPr bwMode="auto">
          <a:xfrm>
            <a:off x="3562350" y="1695450"/>
            <a:ext cx="4097338" cy="2916238"/>
          </a:xfrm>
          <a:custGeom>
            <a:avLst/>
            <a:gdLst/>
            <a:ahLst/>
            <a:cxnLst>
              <a:cxn ang="0">
                <a:pos x="2555" y="1824"/>
              </a:cxn>
              <a:cxn ang="0">
                <a:pos x="2494" y="1800"/>
              </a:cxn>
              <a:cxn ang="0">
                <a:pos x="2444" y="1787"/>
              </a:cxn>
              <a:cxn ang="0">
                <a:pos x="2395" y="1763"/>
              </a:cxn>
              <a:cxn ang="0">
                <a:pos x="2345" y="1727"/>
              </a:cxn>
              <a:cxn ang="0">
                <a:pos x="2296" y="1702"/>
              </a:cxn>
              <a:cxn ang="0">
                <a:pos x="2247" y="1678"/>
              </a:cxn>
              <a:cxn ang="0">
                <a:pos x="2185" y="1641"/>
              </a:cxn>
              <a:cxn ang="0">
                <a:pos x="2123" y="1605"/>
              </a:cxn>
              <a:cxn ang="0">
                <a:pos x="2074" y="1581"/>
              </a:cxn>
              <a:cxn ang="0">
                <a:pos x="2024" y="1556"/>
              </a:cxn>
              <a:cxn ang="0">
                <a:pos x="1975" y="1520"/>
              </a:cxn>
              <a:cxn ang="0">
                <a:pos x="1926" y="1496"/>
              </a:cxn>
              <a:cxn ang="0">
                <a:pos x="1889" y="1471"/>
              </a:cxn>
              <a:cxn ang="0">
                <a:pos x="1827" y="1423"/>
              </a:cxn>
              <a:cxn ang="0">
                <a:pos x="1778" y="1410"/>
              </a:cxn>
              <a:cxn ang="0">
                <a:pos x="1728" y="1362"/>
              </a:cxn>
              <a:cxn ang="0">
                <a:pos x="1679" y="1337"/>
              </a:cxn>
              <a:cxn ang="0">
                <a:pos x="1629" y="1301"/>
              </a:cxn>
              <a:cxn ang="0">
                <a:pos x="1555" y="1240"/>
              </a:cxn>
              <a:cxn ang="0">
                <a:pos x="1506" y="1216"/>
              </a:cxn>
              <a:cxn ang="0">
                <a:pos x="1457" y="1167"/>
              </a:cxn>
              <a:cxn ang="0">
                <a:pos x="1395" y="1106"/>
              </a:cxn>
              <a:cxn ang="0">
                <a:pos x="1358" y="1058"/>
              </a:cxn>
              <a:cxn ang="0">
                <a:pos x="1333" y="1009"/>
              </a:cxn>
              <a:cxn ang="0">
                <a:pos x="1296" y="961"/>
              </a:cxn>
              <a:cxn ang="0">
                <a:pos x="1234" y="912"/>
              </a:cxn>
              <a:cxn ang="0">
                <a:pos x="1173" y="851"/>
              </a:cxn>
              <a:cxn ang="0">
                <a:pos x="1136" y="815"/>
              </a:cxn>
              <a:cxn ang="0">
                <a:pos x="1099" y="766"/>
              </a:cxn>
              <a:cxn ang="0">
                <a:pos x="1062" y="730"/>
              </a:cxn>
              <a:cxn ang="0">
                <a:pos x="1012" y="681"/>
              </a:cxn>
              <a:cxn ang="0">
                <a:pos x="963" y="644"/>
              </a:cxn>
              <a:cxn ang="0">
                <a:pos x="938" y="596"/>
              </a:cxn>
              <a:cxn ang="0">
                <a:pos x="901" y="559"/>
              </a:cxn>
              <a:cxn ang="0">
                <a:pos x="876" y="511"/>
              </a:cxn>
              <a:cxn ang="0">
                <a:pos x="852" y="462"/>
              </a:cxn>
              <a:cxn ang="0">
                <a:pos x="815" y="413"/>
              </a:cxn>
              <a:cxn ang="0">
                <a:pos x="790" y="365"/>
              </a:cxn>
              <a:cxn ang="0">
                <a:pos x="753" y="328"/>
              </a:cxn>
              <a:cxn ang="0">
                <a:pos x="704" y="267"/>
              </a:cxn>
              <a:cxn ang="0">
                <a:pos x="667" y="219"/>
              </a:cxn>
              <a:cxn ang="0">
                <a:pos x="630" y="182"/>
              </a:cxn>
              <a:cxn ang="0">
                <a:pos x="580" y="146"/>
              </a:cxn>
              <a:cxn ang="0">
                <a:pos x="543" y="122"/>
              </a:cxn>
              <a:cxn ang="0">
                <a:pos x="494" y="73"/>
              </a:cxn>
              <a:cxn ang="0">
                <a:pos x="444" y="61"/>
              </a:cxn>
              <a:cxn ang="0">
                <a:pos x="383" y="36"/>
              </a:cxn>
              <a:cxn ang="0">
                <a:pos x="321" y="24"/>
              </a:cxn>
              <a:cxn ang="0">
                <a:pos x="272" y="12"/>
              </a:cxn>
              <a:cxn ang="0">
                <a:pos x="222" y="0"/>
              </a:cxn>
              <a:cxn ang="0">
                <a:pos x="173" y="0"/>
              </a:cxn>
              <a:cxn ang="0">
                <a:pos x="123" y="12"/>
              </a:cxn>
              <a:cxn ang="0">
                <a:pos x="74" y="24"/>
              </a:cxn>
              <a:cxn ang="0">
                <a:pos x="25" y="49"/>
              </a:cxn>
              <a:cxn ang="0">
                <a:pos x="0" y="97"/>
              </a:cxn>
              <a:cxn ang="0">
                <a:pos x="0" y="146"/>
              </a:cxn>
              <a:cxn ang="0">
                <a:pos x="12" y="195"/>
              </a:cxn>
              <a:cxn ang="0">
                <a:pos x="37" y="243"/>
              </a:cxn>
              <a:cxn ang="0">
                <a:pos x="74" y="280"/>
              </a:cxn>
              <a:cxn ang="0">
                <a:pos x="136" y="304"/>
              </a:cxn>
              <a:cxn ang="0">
                <a:pos x="185" y="316"/>
              </a:cxn>
              <a:cxn ang="0">
                <a:pos x="235" y="328"/>
              </a:cxn>
            </a:cxnLst>
            <a:rect l="0" t="0" r="r" b="b"/>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8" name="Rectangle 8"/>
          <p:cNvSpPr>
            <a:spLocks noChangeArrowheads="1"/>
          </p:cNvSpPr>
          <p:nvPr/>
        </p:nvSpPr>
        <p:spPr bwMode="auto">
          <a:xfrm>
            <a:off x="4630738" y="2649538"/>
            <a:ext cx="15208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نهـ.فر</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09" name="Freeform 9"/>
          <p:cNvSpPr>
            <a:spLocks/>
          </p:cNvSpPr>
          <p:nvPr/>
        </p:nvSpPr>
        <p:spPr bwMode="auto">
          <a:xfrm>
            <a:off x="2038350" y="4591050"/>
            <a:ext cx="1887538" cy="1487488"/>
          </a:xfrm>
          <a:custGeom>
            <a:avLst/>
            <a:gdLst/>
            <a:ahLst/>
            <a:cxnLst>
              <a:cxn ang="0">
                <a:pos x="276" y="888"/>
              </a:cxn>
              <a:cxn ang="0">
                <a:pos x="276" y="816"/>
              </a:cxn>
              <a:cxn ang="0">
                <a:pos x="264" y="744"/>
              </a:cxn>
              <a:cxn ang="0">
                <a:pos x="240" y="672"/>
              </a:cxn>
              <a:cxn ang="0">
                <a:pos x="204" y="612"/>
              </a:cxn>
              <a:cxn ang="0">
                <a:pos x="168" y="540"/>
              </a:cxn>
              <a:cxn ang="0">
                <a:pos x="132" y="468"/>
              </a:cxn>
              <a:cxn ang="0">
                <a:pos x="84" y="384"/>
              </a:cxn>
              <a:cxn ang="0">
                <a:pos x="24" y="312"/>
              </a:cxn>
              <a:cxn ang="0">
                <a:pos x="0" y="240"/>
              </a:cxn>
              <a:cxn ang="0">
                <a:pos x="0" y="168"/>
              </a:cxn>
              <a:cxn ang="0">
                <a:pos x="24" y="96"/>
              </a:cxn>
              <a:cxn ang="0">
                <a:pos x="84" y="36"/>
              </a:cxn>
              <a:cxn ang="0">
                <a:pos x="144" y="12"/>
              </a:cxn>
              <a:cxn ang="0">
                <a:pos x="228" y="24"/>
              </a:cxn>
              <a:cxn ang="0">
                <a:pos x="300" y="60"/>
              </a:cxn>
              <a:cxn ang="0">
                <a:pos x="348" y="132"/>
              </a:cxn>
              <a:cxn ang="0">
                <a:pos x="384" y="204"/>
              </a:cxn>
              <a:cxn ang="0">
                <a:pos x="408" y="276"/>
              </a:cxn>
              <a:cxn ang="0">
                <a:pos x="432" y="348"/>
              </a:cxn>
              <a:cxn ang="0">
                <a:pos x="444" y="420"/>
              </a:cxn>
              <a:cxn ang="0">
                <a:pos x="456" y="492"/>
              </a:cxn>
              <a:cxn ang="0">
                <a:pos x="480" y="564"/>
              </a:cxn>
              <a:cxn ang="0">
                <a:pos x="516" y="636"/>
              </a:cxn>
              <a:cxn ang="0">
                <a:pos x="600" y="672"/>
              </a:cxn>
              <a:cxn ang="0">
                <a:pos x="672" y="684"/>
              </a:cxn>
              <a:cxn ang="0">
                <a:pos x="744" y="660"/>
              </a:cxn>
              <a:cxn ang="0">
                <a:pos x="804" y="588"/>
              </a:cxn>
              <a:cxn ang="0">
                <a:pos x="828" y="504"/>
              </a:cxn>
              <a:cxn ang="0">
                <a:pos x="840" y="432"/>
              </a:cxn>
              <a:cxn ang="0">
                <a:pos x="876" y="360"/>
              </a:cxn>
              <a:cxn ang="0">
                <a:pos x="924" y="288"/>
              </a:cxn>
              <a:cxn ang="0">
                <a:pos x="984" y="252"/>
              </a:cxn>
              <a:cxn ang="0">
                <a:pos x="1056" y="240"/>
              </a:cxn>
              <a:cxn ang="0">
                <a:pos x="1128" y="264"/>
              </a:cxn>
              <a:cxn ang="0">
                <a:pos x="1176" y="324"/>
              </a:cxn>
              <a:cxn ang="0">
                <a:pos x="1188" y="396"/>
              </a:cxn>
              <a:cxn ang="0">
                <a:pos x="1164" y="468"/>
              </a:cxn>
              <a:cxn ang="0">
                <a:pos x="1128" y="540"/>
              </a:cxn>
              <a:cxn ang="0">
                <a:pos x="1080" y="612"/>
              </a:cxn>
              <a:cxn ang="0">
                <a:pos x="1020" y="672"/>
              </a:cxn>
              <a:cxn ang="0">
                <a:pos x="984" y="744"/>
              </a:cxn>
              <a:cxn ang="0">
                <a:pos x="936" y="816"/>
              </a:cxn>
              <a:cxn ang="0">
                <a:pos x="900" y="888"/>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0" name="Rectangle 10"/>
          <p:cNvSpPr>
            <a:spLocks noChangeArrowheads="1"/>
          </p:cNvSpPr>
          <p:nvPr/>
        </p:nvSpPr>
        <p:spPr bwMode="auto">
          <a:xfrm>
            <a:off x="7259638" y="5259388"/>
            <a:ext cx="13112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خل.فا</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1" name="Freeform 11"/>
          <p:cNvSpPr>
            <a:spLocks/>
          </p:cNvSpPr>
          <p:nvPr/>
        </p:nvSpPr>
        <p:spPr bwMode="auto">
          <a:xfrm>
            <a:off x="3257550" y="2628900"/>
            <a:ext cx="268288" cy="306388"/>
          </a:xfrm>
          <a:custGeom>
            <a:avLst/>
            <a:gdLst/>
            <a:ahLst/>
            <a:cxnLst>
              <a:cxn ang="0">
                <a:pos x="108" y="12"/>
              </a:cxn>
              <a:cxn ang="0">
                <a:pos x="84" y="24"/>
              </a:cxn>
              <a:cxn ang="0">
                <a:pos x="60" y="36"/>
              </a:cxn>
              <a:cxn ang="0">
                <a:pos x="36" y="48"/>
              </a:cxn>
              <a:cxn ang="0">
                <a:pos x="24" y="72"/>
              </a:cxn>
              <a:cxn ang="0">
                <a:pos x="0" y="96"/>
              </a:cxn>
              <a:cxn ang="0">
                <a:pos x="0" y="120"/>
              </a:cxn>
              <a:cxn ang="0">
                <a:pos x="0" y="144"/>
              </a:cxn>
              <a:cxn ang="0">
                <a:pos x="24" y="156"/>
              </a:cxn>
              <a:cxn ang="0">
                <a:pos x="36" y="180"/>
              </a:cxn>
              <a:cxn ang="0">
                <a:pos x="60" y="192"/>
              </a:cxn>
              <a:cxn ang="0">
                <a:pos x="84" y="192"/>
              </a:cxn>
              <a:cxn ang="0">
                <a:pos x="108" y="192"/>
              </a:cxn>
              <a:cxn ang="0">
                <a:pos x="132" y="180"/>
              </a:cxn>
              <a:cxn ang="0">
                <a:pos x="144" y="156"/>
              </a:cxn>
              <a:cxn ang="0">
                <a:pos x="156" y="132"/>
              </a:cxn>
              <a:cxn ang="0">
                <a:pos x="168" y="108"/>
              </a:cxn>
              <a:cxn ang="0">
                <a:pos x="168" y="84"/>
              </a:cxn>
              <a:cxn ang="0">
                <a:pos x="168" y="60"/>
              </a:cxn>
              <a:cxn ang="0">
                <a:pos x="156" y="36"/>
              </a:cxn>
              <a:cxn ang="0">
                <a:pos x="144" y="12"/>
              </a:cxn>
              <a:cxn ang="0">
                <a:pos x="120" y="0"/>
              </a:cxn>
              <a:cxn ang="0">
                <a:pos x="108" y="12"/>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2" name="Freeform 12"/>
          <p:cNvSpPr>
            <a:spLocks/>
          </p:cNvSpPr>
          <p:nvPr/>
        </p:nvSpPr>
        <p:spPr bwMode="auto">
          <a:xfrm>
            <a:off x="3067050" y="3333750"/>
            <a:ext cx="439738" cy="915988"/>
          </a:xfrm>
          <a:custGeom>
            <a:avLst/>
            <a:gdLst/>
            <a:ahLst/>
            <a:cxnLst>
              <a:cxn ang="0">
                <a:pos x="180" y="0"/>
              </a:cxn>
              <a:cxn ang="0">
                <a:pos x="204" y="24"/>
              </a:cxn>
              <a:cxn ang="0">
                <a:pos x="228" y="36"/>
              </a:cxn>
              <a:cxn ang="0">
                <a:pos x="240" y="60"/>
              </a:cxn>
              <a:cxn ang="0">
                <a:pos x="264" y="84"/>
              </a:cxn>
              <a:cxn ang="0">
                <a:pos x="276" y="108"/>
              </a:cxn>
              <a:cxn ang="0">
                <a:pos x="276" y="132"/>
              </a:cxn>
              <a:cxn ang="0">
                <a:pos x="276" y="156"/>
              </a:cxn>
              <a:cxn ang="0">
                <a:pos x="276" y="180"/>
              </a:cxn>
              <a:cxn ang="0">
                <a:pos x="276" y="204"/>
              </a:cxn>
              <a:cxn ang="0">
                <a:pos x="276" y="228"/>
              </a:cxn>
              <a:cxn ang="0">
                <a:pos x="276" y="252"/>
              </a:cxn>
              <a:cxn ang="0">
                <a:pos x="276" y="276"/>
              </a:cxn>
              <a:cxn ang="0">
                <a:pos x="276" y="300"/>
              </a:cxn>
              <a:cxn ang="0">
                <a:pos x="264" y="324"/>
              </a:cxn>
              <a:cxn ang="0">
                <a:pos x="264" y="348"/>
              </a:cxn>
              <a:cxn ang="0">
                <a:pos x="252" y="372"/>
              </a:cxn>
              <a:cxn ang="0">
                <a:pos x="240" y="396"/>
              </a:cxn>
              <a:cxn ang="0">
                <a:pos x="216" y="420"/>
              </a:cxn>
              <a:cxn ang="0">
                <a:pos x="204" y="444"/>
              </a:cxn>
              <a:cxn ang="0">
                <a:pos x="192" y="468"/>
              </a:cxn>
              <a:cxn ang="0">
                <a:pos x="168" y="480"/>
              </a:cxn>
              <a:cxn ang="0">
                <a:pos x="168" y="504"/>
              </a:cxn>
              <a:cxn ang="0">
                <a:pos x="144" y="516"/>
              </a:cxn>
              <a:cxn ang="0">
                <a:pos x="132" y="540"/>
              </a:cxn>
              <a:cxn ang="0">
                <a:pos x="108" y="552"/>
              </a:cxn>
              <a:cxn ang="0">
                <a:pos x="96" y="576"/>
              </a:cxn>
              <a:cxn ang="0">
                <a:pos x="72" y="576"/>
              </a:cxn>
              <a:cxn ang="0">
                <a:pos x="48" y="576"/>
              </a:cxn>
              <a:cxn ang="0">
                <a:pos x="12" y="552"/>
              </a:cxn>
              <a:cxn ang="0">
                <a:pos x="12" y="528"/>
              </a:cxn>
              <a:cxn ang="0">
                <a:pos x="0" y="504"/>
              </a:cxn>
              <a:cxn ang="0">
                <a:pos x="12" y="480"/>
              </a:cxn>
              <a:cxn ang="0">
                <a:pos x="24" y="456"/>
              </a:cxn>
              <a:cxn ang="0">
                <a:pos x="24" y="432"/>
              </a:cxn>
              <a:cxn ang="0">
                <a:pos x="48" y="420"/>
              </a:cxn>
              <a:cxn ang="0">
                <a:pos x="60" y="396"/>
              </a:cxn>
              <a:cxn ang="0">
                <a:pos x="72" y="372"/>
              </a:cxn>
              <a:cxn ang="0">
                <a:pos x="96" y="360"/>
              </a:cxn>
              <a:cxn ang="0">
                <a:pos x="96" y="336"/>
              </a:cxn>
              <a:cxn ang="0">
                <a:pos x="120" y="312"/>
              </a:cxn>
              <a:cxn ang="0">
                <a:pos x="132" y="276"/>
              </a:cxn>
              <a:cxn ang="0">
                <a:pos x="144" y="252"/>
              </a:cxn>
              <a:cxn ang="0">
                <a:pos x="156" y="228"/>
              </a:cxn>
              <a:cxn ang="0">
                <a:pos x="168" y="204"/>
              </a:cxn>
              <a:cxn ang="0">
                <a:pos x="180" y="180"/>
              </a:cxn>
              <a:cxn ang="0">
                <a:pos x="180" y="156"/>
              </a:cxn>
              <a:cxn ang="0">
                <a:pos x="180" y="132"/>
              </a:cxn>
              <a:cxn ang="0">
                <a:pos x="180" y="108"/>
              </a:cxn>
              <a:cxn ang="0">
                <a:pos x="180" y="84"/>
              </a:cxn>
              <a:cxn ang="0">
                <a:pos x="180" y="60"/>
              </a:cxn>
              <a:cxn ang="0">
                <a:pos x="180" y="36"/>
              </a:cxn>
              <a:cxn ang="0">
                <a:pos x="180" y="12"/>
              </a:cxn>
              <a:cxn ang="0">
                <a:pos x="204" y="0"/>
              </a:cxn>
              <a:cxn ang="0">
                <a:pos x="180" y="0"/>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3" name="Freeform 13"/>
          <p:cNvSpPr>
            <a:spLocks/>
          </p:cNvSpPr>
          <p:nvPr/>
        </p:nvSpPr>
        <p:spPr bwMode="auto">
          <a:xfrm>
            <a:off x="3333750" y="2933700"/>
            <a:ext cx="58738" cy="420688"/>
          </a:xfrm>
          <a:custGeom>
            <a:avLst/>
            <a:gdLst/>
            <a:ahLst/>
            <a:cxnLst>
              <a:cxn ang="0">
                <a:pos x="12" y="12"/>
              </a:cxn>
              <a:cxn ang="0">
                <a:pos x="36" y="0"/>
              </a:cxn>
              <a:cxn ang="0">
                <a:pos x="36" y="24"/>
              </a:cxn>
              <a:cxn ang="0">
                <a:pos x="36" y="48"/>
              </a:cxn>
              <a:cxn ang="0">
                <a:pos x="36" y="72"/>
              </a:cxn>
              <a:cxn ang="0">
                <a:pos x="36" y="96"/>
              </a:cxn>
              <a:cxn ang="0">
                <a:pos x="24" y="120"/>
              </a:cxn>
              <a:cxn ang="0">
                <a:pos x="12" y="144"/>
              </a:cxn>
              <a:cxn ang="0">
                <a:pos x="0" y="168"/>
              </a:cxn>
              <a:cxn ang="0">
                <a:pos x="0" y="192"/>
              </a:cxn>
              <a:cxn ang="0">
                <a:pos x="0" y="216"/>
              </a:cxn>
              <a:cxn ang="0">
                <a:pos x="0" y="240"/>
              </a:cxn>
              <a:cxn ang="0">
                <a:pos x="12" y="264"/>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4" name="Rectangle 14"/>
          <p:cNvSpPr>
            <a:spLocks noChangeArrowheads="1"/>
          </p:cNvSpPr>
          <p:nvPr/>
        </p:nvSpPr>
        <p:spPr bwMode="auto">
          <a:xfrm>
            <a:off x="3449638" y="2382838"/>
            <a:ext cx="12731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بح.جل</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5" name="Rectangle 15"/>
          <p:cNvSpPr>
            <a:spLocks noChangeArrowheads="1"/>
          </p:cNvSpPr>
          <p:nvPr/>
        </p:nvSpPr>
        <p:spPr bwMode="auto">
          <a:xfrm>
            <a:off x="2516188" y="5640388"/>
            <a:ext cx="933450"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r"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بح.أحم</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6" name="Rectangle 16"/>
          <p:cNvSpPr>
            <a:spLocks noChangeArrowheads="1"/>
          </p:cNvSpPr>
          <p:nvPr/>
        </p:nvSpPr>
        <p:spPr bwMode="auto">
          <a:xfrm>
            <a:off x="2020888" y="992188"/>
            <a:ext cx="1252537"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بح.متو</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7" name="Rectangle 17"/>
          <p:cNvSpPr>
            <a:spLocks noChangeArrowheads="1"/>
          </p:cNvSpPr>
          <p:nvPr/>
        </p:nvSpPr>
        <p:spPr bwMode="auto">
          <a:xfrm>
            <a:off x="3086100" y="4381500"/>
            <a:ext cx="1676400" cy="457200"/>
          </a:xfrm>
          <a:prstGeom prst="rect">
            <a:avLst/>
          </a:prstGeom>
          <a:no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8" name="Line 18"/>
          <p:cNvSpPr>
            <a:spLocks noChangeShapeType="1"/>
          </p:cNvSpPr>
          <p:nvPr/>
        </p:nvSpPr>
        <p:spPr bwMode="auto">
          <a:xfrm>
            <a:off x="1746250" y="3505200"/>
            <a:ext cx="6546850" cy="0"/>
          </a:xfrm>
          <a:prstGeom prst="line">
            <a:avLst/>
          </a:prstGeom>
          <a:noFill/>
          <a:ln w="25400">
            <a:solidFill>
              <a:schemeClr val="accent2"/>
            </a:solidFill>
            <a:prstDash val="dashDot"/>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9" name="Line 19"/>
          <p:cNvSpPr>
            <a:spLocks noChangeShapeType="1"/>
          </p:cNvSpPr>
          <p:nvPr/>
        </p:nvSpPr>
        <p:spPr bwMode="auto">
          <a:xfrm>
            <a:off x="4991100" y="984250"/>
            <a:ext cx="0" cy="5003800"/>
          </a:xfrm>
          <a:prstGeom prst="line">
            <a:avLst/>
          </a:prstGeom>
          <a:noFill/>
          <a:ln w="25400">
            <a:solidFill>
              <a:schemeClr val="accent2"/>
            </a:solidFill>
            <a:prstDash val="dashDot"/>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1" name="Rectangle 21"/>
          <p:cNvSpPr>
            <a:spLocks noChangeArrowheads="1"/>
          </p:cNvSpPr>
          <p:nvPr/>
        </p:nvSpPr>
        <p:spPr bwMode="auto">
          <a:xfrm>
            <a:off x="2613025" y="3613150"/>
            <a:ext cx="17303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بح.مي</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22" name="Line 22"/>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3" name="Oval 23"/>
          <p:cNvSpPr>
            <a:spLocks noChangeArrowheads="1"/>
          </p:cNvSpPr>
          <p:nvPr/>
        </p:nvSpPr>
        <p:spPr bwMode="auto">
          <a:xfrm>
            <a:off x="6735763" y="4508500"/>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4" name="Rectangle 24"/>
          <p:cNvSpPr>
            <a:spLocks noChangeArrowheads="1"/>
          </p:cNvSpPr>
          <p:nvPr/>
        </p:nvSpPr>
        <p:spPr bwMode="auto">
          <a:xfrm>
            <a:off x="4081463" y="1125538"/>
            <a:ext cx="812800" cy="51911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5" name="Rectangle 25"/>
          <p:cNvSpPr>
            <a:spLocks noChangeArrowheads="1"/>
          </p:cNvSpPr>
          <p:nvPr/>
        </p:nvSpPr>
        <p:spPr bwMode="auto">
          <a:xfrm>
            <a:off x="6896100" y="4373563"/>
            <a:ext cx="1225548"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CECECE"/>
                </a:solidFill>
                <a:effectLst/>
                <a:uLnTx/>
                <a:uFillTx/>
                <a:latin typeface="Arial" charset="0"/>
                <a:ea typeface="Arial" charset="0"/>
                <a:cs typeface="Arial" charset="0"/>
              </a:rPr>
              <a:t>أور.كلد</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26" name="Rectangle 26"/>
          <p:cNvSpPr>
            <a:spLocks noChangeArrowheads="1"/>
          </p:cNvSpPr>
          <p:nvPr/>
        </p:nvSpPr>
        <p:spPr bwMode="auto">
          <a:xfrm>
            <a:off x="5830888" y="2884488"/>
            <a:ext cx="8350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با</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 </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27" name="Oval 27"/>
          <p:cNvSpPr>
            <a:spLocks noChangeArrowheads="1"/>
          </p:cNvSpPr>
          <p:nvPr/>
        </p:nvSpPr>
        <p:spPr bwMode="auto">
          <a:xfrm>
            <a:off x="5702300" y="3033713"/>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8" name="Rectangle 28"/>
          <p:cNvSpPr>
            <a:spLocks noChangeArrowheads="1"/>
          </p:cNvSpPr>
          <p:nvPr/>
        </p:nvSpPr>
        <p:spPr bwMode="auto">
          <a:xfrm>
            <a:off x="5487988" y="1811338"/>
            <a:ext cx="8350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حا</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29" name="Oval 29"/>
          <p:cNvSpPr>
            <a:spLocks noChangeArrowheads="1"/>
          </p:cNvSpPr>
          <p:nvPr/>
        </p:nvSpPr>
        <p:spPr bwMode="auto">
          <a:xfrm>
            <a:off x="5313363" y="19827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0" name="Rectangle 30"/>
          <p:cNvSpPr>
            <a:spLocks noChangeArrowheads="1"/>
          </p:cNvSpPr>
          <p:nvPr/>
        </p:nvSpPr>
        <p:spPr bwMode="auto">
          <a:xfrm>
            <a:off x="7088188" y="1525588"/>
            <a:ext cx="12922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rPr>
              <a:t>ن</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ين(</a:t>
            </a: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آش</a:t>
            </a:r>
            <a:r>
              <a:rPr kumimoji="0" lang="ar-SA"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rPr>
              <a:t>)</a:t>
            </a:r>
            <a:endParaRPr kumimoji="0" lang="en-US"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endParaRPr>
          </a:p>
        </p:txBody>
      </p:sp>
      <p:sp>
        <p:nvSpPr>
          <p:cNvPr id="51231" name="Oval 31"/>
          <p:cNvSpPr>
            <a:spLocks noChangeArrowheads="1"/>
          </p:cNvSpPr>
          <p:nvPr/>
        </p:nvSpPr>
        <p:spPr bwMode="auto">
          <a:xfrm>
            <a:off x="6921500" y="1644650"/>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2" name="Oval 32"/>
          <p:cNvSpPr>
            <a:spLocks noChangeArrowheads="1"/>
          </p:cNvSpPr>
          <p:nvPr/>
        </p:nvSpPr>
        <p:spPr bwMode="auto">
          <a:xfrm>
            <a:off x="2873375" y="27447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3" name="Rectangle 33"/>
          <p:cNvSpPr>
            <a:spLocks noChangeArrowheads="1"/>
          </p:cNvSpPr>
          <p:nvPr/>
        </p:nvSpPr>
        <p:spPr bwMode="auto">
          <a:xfrm>
            <a:off x="2942306" y="2568575"/>
            <a:ext cx="682878"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كنع</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34" name="Oval 34"/>
          <p:cNvSpPr>
            <a:spLocks noChangeArrowheads="1"/>
          </p:cNvSpPr>
          <p:nvPr/>
        </p:nvSpPr>
        <p:spPr bwMode="auto">
          <a:xfrm>
            <a:off x="2974975" y="3235325"/>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5" name="Rectangle 35"/>
          <p:cNvSpPr>
            <a:spLocks noChangeArrowheads="1"/>
          </p:cNvSpPr>
          <p:nvPr/>
        </p:nvSpPr>
        <p:spPr bwMode="auto">
          <a:xfrm>
            <a:off x="2212975" y="3087377"/>
            <a:ext cx="8731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أورش</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36" name="Oval 36"/>
          <p:cNvSpPr>
            <a:spLocks noChangeArrowheads="1"/>
          </p:cNvSpPr>
          <p:nvPr/>
        </p:nvSpPr>
        <p:spPr bwMode="auto">
          <a:xfrm>
            <a:off x="3516313" y="32019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7" name="Oval 37"/>
          <p:cNvSpPr>
            <a:spLocks noChangeArrowheads="1"/>
          </p:cNvSpPr>
          <p:nvPr/>
        </p:nvSpPr>
        <p:spPr bwMode="auto">
          <a:xfrm>
            <a:off x="2906713" y="45735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8" name="Rectangle 38"/>
          <p:cNvSpPr>
            <a:spLocks noChangeArrowheads="1"/>
          </p:cNvSpPr>
          <p:nvPr/>
        </p:nvSpPr>
        <p:spPr bwMode="auto">
          <a:xfrm>
            <a:off x="2914140" y="4451350"/>
            <a:ext cx="926535"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4000" b="1" i="0" u="none" strike="noStrike" kern="1200" cap="none" spc="0" normalizeH="0" baseline="0" noProof="0" dirty="0" err="1">
                <a:ln>
                  <a:noFill/>
                </a:ln>
                <a:solidFill>
                  <a:srgbClr val="FFFF00"/>
                </a:solidFill>
                <a:effectLst/>
                <a:uLnTx/>
                <a:uFillTx/>
                <a:latin typeface="Times" pitchFamily="-110" charset="0"/>
                <a:ea typeface="ＭＳ Ｐゴシック" charset="0"/>
                <a:cs typeface="+mn-cs"/>
              </a:rPr>
              <a:t>قا.بر</a:t>
            </a:r>
            <a:endParaRPr kumimoji="0" lang="en-US" sz="4000" b="1" i="0" u="none" strike="noStrike" kern="1200" cap="none" spc="0" normalizeH="0" baseline="0" noProof="0" dirty="0">
              <a:ln>
                <a:noFill/>
              </a:ln>
              <a:solidFill>
                <a:srgbClr val="FFFF00"/>
              </a:solidFill>
              <a:effectLst/>
              <a:uLnTx/>
              <a:uFillTx/>
              <a:latin typeface="Times" pitchFamily="-110" charset="0"/>
              <a:ea typeface="ＭＳ Ｐゴシック" charset="0"/>
              <a:cs typeface="+mn-cs"/>
            </a:endParaRPr>
          </a:p>
        </p:txBody>
      </p:sp>
      <p:sp>
        <p:nvSpPr>
          <p:cNvPr id="51239" name="Oval 39"/>
          <p:cNvSpPr>
            <a:spLocks noChangeArrowheads="1"/>
          </p:cNvSpPr>
          <p:nvPr/>
        </p:nvSpPr>
        <p:spPr bwMode="auto">
          <a:xfrm>
            <a:off x="2992438" y="5286375"/>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40" name="Rectangle 40"/>
          <p:cNvSpPr>
            <a:spLocks noChangeArrowheads="1"/>
          </p:cNvSpPr>
          <p:nvPr/>
        </p:nvSpPr>
        <p:spPr bwMode="auto">
          <a:xfrm>
            <a:off x="1927226" y="5116512"/>
            <a:ext cx="1063624" cy="459099"/>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جب.سين</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41" name="Oval 41"/>
          <p:cNvSpPr>
            <a:spLocks noChangeArrowheads="1"/>
          </p:cNvSpPr>
          <p:nvPr/>
        </p:nvSpPr>
        <p:spPr bwMode="auto">
          <a:xfrm>
            <a:off x="1671638" y="418623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42" name="Rectangle 42"/>
          <p:cNvSpPr>
            <a:spLocks noChangeArrowheads="1"/>
          </p:cNvSpPr>
          <p:nvPr/>
        </p:nvSpPr>
        <p:spPr bwMode="auto">
          <a:xfrm>
            <a:off x="1807875" y="4081463"/>
            <a:ext cx="609140"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مصـ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43" name="Rectangle 43"/>
          <p:cNvSpPr>
            <a:spLocks noChangeArrowheads="1"/>
          </p:cNvSpPr>
          <p:nvPr/>
        </p:nvSpPr>
        <p:spPr bwMode="auto">
          <a:xfrm>
            <a:off x="3371995" y="3078163"/>
            <a:ext cx="1447511"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4000" b="1" i="0" u="none" strike="noStrike" kern="1200" cap="none" spc="0" normalizeH="0" baseline="0" noProof="0" dirty="0" err="1">
                <a:ln>
                  <a:noFill/>
                </a:ln>
                <a:solidFill>
                  <a:schemeClr val="tx1"/>
                </a:solidFill>
                <a:effectLst/>
                <a:uLnTx/>
                <a:uFillTx/>
                <a:latin typeface="Arial" charset="0"/>
                <a:ea typeface="Arial" charset="0"/>
                <a:cs typeface="Arial" charset="0"/>
              </a:rPr>
              <a:t>جب.نيب</a:t>
            </a:r>
            <a:r>
              <a:rPr kumimoji="0" lang="ar-SA" sz="4000" b="1" i="0" u="none" strike="noStrike" kern="1200" cap="none" spc="0" normalizeH="0" baseline="0" noProof="0" dirty="0">
                <a:ln>
                  <a:noFill/>
                </a:ln>
                <a:solidFill>
                  <a:schemeClr val="tx1"/>
                </a:solidFill>
                <a:effectLst/>
                <a:uLnTx/>
                <a:uFillTx/>
                <a:latin typeface="Arial" charset="0"/>
                <a:ea typeface="Arial" charset="0"/>
                <a:cs typeface="Arial" charset="0"/>
              </a:rPr>
              <a:t>ـ</a:t>
            </a:r>
            <a:endParaRPr kumimoji="0" lang="en-US" sz="4000" b="1" i="0" u="none" strike="noStrike" kern="1200" cap="none" spc="0" normalizeH="0" baseline="0" noProof="0" dirty="0">
              <a:ln>
                <a:noFill/>
              </a:ln>
              <a:solidFill>
                <a:schemeClr val="tx1"/>
              </a:solidFill>
              <a:effectLst/>
              <a:uLnTx/>
              <a:uFillTx/>
              <a:latin typeface="Arial" charset="0"/>
              <a:ea typeface="Arial" charset="0"/>
              <a:cs typeface="Arial" charset="0"/>
            </a:endParaRPr>
          </a:p>
        </p:txBody>
      </p:sp>
      <p:sp>
        <p:nvSpPr>
          <p:cNvPr id="89130" name="Text Box 46"/>
          <p:cNvSpPr txBox="1">
            <a:spLocks noChangeArrowheads="1"/>
          </p:cNvSpPr>
          <p:nvPr/>
        </p:nvSpPr>
        <p:spPr bwMode="auto">
          <a:xfrm>
            <a:off x="8756650"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A27C"/>
              </a:solidFill>
              <a:effectLst/>
              <a:uLnTx/>
              <a:uFillTx/>
              <a:latin typeface="Comic Sans MS" charset="0"/>
              <a:ea typeface="ＭＳ Ｐゴシック" charset="0"/>
            </a:endParaRPr>
          </a:p>
        </p:txBody>
      </p:sp>
      <p:sp>
        <p:nvSpPr>
          <p:cNvPr id="51251" name="Rectangle 51"/>
          <p:cNvSpPr>
            <a:spLocks noChangeArrowheads="1"/>
          </p:cNvSpPr>
          <p:nvPr/>
        </p:nvSpPr>
        <p:spPr bwMode="auto">
          <a:xfrm>
            <a:off x="8088868" y="6523752"/>
            <a:ext cx="344966" cy="246221"/>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charset="0"/>
                <a:ea typeface="ＭＳ Ｐゴシック" charset="0"/>
              </a:rPr>
              <a:t>٤٢</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charset="0"/>
              <a:ea typeface="ＭＳ Ｐゴシック" charset="0"/>
            </a:endParaRPr>
          </a:p>
        </p:txBody>
      </p:sp>
      <p:sp>
        <p:nvSpPr>
          <p:cNvPr id="89132" name="Text Box 52"/>
          <p:cNvSpPr txBox="1">
            <a:spLocks noChangeArrowheads="1"/>
          </p:cNvSpPr>
          <p:nvPr/>
        </p:nvSpPr>
        <p:spPr bwMode="auto">
          <a:xfrm>
            <a:off x="7532688" y="5884863"/>
            <a:ext cx="268287"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charset="0"/>
                <a:ea typeface="ＭＳ Ｐゴシック" charset="0"/>
              </a:rPr>
              <a:t>  </a:t>
            </a:r>
          </a:p>
        </p:txBody>
      </p:sp>
      <p:sp>
        <p:nvSpPr>
          <p:cNvPr id="89133" name="Rectangle 53"/>
          <p:cNvSpPr>
            <a:spLocks noChangeArrowheads="1"/>
          </p:cNvSpPr>
          <p:nvPr/>
        </p:nvSpPr>
        <p:spPr bwMode="auto">
          <a:xfrm>
            <a:off x="7223729" y="6269038"/>
            <a:ext cx="131959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1200" b="1" i="0" u="none" strike="noStrike" kern="1200" cap="none" spc="0" normalizeH="0" baseline="0" noProof="0" dirty="0">
                <a:ln>
                  <a:noFill/>
                </a:ln>
                <a:solidFill>
                  <a:srgbClr val="FFFFFF"/>
                </a:solidFill>
                <a:effectLst/>
                <a:uLnTx/>
                <a:uFillTx/>
                <a:latin typeface="Arial" charset="0"/>
                <a:ea typeface="ＭＳ Ｐゴシック" charset="0"/>
              </a:rPr>
              <a:t>كتيب ص ١٥-١٦</a:t>
            </a:r>
            <a:endParaRPr kumimoji="0" lang="en-US" sz="1200" b="1" i="0" u="none" strike="noStrike" kern="1200" cap="none" spc="0" normalizeH="0" baseline="0" noProof="0" dirty="0">
              <a:ln>
                <a:noFill/>
              </a:ln>
              <a:solidFill>
                <a:srgbClr val="FFFFFF"/>
              </a:solidFill>
              <a:effectLst/>
              <a:uLnTx/>
              <a:uFillTx/>
              <a:latin typeface="Arial" charset="0"/>
              <a:ea typeface="ＭＳ Ｐゴシック" charset="0"/>
            </a:endParaRPr>
          </a:p>
        </p:txBody>
      </p:sp>
      <p:grpSp>
        <p:nvGrpSpPr>
          <p:cNvPr id="47" name="Group 27">
            <a:extLst>
              <a:ext uri="{FF2B5EF4-FFF2-40B4-BE49-F238E27FC236}">
                <a16:creationId xmlns:a16="http://schemas.microsoft.com/office/drawing/2014/main" id="{4C2CCBC2-556F-420F-B8BD-6AA9B09C7A51}"/>
              </a:ext>
            </a:extLst>
          </p:cNvPr>
          <p:cNvGrpSpPr>
            <a:grpSpLocks/>
          </p:cNvGrpSpPr>
          <p:nvPr/>
        </p:nvGrpSpPr>
        <p:grpSpPr bwMode="auto">
          <a:xfrm>
            <a:off x="7938" y="-9387"/>
            <a:ext cx="1978025" cy="1955800"/>
            <a:chOff x="0" y="0"/>
            <a:chExt cx="1246" cy="1232"/>
          </a:xfrm>
        </p:grpSpPr>
        <p:sp>
          <p:nvSpPr>
            <p:cNvPr id="48" name="Rectangle 28">
              <a:extLst>
                <a:ext uri="{FF2B5EF4-FFF2-40B4-BE49-F238E27FC236}">
                  <a16:creationId xmlns:a16="http://schemas.microsoft.com/office/drawing/2014/main" id="{8481AA31-AFE6-49AE-AF1C-D99A0B6073D8}"/>
                </a:ext>
              </a:extLst>
            </p:cNvPr>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49" name="Rectangle 29">
              <a:extLst>
                <a:ext uri="{FF2B5EF4-FFF2-40B4-BE49-F238E27FC236}">
                  <a16:creationId xmlns:a16="http://schemas.microsoft.com/office/drawing/2014/main" id="{E60C72B3-A4D6-45F1-A8B5-F589AEAF1D32}"/>
                </a:ext>
              </a:extLst>
            </p:cNvPr>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0" name="Rectangle 30">
              <a:extLst>
                <a:ext uri="{FF2B5EF4-FFF2-40B4-BE49-F238E27FC236}">
                  <a16:creationId xmlns:a16="http://schemas.microsoft.com/office/drawing/2014/main" id="{9F7C3733-1227-428E-A211-DB3E3AE09344}"/>
                </a:ext>
              </a:extLst>
            </p:cNvPr>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grpSp>
      <p:sp>
        <p:nvSpPr>
          <p:cNvPr id="2" name="Rectangle 1"/>
          <p:cNvSpPr/>
          <p:nvPr/>
        </p:nvSpPr>
        <p:spPr>
          <a:xfrm>
            <a:off x="276226" y="487363"/>
            <a:ext cx="1470023" cy="1077218"/>
          </a:xfrm>
          <a:prstGeom prst="rect">
            <a:avLst/>
          </a:prstGeom>
        </p:spPr>
        <p:txBody>
          <a:bodyPr wrap="square">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3200" b="1" i="0" u="none" strike="noStrike" kern="1200" cap="none" spc="0" normalizeH="0" baseline="0" noProof="0" dirty="0">
                <a:ln>
                  <a:noFill/>
                </a:ln>
                <a:solidFill>
                  <a:srgbClr val="FFD34A"/>
                </a:solidFill>
                <a:effectLst/>
                <a:uLnTx/>
                <a:uFillTx/>
                <a:latin typeface="Arial" charset="0"/>
                <a:ea typeface="Arial" charset="0"/>
                <a:cs typeface="Arial" charset="0"/>
              </a:rPr>
              <a:t>تحديد الموقع</a:t>
            </a:r>
            <a:endParaRPr kumimoji="0" lang="en-US" sz="3200" b="1" i="0" u="none" strike="noStrike" kern="1200" cap="none" spc="0" normalizeH="0" baseline="0" noProof="0" dirty="0">
              <a:ln>
                <a:noFill/>
              </a:ln>
              <a:solidFill>
                <a:srgbClr val="FFD34A"/>
              </a:solidFill>
              <a:effectLst/>
              <a:uLnTx/>
              <a:uFillTx/>
              <a:latin typeface="Arial" charset="0"/>
              <a:ea typeface="Arial" charset="0"/>
              <a:cs typeface="Arial" charset="0"/>
            </a:endParaRPr>
          </a:p>
        </p:txBody>
      </p:sp>
      <p:sp>
        <p:nvSpPr>
          <p:cNvPr id="51" name="Text Box 6">
            <a:extLst>
              <a:ext uri="{FF2B5EF4-FFF2-40B4-BE49-F238E27FC236}">
                <a16:creationId xmlns:a16="http://schemas.microsoft.com/office/drawing/2014/main" id="{5679D0F7-57A4-6F49-A1B2-3174E485E0B8}"/>
              </a:ext>
            </a:extLst>
          </p:cNvPr>
          <p:cNvSpPr txBox="1">
            <a:spLocks noChangeArrowheads="1"/>
          </p:cNvSpPr>
          <p:nvPr/>
        </p:nvSpPr>
        <p:spPr bwMode="auto">
          <a:xfrm>
            <a:off x="1914871" y="77501"/>
            <a:ext cx="2874963" cy="274638"/>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spcBef>
                <a:spcPct val="50000"/>
              </a:spcBef>
              <a:defRPr/>
            </a:pPr>
            <a:r>
              <a:rPr lang="ar-JO" sz="1200" dirty="0">
                <a:solidFill>
                  <a:schemeClr val="tx1"/>
                </a:solidFill>
                <a:latin typeface="Arial" panose="020B0604020202020204" pitchFamily="34" charset="0"/>
                <a:ea typeface="+mn-ea"/>
                <a:cs typeface="Arial" panose="020B0604020202020204" pitchFamily="34" charset="0"/>
              </a:rPr>
              <a:t>تثنية32: 48-49</a:t>
            </a:r>
            <a:endParaRPr lang="en-US" sz="1200" dirty="0">
              <a:solidFill>
                <a:schemeClr val="tx1"/>
              </a:solidFill>
              <a:latin typeface="Arial" panose="020B0604020202020204" pitchFamily="34" charset="0"/>
              <a:ea typeface="+mn-ea"/>
              <a:cs typeface="Arial" panose="020B0604020202020204" pitchFamily="34" charset="0"/>
            </a:endParaRPr>
          </a:p>
        </p:txBody>
      </p:sp>
      <p:sp>
        <p:nvSpPr>
          <p:cNvPr id="52" name="Freeform 78">
            <a:extLst>
              <a:ext uri="{FF2B5EF4-FFF2-40B4-BE49-F238E27FC236}">
                <a16:creationId xmlns:a16="http://schemas.microsoft.com/office/drawing/2014/main" id="{947EB91F-403B-C441-9FB4-FC2F1A4B717E}"/>
              </a:ext>
            </a:extLst>
          </p:cNvPr>
          <p:cNvSpPr>
            <a:spLocks/>
          </p:cNvSpPr>
          <p:nvPr/>
        </p:nvSpPr>
        <p:spPr bwMode="auto">
          <a:xfrm>
            <a:off x="2902296" y="3323939"/>
            <a:ext cx="896938" cy="1524000"/>
          </a:xfrm>
          <a:custGeom>
            <a:avLst/>
            <a:gdLst/>
            <a:ahLst/>
            <a:cxnLst>
              <a:cxn ang="0">
                <a:pos x="40" y="872"/>
              </a:cxn>
              <a:cxn ang="0">
                <a:pos x="0" y="800"/>
              </a:cxn>
              <a:cxn ang="0">
                <a:pos x="56" y="672"/>
              </a:cxn>
              <a:cxn ang="0">
                <a:pos x="72" y="648"/>
              </a:cxn>
              <a:cxn ang="0">
                <a:pos x="136" y="632"/>
              </a:cxn>
              <a:cxn ang="0">
                <a:pos x="328" y="680"/>
              </a:cxn>
              <a:cxn ang="0">
                <a:pos x="360" y="784"/>
              </a:cxn>
              <a:cxn ang="0">
                <a:pos x="296" y="904"/>
              </a:cxn>
              <a:cxn ang="0">
                <a:pos x="176" y="896"/>
              </a:cxn>
              <a:cxn ang="0">
                <a:pos x="128" y="800"/>
              </a:cxn>
              <a:cxn ang="0">
                <a:pos x="160" y="640"/>
              </a:cxn>
              <a:cxn ang="0">
                <a:pos x="208" y="584"/>
              </a:cxn>
              <a:cxn ang="0">
                <a:pos x="256" y="568"/>
              </a:cxn>
              <a:cxn ang="0">
                <a:pos x="464" y="592"/>
              </a:cxn>
              <a:cxn ang="0">
                <a:pos x="512" y="648"/>
              </a:cxn>
              <a:cxn ang="0">
                <a:pos x="544" y="712"/>
              </a:cxn>
              <a:cxn ang="0">
                <a:pos x="456" y="960"/>
              </a:cxn>
              <a:cxn ang="0">
                <a:pos x="304" y="880"/>
              </a:cxn>
              <a:cxn ang="0">
                <a:pos x="320" y="656"/>
              </a:cxn>
              <a:cxn ang="0">
                <a:pos x="432" y="544"/>
              </a:cxn>
              <a:cxn ang="0">
                <a:pos x="488" y="488"/>
              </a:cxn>
              <a:cxn ang="0">
                <a:pos x="544" y="344"/>
              </a:cxn>
              <a:cxn ang="0">
                <a:pos x="536" y="208"/>
              </a:cxn>
              <a:cxn ang="0">
                <a:pos x="424" y="0"/>
              </a:cxn>
            </a:cxnLst>
            <a:rect l="0" t="0" r="r" b="b"/>
            <a:pathLst>
              <a:path w="565" h="960">
                <a:moveTo>
                  <a:pt x="40" y="872"/>
                </a:moveTo>
                <a:cubicBezTo>
                  <a:pt x="3" y="816"/>
                  <a:pt x="14" y="842"/>
                  <a:pt x="0" y="800"/>
                </a:cubicBezTo>
                <a:cubicBezTo>
                  <a:pt x="9" y="741"/>
                  <a:pt x="22" y="719"/>
                  <a:pt x="56" y="672"/>
                </a:cubicBezTo>
                <a:cubicBezTo>
                  <a:pt x="61" y="664"/>
                  <a:pt x="64" y="654"/>
                  <a:pt x="72" y="648"/>
                </a:cubicBezTo>
                <a:cubicBezTo>
                  <a:pt x="80" y="641"/>
                  <a:pt x="134" y="632"/>
                  <a:pt x="136" y="632"/>
                </a:cubicBezTo>
                <a:cubicBezTo>
                  <a:pt x="241" y="637"/>
                  <a:pt x="276" y="611"/>
                  <a:pt x="328" y="680"/>
                </a:cubicBezTo>
                <a:cubicBezTo>
                  <a:pt x="343" y="726"/>
                  <a:pt x="351" y="726"/>
                  <a:pt x="360" y="784"/>
                </a:cubicBezTo>
                <a:cubicBezTo>
                  <a:pt x="350" y="843"/>
                  <a:pt x="344" y="867"/>
                  <a:pt x="296" y="904"/>
                </a:cubicBezTo>
                <a:cubicBezTo>
                  <a:pt x="256" y="901"/>
                  <a:pt x="214" y="908"/>
                  <a:pt x="176" y="896"/>
                </a:cubicBezTo>
                <a:cubicBezTo>
                  <a:pt x="157" y="889"/>
                  <a:pt x="134" y="819"/>
                  <a:pt x="128" y="800"/>
                </a:cubicBezTo>
                <a:cubicBezTo>
                  <a:pt x="132" y="746"/>
                  <a:pt x="130" y="687"/>
                  <a:pt x="160" y="640"/>
                </a:cubicBezTo>
                <a:cubicBezTo>
                  <a:pt x="166" y="630"/>
                  <a:pt x="195" y="590"/>
                  <a:pt x="208" y="584"/>
                </a:cubicBezTo>
                <a:cubicBezTo>
                  <a:pt x="222" y="575"/>
                  <a:pt x="256" y="568"/>
                  <a:pt x="256" y="568"/>
                </a:cubicBezTo>
                <a:cubicBezTo>
                  <a:pt x="298" y="570"/>
                  <a:pt x="407" y="556"/>
                  <a:pt x="464" y="592"/>
                </a:cubicBezTo>
                <a:cubicBezTo>
                  <a:pt x="476" y="599"/>
                  <a:pt x="505" y="636"/>
                  <a:pt x="512" y="648"/>
                </a:cubicBezTo>
                <a:cubicBezTo>
                  <a:pt x="524" y="668"/>
                  <a:pt x="544" y="712"/>
                  <a:pt x="544" y="712"/>
                </a:cubicBezTo>
                <a:cubicBezTo>
                  <a:pt x="560" y="813"/>
                  <a:pt x="565" y="923"/>
                  <a:pt x="456" y="960"/>
                </a:cubicBezTo>
                <a:cubicBezTo>
                  <a:pt x="350" y="950"/>
                  <a:pt x="362" y="958"/>
                  <a:pt x="304" y="880"/>
                </a:cubicBezTo>
                <a:cubicBezTo>
                  <a:pt x="281" y="812"/>
                  <a:pt x="271" y="715"/>
                  <a:pt x="320" y="656"/>
                </a:cubicBezTo>
                <a:cubicBezTo>
                  <a:pt x="352" y="616"/>
                  <a:pt x="395" y="580"/>
                  <a:pt x="432" y="544"/>
                </a:cubicBezTo>
                <a:cubicBezTo>
                  <a:pt x="450" y="525"/>
                  <a:pt x="476" y="511"/>
                  <a:pt x="488" y="488"/>
                </a:cubicBezTo>
                <a:cubicBezTo>
                  <a:pt x="512" y="439"/>
                  <a:pt x="533" y="398"/>
                  <a:pt x="544" y="344"/>
                </a:cubicBezTo>
                <a:cubicBezTo>
                  <a:pt x="541" y="298"/>
                  <a:pt x="540" y="253"/>
                  <a:pt x="536" y="208"/>
                </a:cubicBezTo>
                <a:cubicBezTo>
                  <a:pt x="530" y="157"/>
                  <a:pt x="460" y="36"/>
                  <a:pt x="424" y="0"/>
                </a:cubicBezTo>
              </a:path>
            </a:pathLst>
          </a:custGeom>
          <a:noFill/>
          <a:ln w="57150" cap="flat" cmpd="sng">
            <a:solidFill>
              <a:srgbClr val="FFFA35"/>
            </a:solidFill>
            <a:prstDash val="solid"/>
            <a:round/>
            <a:headEnd type="none" w="med" len="med"/>
            <a:tailEnd type="none" w="med" len="med"/>
          </a:ln>
          <a:effectLst>
            <a:outerShdw blurRad="63500" dist="38099"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3" name="AutoShape 79">
            <a:extLst>
              <a:ext uri="{FF2B5EF4-FFF2-40B4-BE49-F238E27FC236}">
                <a16:creationId xmlns:a16="http://schemas.microsoft.com/office/drawing/2014/main" id="{F1AC5B09-A78B-B043-BF09-E0DA6C3EC301}"/>
              </a:ext>
            </a:extLst>
          </p:cNvPr>
          <p:cNvSpPr>
            <a:spLocks noChangeArrowheads="1"/>
          </p:cNvSpPr>
          <p:nvPr/>
        </p:nvSpPr>
        <p:spPr bwMode="auto">
          <a:xfrm rot="10751171">
            <a:off x="5174009" y="2687351"/>
            <a:ext cx="1219200" cy="1143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EFF4B"/>
          </a:solidFill>
          <a:ln w="28575">
            <a:solidFill>
              <a:srgbClr val="D83104"/>
            </a:solidFill>
            <a:miter lim="800000"/>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nvGrpSpPr>
          <p:cNvPr id="54" name="Group 80">
            <a:extLst>
              <a:ext uri="{FF2B5EF4-FFF2-40B4-BE49-F238E27FC236}">
                <a16:creationId xmlns:a16="http://schemas.microsoft.com/office/drawing/2014/main" id="{54AD7DCA-7937-4C4A-938B-8468687AE0D6}"/>
              </a:ext>
            </a:extLst>
          </p:cNvPr>
          <p:cNvGrpSpPr>
            <a:grpSpLocks/>
          </p:cNvGrpSpPr>
          <p:nvPr/>
        </p:nvGrpSpPr>
        <p:grpSpPr bwMode="auto">
          <a:xfrm>
            <a:off x="3264246" y="2839751"/>
            <a:ext cx="1719263" cy="965200"/>
            <a:chOff x="1965" y="1760"/>
            <a:chExt cx="1083" cy="608"/>
          </a:xfrm>
        </p:grpSpPr>
        <p:sp>
          <p:nvSpPr>
            <p:cNvPr id="58" name="Oval 83">
              <a:extLst>
                <a:ext uri="{FF2B5EF4-FFF2-40B4-BE49-F238E27FC236}">
                  <a16:creationId xmlns:a16="http://schemas.microsoft.com/office/drawing/2014/main" id="{250CF6C5-2334-144B-831F-3F35853D9E31}"/>
                </a:ext>
              </a:extLst>
            </p:cNvPr>
            <p:cNvSpPr>
              <a:spLocks noChangeArrowheads="1"/>
            </p:cNvSpPr>
            <p:nvPr/>
          </p:nvSpPr>
          <p:spPr bwMode="auto">
            <a:xfrm>
              <a:off x="1965" y="1776"/>
              <a:ext cx="1072" cy="528"/>
            </a:xfrm>
            <a:prstGeom prst="ellipse">
              <a:avLst/>
            </a:prstGeom>
            <a:noFill/>
            <a:ln w="57150">
              <a:noFill/>
              <a:round/>
              <a:headEnd/>
              <a:tailEnd/>
            </a:ln>
            <a:effectLst>
              <a:outerShdw blurRad="63500" dist="109250" dir="2132261"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6" name="Oval 84">
              <a:extLst>
                <a:ext uri="{FF2B5EF4-FFF2-40B4-BE49-F238E27FC236}">
                  <a16:creationId xmlns:a16="http://schemas.microsoft.com/office/drawing/2014/main" id="{572F6B8D-020B-8444-B181-CD9DCFBC12AF}"/>
                </a:ext>
              </a:extLst>
            </p:cNvPr>
            <p:cNvSpPr>
              <a:spLocks noChangeArrowheads="1"/>
            </p:cNvSpPr>
            <p:nvPr/>
          </p:nvSpPr>
          <p:spPr bwMode="auto">
            <a:xfrm>
              <a:off x="1976" y="1760"/>
              <a:ext cx="1072" cy="608"/>
            </a:xfrm>
            <a:prstGeom prst="ellipse">
              <a:avLst/>
            </a:prstGeom>
            <a:noFill/>
            <a:ln w="57150">
              <a:solidFill>
                <a:schemeClr val="tx1"/>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59" name="Rectangle 57">
            <a:extLst>
              <a:ext uri="{FF2B5EF4-FFF2-40B4-BE49-F238E27FC236}">
                <a16:creationId xmlns:a16="http://schemas.microsoft.com/office/drawing/2014/main" id="{3FE549F9-D313-EB48-9291-AA1169B04C4B}"/>
              </a:ext>
            </a:extLst>
          </p:cNvPr>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60" name="Rectangle 58">
            <a:extLst>
              <a:ext uri="{FF2B5EF4-FFF2-40B4-BE49-F238E27FC236}">
                <a16:creationId xmlns:a16="http://schemas.microsoft.com/office/drawing/2014/main" id="{372317FC-1CA5-AA44-AA61-E6DB2DA198CC}"/>
              </a:ext>
            </a:extLst>
          </p:cNvPr>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61" name="AutoShape 59">
            <a:extLst>
              <a:ext uri="{FF2B5EF4-FFF2-40B4-BE49-F238E27FC236}">
                <a16:creationId xmlns:a16="http://schemas.microsoft.com/office/drawing/2014/main" id="{6975E076-C79E-5B42-BBAD-51EA5D7278DC}"/>
              </a:ext>
            </a:extLst>
          </p:cNvPr>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62" name="Rectangle 60">
            <a:extLst>
              <a:ext uri="{FF2B5EF4-FFF2-40B4-BE49-F238E27FC236}">
                <a16:creationId xmlns:a16="http://schemas.microsoft.com/office/drawing/2014/main" id="{F113F5B4-84B0-A545-B192-CAE4387ECA1B}"/>
              </a:ext>
            </a:extLst>
          </p:cNvPr>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63" name="AutoShape 61">
            <a:extLst>
              <a:ext uri="{FF2B5EF4-FFF2-40B4-BE49-F238E27FC236}">
                <a16:creationId xmlns:a16="http://schemas.microsoft.com/office/drawing/2014/main" id="{B22BFFCC-987A-964B-AF32-AF2D0C0C572F}"/>
              </a:ext>
            </a:extLst>
          </p:cNvPr>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64" name="Line 62">
            <a:extLst>
              <a:ext uri="{FF2B5EF4-FFF2-40B4-BE49-F238E27FC236}">
                <a16:creationId xmlns:a16="http://schemas.microsoft.com/office/drawing/2014/main" id="{21EA7B6D-04DF-D44D-8040-D3E741E89952}"/>
              </a:ext>
            </a:extLst>
          </p:cNvPr>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5" name="Line 63">
            <a:extLst>
              <a:ext uri="{FF2B5EF4-FFF2-40B4-BE49-F238E27FC236}">
                <a16:creationId xmlns:a16="http://schemas.microsoft.com/office/drawing/2014/main" id="{E3A82B66-99F0-3944-8E22-D4B3882E9B76}"/>
              </a:ext>
            </a:extLst>
          </p:cNvPr>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6" name="Line 64">
            <a:extLst>
              <a:ext uri="{FF2B5EF4-FFF2-40B4-BE49-F238E27FC236}">
                <a16:creationId xmlns:a16="http://schemas.microsoft.com/office/drawing/2014/main" id="{1805CFCA-B795-8A43-917B-EA0F1C421F2E}"/>
              </a:ext>
            </a:extLst>
          </p:cNvPr>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7" name="Line 65">
            <a:extLst>
              <a:ext uri="{FF2B5EF4-FFF2-40B4-BE49-F238E27FC236}">
                <a16:creationId xmlns:a16="http://schemas.microsoft.com/office/drawing/2014/main" id="{EACE8C8F-ED6C-3947-AD97-E5073596619D}"/>
              </a:ext>
            </a:extLst>
          </p:cNvPr>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8" name="Line 66">
            <a:extLst>
              <a:ext uri="{FF2B5EF4-FFF2-40B4-BE49-F238E27FC236}">
                <a16:creationId xmlns:a16="http://schemas.microsoft.com/office/drawing/2014/main" id="{2AAC10B5-90EE-8F46-929D-99269DD0F87B}"/>
              </a:ext>
            </a:extLst>
          </p:cNvPr>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9" name="Rectangle 67">
            <a:extLst>
              <a:ext uri="{FF2B5EF4-FFF2-40B4-BE49-F238E27FC236}">
                <a16:creationId xmlns:a16="http://schemas.microsoft.com/office/drawing/2014/main" id="{0CEB310E-B8CC-9C46-9B04-9444511FE559}"/>
              </a:ext>
            </a:extLst>
          </p:cNvPr>
          <p:cNvSpPr>
            <a:spLocks noChangeArrowheads="1"/>
          </p:cNvSpPr>
          <p:nvPr/>
        </p:nvSpPr>
        <p:spPr bwMode="auto">
          <a:xfrm>
            <a:off x="8007350" y="3429000"/>
            <a:ext cx="59952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MOSES</a:t>
            </a:r>
          </a:p>
        </p:txBody>
      </p:sp>
      <p:sp>
        <p:nvSpPr>
          <p:cNvPr id="70" name="Rectangle 68">
            <a:extLst>
              <a:ext uri="{FF2B5EF4-FFF2-40B4-BE49-F238E27FC236}">
                <a16:creationId xmlns:a16="http://schemas.microsoft.com/office/drawing/2014/main" id="{7290E953-7772-F14A-AE73-4F1E5AA3F3DD}"/>
              </a:ext>
            </a:extLst>
          </p:cNvPr>
          <p:cNvSpPr>
            <a:spLocks noChangeArrowheads="1"/>
          </p:cNvSpPr>
          <p:nvPr/>
        </p:nvSpPr>
        <p:spPr bwMode="auto">
          <a:xfrm>
            <a:off x="8156575" y="3841750"/>
            <a:ext cx="45845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Sinai</a:t>
            </a:r>
          </a:p>
        </p:txBody>
      </p:sp>
      <p:sp>
        <p:nvSpPr>
          <p:cNvPr id="71" name="Rectangle 69">
            <a:extLst>
              <a:ext uri="{FF2B5EF4-FFF2-40B4-BE49-F238E27FC236}">
                <a16:creationId xmlns:a16="http://schemas.microsoft.com/office/drawing/2014/main" id="{3BC78825-A0FE-1541-83CF-B53C06897678}"/>
              </a:ext>
            </a:extLst>
          </p:cNvPr>
          <p:cNvSpPr>
            <a:spLocks noChangeArrowheads="1"/>
          </p:cNvSpPr>
          <p:nvPr/>
        </p:nvSpPr>
        <p:spPr bwMode="auto">
          <a:xfrm>
            <a:off x="8075613" y="4025900"/>
            <a:ext cx="65081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M - C - C</a:t>
            </a:r>
          </a:p>
        </p:txBody>
      </p:sp>
      <p:sp>
        <p:nvSpPr>
          <p:cNvPr id="72" name="Rectangle 70">
            <a:extLst>
              <a:ext uri="{FF2B5EF4-FFF2-40B4-BE49-F238E27FC236}">
                <a16:creationId xmlns:a16="http://schemas.microsoft.com/office/drawing/2014/main" id="{767C011B-1D50-5E4E-820D-534DF556A354}"/>
              </a:ext>
            </a:extLst>
          </p:cNvPr>
          <p:cNvSpPr>
            <a:spLocks noChangeArrowheads="1"/>
          </p:cNvSpPr>
          <p:nvPr/>
        </p:nvSpPr>
        <p:spPr bwMode="auto">
          <a:xfrm>
            <a:off x="7912100" y="4197350"/>
            <a:ext cx="1022715"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dirty="0">
                <a:solidFill>
                  <a:srgbClr val="000000"/>
                </a:solidFill>
                <a:latin typeface="Arial" panose="020B0604020202020204" pitchFamily="34" charset="0"/>
                <a:cs typeface="Arial" panose="020B0604020202020204" pitchFamily="34" charset="0"/>
              </a:rPr>
              <a:t>Kadesh </a:t>
            </a:r>
            <a:r>
              <a:rPr lang="en-US" sz="900" dirty="0" err="1">
                <a:solidFill>
                  <a:srgbClr val="000000"/>
                </a:solidFill>
                <a:latin typeface="Arial" panose="020B0604020202020204" pitchFamily="34" charset="0"/>
                <a:cs typeface="Arial" panose="020B0604020202020204" pitchFamily="34" charset="0"/>
              </a:rPr>
              <a:t>Barnea</a:t>
            </a:r>
            <a:endParaRPr lang="en-US" sz="900" dirty="0">
              <a:solidFill>
                <a:srgbClr val="000000"/>
              </a:solidFill>
              <a:latin typeface="Arial" panose="020B0604020202020204" pitchFamily="34" charset="0"/>
              <a:cs typeface="Arial" panose="020B0604020202020204" pitchFamily="34" charset="0"/>
            </a:endParaRPr>
          </a:p>
        </p:txBody>
      </p:sp>
      <p:sp>
        <p:nvSpPr>
          <p:cNvPr id="73" name="Rectangle 71">
            <a:extLst>
              <a:ext uri="{FF2B5EF4-FFF2-40B4-BE49-F238E27FC236}">
                <a16:creationId xmlns:a16="http://schemas.microsoft.com/office/drawing/2014/main" id="{C8F26E4F-860A-1D49-9FD7-7261C0C6D9A1}"/>
              </a:ext>
            </a:extLst>
          </p:cNvPr>
          <p:cNvSpPr>
            <a:spLocks noChangeArrowheads="1"/>
          </p:cNvSpPr>
          <p:nvPr/>
        </p:nvSpPr>
        <p:spPr bwMode="auto">
          <a:xfrm>
            <a:off x="8267700" y="4381500"/>
            <a:ext cx="31098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40</a:t>
            </a:r>
          </a:p>
        </p:txBody>
      </p:sp>
      <p:sp>
        <p:nvSpPr>
          <p:cNvPr id="74" name="Line 72">
            <a:extLst>
              <a:ext uri="{FF2B5EF4-FFF2-40B4-BE49-F238E27FC236}">
                <a16:creationId xmlns:a16="http://schemas.microsoft.com/office/drawing/2014/main" id="{487ECE89-2A71-0445-8EBE-2924724BDB1F}"/>
              </a:ext>
            </a:extLst>
          </p:cNvPr>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75" name="Rectangle 73">
            <a:extLst>
              <a:ext uri="{FF2B5EF4-FFF2-40B4-BE49-F238E27FC236}">
                <a16:creationId xmlns:a16="http://schemas.microsoft.com/office/drawing/2014/main" id="{AE874E4C-E695-6C49-B871-5842D020B6C0}"/>
              </a:ext>
            </a:extLst>
          </p:cNvPr>
          <p:cNvSpPr>
            <a:spLocks noChangeArrowheads="1"/>
          </p:cNvSpPr>
          <p:nvPr/>
        </p:nvSpPr>
        <p:spPr bwMode="auto">
          <a:xfrm>
            <a:off x="8120063" y="3670300"/>
            <a:ext cx="59952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Exodus</a:t>
            </a:r>
          </a:p>
        </p:txBody>
      </p:sp>
      <p:sp>
        <p:nvSpPr>
          <p:cNvPr id="76" name="Rectangle 49">
            <a:extLst>
              <a:ext uri="{FF2B5EF4-FFF2-40B4-BE49-F238E27FC236}">
                <a16:creationId xmlns:a16="http://schemas.microsoft.com/office/drawing/2014/main" id="{1A79654A-6929-2442-B055-73EB97D4C2C5}"/>
              </a:ext>
            </a:extLst>
          </p:cNvPr>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77" name="Rectangle 50">
            <a:extLst>
              <a:ext uri="{FF2B5EF4-FFF2-40B4-BE49-F238E27FC236}">
                <a16:creationId xmlns:a16="http://schemas.microsoft.com/office/drawing/2014/main" id="{278630BB-91AF-8747-B594-0A2D116F07D8}"/>
              </a:ext>
            </a:extLst>
          </p:cNvPr>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78" name="AutoShape 51">
            <a:extLst>
              <a:ext uri="{FF2B5EF4-FFF2-40B4-BE49-F238E27FC236}">
                <a16:creationId xmlns:a16="http://schemas.microsoft.com/office/drawing/2014/main" id="{E27C8206-3207-974D-8A35-AB14D1F3A981}"/>
              </a:ext>
            </a:extLst>
          </p:cNvPr>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79" name="Rectangle 52">
            <a:extLst>
              <a:ext uri="{FF2B5EF4-FFF2-40B4-BE49-F238E27FC236}">
                <a16:creationId xmlns:a16="http://schemas.microsoft.com/office/drawing/2014/main" id="{BD9804FF-A7CA-0244-9158-3ED158682002}"/>
              </a:ext>
            </a:extLst>
          </p:cNvPr>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80" name="AutoShape 53">
            <a:extLst>
              <a:ext uri="{FF2B5EF4-FFF2-40B4-BE49-F238E27FC236}">
                <a16:creationId xmlns:a16="http://schemas.microsoft.com/office/drawing/2014/main" id="{E8DF05B0-739E-B642-9DAD-FC7B7939AEB2}"/>
              </a:ext>
            </a:extLst>
          </p:cNvPr>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1" name="Line 54">
            <a:extLst>
              <a:ext uri="{FF2B5EF4-FFF2-40B4-BE49-F238E27FC236}">
                <a16:creationId xmlns:a16="http://schemas.microsoft.com/office/drawing/2014/main" id="{D045A99E-B1BD-3C4D-A8DC-B3CD2426AF0A}"/>
              </a:ext>
            </a:extLst>
          </p:cNvPr>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2" name="Line 55">
            <a:extLst>
              <a:ext uri="{FF2B5EF4-FFF2-40B4-BE49-F238E27FC236}">
                <a16:creationId xmlns:a16="http://schemas.microsoft.com/office/drawing/2014/main" id="{58A39B44-B3BF-E748-8285-4D0EF850672B}"/>
              </a:ext>
            </a:extLst>
          </p:cNvPr>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3" name="Line 56">
            <a:extLst>
              <a:ext uri="{FF2B5EF4-FFF2-40B4-BE49-F238E27FC236}">
                <a16:creationId xmlns:a16="http://schemas.microsoft.com/office/drawing/2014/main" id="{1354141D-EF69-1E43-98E3-0A1859605E74}"/>
              </a:ext>
            </a:extLst>
          </p:cNvPr>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4" name="Line 57">
            <a:extLst>
              <a:ext uri="{FF2B5EF4-FFF2-40B4-BE49-F238E27FC236}">
                <a16:creationId xmlns:a16="http://schemas.microsoft.com/office/drawing/2014/main" id="{A0BADBCA-52C1-4040-87B0-686A97BF487E}"/>
              </a:ext>
            </a:extLst>
          </p:cNvPr>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5" name="Line 58">
            <a:extLst>
              <a:ext uri="{FF2B5EF4-FFF2-40B4-BE49-F238E27FC236}">
                <a16:creationId xmlns:a16="http://schemas.microsoft.com/office/drawing/2014/main" id="{077653AD-A360-3E44-BDA1-BB3E5A94D6D3}"/>
              </a:ext>
            </a:extLst>
          </p:cNvPr>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6" name="Rectangle 59">
            <a:extLst>
              <a:ext uri="{FF2B5EF4-FFF2-40B4-BE49-F238E27FC236}">
                <a16:creationId xmlns:a16="http://schemas.microsoft.com/office/drawing/2014/main" id="{FA9456A6-AC42-4543-A91F-036E7666B35A}"/>
              </a:ext>
            </a:extLst>
          </p:cNvPr>
          <p:cNvSpPr>
            <a:spLocks noChangeArrowheads="1"/>
          </p:cNvSpPr>
          <p:nvPr/>
        </p:nvSpPr>
        <p:spPr bwMode="auto">
          <a:xfrm>
            <a:off x="8007350" y="3429000"/>
            <a:ext cx="493724"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200" dirty="0">
                <a:solidFill>
                  <a:srgbClr val="000000"/>
                </a:solidFill>
                <a:latin typeface="Arial" panose="020B0604020202020204" pitchFamily="34" charset="0"/>
                <a:cs typeface="Arial" panose="020B0604020202020204" pitchFamily="34" charset="0"/>
              </a:rPr>
              <a:t>موسى</a:t>
            </a:r>
            <a:endParaRPr lang="en-US" sz="1200" dirty="0">
              <a:solidFill>
                <a:srgbClr val="000000"/>
              </a:solidFill>
              <a:latin typeface="Arial" panose="020B0604020202020204" pitchFamily="34" charset="0"/>
              <a:cs typeface="Arial" panose="020B0604020202020204" pitchFamily="34" charset="0"/>
            </a:endParaRPr>
          </a:p>
        </p:txBody>
      </p:sp>
      <p:sp>
        <p:nvSpPr>
          <p:cNvPr id="87" name="Rectangle 60">
            <a:extLst>
              <a:ext uri="{FF2B5EF4-FFF2-40B4-BE49-F238E27FC236}">
                <a16:creationId xmlns:a16="http://schemas.microsoft.com/office/drawing/2014/main" id="{3BCE9AD1-5648-1E40-8D1A-8309070F4A01}"/>
              </a:ext>
            </a:extLst>
          </p:cNvPr>
          <p:cNvSpPr>
            <a:spLocks noChangeArrowheads="1"/>
          </p:cNvSpPr>
          <p:nvPr/>
        </p:nvSpPr>
        <p:spPr bwMode="auto">
          <a:xfrm>
            <a:off x="8156575" y="3841750"/>
            <a:ext cx="432810" cy="251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050" dirty="0">
                <a:solidFill>
                  <a:srgbClr val="000000"/>
                </a:solidFill>
                <a:latin typeface="Arial" panose="020B0604020202020204" pitchFamily="34" charset="0"/>
                <a:cs typeface="Arial" panose="020B0604020202020204" pitchFamily="34" charset="0"/>
              </a:rPr>
              <a:t>سيناء</a:t>
            </a:r>
            <a:endParaRPr lang="en-US" sz="1050" dirty="0">
              <a:solidFill>
                <a:srgbClr val="000000"/>
              </a:solidFill>
              <a:latin typeface="Arial" panose="020B0604020202020204" pitchFamily="34" charset="0"/>
              <a:cs typeface="Arial" panose="020B0604020202020204" pitchFamily="34" charset="0"/>
            </a:endParaRPr>
          </a:p>
        </p:txBody>
      </p:sp>
      <p:sp>
        <p:nvSpPr>
          <p:cNvPr id="88" name="Rectangle 61">
            <a:extLst>
              <a:ext uri="{FF2B5EF4-FFF2-40B4-BE49-F238E27FC236}">
                <a16:creationId xmlns:a16="http://schemas.microsoft.com/office/drawing/2014/main" id="{CFF48569-5565-AE45-963B-3B88E133FD5D}"/>
              </a:ext>
            </a:extLst>
          </p:cNvPr>
          <p:cNvSpPr>
            <a:spLocks noChangeArrowheads="1"/>
          </p:cNvSpPr>
          <p:nvPr/>
        </p:nvSpPr>
        <p:spPr bwMode="auto">
          <a:xfrm>
            <a:off x="8075613" y="4025900"/>
            <a:ext cx="50654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أ – أ - م</a:t>
            </a:r>
            <a:endParaRPr lang="en-US" sz="900" dirty="0">
              <a:solidFill>
                <a:srgbClr val="000000"/>
              </a:solidFill>
              <a:latin typeface="Arial" panose="020B0604020202020204" pitchFamily="34" charset="0"/>
              <a:cs typeface="Arial" panose="020B0604020202020204" pitchFamily="34" charset="0"/>
            </a:endParaRPr>
          </a:p>
        </p:txBody>
      </p:sp>
      <p:sp>
        <p:nvSpPr>
          <p:cNvPr id="89" name="Rectangle 62">
            <a:extLst>
              <a:ext uri="{FF2B5EF4-FFF2-40B4-BE49-F238E27FC236}">
                <a16:creationId xmlns:a16="http://schemas.microsoft.com/office/drawing/2014/main" id="{0FE877A5-0A76-A743-B006-279906F7BDF4}"/>
              </a:ext>
            </a:extLst>
          </p:cNvPr>
          <p:cNvSpPr>
            <a:spLocks noChangeArrowheads="1"/>
          </p:cNvSpPr>
          <p:nvPr/>
        </p:nvSpPr>
        <p:spPr bwMode="auto">
          <a:xfrm>
            <a:off x="7912100" y="4197350"/>
            <a:ext cx="844782" cy="243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000" dirty="0">
                <a:solidFill>
                  <a:srgbClr val="000000"/>
                </a:solidFill>
                <a:latin typeface="Arial" panose="020B0604020202020204" pitchFamily="34" charset="0"/>
                <a:cs typeface="Arial" panose="020B0604020202020204" pitchFamily="34" charset="0"/>
              </a:rPr>
              <a:t>قادش برنبع     </a:t>
            </a:r>
            <a:endParaRPr lang="en-US" sz="1000" dirty="0">
              <a:solidFill>
                <a:srgbClr val="000000"/>
              </a:solidFill>
              <a:latin typeface="Arial" panose="020B0604020202020204" pitchFamily="34" charset="0"/>
              <a:cs typeface="Arial" panose="020B0604020202020204" pitchFamily="34" charset="0"/>
            </a:endParaRPr>
          </a:p>
        </p:txBody>
      </p:sp>
      <p:sp>
        <p:nvSpPr>
          <p:cNvPr id="90" name="Rectangle 63">
            <a:extLst>
              <a:ext uri="{FF2B5EF4-FFF2-40B4-BE49-F238E27FC236}">
                <a16:creationId xmlns:a16="http://schemas.microsoft.com/office/drawing/2014/main" id="{AC3765A7-AD9E-1A42-8967-8038D6A924BA}"/>
              </a:ext>
            </a:extLst>
          </p:cNvPr>
          <p:cNvSpPr>
            <a:spLocks noChangeArrowheads="1"/>
          </p:cNvSpPr>
          <p:nvPr/>
        </p:nvSpPr>
        <p:spPr bwMode="auto">
          <a:xfrm>
            <a:off x="8267700" y="4381500"/>
            <a:ext cx="31098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40</a:t>
            </a:r>
          </a:p>
        </p:txBody>
      </p:sp>
      <p:sp>
        <p:nvSpPr>
          <p:cNvPr id="91" name="Line 64">
            <a:extLst>
              <a:ext uri="{FF2B5EF4-FFF2-40B4-BE49-F238E27FC236}">
                <a16:creationId xmlns:a16="http://schemas.microsoft.com/office/drawing/2014/main" id="{1E97FE9A-3DCE-FC44-B943-D696E76275EC}"/>
              </a:ext>
            </a:extLst>
          </p:cNvPr>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92" name="Rectangle 65">
            <a:extLst>
              <a:ext uri="{FF2B5EF4-FFF2-40B4-BE49-F238E27FC236}">
                <a16:creationId xmlns:a16="http://schemas.microsoft.com/office/drawing/2014/main" id="{0069F0DA-E713-BB48-B88C-1DBA7CCA4E00}"/>
              </a:ext>
            </a:extLst>
          </p:cNvPr>
          <p:cNvSpPr>
            <a:spLocks noChangeArrowheads="1"/>
          </p:cNvSpPr>
          <p:nvPr/>
        </p:nvSpPr>
        <p:spPr bwMode="auto">
          <a:xfrm>
            <a:off x="8120063" y="3670300"/>
            <a:ext cx="527387" cy="259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100" dirty="0">
                <a:solidFill>
                  <a:srgbClr val="000000"/>
                </a:solidFill>
                <a:latin typeface="Arial" panose="020B0604020202020204" pitchFamily="34" charset="0"/>
                <a:cs typeface="Arial" panose="020B0604020202020204" pitchFamily="34" charset="0"/>
              </a:rPr>
              <a:t>الخروج</a:t>
            </a:r>
            <a:endParaRPr lang="en-US" sz="11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1755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10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600"/>
                            </p:stCondLst>
                            <p:childTnLst>
                              <p:par>
                                <p:cTn id="10" presetID="2" presetClass="entr" presetSubtype="8"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additive="base">
                                        <p:cTn id="12" dur="500" fill="hold"/>
                                        <p:tgtEl>
                                          <p:spTgt spid="54"/>
                                        </p:tgtEl>
                                        <p:attrNameLst>
                                          <p:attrName>ppt_x</p:attrName>
                                        </p:attrNameLst>
                                      </p:cBhvr>
                                      <p:tavLst>
                                        <p:tav tm="0">
                                          <p:val>
                                            <p:strVal val="0-#ppt_w/2"/>
                                          </p:val>
                                        </p:tav>
                                        <p:tav tm="100000">
                                          <p:val>
                                            <p:strVal val="#ppt_x"/>
                                          </p:val>
                                        </p:tav>
                                      </p:tavLst>
                                    </p:anim>
                                    <p:anim calcmode="lin" valueType="num">
                                      <p:cBhvr additive="base">
                                        <p:cTn id="13" dur="500" fill="hold"/>
                                        <p:tgtEl>
                                          <p:spTgt spid="54"/>
                                        </p:tgtEl>
                                        <p:attrNameLst>
                                          <p:attrName>ppt_y</p:attrName>
                                        </p:attrNameLst>
                                      </p:cBhvr>
                                      <p:tavLst>
                                        <p:tav tm="0">
                                          <p:val>
                                            <p:strVal val="#ppt_y"/>
                                          </p:val>
                                        </p:tav>
                                        <p:tav tm="100000">
                                          <p:val>
                                            <p:strVal val="#ppt_y"/>
                                          </p:val>
                                        </p:tav>
                                      </p:tavLst>
                                    </p:anim>
                                  </p:childTnLst>
                                </p:cTn>
                              </p:par>
                            </p:childTnLst>
                          </p:cTn>
                        </p:par>
                        <p:par>
                          <p:cTn id="14" fill="hold">
                            <p:stCondLst>
                              <p:cond delay="1100"/>
                            </p:stCondLst>
                            <p:childTnLst>
                              <p:par>
                                <p:cTn id="15" presetID="22" presetClass="entr" presetSubtype="8" fill="hold"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left)">
                                      <p:cBhvr>
                                        <p:cTn id="17" dur="5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11"/>
          <p:cNvSpPr txBox="1">
            <a:spLocks noChangeArrowheads="1"/>
          </p:cNvSpPr>
          <p:nvPr/>
        </p:nvSpPr>
        <p:spPr bwMode="auto">
          <a:xfrm>
            <a:off x="1465263" y="365760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pPr>
            <a:endParaRPr lang="en-US">
              <a:solidFill>
                <a:schemeClr val="tx1"/>
              </a:solidFill>
              <a:latin typeface="Arial" panose="020B0604020202020204" pitchFamily="34" charset="0"/>
              <a:cs typeface="Arial" panose="020B0604020202020204" pitchFamily="34" charset="0"/>
            </a:endParaRPr>
          </a:p>
        </p:txBody>
      </p:sp>
      <p:pic>
        <p:nvPicPr>
          <p:cNvPr id="55298" name="Picture 35"/>
          <p:cNvPicPr preferRelativeResize="0">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5276" y="727075"/>
            <a:ext cx="8008937" cy="568007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593966" name="Rectangle 46"/>
          <p:cNvSpPr>
            <a:spLocks noChangeArrowheads="1"/>
          </p:cNvSpPr>
          <p:nvPr/>
        </p:nvSpPr>
        <p:spPr bwMode="auto">
          <a:xfrm>
            <a:off x="8098485" y="6533277"/>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26</a:t>
            </a:r>
          </a:p>
        </p:txBody>
      </p:sp>
      <p:grpSp>
        <p:nvGrpSpPr>
          <p:cNvPr id="55300" name="Group 14"/>
          <p:cNvGrpSpPr>
            <a:grpSpLocks/>
          </p:cNvGrpSpPr>
          <p:nvPr/>
        </p:nvGrpSpPr>
        <p:grpSpPr bwMode="auto">
          <a:xfrm>
            <a:off x="7912100" y="3429000"/>
            <a:ext cx="1022350" cy="1330325"/>
            <a:chOff x="4984" y="2160"/>
            <a:chExt cx="644" cy="838"/>
          </a:xfrm>
        </p:grpSpPr>
        <p:sp>
          <p:nvSpPr>
            <p:cNvPr id="55311" name="Rectangle 15"/>
            <p:cNvSpPr>
              <a:spLocks noChangeArrowheads="1"/>
            </p:cNvSpPr>
            <p:nvPr/>
          </p:nvSpPr>
          <p:spPr bwMode="auto">
            <a:xfrm>
              <a:off x="5151" y="2774"/>
              <a:ext cx="160" cy="73"/>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55312" name="Rectangle 16"/>
            <p:cNvSpPr>
              <a:spLocks noChangeArrowheads="1"/>
            </p:cNvSpPr>
            <p:nvPr/>
          </p:nvSpPr>
          <p:spPr bwMode="auto">
            <a:xfrm>
              <a:off x="5116" y="2744"/>
              <a:ext cx="188"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55313" name="AutoShape 17"/>
            <p:cNvSpPr>
              <a:spLocks noChangeArrowheads="1"/>
            </p:cNvSpPr>
            <p:nvPr/>
          </p:nvSpPr>
          <p:spPr bwMode="auto">
            <a:xfrm>
              <a:off x="5008" y="2178"/>
              <a:ext cx="460" cy="212"/>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5314" name="Rectangle 18"/>
            <p:cNvSpPr>
              <a:spLocks noChangeArrowheads="1"/>
            </p:cNvSpPr>
            <p:nvPr/>
          </p:nvSpPr>
          <p:spPr bwMode="auto">
            <a:xfrm>
              <a:off x="5007" y="2278"/>
              <a:ext cx="600" cy="72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5315" name="AutoShape 19"/>
            <p:cNvSpPr>
              <a:spLocks noChangeArrowheads="1"/>
            </p:cNvSpPr>
            <p:nvPr/>
          </p:nvSpPr>
          <p:spPr bwMode="auto">
            <a:xfrm>
              <a:off x="5020" y="2196"/>
              <a:ext cx="440" cy="212"/>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55316" name="Line 20"/>
            <p:cNvSpPr>
              <a:spLocks noChangeShapeType="1"/>
            </p:cNvSpPr>
            <p:nvPr/>
          </p:nvSpPr>
          <p:spPr bwMode="auto">
            <a:xfrm>
              <a:off x="5035" y="2418"/>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5317" name="Line 21"/>
            <p:cNvSpPr>
              <a:spLocks noChangeShapeType="1"/>
            </p:cNvSpPr>
            <p:nvPr/>
          </p:nvSpPr>
          <p:spPr bwMode="auto">
            <a:xfrm>
              <a:off x="5035" y="2530"/>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5318" name="Line 22"/>
            <p:cNvSpPr>
              <a:spLocks noChangeShapeType="1"/>
            </p:cNvSpPr>
            <p:nvPr/>
          </p:nvSpPr>
          <p:spPr bwMode="auto">
            <a:xfrm>
              <a:off x="5035" y="2642"/>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5319" name="Line 23"/>
            <p:cNvSpPr>
              <a:spLocks noChangeShapeType="1"/>
            </p:cNvSpPr>
            <p:nvPr/>
          </p:nvSpPr>
          <p:spPr bwMode="auto">
            <a:xfrm>
              <a:off x="5035" y="2754"/>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5320" name="Line 24"/>
            <p:cNvSpPr>
              <a:spLocks noChangeShapeType="1"/>
            </p:cNvSpPr>
            <p:nvPr/>
          </p:nvSpPr>
          <p:spPr bwMode="auto">
            <a:xfrm>
              <a:off x="5043" y="2866"/>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5321" name="Rectangle 25"/>
            <p:cNvSpPr>
              <a:spLocks noChangeArrowheads="1"/>
            </p:cNvSpPr>
            <p:nvPr/>
          </p:nvSpPr>
          <p:spPr bwMode="auto">
            <a:xfrm>
              <a:off x="5044" y="2160"/>
              <a:ext cx="378"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MOSES</a:t>
              </a:r>
            </a:p>
          </p:txBody>
        </p:sp>
        <p:sp>
          <p:nvSpPr>
            <p:cNvPr id="55322" name="Rectangle 26"/>
            <p:cNvSpPr>
              <a:spLocks noChangeArrowheads="1"/>
            </p:cNvSpPr>
            <p:nvPr/>
          </p:nvSpPr>
          <p:spPr bwMode="auto">
            <a:xfrm>
              <a:off x="5138" y="2420"/>
              <a:ext cx="289"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Sinai</a:t>
              </a:r>
            </a:p>
          </p:txBody>
        </p:sp>
        <p:sp>
          <p:nvSpPr>
            <p:cNvPr id="55323" name="Rectangle 27"/>
            <p:cNvSpPr>
              <a:spLocks noChangeArrowheads="1"/>
            </p:cNvSpPr>
            <p:nvPr/>
          </p:nvSpPr>
          <p:spPr bwMode="auto">
            <a:xfrm>
              <a:off x="5087" y="2536"/>
              <a:ext cx="410"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M - C - C</a:t>
              </a:r>
            </a:p>
          </p:txBody>
        </p:sp>
        <p:sp>
          <p:nvSpPr>
            <p:cNvPr id="55324" name="Rectangle 28"/>
            <p:cNvSpPr>
              <a:spLocks noChangeArrowheads="1"/>
            </p:cNvSpPr>
            <p:nvPr/>
          </p:nvSpPr>
          <p:spPr bwMode="auto">
            <a:xfrm>
              <a:off x="4984" y="2644"/>
              <a:ext cx="64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dirty="0">
                  <a:solidFill>
                    <a:srgbClr val="000000"/>
                  </a:solidFill>
                  <a:latin typeface="Arial" panose="020B0604020202020204" pitchFamily="34" charset="0"/>
                  <a:cs typeface="Arial" panose="020B0604020202020204" pitchFamily="34" charset="0"/>
                </a:rPr>
                <a:t>Kadesh </a:t>
              </a:r>
              <a:r>
                <a:rPr lang="en-US" sz="900" dirty="0" err="1">
                  <a:solidFill>
                    <a:srgbClr val="000000"/>
                  </a:solidFill>
                  <a:latin typeface="Arial" panose="020B0604020202020204" pitchFamily="34" charset="0"/>
                  <a:cs typeface="Arial" panose="020B0604020202020204" pitchFamily="34" charset="0"/>
                </a:rPr>
                <a:t>Barnea</a:t>
              </a:r>
              <a:endParaRPr lang="en-US" sz="900" dirty="0">
                <a:solidFill>
                  <a:srgbClr val="000000"/>
                </a:solidFill>
                <a:latin typeface="Arial" panose="020B0604020202020204" pitchFamily="34" charset="0"/>
                <a:cs typeface="Arial" panose="020B0604020202020204" pitchFamily="34" charset="0"/>
              </a:endParaRPr>
            </a:p>
          </p:txBody>
        </p:sp>
        <p:sp>
          <p:nvSpPr>
            <p:cNvPr id="55325" name="Rectangle 29"/>
            <p:cNvSpPr>
              <a:spLocks noChangeArrowheads="1"/>
            </p:cNvSpPr>
            <p:nvPr/>
          </p:nvSpPr>
          <p:spPr bwMode="auto">
            <a:xfrm>
              <a:off x="5208" y="2760"/>
              <a:ext cx="196"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40</a:t>
              </a:r>
            </a:p>
          </p:txBody>
        </p:sp>
        <p:sp>
          <p:nvSpPr>
            <p:cNvPr id="55326" name="Line 30"/>
            <p:cNvSpPr>
              <a:spLocks noChangeShapeType="1"/>
            </p:cNvSpPr>
            <p:nvPr/>
          </p:nvSpPr>
          <p:spPr bwMode="auto">
            <a:xfrm>
              <a:off x="5031" y="2978"/>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5327" name="Rectangle 31"/>
            <p:cNvSpPr>
              <a:spLocks noChangeArrowheads="1"/>
            </p:cNvSpPr>
            <p:nvPr/>
          </p:nvSpPr>
          <p:spPr bwMode="auto">
            <a:xfrm>
              <a:off x="5115" y="2312"/>
              <a:ext cx="378"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dirty="0">
                  <a:solidFill>
                    <a:srgbClr val="000000"/>
                  </a:solidFill>
                  <a:latin typeface="Arial" panose="020B0604020202020204" pitchFamily="34" charset="0"/>
                  <a:cs typeface="Arial" panose="020B0604020202020204" pitchFamily="34" charset="0"/>
                </a:rPr>
                <a:t>Exodus</a:t>
              </a:r>
            </a:p>
          </p:txBody>
        </p:sp>
      </p:grpSp>
      <p:sp>
        <p:nvSpPr>
          <p:cNvPr id="55301" name="Text Box 47"/>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a:solidFill>
                  <a:schemeClr val="tx1"/>
                </a:solidFill>
                <a:latin typeface="Arial" panose="020B0604020202020204" pitchFamily="34" charset="0"/>
                <a:cs typeface="Arial" panose="020B0604020202020204" pitchFamily="34" charset="0"/>
              </a:rPr>
              <a:t>Handbook pg. 26-29</a:t>
            </a:r>
          </a:p>
        </p:txBody>
      </p:sp>
      <p:sp>
        <p:nvSpPr>
          <p:cNvPr id="55302" name="Rectangle 48"/>
          <p:cNvSpPr>
            <a:spLocks noChangeArrowheads="1"/>
          </p:cNvSpPr>
          <p:nvPr/>
        </p:nvSpPr>
        <p:spPr bwMode="auto">
          <a:xfrm>
            <a:off x="614363" y="5140325"/>
            <a:ext cx="6183044" cy="862013"/>
          </a:xfrm>
          <a:prstGeom prst="rect">
            <a:avLst/>
          </a:prstGeom>
          <a:solidFill>
            <a:schemeClr val="bg2">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593956" name="Text Box 36"/>
          <p:cNvSpPr txBox="1">
            <a:spLocks noChangeArrowheads="1"/>
          </p:cNvSpPr>
          <p:nvPr/>
        </p:nvSpPr>
        <p:spPr bwMode="auto">
          <a:xfrm>
            <a:off x="654050" y="5141913"/>
            <a:ext cx="7924632" cy="584775"/>
          </a:xfrm>
          <a:prstGeom prst="rect">
            <a:avLst/>
          </a:prstGeom>
          <a:noFill/>
          <a:ln w="76200">
            <a:noFill/>
            <a:miter lim="800000"/>
            <a:headEnd/>
            <a:tailEnd/>
          </a:ln>
          <a:effectLst>
            <a:outerShdw blurRad="63500" dist="71842" dir="2700000" algn="ctr" rotWithShape="0">
              <a:schemeClr val="bg2">
                <a:alpha val="74998"/>
              </a:schemeClr>
            </a:outerShdw>
          </a:effectLst>
        </p:spPr>
        <p:txBody>
          <a:bodyPr wrap="square">
            <a:spAutoFit/>
          </a:bodyPr>
          <a:lstStyle/>
          <a:p>
            <a:pPr>
              <a:defRPr/>
            </a:pPr>
            <a:r>
              <a:rPr lang="ar-JO" sz="3200" dirty="0">
                <a:solidFill>
                  <a:srgbClr val="FFEA18"/>
                </a:solidFill>
                <a:latin typeface="Arial" panose="020B0604020202020204" pitchFamily="34" charset="0"/>
                <a:cs typeface="Arial" panose="020B0604020202020204" pitchFamily="34" charset="0"/>
              </a:rPr>
              <a:t>النظر إلى "أرض الموعد" من أعلى جبل نيبو</a:t>
            </a:r>
            <a:endParaRPr lang="en-US" sz="3200" dirty="0">
              <a:solidFill>
                <a:srgbClr val="FFEA18"/>
              </a:solidFill>
              <a:latin typeface="Arial" panose="020B0604020202020204" pitchFamily="34" charset="0"/>
              <a:cs typeface="Arial" panose="020B0604020202020204" pitchFamily="34" charset="0"/>
            </a:endParaRPr>
          </a:p>
        </p:txBody>
      </p:sp>
      <p:grpSp>
        <p:nvGrpSpPr>
          <p:cNvPr id="3" name="Group 55"/>
          <p:cNvGrpSpPr>
            <a:grpSpLocks/>
          </p:cNvGrpSpPr>
          <p:nvPr/>
        </p:nvGrpSpPr>
        <p:grpSpPr bwMode="auto">
          <a:xfrm>
            <a:off x="1546225" y="620713"/>
            <a:ext cx="6351588" cy="5811837"/>
            <a:chOff x="974" y="391"/>
            <a:chExt cx="4001" cy="3661"/>
          </a:xfrm>
        </p:grpSpPr>
        <p:sp>
          <p:nvSpPr>
            <p:cNvPr id="55308" name="AutoShape 50"/>
            <p:cNvSpPr>
              <a:spLocks noChangeArrowheads="1"/>
            </p:cNvSpPr>
            <p:nvPr/>
          </p:nvSpPr>
          <p:spPr bwMode="auto">
            <a:xfrm rot="-5400000">
              <a:off x="-90" y="2025"/>
              <a:ext cx="3091" cy="963"/>
            </a:xfrm>
            <a:prstGeom prst="notchedRightArrow">
              <a:avLst>
                <a:gd name="adj1" fmla="val 50000"/>
                <a:gd name="adj2" fmla="val 80244"/>
              </a:avLst>
            </a:prstGeom>
            <a:solidFill>
              <a:schemeClr val="accent1"/>
            </a:solidFill>
            <a:ln w="9525">
              <a:miter lim="800000"/>
              <a:headEnd/>
              <a:tailEnd/>
            </a:ln>
            <a:scene3d>
              <a:camera prst="legacyObliqueTopRight">
                <a:rot lat="16199979" lon="20699979"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latin typeface="Arial" panose="020B0604020202020204" pitchFamily="34" charset="0"/>
                <a:cs typeface="Arial" panose="020B0604020202020204" pitchFamily="34" charset="0"/>
              </a:endParaRPr>
            </a:p>
          </p:txBody>
        </p:sp>
        <p:sp>
          <p:nvSpPr>
            <p:cNvPr id="55309" name="AutoShape 52"/>
            <p:cNvSpPr>
              <a:spLocks noChangeArrowheads="1"/>
            </p:cNvSpPr>
            <p:nvPr/>
          </p:nvSpPr>
          <p:spPr bwMode="auto">
            <a:xfrm rot="-5400000">
              <a:off x="1418" y="1756"/>
              <a:ext cx="3091" cy="963"/>
            </a:xfrm>
            <a:prstGeom prst="notchedRightArrow">
              <a:avLst>
                <a:gd name="adj1" fmla="val 50000"/>
                <a:gd name="adj2" fmla="val 80244"/>
              </a:avLst>
            </a:prstGeom>
            <a:solidFill>
              <a:schemeClr val="accent1"/>
            </a:solidFill>
            <a:ln w="9525">
              <a:miter lim="800000"/>
              <a:headEnd/>
              <a:tailEnd/>
            </a:ln>
            <a:scene3d>
              <a:camera prst="legacyObliqueTopRight">
                <a:rot lat="16199979" lon="20699979"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latin typeface="Arial" panose="020B0604020202020204" pitchFamily="34" charset="0"/>
                <a:cs typeface="Arial" panose="020B0604020202020204" pitchFamily="34" charset="0"/>
              </a:endParaRPr>
            </a:p>
          </p:txBody>
        </p:sp>
        <p:sp>
          <p:nvSpPr>
            <p:cNvPr id="55310" name="AutoShape 53"/>
            <p:cNvSpPr>
              <a:spLocks noChangeArrowheads="1"/>
            </p:cNvSpPr>
            <p:nvPr/>
          </p:nvSpPr>
          <p:spPr bwMode="auto">
            <a:xfrm rot="-5400000">
              <a:off x="2948" y="1455"/>
              <a:ext cx="3091" cy="963"/>
            </a:xfrm>
            <a:prstGeom prst="notchedRightArrow">
              <a:avLst>
                <a:gd name="adj1" fmla="val 50000"/>
                <a:gd name="adj2" fmla="val 80244"/>
              </a:avLst>
            </a:prstGeom>
            <a:solidFill>
              <a:schemeClr val="accent1"/>
            </a:solidFill>
            <a:ln w="9525">
              <a:miter lim="800000"/>
              <a:headEnd/>
              <a:tailEnd/>
            </a:ln>
            <a:scene3d>
              <a:camera prst="legacyObliqueTopRight">
                <a:rot lat="16199979" lon="20699979"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latin typeface="Arial" panose="020B0604020202020204" pitchFamily="34" charset="0"/>
                <a:cs typeface="Arial" panose="020B0604020202020204" pitchFamily="34" charset="0"/>
              </a:endParaRPr>
            </a:p>
          </p:txBody>
        </p:sp>
      </p:grpSp>
      <p:sp>
        <p:nvSpPr>
          <p:cNvPr id="55305" name="Text Box 56"/>
          <p:cNvSpPr txBox="1">
            <a:spLocks noChangeArrowheads="1"/>
          </p:cNvSpPr>
          <p:nvPr/>
        </p:nvSpPr>
        <p:spPr bwMode="auto">
          <a:xfrm>
            <a:off x="8661400" y="640715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endParaRPr lang="en-US" sz="2000" b="0">
              <a:solidFill>
                <a:srgbClr val="FFFFFF"/>
              </a:solidFill>
              <a:latin typeface="Arial" panose="020B0604020202020204" pitchFamily="34" charset="0"/>
              <a:cs typeface="Arial" panose="020B0604020202020204" pitchFamily="34" charset="0"/>
            </a:endParaRPr>
          </a:p>
        </p:txBody>
      </p:sp>
      <p:sp>
        <p:nvSpPr>
          <p:cNvPr id="55306" name="Text Box 57"/>
          <p:cNvSpPr txBox="1">
            <a:spLocks noChangeArrowheads="1"/>
          </p:cNvSpPr>
          <p:nvPr/>
        </p:nvSpPr>
        <p:spPr bwMode="auto">
          <a:xfrm>
            <a:off x="8599488" y="6488113"/>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r>
              <a:rPr lang="en-US" sz="1400">
                <a:solidFill>
                  <a:srgbClr val="FFFFFF"/>
                </a:solidFill>
                <a:latin typeface="Arial" panose="020B0604020202020204" pitchFamily="34" charset="0"/>
                <a:cs typeface="Arial" panose="020B0604020202020204" pitchFamily="34" charset="0"/>
              </a:rPr>
              <a:t>1</a:t>
            </a:r>
            <a:endParaRPr lang="en-US" sz="1400">
              <a:latin typeface="Arial" panose="020B0604020202020204" pitchFamily="34" charset="0"/>
              <a:cs typeface="Arial" panose="020B0604020202020204" pitchFamily="34" charset="0"/>
            </a:endParaRPr>
          </a:p>
        </p:txBody>
      </p:sp>
      <p:sp>
        <p:nvSpPr>
          <p:cNvPr id="593978" name="Text Box 58"/>
          <p:cNvSpPr txBox="1">
            <a:spLocks noChangeArrowheads="1"/>
          </p:cNvSpPr>
          <p:nvPr/>
        </p:nvSpPr>
        <p:spPr bwMode="auto">
          <a:xfrm>
            <a:off x="1768475" y="47625"/>
            <a:ext cx="1993900" cy="274638"/>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defRPr/>
            </a:pPr>
            <a:r>
              <a:rPr lang="ar-JO" sz="1200" dirty="0">
                <a:solidFill>
                  <a:schemeClr val="tx1"/>
                </a:solidFill>
                <a:latin typeface="Arial" panose="020B0604020202020204" pitchFamily="34" charset="0"/>
                <a:cs typeface="Arial" panose="020B0604020202020204" pitchFamily="34" charset="0"/>
              </a:rPr>
              <a:t>تثنية34: 1</a:t>
            </a:r>
            <a:endParaRPr lang="en-US" sz="800" u="sng" dirty="0">
              <a:solidFill>
                <a:srgbClr val="000000"/>
              </a:solidFill>
              <a:latin typeface="Arial" panose="020B0604020202020204" pitchFamily="34" charset="0"/>
              <a:cs typeface="Arial" panose="020B0604020202020204" pitchFamily="34" charset="0"/>
            </a:endParaRPr>
          </a:p>
        </p:txBody>
      </p:sp>
      <p:sp>
        <p:nvSpPr>
          <p:cNvPr id="33" name="Rectangle 49"/>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4" name="Rectangle 50"/>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35" name="AutoShape 51"/>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6" name="Rectangle 52"/>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7" name="AutoShape 53"/>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8" name="Line 54"/>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9" name="Line 55"/>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0" name="Line 56"/>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1" name="Line 57"/>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2" name="Line 58"/>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3" name="Rectangle 59"/>
          <p:cNvSpPr>
            <a:spLocks noChangeArrowheads="1"/>
          </p:cNvSpPr>
          <p:nvPr/>
        </p:nvSpPr>
        <p:spPr bwMode="auto">
          <a:xfrm>
            <a:off x="8007350" y="3429000"/>
            <a:ext cx="493724"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200" dirty="0">
                <a:solidFill>
                  <a:srgbClr val="000000"/>
                </a:solidFill>
                <a:latin typeface="Arial" panose="020B0604020202020204" pitchFamily="34" charset="0"/>
                <a:cs typeface="Arial" panose="020B0604020202020204" pitchFamily="34" charset="0"/>
              </a:rPr>
              <a:t>موسى</a:t>
            </a:r>
            <a:endParaRPr lang="en-US" sz="1200" dirty="0">
              <a:solidFill>
                <a:srgbClr val="000000"/>
              </a:solidFill>
              <a:latin typeface="Arial" panose="020B0604020202020204" pitchFamily="34" charset="0"/>
              <a:cs typeface="Arial" panose="020B0604020202020204" pitchFamily="34" charset="0"/>
            </a:endParaRPr>
          </a:p>
        </p:txBody>
      </p:sp>
      <p:sp>
        <p:nvSpPr>
          <p:cNvPr id="44" name="Rectangle 60"/>
          <p:cNvSpPr>
            <a:spLocks noChangeArrowheads="1"/>
          </p:cNvSpPr>
          <p:nvPr/>
        </p:nvSpPr>
        <p:spPr bwMode="auto">
          <a:xfrm>
            <a:off x="8156575" y="3841750"/>
            <a:ext cx="432810" cy="251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050" dirty="0">
                <a:solidFill>
                  <a:srgbClr val="000000"/>
                </a:solidFill>
                <a:latin typeface="Arial" panose="020B0604020202020204" pitchFamily="34" charset="0"/>
                <a:cs typeface="Arial" panose="020B0604020202020204" pitchFamily="34" charset="0"/>
              </a:rPr>
              <a:t>سيناء</a:t>
            </a:r>
            <a:endParaRPr lang="en-US" sz="1050" dirty="0">
              <a:solidFill>
                <a:srgbClr val="000000"/>
              </a:solidFill>
              <a:latin typeface="Arial" panose="020B0604020202020204" pitchFamily="34" charset="0"/>
              <a:cs typeface="Arial" panose="020B0604020202020204" pitchFamily="34" charset="0"/>
            </a:endParaRPr>
          </a:p>
        </p:txBody>
      </p:sp>
      <p:sp>
        <p:nvSpPr>
          <p:cNvPr id="45" name="Rectangle 61"/>
          <p:cNvSpPr>
            <a:spLocks noChangeArrowheads="1"/>
          </p:cNvSpPr>
          <p:nvPr/>
        </p:nvSpPr>
        <p:spPr bwMode="auto">
          <a:xfrm>
            <a:off x="8075613" y="4025900"/>
            <a:ext cx="50654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أ – أ - م</a:t>
            </a:r>
            <a:endParaRPr lang="en-US" sz="900" dirty="0">
              <a:solidFill>
                <a:srgbClr val="000000"/>
              </a:solidFill>
              <a:latin typeface="Arial" panose="020B0604020202020204" pitchFamily="34" charset="0"/>
              <a:cs typeface="Arial" panose="020B0604020202020204" pitchFamily="34" charset="0"/>
            </a:endParaRPr>
          </a:p>
        </p:txBody>
      </p:sp>
      <p:sp>
        <p:nvSpPr>
          <p:cNvPr id="46" name="Rectangle 62"/>
          <p:cNvSpPr>
            <a:spLocks noChangeArrowheads="1"/>
          </p:cNvSpPr>
          <p:nvPr/>
        </p:nvSpPr>
        <p:spPr bwMode="auto">
          <a:xfrm>
            <a:off x="7912100" y="4197350"/>
            <a:ext cx="844782" cy="243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000" dirty="0">
                <a:solidFill>
                  <a:srgbClr val="000000"/>
                </a:solidFill>
                <a:latin typeface="Arial" panose="020B0604020202020204" pitchFamily="34" charset="0"/>
                <a:cs typeface="Arial" panose="020B0604020202020204" pitchFamily="34" charset="0"/>
              </a:rPr>
              <a:t>قادش برنبع     </a:t>
            </a:r>
            <a:endParaRPr lang="en-US" sz="1000" dirty="0">
              <a:solidFill>
                <a:srgbClr val="000000"/>
              </a:solidFill>
              <a:latin typeface="Arial" panose="020B0604020202020204" pitchFamily="34" charset="0"/>
              <a:cs typeface="Arial" panose="020B0604020202020204" pitchFamily="34" charset="0"/>
            </a:endParaRPr>
          </a:p>
        </p:txBody>
      </p:sp>
      <p:sp>
        <p:nvSpPr>
          <p:cNvPr id="47" name="Rectangle 63"/>
          <p:cNvSpPr>
            <a:spLocks noChangeArrowheads="1"/>
          </p:cNvSpPr>
          <p:nvPr/>
        </p:nvSpPr>
        <p:spPr bwMode="auto">
          <a:xfrm>
            <a:off x="8267700" y="4381500"/>
            <a:ext cx="31098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40</a:t>
            </a:r>
          </a:p>
        </p:txBody>
      </p:sp>
      <p:sp>
        <p:nvSpPr>
          <p:cNvPr id="48" name="Line 64"/>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9" name="Rectangle 65"/>
          <p:cNvSpPr>
            <a:spLocks noChangeArrowheads="1"/>
          </p:cNvSpPr>
          <p:nvPr/>
        </p:nvSpPr>
        <p:spPr bwMode="auto">
          <a:xfrm>
            <a:off x="8120063" y="3670300"/>
            <a:ext cx="527387" cy="259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100" dirty="0">
                <a:solidFill>
                  <a:srgbClr val="000000"/>
                </a:solidFill>
                <a:latin typeface="Arial" panose="020B0604020202020204" pitchFamily="34" charset="0"/>
                <a:cs typeface="Arial" panose="020B0604020202020204" pitchFamily="34" charset="0"/>
              </a:rPr>
              <a:t>الخروج</a:t>
            </a:r>
            <a:endParaRPr lang="en-US" sz="1100"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3956"/>
                                        </p:tgtEl>
                                        <p:attrNameLst>
                                          <p:attrName>style.visibility</p:attrName>
                                        </p:attrNameLst>
                                      </p:cBhvr>
                                      <p:to>
                                        <p:strVal val="visible"/>
                                      </p:to>
                                    </p:set>
                                    <p:animEffect transition="in" filter="fade">
                                      <p:cBhvr>
                                        <p:cTn id="7" dur="1000"/>
                                        <p:tgtEl>
                                          <p:spTgt spid="5939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ppt_x"/>
                                          </p:val>
                                        </p:tav>
                                        <p:tav tm="100000">
                                          <p:val>
                                            <p:strVal val="#ppt_x"/>
                                          </p:val>
                                        </p:tav>
                                      </p:tavLst>
                                    </p:anim>
                                    <p:anim calcmode="lin" valueType="num">
                                      <p:cBhvr additive="base">
                                        <p:cTn id="13"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6"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77" descr="Jericho view from Mount of Temptation, 80-06tb sr"/>
          <p:cNvPicPr preferRelativeResize="0">
            <a:picLocks noChangeAspect="1" noChangeArrowheads="1"/>
          </p:cNvPicPr>
          <p:nvPr>
            <p:custDataLst>
              <p:tags r:id="rId1"/>
            </p:custDataLst>
          </p:nvPr>
        </p:nvPicPr>
        <p:blipFill>
          <a:blip r:embed="rId4" cstate="screen">
            <a:extLst>
              <a:ext uri="{28A0092B-C50C-407E-A947-70E740481C1C}">
                <a14:useLocalDpi xmlns:a14="http://schemas.microsoft.com/office/drawing/2010/main"/>
              </a:ext>
            </a:extLst>
          </a:blip>
          <a:srcRect/>
          <a:stretch>
            <a:fillRect/>
          </a:stretch>
        </p:blipFill>
        <p:spPr bwMode="auto">
          <a:xfrm>
            <a:off x="641350" y="568325"/>
            <a:ext cx="7902575" cy="5676900"/>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648227" name="Rectangle 35"/>
          <p:cNvSpPr>
            <a:spLocks noChangeArrowheads="1"/>
          </p:cNvSpPr>
          <p:nvPr/>
        </p:nvSpPr>
        <p:spPr bwMode="auto">
          <a:xfrm>
            <a:off x="1184376" y="5167313"/>
            <a:ext cx="6840335" cy="5847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spAutoFit/>
          </a:bodyPr>
          <a:lstStyle/>
          <a:p>
            <a:pPr algn="ctr">
              <a:defRPr/>
            </a:pPr>
            <a:r>
              <a:rPr lang="ar-JO" sz="3200" dirty="0">
                <a:solidFill>
                  <a:srgbClr val="FFEA18"/>
                </a:solidFill>
                <a:latin typeface="Arial" panose="020B0604020202020204" pitchFamily="34" charset="0"/>
                <a:ea typeface="+mn-ea"/>
                <a:cs typeface="Arial" panose="020B0604020202020204" pitchFamily="34" charset="0"/>
              </a:rPr>
              <a:t>من أريحا ...النظر عبر نهر الأردن باتجاه جبل نيبو</a:t>
            </a:r>
            <a:endParaRPr lang="en-US" sz="3200" dirty="0">
              <a:solidFill>
                <a:srgbClr val="FFEA18"/>
              </a:solidFill>
              <a:latin typeface="Arial" panose="020B0604020202020204" pitchFamily="34" charset="0"/>
              <a:ea typeface="+mn-ea"/>
              <a:cs typeface="Arial" panose="020B0604020202020204" pitchFamily="34" charset="0"/>
            </a:endParaRPr>
          </a:p>
        </p:txBody>
      </p:sp>
      <p:sp>
        <p:nvSpPr>
          <p:cNvPr id="57347" name="Text Box 4"/>
          <p:cNvSpPr txBox="1">
            <a:spLocks noChangeArrowheads="1"/>
          </p:cNvSpPr>
          <p:nvPr/>
        </p:nvSpPr>
        <p:spPr bwMode="auto">
          <a:xfrm>
            <a:off x="8658225" y="640397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endParaRPr lang="en-US" sz="2000" b="0">
              <a:solidFill>
                <a:srgbClr val="FFFFFF"/>
              </a:solidFill>
              <a:latin typeface="Arial" panose="020B0604020202020204" pitchFamily="34" charset="0"/>
              <a:cs typeface="Arial" panose="020B0604020202020204" pitchFamily="34" charset="0"/>
            </a:endParaRPr>
          </a:p>
        </p:txBody>
      </p:sp>
      <p:sp>
        <p:nvSpPr>
          <p:cNvPr id="648206" name="Rectangle 14"/>
          <p:cNvSpPr>
            <a:spLocks noChangeArrowheads="1"/>
          </p:cNvSpPr>
          <p:nvPr/>
        </p:nvSpPr>
        <p:spPr bwMode="auto">
          <a:xfrm>
            <a:off x="8098485" y="6533277"/>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27</a:t>
            </a:r>
          </a:p>
        </p:txBody>
      </p:sp>
      <p:sp>
        <p:nvSpPr>
          <p:cNvPr id="57349" name="Text Box 42"/>
          <p:cNvSpPr txBox="1">
            <a:spLocks noChangeArrowheads="1"/>
          </p:cNvSpPr>
          <p:nvPr/>
        </p:nvSpPr>
        <p:spPr bwMode="auto">
          <a:xfrm>
            <a:off x="7680325" y="63373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endParaRPr lang="en-US" sz="2000" b="0">
              <a:solidFill>
                <a:srgbClr val="FFFFFF"/>
              </a:solidFill>
              <a:latin typeface="Arial" panose="020B0604020202020204" pitchFamily="34" charset="0"/>
              <a:cs typeface="Arial" panose="020B0604020202020204" pitchFamily="34" charset="0"/>
            </a:endParaRPr>
          </a:p>
        </p:txBody>
      </p:sp>
      <p:grpSp>
        <p:nvGrpSpPr>
          <p:cNvPr id="57351" name="Group 15"/>
          <p:cNvGrpSpPr>
            <a:grpSpLocks/>
          </p:cNvGrpSpPr>
          <p:nvPr/>
        </p:nvGrpSpPr>
        <p:grpSpPr bwMode="auto">
          <a:xfrm>
            <a:off x="7912100" y="3429000"/>
            <a:ext cx="1022350" cy="1330325"/>
            <a:chOff x="4984" y="2160"/>
            <a:chExt cx="644" cy="838"/>
          </a:xfrm>
        </p:grpSpPr>
        <p:sp>
          <p:nvSpPr>
            <p:cNvPr id="57362" name="Rectangle 16"/>
            <p:cNvSpPr>
              <a:spLocks noChangeArrowheads="1"/>
            </p:cNvSpPr>
            <p:nvPr/>
          </p:nvSpPr>
          <p:spPr bwMode="auto">
            <a:xfrm>
              <a:off x="5151" y="2774"/>
              <a:ext cx="160" cy="73"/>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57363" name="Rectangle 17"/>
            <p:cNvSpPr>
              <a:spLocks noChangeArrowheads="1"/>
            </p:cNvSpPr>
            <p:nvPr/>
          </p:nvSpPr>
          <p:spPr bwMode="auto">
            <a:xfrm>
              <a:off x="5116" y="2744"/>
              <a:ext cx="188"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57364" name="AutoShape 18"/>
            <p:cNvSpPr>
              <a:spLocks noChangeArrowheads="1"/>
            </p:cNvSpPr>
            <p:nvPr/>
          </p:nvSpPr>
          <p:spPr bwMode="auto">
            <a:xfrm>
              <a:off x="5008" y="2178"/>
              <a:ext cx="460" cy="212"/>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7365" name="Rectangle 19"/>
            <p:cNvSpPr>
              <a:spLocks noChangeArrowheads="1"/>
            </p:cNvSpPr>
            <p:nvPr/>
          </p:nvSpPr>
          <p:spPr bwMode="auto">
            <a:xfrm>
              <a:off x="5007" y="2278"/>
              <a:ext cx="600" cy="72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7366" name="AutoShape 20"/>
            <p:cNvSpPr>
              <a:spLocks noChangeArrowheads="1"/>
            </p:cNvSpPr>
            <p:nvPr/>
          </p:nvSpPr>
          <p:spPr bwMode="auto">
            <a:xfrm>
              <a:off x="5020" y="2196"/>
              <a:ext cx="440" cy="212"/>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57367" name="Line 21"/>
            <p:cNvSpPr>
              <a:spLocks noChangeShapeType="1"/>
            </p:cNvSpPr>
            <p:nvPr/>
          </p:nvSpPr>
          <p:spPr bwMode="auto">
            <a:xfrm>
              <a:off x="5035" y="2418"/>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7368" name="Line 22"/>
            <p:cNvSpPr>
              <a:spLocks noChangeShapeType="1"/>
            </p:cNvSpPr>
            <p:nvPr/>
          </p:nvSpPr>
          <p:spPr bwMode="auto">
            <a:xfrm>
              <a:off x="5035" y="2530"/>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7369" name="Line 23"/>
            <p:cNvSpPr>
              <a:spLocks noChangeShapeType="1"/>
            </p:cNvSpPr>
            <p:nvPr/>
          </p:nvSpPr>
          <p:spPr bwMode="auto">
            <a:xfrm>
              <a:off x="5035" y="2642"/>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7370" name="Line 24"/>
            <p:cNvSpPr>
              <a:spLocks noChangeShapeType="1"/>
            </p:cNvSpPr>
            <p:nvPr/>
          </p:nvSpPr>
          <p:spPr bwMode="auto">
            <a:xfrm>
              <a:off x="5035" y="2754"/>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7371" name="Line 25"/>
            <p:cNvSpPr>
              <a:spLocks noChangeShapeType="1"/>
            </p:cNvSpPr>
            <p:nvPr/>
          </p:nvSpPr>
          <p:spPr bwMode="auto">
            <a:xfrm>
              <a:off x="5043" y="2866"/>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7372" name="Rectangle 26"/>
            <p:cNvSpPr>
              <a:spLocks noChangeArrowheads="1"/>
            </p:cNvSpPr>
            <p:nvPr/>
          </p:nvSpPr>
          <p:spPr bwMode="auto">
            <a:xfrm>
              <a:off x="5044" y="2160"/>
              <a:ext cx="378"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MOSES</a:t>
              </a:r>
            </a:p>
          </p:txBody>
        </p:sp>
        <p:sp>
          <p:nvSpPr>
            <p:cNvPr id="57373" name="Rectangle 27"/>
            <p:cNvSpPr>
              <a:spLocks noChangeArrowheads="1"/>
            </p:cNvSpPr>
            <p:nvPr/>
          </p:nvSpPr>
          <p:spPr bwMode="auto">
            <a:xfrm>
              <a:off x="5138" y="2420"/>
              <a:ext cx="289"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Sinai</a:t>
              </a:r>
            </a:p>
          </p:txBody>
        </p:sp>
        <p:sp>
          <p:nvSpPr>
            <p:cNvPr id="57374" name="Rectangle 28"/>
            <p:cNvSpPr>
              <a:spLocks noChangeArrowheads="1"/>
            </p:cNvSpPr>
            <p:nvPr/>
          </p:nvSpPr>
          <p:spPr bwMode="auto">
            <a:xfrm>
              <a:off x="5087" y="2536"/>
              <a:ext cx="410"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M - C - C</a:t>
              </a:r>
            </a:p>
          </p:txBody>
        </p:sp>
        <p:sp>
          <p:nvSpPr>
            <p:cNvPr id="57375" name="Rectangle 29"/>
            <p:cNvSpPr>
              <a:spLocks noChangeArrowheads="1"/>
            </p:cNvSpPr>
            <p:nvPr/>
          </p:nvSpPr>
          <p:spPr bwMode="auto">
            <a:xfrm>
              <a:off x="4984" y="2644"/>
              <a:ext cx="64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dirty="0">
                  <a:solidFill>
                    <a:srgbClr val="000000"/>
                  </a:solidFill>
                  <a:latin typeface="Arial" panose="020B0604020202020204" pitchFamily="34" charset="0"/>
                  <a:cs typeface="Arial" panose="020B0604020202020204" pitchFamily="34" charset="0"/>
                </a:rPr>
                <a:t>Kadesh </a:t>
              </a:r>
              <a:r>
                <a:rPr lang="en-US" sz="900" dirty="0" err="1">
                  <a:solidFill>
                    <a:srgbClr val="000000"/>
                  </a:solidFill>
                  <a:latin typeface="Arial" panose="020B0604020202020204" pitchFamily="34" charset="0"/>
                  <a:cs typeface="Arial" panose="020B0604020202020204" pitchFamily="34" charset="0"/>
                </a:rPr>
                <a:t>Barnea</a:t>
              </a:r>
              <a:endParaRPr lang="en-US" sz="900" dirty="0">
                <a:solidFill>
                  <a:srgbClr val="000000"/>
                </a:solidFill>
                <a:latin typeface="Arial" panose="020B0604020202020204" pitchFamily="34" charset="0"/>
                <a:cs typeface="Arial" panose="020B0604020202020204" pitchFamily="34" charset="0"/>
              </a:endParaRPr>
            </a:p>
          </p:txBody>
        </p:sp>
        <p:sp>
          <p:nvSpPr>
            <p:cNvPr id="57376" name="Rectangle 30"/>
            <p:cNvSpPr>
              <a:spLocks noChangeArrowheads="1"/>
            </p:cNvSpPr>
            <p:nvPr/>
          </p:nvSpPr>
          <p:spPr bwMode="auto">
            <a:xfrm>
              <a:off x="5208" y="2760"/>
              <a:ext cx="196"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40</a:t>
              </a:r>
            </a:p>
          </p:txBody>
        </p:sp>
        <p:sp>
          <p:nvSpPr>
            <p:cNvPr id="57377" name="Line 31"/>
            <p:cNvSpPr>
              <a:spLocks noChangeShapeType="1"/>
            </p:cNvSpPr>
            <p:nvPr/>
          </p:nvSpPr>
          <p:spPr bwMode="auto">
            <a:xfrm>
              <a:off x="5031" y="2978"/>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7378" name="Rectangle 32"/>
            <p:cNvSpPr>
              <a:spLocks noChangeArrowheads="1"/>
            </p:cNvSpPr>
            <p:nvPr/>
          </p:nvSpPr>
          <p:spPr bwMode="auto">
            <a:xfrm>
              <a:off x="5115" y="2312"/>
              <a:ext cx="378"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Exodus</a:t>
              </a:r>
            </a:p>
          </p:txBody>
        </p:sp>
      </p:grpSp>
      <p:sp>
        <p:nvSpPr>
          <p:cNvPr id="57352" name="Text Box 85"/>
          <p:cNvSpPr txBox="1">
            <a:spLocks noChangeArrowheads="1"/>
          </p:cNvSpPr>
          <p:nvPr/>
        </p:nvSpPr>
        <p:spPr bwMode="auto">
          <a:xfrm>
            <a:off x="8661400" y="640715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endParaRPr lang="en-US" sz="2000" b="0">
              <a:solidFill>
                <a:srgbClr val="FFFFFF"/>
              </a:solidFill>
              <a:latin typeface="Arial" panose="020B0604020202020204" pitchFamily="34" charset="0"/>
              <a:cs typeface="Arial" panose="020B0604020202020204" pitchFamily="34" charset="0"/>
            </a:endParaRPr>
          </a:p>
        </p:txBody>
      </p:sp>
      <p:sp>
        <p:nvSpPr>
          <p:cNvPr id="57353" name="Text Box 86"/>
          <p:cNvSpPr txBox="1">
            <a:spLocks noChangeArrowheads="1"/>
          </p:cNvSpPr>
          <p:nvPr/>
        </p:nvSpPr>
        <p:spPr bwMode="auto">
          <a:xfrm>
            <a:off x="8599488" y="6488113"/>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r>
              <a:rPr lang="en-US" sz="1400">
                <a:solidFill>
                  <a:srgbClr val="FFFFFF"/>
                </a:solidFill>
                <a:latin typeface="Arial" panose="020B0604020202020204" pitchFamily="34" charset="0"/>
                <a:cs typeface="Arial" panose="020B0604020202020204" pitchFamily="34" charset="0"/>
              </a:rPr>
              <a:t>1</a:t>
            </a:r>
            <a:endParaRPr lang="en-US" sz="1400">
              <a:latin typeface="Arial" panose="020B0604020202020204" pitchFamily="34" charset="0"/>
              <a:cs typeface="Arial" panose="020B0604020202020204" pitchFamily="34" charset="0"/>
            </a:endParaRPr>
          </a:p>
        </p:txBody>
      </p:sp>
      <p:grpSp>
        <p:nvGrpSpPr>
          <p:cNvPr id="3" name="Group 87"/>
          <p:cNvGrpSpPr>
            <a:grpSpLocks/>
          </p:cNvGrpSpPr>
          <p:nvPr/>
        </p:nvGrpSpPr>
        <p:grpSpPr bwMode="auto">
          <a:xfrm>
            <a:off x="661194" y="662191"/>
            <a:ext cx="7918450" cy="5699125"/>
            <a:chOff x="559" y="-1103"/>
            <a:chExt cx="5023" cy="3617"/>
          </a:xfrm>
        </p:grpSpPr>
        <p:pic>
          <p:nvPicPr>
            <p:cNvPr id="57356" name="Picture 8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59" y="-1103"/>
              <a:ext cx="5023" cy="3617"/>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648281" name="Rectangle 89"/>
            <p:cNvSpPr>
              <a:spLocks noChangeArrowheads="1"/>
            </p:cNvSpPr>
            <p:nvPr/>
          </p:nvSpPr>
          <p:spPr bwMode="auto">
            <a:xfrm>
              <a:off x="3373" y="-809"/>
              <a:ext cx="2011" cy="291"/>
            </a:xfrm>
            <a:prstGeom prst="rect">
              <a:avLst/>
            </a:prstGeom>
            <a:noFill/>
            <a:ln w="12700">
              <a:noFill/>
              <a:miter lim="800000"/>
              <a:headEnd/>
              <a:tailEnd/>
            </a:ln>
            <a:effectLst>
              <a:outerShdw blurRad="63500" dist="17961" dir="2700000" algn="ctr" rotWithShape="0">
                <a:schemeClr val="bg2">
                  <a:alpha val="74998"/>
                </a:schemeClr>
              </a:outerShdw>
            </a:effectLst>
          </p:spPr>
          <p:txBody>
            <a:bodyPr lIns="90487" tIns="44450" rIns="90487" bIns="44450">
              <a:spAutoFit/>
            </a:bodyPr>
            <a:lstStyle/>
            <a:p>
              <a:pPr algn="ctr">
                <a:spcBef>
                  <a:spcPct val="50000"/>
                </a:spcBef>
                <a:defRPr/>
              </a:pPr>
              <a:r>
                <a:rPr lang="ar-JO" sz="2400" dirty="0">
                  <a:solidFill>
                    <a:schemeClr val="accent1"/>
                  </a:solidFill>
                  <a:latin typeface="Arial" panose="020B0604020202020204" pitchFamily="34" charset="0"/>
                  <a:ea typeface="+mn-ea"/>
                  <a:cs typeface="Arial" panose="020B0604020202020204" pitchFamily="34" charset="0"/>
                </a:rPr>
                <a:t>قمة جبل نيبو في الاردن</a:t>
              </a:r>
              <a:endParaRPr lang="en-US" sz="2400" dirty="0">
                <a:solidFill>
                  <a:schemeClr val="accent1"/>
                </a:solidFill>
                <a:latin typeface="Arial" panose="020B0604020202020204" pitchFamily="34" charset="0"/>
                <a:ea typeface="+mn-ea"/>
                <a:cs typeface="Arial" panose="020B0604020202020204" pitchFamily="34" charset="0"/>
              </a:endParaRPr>
            </a:p>
          </p:txBody>
        </p:sp>
        <p:sp>
          <p:nvSpPr>
            <p:cNvPr id="648282" name="Oval 90"/>
            <p:cNvSpPr>
              <a:spLocks noChangeArrowheads="1"/>
            </p:cNvSpPr>
            <p:nvPr/>
          </p:nvSpPr>
          <p:spPr bwMode="auto">
            <a:xfrm>
              <a:off x="3845" y="-304"/>
              <a:ext cx="859" cy="371"/>
            </a:xfrm>
            <a:prstGeom prst="ellipse">
              <a:avLst/>
            </a:prstGeom>
            <a:noFill/>
            <a:ln w="50800">
              <a:solidFill>
                <a:srgbClr val="FAFD00"/>
              </a:solidFill>
              <a:round/>
              <a:headEnd/>
              <a:tailEnd/>
            </a:ln>
            <a:effectLst>
              <a:outerShdw blurRad="63500" dist="38099"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nvGrpSpPr>
            <p:cNvPr id="57359" name="Group 91"/>
            <p:cNvGrpSpPr>
              <a:grpSpLocks/>
            </p:cNvGrpSpPr>
            <p:nvPr/>
          </p:nvGrpSpPr>
          <p:grpSpPr bwMode="auto">
            <a:xfrm>
              <a:off x="3944" y="-165"/>
              <a:ext cx="707" cy="82"/>
              <a:chOff x="2040" y="704"/>
              <a:chExt cx="641" cy="76"/>
            </a:xfrm>
          </p:grpSpPr>
          <p:sp>
            <p:nvSpPr>
              <p:cNvPr id="648284" name="Freeform 92"/>
              <p:cNvSpPr>
                <a:spLocks/>
              </p:cNvSpPr>
              <p:nvPr/>
            </p:nvSpPr>
            <p:spPr bwMode="auto">
              <a:xfrm>
                <a:off x="2040" y="704"/>
                <a:ext cx="641" cy="66"/>
              </a:xfrm>
              <a:custGeom>
                <a:avLst/>
                <a:gdLst/>
                <a:ahLst/>
                <a:cxnLst>
                  <a:cxn ang="0">
                    <a:pos x="0" y="54"/>
                  </a:cxn>
                  <a:cxn ang="0">
                    <a:pos x="16" y="54"/>
                  </a:cxn>
                  <a:cxn ang="0">
                    <a:pos x="32" y="54"/>
                  </a:cxn>
                  <a:cxn ang="0">
                    <a:pos x="48" y="54"/>
                  </a:cxn>
                  <a:cxn ang="0">
                    <a:pos x="64" y="54"/>
                  </a:cxn>
                  <a:cxn ang="0">
                    <a:pos x="80" y="48"/>
                  </a:cxn>
                  <a:cxn ang="0">
                    <a:pos x="96" y="43"/>
                  </a:cxn>
                  <a:cxn ang="0">
                    <a:pos x="112" y="38"/>
                  </a:cxn>
                  <a:cxn ang="0">
                    <a:pos x="128" y="32"/>
                  </a:cxn>
                  <a:cxn ang="0">
                    <a:pos x="144" y="27"/>
                  </a:cxn>
                  <a:cxn ang="0">
                    <a:pos x="160" y="22"/>
                  </a:cxn>
                  <a:cxn ang="0">
                    <a:pos x="176" y="16"/>
                  </a:cxn>
                  <a:cxn ang="0">
                    <a:pos x="192" y="16"/>
                  </a:cxn>
                  <a:cxn ang="0">
                    <a:pos x="208" y="6"/>
                  </a:cxn>
                  <a:cxn ang="0">
                    <a:pos x="224" y="6"/>
                  </a:cxn>
                  <a:cxn ang="0">
                    <a:pos x="240" y="0"/>
                  </a:cxn>
                  <a:cxn ang="0">
                    <a:pos x="256" y="0"/>
                  </a:cxn>
                  <a:cxn ang="0">
                    <a:pos x="272" y="0"/>
                  </a:cxn>
                  <a:cxn ang="0">
                    <a:pos x="288" y="0"/>
                  </a:cxn>
                  <a:cxn ang="0">
                    <a:pos x="304" y="0"/>
                  </a:cxn>
                  <a:cxn ang="0">
                    <a:pos x="320" y="6"/>
                  </a:cxn>
                  <a:cxn ang="0">
                    <a:pos x="336" y="6"/>
                  </a:cxn>
                  <a:cxn ang="0">
                    <a:pos x="352" y="6"/>
                  </a:cxn>
                  <a:cxn ang="0">
                    <a:pos x="368" y="6"/>
                  </a:cxn>
                  <a:cxn ang="0">
                    <a:pos x="384" y="11"/>
                  </a:cxn>
                  <a:cxn ang="0">
                    <a:pos x="400" y="11"/>
                  </a:cxn>
                  <a:cxn ang="0">
                    <a:pos x="421" y="16"/>
                  </a:cxn>
                  <a:cxn ang="0">
                    <a:pos x="442" y="22"/>
                  </a:cxn>
                  <a:cxn ang="0">
                    <a:pos x="453" y="22"/>
                  </a:cxn>
                  <a:cxn ang="0">
                    <a:pos x="469" y="27"/>
                  </a:cxn>
                  <a:cxn ang="0">
                    <a:pos x="485" y="32"/>
                  </a:cxn>
                  <a:cxn ang="0">
                    <a:pos x="501" y="38"/>
                  </a:cxn>
                  <a:cxn ang="0">
                    <a:pos x="512" y="43"/>
                  </a:cxn>
                  <a:cxn ang="0">
                    <a:pos x="533" y="43"/>
                  </a:cxn>
                  <a:cxn ang="0">
                    <a:pos x="544" y="48"/>
                  </a:cxn>
                  <a:cxn ang="0">
                    <a:pos x="560" y="48"/>
                  </a:cxn>
                  <a:cxn ang="0">
                    <a:pos x="576" y="54"/>
                  </a:cxn>
                  <a:cxn ang="0">
                    <a:pos x="592" y="54"/>
                  </a:cxn>
                  <a:cxn ang="0">
                    <a:pos x="608" y="59"/>
                  </a:cxn>
                  <a:cxn ang="0">
                    <a:pos x="624" y="64"/>
                  </a:cxn>
                  <a:cxn ang="0">
                    <a:pos x="640" y="64"/>
                  </a:cxn>
                </a:cxnLst>
                <a:rect l="0" t="0" r="r" b="b"/>
                <a:pathLst>
                  <a:path w="641" h="65">
                    <a:moveTo>
                      <a:pt x="0" y="54"/>
                    </a:moveTo>
                    <a:lnTo>
                      <a:pt x="16" y="54"/>
                    </a:lnTo>
                    <a:lnTo>
                      <a:pt x="32" y="54"/>
                    </a:lnTo>
                    <a:lnTo>
                      <a:pt x="48" y="54"/>
                    </a:lnTo>
                    <a:lnTo>
                      <a:pt x="64" y="54"/>
                    </a:lnTo>
                    <a:lnTo>
                      <a:pt x="80" y="48"/>
                    </a:lnTo>
                    <a:lnTo>
                      <a:pt x="96" y="43"/>
                    </a:lnTo>
                    <a:lnTo>
                      <a:pt x="112" y="38"/>
                    </a:lnTo>
                    <a:lnTo>
                      <a:pt x="128" y="32"/>
                    </a:lnTo>
                    <a:lnTo>
                      <a:pt x="144" y="27"/>
                    </a:lnTo>
                    <a:lnTo>
                      <a:pt x="160" y="22"/>
                    </a:lnTo>
                    <a:lnTo>
                      <a:pt x="176" y="16"/>
                    </a:lnTo>
                    <a:lnTo>
                      <a:pt x="192" y="16"/>
                    </a:lnTo>
                    <a:lnTo>
                      <a:pt x="208" y="6"/>
                    </a:lnTo>
                    <a:lnTo>
                      <a:pt x="224" y="6"/>
                    </a:lnTo>
                    <a:lnTo>
                      <a:pt x="240" y="0"/>
                    </a:lnTo>
                    <a:lnTo>
                      <a:pt x="256" y="0"/>
                    </a:lnTo>
                    <a:lnTo>
                      <a:pt x="272" y="0"/>
                    </a:lnTo>
                    <a:lnTo>
                      <a:pt x="288" y="0"/>
                    </a:lnTo>
                    <a:lnTo>
                      <a:pt x="304" y="0"/>
                    </a:lnTo>
                    <a:lnTo>
                      <a:pt x="320" y="6"/>
                    </a:lnTo>
                    <a:lnTo>
                      <a:pt x="336" y="6"/>
                    </a:lnTo>
                    <a:lnTo>
                      <a:pt x="352" y="6"/>
                    </a:lnTo>
                    <a:lnTo>
                      <a:pt x="368" y="6"/>
                    </a:lnTo>
                    <a:lnTo>
                      <a:pt x="384" y="11"/>
                    </a:lnTo>
                    <a:lnTo>
                      <a:pt x="400" y="11"/>
                    </a:lnTo>
                    <a:lnTo>
                      <a:pt x="421" y="16"/>
                    </a:lnTo>
                    <a:lnTo>
                      <a:pt x="442" y="22"/>
                    </a:lnTo>
                    <a:lnTo>
                      <a:pt x="453" y="22"/>
                    </a:lnTo>
                    <a:lnTo>
                      <a:pt x="469" y="27"/>
                    </a:lnTo>
                    <a:lnTo>
                      <a:pt x="485" y="32"/>
                    </a:lnTo>
                    <a:lnTo>
                      <a:pt x="501" y="38"/>
                    </a:lnTo>
                    <a:lnTo>
                      <a:pt x="512" y="43"/>
                    </a:lnTo>
                    <a:lnTo>
                      <a:pt x="533" y="43"/>
                    </a:lnTo>
                    <a:lnTo>
                      <a:pt x="544" y="48"/>
                    </a:lnTo>
                    <a:lnTo>
                      <a:pt x="560" y="48"/>
                    </a:lnTo>
                    <a:lnTo>
                      <a:pt x="576" y="54"/>
                    </a:lnTo>
                    <a:lnTo>
                      <a:pt x="592" y="54"/>
                    </a:lnTo>
                    <a:lnTo>
                      <a:pt x="608" y="59"/>
                    </a:lnTo>
                    <a:lnTo>
                      <a:pt x="624" y="64"/>
                    </a:lnTo>
                    <a:lnTo>
                      <a:pt x="640" y="64"/>
                    </a:lnTo>
                  </a:path>
                </a:pathLst>
              </a:custGeom>
              <a:solidFill>
                <a:schemeClr val="accent1"/>
              </a:solidFill>
              <a:ln w="25400" cap="rnd" cmpd="sng">
                <a:solidFill>
                  <a:schemeClr val="accent1"/>
                </a:solidFill>
                <a:prstDash val="solid"/>
                <a:round/>
                <a:headEnd type="none" w="med" len="med"/>
                <a:tailEnd type="none" w="med" len="med"/>
              </a:ln>
              <a:effectLst>
                <a:outerShdw blurRad="63500"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648285" name="Freeform 93"/>
              <p:cNvSpPr>
                <a:spLocks/>
              </p:cNvSpPr>
              <p:nvPr/>
            </p:nvSpPr>
            <p:spPr bwMode="auto">
              <a:xfrm>
                <a:off x="2188" y="747"/>
                <a:ext cx="487" cy="33"/>
              </a:xfrm>
              <a:custGeom>
                <a:avLst/>
                <a:gdLst/>
                <a:ahLst/>
                <a:cxnLst>
                  <a:cxn ang="0">
                    <a:pos x="11" y="0"/>
                  </a:cxn>
                  <a:cxn ang="0">
                    <a:pos x="0" y="16"/>
                  </a:cxn>
                  <a:cxn ang="0">
                    <a:pos x="11" y="16"/>
                  </a:cxn>
                  <a:cxn ang="0">
                    <a:pos x="22" y="16"/>
                  </a:cxn>
                  <a:cxn ang="0">
                    <a:pos x="38" y="16"/>
                  </a:cxn>
                  <a:cxn ang="0">
                    <a:pos x="54" y="11"/>
                  </a:cxn>
                  <a:cxn ang="0">
                    <a:pos x="70" y="16"/>
                  </a:cxn>
                  <a:cxn ang="0">
                    <a:pos x="86" y="21"/>
                  </a:cxn>
                  <a:cxn ang="0">
                    <a:pos x="102" y="21"/>
                  </a:cxn>
                  <a:cxn ang="0">
                    <a:pos x="118" y="21"/>
                  </a:cxn>
                  <a:cxn ang="0">
                    <a:pos x="134" y="27"/>
                  </a:cxn>
                  <a:cxn ang="0">
                    <a:pos x="150" y="27"/>
                  </a:cxn>
                  <a:cxn ang="0">
                    <a:pos x="166" y="27"/>
                  </a:cxn>
                  <a:cxn ang="0">
                    <a:pos x="187" y="27"/>
                  </a:cxn>
                  <a:cxn ang="0">
                    <a:pos x="198" y="27"/>
                  </a:cxn>
                  <a:cxn ang="0">
                    <a:pos x="219" y="27"/>
                  </a:cxn>
                  <a:cxn ang="0">
                    <a:pos x="230" y="27"/>
                  </a:cxn>
                  <a:cxn ang="0">
                    <a:pos x="246" y="21"/>
                  </a:cxn>
                  <a:cxn ang="0">
                    <a:pos x="262" y="16"/>
                  </a:cxn>
                  <a:cxn ang="0">
                    <a:pos x="278" y="16"/>
                  </a:cxn>
                  <a:cxn ang="0">
                    <a:pos x="294" y="21"/>
                  </a:cxn>
                  <a:cxn ang="0">
                    <a:pos x="310" y="27"/>
                  </a:cxn>
                  <a:cxn ang="0">
                    <a:pos x="326" y="32"/>
                  </a:cxn>
                  <a:cxn ang="0">
                    <a:pos x="342" y="32"/>
                  </a:cxn>
                  <a:cxn ang="0">
                    <a:pos x="358" y="32"/>
                  </a:cxn>
                  <a:cxn ang="0">
                    <a:pos x="374" y="27"/>
                  </a:cxn>
                  <a:cxn ang="0">
                    <a:pos x="390" y="32"/>
                  </a:cxn>
                  <a:cxn ang="0">
                    <a:pos x="406" y="32"/>
                  </a:cxn>
                  <a:cxn ang="0">
                    <a:pos x="422" y="32"/>
                  </a:cxn>
                  <a:cxn ang="0">
                    <a:pos x="438" y="27"/>
                  </a:cxn>
                  <a:cxn ang="0">
                    <a:pos x="454" y="27"/>
                  </a:cxn>
                  <a:cxn ang="0">
                    <a:pos x="470" y="27"/>
                  </a:cxn>
                  <a:cxn ang="0">
                    <a:pos x="486" y="27"/>
                  </a:cxn>
                </a:cxnLst>
                <a:rect l="0" t="0" r="r" b="b"/>
                <a:pathLst>
                  <a:path w="487" h="33">
                    <a:moveTo>
                      <a:pt x="11" y="0"/>
                    </a:moveTo>
                    <a:lnTo>
                      <a:pt x="0" y="16"/>
                    </a:lnTo>
                    <a:lnTo>
                      <a:pt x="11" y="16"/>
                    </a:lnTo>
                    <a:lnTo>
                      <a:pt x="22" y="16"/>
                    </a:lnTo>
                    <a:lnTo>
                      <a:pt x="38" y="16"/>
                    </a:lnTo>
                    <a:lnTo>
                      <a:pt x="54" y="11"/>
                    </a:lnTo>
                    <a:lnTo>
                      <a:pt x="70" y="16"/>
                    </a:lnTo>
                    <a:lnTo>
                      <a:pt x="86" y="21"/>
                    </a:lnTo>
                    <a:lnTo>
                      <a:pt x="102" y="21"/>
                    </a:lnTo>
                    <a:lnTo>
                      <a:pt x="118" y="21"/>
                    </a:lnTo>
                    <a:lnTo>
                      <a:pt x="134" y="27"/>
                    </a:lnTo>
                    <a:lnTo>
                      <a:pt x="150" y="27"/>
                    </a:lnTo>
                    <a:lnTo>
                      <a:pt x="166" y="27"/>
                    </a:lnTo>
                    <a:lnTo>
                      <a:pt x="187" y="27"/>
                    </a:lnTo>
                    <a:lnTo>
                      <a:pt x="198" y="27"/>
                    </a:lnTo>
                    <a:lnTo>
                      <a:pt x="219" y="27"/>
                    </a:lnTo>
                    <a:lnTo>
                      <a:pt x="230" y="27"/>
                    </a:lnTo>
                    <a:lnTo>
                      <a:pt x="246" y="21"/>
                    </a:lnTo>
                    <a:lnTo>
                      <a:pt x="262" y="16"/>
                    </a:lnTo>
                    <a:lnTo>
                      <a:pt x="278" y="16"/>
                    </a:lnTo>
                    <a:lnTo>
                      <a:pt x="294" y="21"/>
                    </a:lnTo>
                    <a:lnTo>
                      <a:pt x="310" y="27"/>
                    </a:lnTo>
                    <a:lnTo>
                      <a:pt x="326" y="32"/>
                    </a:lnTo>
                    <a:lnTo>
                      <a:pt x="342" y="32"/>
                    </a:lnTo>
                    <a:lnTo>
                      <a:pt x="358" y="32"/>
                    </a:lnTo>
                    <a:lnTo>
                      <a:pt x="374" y="27"/>
                    </a:lnTo>
                    <a:lnTo>
                      <a:pt x="390" y="32"/>
                    </a:lnTo>
                    <a:lnTo>
                      <a:pt x="406" y="32"/>
                    </a:lnTo>
                    <a:lnTo>
                      <a:pt x="422" y="32"/>
                    </a:lnTo>
                    <a:lnTo>
                      <a:pt x="438" y="27"/>
                    </a:lnTo>
                    <a:lnTo>
                      <a:pt x="454" y="27"/>
                    </a:lnTo>
                    <a:lnTo>
                      <a:pt x="470" y="27"/>
                    </a:lnTo>
                    <a:lnTo>
                      <a:pt x="486" y="27"/>
                    </a:lnTo>
                  </a:path>
                </a:pathLst>
              </a:custGeom>
              <a:solidFill>
                <a:schemeClr val="accent1"/>
              </a:solidFill>
              <a:ln w="12700" cap="rnd" cmpd="sng">
                <a:solidFill>
                  <a:schemeClr val="accent1"/>
                </a:solidFill>
                <a:prstDash val="solid"/>
                <a:round/>
                <a:headEnd type="none" w="med" len="med"/>
                <a:tailEnd type="none" w="med" len="med"/>
              </a:ln>
              <a:effectLst>
                <a:outerShdw blurRad="63500"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grpSp>
      </p:grpSp>
      <p:sp>
        <p:nvSpPr>
          <p:cNvPr id="648286" name="Text Box 94"/>
          <p:cNvSpPr txBox="1">
            <a:spLocks noChangeArrowheads="1"/>
          </p:cNvSpPr>
          <p:nvPr/>
        </p:nvSpPr>
        <p:spPr bwMode="auto">
          <a:xfrm>
            <a:off x="1768475" y="47625"/>
            <a:ext cx="1993900" cy="274638"/>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defRPr/>
            </a:pPr>
            <a:r>
              <a:rPr lang="ar-JO" sz="1200" dirty="0">
                <a:solidFill>
                  <a:schemeClr val="tx1"/>
                </a:solidFill>
                <a:latin typeface="Arial" panose="020B0604020202020204" pitchFamily="34" charset="0"/>
                <a:cs typeface="Arial" panose="020B0604020202020204" pitchFamily="34" charset="0"/>
              </a:rPr>
              <a:t>تثنية34: 1</a:t>
            </a:r>
            <a:endParaRPr lang="en-US" sz="800" u="sng" dirty="0">
              <a:solidFill>
                <a:srgbClr val="000000"/>
              </a:solidFill>
              <a:latin typeface="Arial" panose="020B0604020202020204" pitchFamily="34" charset="0"/>
              <a:cs typeface="Arial" panose="020B0604020202020204" pitchFamily="34" charset="0"/>
            </a:endParaRPr>
          </a:p>
        </p:txBody>
      </p:sp>
      <p:sp>
        <p:nvSpPr>
          <p:cNvPr id="36" name="Rectangle 49"/>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7" name="Rectangle 50"/>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38" name="AutoShape 51"/>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9" name="Rectangle 52"/>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40" name="AutoShape 53"/>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41" name="Line 54"/>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2" name="Line 55"/>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3" name="Line 56"/>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4" name="Line 57"/>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5" name="Line 58"/>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6" name="Rectangle 59"/>
          <p:cNvSpPr>
            <a:spLocks noChangeArrowheads="1"/>
          </p:cNvSpPr>
          <p:nvPr/>
        </p:nvSpPr>
        <p:spPr bwMode="auto">
          <a:xfrm>
            <a:off x="8007350" y="3429000"/>
            <a:ext cx="493724"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200" dirty="0">
                <a:solidFill>
                  <a:srgbClr val="000000"/>
                </a:solidFill>
                <a:latin typeface="Arial" panose="020B0604020202020204" pitchFamily="34" charset="0"/>
                <a:cs typeface="Arial" panose="020B0604020202020204" pitchFamily="34" charset="0"/>
              </a:rPr>
              <a:t>موسى</a:t>
            </a:r>
            <a:endParaRPr lang="en-US" sz="1200" dirty="0">
              <a:solidFill>
                <a:srgbClr val="000000"/>
              </a:solidFill>
              <a:latin typeface="Arial" panose="020B0604020202020204" pitchFamily="34" charset="0"/>
              <a:cs typeface="Arial" panose="020B0604020202020204" pitchFamily="34" charset="0"/>
            </a:endParaRPr>
          </a:p>
        </p:txBody>
      </p:sp>
      <p:sp>
        <p:nvSpPr>
          <p:cNvPr id="47" name="Rectangle 60"/>
          <p:cNvSpPr>
            <a:spLocks noChangeArrowheads="1"/>
          </p:cNvSpPr>
          <p:nvPr/>
        </p:nvSpPr>
        <p:spPr bwMode="auto">
          <a:xfrm>
            <a:off x="8156575" y="3841750"/>
            <a:ext cx="432810" cy="251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050" dirty="0">
                <a:solidFill>
                  <a:srgbClr val="000000"/>
                </a:solidFill>
                <a:latin typeface="Arial" panose="020B0604020202020204" pitchFamily="34" charset="0"/>
                <a:cs typeface="Arial" panose="020B0604020202020204" pitchFamily="34" charset="0"/>
              </a:rPr>
              <a:t>سيناء</a:t>
            </a:r>
            <a:endParaRPr lang="en-US" sz="1050" dirty="0">
              <a:solidFill>
                <a:srgbClr val="000000"/>
              </a:solidFill>
              <a:latin typeface="Arial" panose="020B0604020202020204" pitchFamily="34" charset="0"/>
              <a:cs typeface="Arial" panose="020B0604020202020204" pitchFamily="34" charset="0"/>
            </a:endParaRPr>
          </a:p>
        </p:txBody>
      </p:sp>
      <p:sp>
        <p:nvSpPr>
          <p:cNvPr id="48" name="Rectangle 61"/>
          <p:cNvSpPr>
            <a:spLocks noChangeArrowheads="1"/>
          </p:cNvSpPr>
          <p:nvPr/>
        </p:nvSpPr>
        <p:spPr bwMode="auto">
          <a:xfrm>
            <a:off x="8075613" y="4025900"/>
            <a:ext cx="50654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أ – أ - م</a:t>
            </a:r>
            <a:endParaRPr lang="en-US" sz="900" dirty="0">
              <a:solidFill>
                <a:srgbClr val="000000"/>
              </a:solidFill>
              <a:latin typeface="Arial" panose="020B0604020202020204" pitchFamily="34" charset="0"/>
              <a:cs typeface="Arial" panose="020B0604020202020204" pitchFamily="34" charset="0"/>
            </a:endParaRPr>
          </a:p>
        </p:txBody>
      </p:sp>
      <p:sp>
        <p:nvSpPr>
          <p:cNvPr id="49" name="Rectangle 62"/>
          <p:cNvSpPr>
            <a:spLocks noChangeArrowheads="1"/>
          </p:cNvSpPr>
          <p:nvPr/>
        </p:nvSpPr>
        <p:spPr bwMode="auto">
          <a:xfrm>
            <a:off x="7912100" y="4197350"/>
            <a:ext cx="844782" cy="243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000" dirty="0">
                <a:solidFill>
                  <a:srgbClr val="000000"/>
                </a:solidFill>
                <a:latin typeface="Arial" panose="020B0604020202020204" pitchFamily="34" charset="0"/>
                <a:cs typeface="Arial" panose="020B0604020202020204" pitchFamily="34" charset="0"/>
              </a:rPr>
              <a:t>قادش برنبع     </a:t>
            </a:r>
            <a:endParaRPr lang="en-US" sz="1000" dirty="0">
              <a:solidFill>
                <a:srgbClr val="000000"/>
              </a:solidFill>
              <a:latin typeface="Arial" panose="020B0604020202020204" pitchFamily="34" charset="0"/>
              <a:cs typeface="Arial" panose="020B0604020202020204" pitchFamily="34" charset="0"/>
            </a:endParaRPr>
          </a:p>
        </p:txBody>
      </p:sp>
      <p:sp>
        <p:nvSpPr>
          <p:cNvPr id="50" name="Rectangle 63"/>
          <p:cNvSpPr>
            <a:spLocks noChangeArrowheads="1"/>
          </p:cNvSpPr>
          <p:nvPr/>
        </p:nvSpPr>
        <p:spPr bwMode="auto">
          <a:xfrm>
            <a:off x="8267700" y="4381500"/>
            <a:ext cx="31098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40</a:t>
            </a:r>
          </a:p>
        </p:txBody>
      </p:sp>
      <p:sp>
        <p:nvSpPr>
          <p:cNvPr id="51" name="Line 64"/>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2" name="Rectangle 65"/>
          <p:cNvSpPr>
            <a:spLocks noChangeArrowheads="1"/>
          </p:cNvSpPr>
          <p:nvPr/>
        </p:nvSpPr>
        <p:spPr bwMode="auto">
          <a:xfrm>
            <a:off x="8120063" y="3670300"/>
            <a:ext cx="527387" cy="259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100" dirty="0">
                <a:solidFill>
                  <a:srgbClr val="000000"/>
                </a:solidFill>
                <a:latin typeface="Arial" panose="020B0604020202020204" pitchFamily="34" charset="0"/>
                <a:cs typeface="Arial" panose="020B0604020202020204" pitchFamily="34" charset="0"/>
              </a:rPr>
              <a:t>الخروج</a:t>
            </a:r>
            <a:endParaRPr lang="en-US" sz="1100" dirty="0">
              <a:solidFill>
                <a:srgbClr val="000000"/>
              </a:solidFill>
              <a:latin typeface="Arial" panose="020B0604020202020204" pitchFamily="34" charset="0"/>
              <a:cs typeface="Arial" panose="020B0604020202020204" pitchFamily="34" charset="0"/>
            </a:endParaRPr>
          </a:p>
        </p:txBody>
      </p:sp>
      <p:sp>
        <p:nvSpPr>
          <p:cNvPr id="57350" name="Text Box 33"/>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dirty="0">
                <a:solidFill>
                  <a:schemeClr val="tx1"/>
                </a:solidFill>
                <a:latin typeface="Arial" panose="020B0604020202020204" pitchFamily="34" charset="0"/>
                <a:cs typeface="Arial" panose="020B0604020202020204" pitchFamily="34" charset="0"/>
              </a:rPr>
              <a:t>Handbook pg. 26-29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Line 2"/>
          <p:cNvSpPr>
            <a:spLocks noChangeShapeType="1"/>
          </p:cNvSpPr>
          <p:nvPr/>
        </p:nvSpPr>
        <p:spPr bwMode="auto">
          <a:xfrm>
            <a:off x="787400" y="838200"/>
            <a:ext cx="40640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Comic Sans MS" pitchFamily="-108" charset="0"/>
              <a:ea typeface="+mn-ea"/>
              <a:cs typeface="+mn-cs"/>
            </a:endParaRPr>
          </a:p>
        </p:txBody>
      </p:sp>
      <p:sp>
        <p:nvSpPr>
          <p:cNvPr id="4098" name="Rectangle 3"/>
          <p:cNvSpPr>
            <a:spLocks noChangeArrowheads="1"/>
          </p:cNvSpPr>
          <p:nvPr/>
        </p:nvSpPr>
        <p:spPr bwMode="auto">
          <a:xfrm>
            <a:off x="698500" y="850900"/>
            <a:ext cx="7823200" cy="5097463"/>
          </a:xfrm>
          <a:prstGeom prst="rect">
            <a:avLst/>
          </a:prstGeom>
          <a:solidFill>
            <a:schemeClr val="accent2"/>
          </a:solidFill>
          <a:ln w="76200">
            <a:solidFill>
              <a:schemeClr val="accent1"/>
            </a:solidFill>
            <a:miter lim="800000"/>
            <a:headEnd/>
            <a:tailEnd/>
          </a:ln>
        </p:spPr>
        <p:txBody>
          <a:bodyPr wrap="none" anchor="ctr"/>
          <a:lstStyle/>
          <a:p>
            <a:endParaRPr lang="en-US"/>
          </a:p>
        </p:txBody>
      </p:sp>
      <p:sp>
        <p:nvSpPr>
          <p:cNvPr id="77828" name="Rectangle 4"/>
          <p:cNvSpPr>
            <a:spLocks noChangeArrowheads="1"/>
          </p:cNvSpPr>
          <p:nvPr/>
        </p:nvSpPr>
        <p:spPr bwMode="auto">
          <a:xfrm>
            <a:off x="649288" y="950403"/>
            <a:ext cx="7781926" cy="5075748"/>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algn="ctr">
              <a:defRPr/>
            </a:pPr>
            <a:r>
              <a:rPr lang="ar-JO" sz="3600" dirty="0">
                <a:solidFill>
                  <a:srgbClr val="FAFD00"/>
                </a:solidFill>
                <a:latin typeface="Times" panose="02020603050405020304" pitchFamily="18" charset="0"/>
                <a:cs typeface="Times" panose="02020603050405020304" pitchFamily="18" charset="0"/>
              </a:rPr>
              <a:t>المواعيد التقريبية :</a:t>
            </a:r>
          </a:p>
          <a:p>
            <a:pPr algn="r">
              <a:defRPr/>
            </a:pPr>
            <a:endParaRPr lang="en-US" sz="3600" dirty="0">
              <a:solidFill>
                <a:srgbClr val="FAFD00"/>
              </a:solidFill>
              <a:latin typeface="Times" panose="02020603050405020304" pitchFamily="18" charset="0"/>
              <a:cs typeface="Times" panose="02020603050405020304" pitchFamily="18" charset="0"/>
            </a:endParaRPr>
          </a:p>
          <a:p>
            <a:pPr algn="r">
              <a:defRPr/>
            </a:pPr>
            <a:endParaRPr lang="ar-JO" sz="3600" dirty="0">
              <a:solidFill>
                <a:srgbClr val="FAFD00"/>
              </a:solidFill>
              <a:latin typeface="Times" panose="02020603050405020304" pitchFamily="18" charset="0"/>
              <a:cs typeface="Times" panose="02020603050405020304" pitchFamily="18" charset="0"/>
            </a:endParaRPr>
          </a:p>
          <a:p>
            <a:pPr algn="r">
              <a:defRPr/>
            </a:pPr>
            <a:r>
              <a:rPr lang="ar-JO" sz="3600" dirty="0">
                <a:solidFill>
                  <a:srgbClr val="FAFD00"/>
                </a:solidFill>
                <a:latin typeface="Times" panose="02020603050405020304" pitchFamily="18" charset="0"/>
                <a:cs typeface="Times" panose="02020603050405020304" pitchFamily="18" charset="0"/>
              </a:rPr>
              <a:t>أبراهيم – يوسف                             2000 ق.م</a:t>
            </a:r>
            <a:endParaRPr lang="en-US" sz="3600" dirty="0">
              <a:solidFill>
                <a:schemeClr val="hlink"/>
              </a:solidFill>
              <a:latin typeface="Times" panose="02020603050405020304" pitchFamily="18" charset="0"/>
              <a:cs typeface="Times" panose="02020603050405020304" pitchFamily="18" charset="0"/>
            </a:endParaRPr>
          </a:p>
          <a:p>
            <a:pPr algn="r">
              <a:defRPr/>
            </a:pPr>
            <a:endParaRPr lang="en-US" sz="3600" dirty="0">
              <a:solidFill>
                <a:srgbClr val="FAFD00"/>
              </a:solidFill>
              <a:latin typeface="Times" panose="02020603050405020304" pitchFamily="18" charset="0"/>
              <a:cs typeface="Times" panose="02020603050405020304" pitchFamily="18" charset="0"/>
            </a:endParaRPr>
          </a:p>
          <a:p>
            <a:pPr algn="r" rtl="1">
              <a:defRPr/>
            </a:pPr>
            <a:r>
              <a:rPr lang="ar-JO" sz="3600" dirty="0">
                <a:solidFill>
                  <a:schemeClr val="hlink"/>
                </a:solidFill>
                <a:latin typeface="Times" panose="02020603050405020304" pitchFamily="18" charset="0"/>
                <a:cs typeface="Times" panose="02020603050405020304" pitchFamily="18" charset="0"/>
              </a:rPr>
              <a:t>موسى – يشوع                              1500 ق.م</a:t>
            </a:r>
            <a:endParaRPr lang="en-US" sz="3600" dirty="0">
              <a:solidFill>
                <a:srgbClr val="FAFD00"/>
              </a:solidFill>
              <a:latin typeface="Times" panose="02020603050405020304" pitchFamily="18" charset="0"/>
              <a:cs typeface="Times" panose="02020603050405020304" pitchFamily="18" charset="0"/>
            </a:endParaRPr>
          </a:p>
          <a:p>
            <a:pPr algn="r">
              <a:defRPr/>
            </a:pPr>
            <a:endParaRPr lang="en-US" sz="3600" dirty="0">
              <a:solidFill>
                <a:srgbClr val="FAFD00"/>
              </a:solidFill>
              <a:latin typeface="Times" panose="02020603050405020304" pitchFamily="18" charset="0"/>
              <a:cs typeface="Times" panose="02020603050405020304" pitchFamily="18" charset="0"/>
            </a:endParaRPr>
          </a:p>
          <a:p>
            <a:pPr algn="r">
              <a:defRPr/>
            </a:pPr>
            <a:endParaRPr lang="en-US" sz="3600" dirty="0">
              <a:solidFill>
                <a:srgbClr val="FAFD00"/>
              </a:solidFill>
              <a:latin typeface="Times" panose="02020603050405020304" pitchFamily="18" charset="0"/>
              <a:cs typeface="Times" panose="02020603050405020304" pitchFamily="18" charset="0"/>
            </a:endParaRPr>
          </a:p>
          <a:p>
            <a:pPr algn="r">
              <a:defRPr/>
            </a:pPr>
            <a:endParaRPr lang="en-US" sz="3600" dirty="0">
              <a:solidFill>
                <a:srgbClr val="FAFD00"/>
              </a:solidFill>
              <a:latin typeface="Times" panose="02020603050405020304" pitchFamily="18" charset="0"/>
              <a:cs typeface="Times" panose="02020603050405020304" pitchFamily="18" charset="0"/>
            </a:endParaRPr>
          </a:p>
        </p:txBody>
      </p:sp>
      <p:sp>
        <p:nvSpPr>
          <p:cNvPr id="4100" name="Rectangle 5"/>
          <p:cNvSpPr>
            <a:spLocks noChangeArrowheads="1"/>
          </p:cNvSpPr>
          <p:nvPr/>
        </p:nvSpPr>
        <p:spPr bwMode="auto">
          <a:xfrm>
            <a:off x="1490663" y="1074738"/>
            <a:ext cx="71120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7841" name="Rectangle 17"/>
          <p:cNvSpPr>
            <a:spLocks noChangeArrowheads="1"/>
          </p:cNvSpPr>
          <p:nvPr/>
        </p:nvSpPr>
        <p:spPr bwMode="auto">
          <a:xfrm>
            <a:off x="8091488" y="6527800"/>
            <a:ext cx="339725" cy="244475"/>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rPr>
              <a:t>01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withEffect">
                                  <p:stCondLst>
                                    <p:cond delay="0"/>
                                  </p:stCondLst>
                                  <p:childTnLst>
                                    <p:set>
                                      <p:cBhvr>
                                        <p:cTn id="6" dur="1" fill="hold">
                                          <p:stCondLst>
                                            <p:cond delay="0"/>
                                          </p:stCondLst>
                                        </p:cTn>
                                        <p:tgtEl>
                                          <p:spTgt spid="77828"/>
                                        </p:tgtEl>
                                        <p:attrNameLst>
                                          <p:attrName>style.visibility</p:attrName>
                                        </p:attrNameLst>
                                      </p:cBhvr>
                                      <p:to>
                                        <p:strVal val="visible"/>
                                      </p:to>
                                    </p:set>
                                    <p:anim calcmode="lin" valueType="num">
                                      <p:cBhvr>
                                        <p:cTn id="7" dur="500" fill="hold"/>
                                        <p:tgtEl>
                                          <p:spTgt spid="77828"/>
                                        </p:tgtEl>
                                        <p:attrNameLst>
                                          <p:attrName>ppt_x</p:attrName>
                                        </p:attrNameLst>
                                      </p:cBhvr>
                                      <p:tavLst>
                                        <p:tav tm="0">
                                          <p:val>
                                            <p:strVal val="#ppt_x"/>
                                          </p:val>
                                        </p:tav>
                                        <p:tav tm="100000">
                                          <p:val>
                                            <p:strVal val="#ppt_x"/>
                                          </p:val>
                                        </p:tav>
                                      </p:tavLst>
                                    </p:anim>
                                    <p:anim calcmode="lin" valueType="num">
                                      <p:cBhvr>
                                        <p:cTn id="8" dur="500" fill="hold"/>
                                        <p:tgtEl>
                                          <p:spTgt spid="77828"/>
                                        </p:tgtEl>
                                        <p:attrNameLst>
                                          <p:attrName>ppt_y</p:attrName>
                                        </p:attrNameLst>
                                      </p:cBhvr>
                                      <p:tavLst>
                                        <p:tav tm="0">
                                          <p:val>
                                            <p:strVal val="#ppt_y-#ppt_h/2"/>
                                          </p:val>
                                        </p:tav>
                                        <p:tav tm="100000">
                                          <p:val>
                                            <p:strVal val="#ppt_y"/>
                                          </p:val>
                                        </p:tav>
                                      </p:tavLst>
                                    </p:anim>
                                    <p:anim calcmode="lin" valueType="num">
                                      <p:cBhvr>
                                        <p:cTn id="9" dur="500" fill="hold"/>
                                        <p:tgtEl>
                                          <p:spTgt spid="77828"/>
                                        </p:tgtEl>
                                        <p:attrNameLst>
                                          <p:attrName>ppt_w</p:attrName>
                                        </p:attrNameLst>
                                      </p:cBhvr>
                                      <p:tavLst>
                                        <p:tav tm="0">
                                          <p:val>
                                            <p:strVal val="#ppt_w"/>
                                          </p:val>
                                        </p:tav>
                                        <p:tav tm="100000">
                                          <p:val>
                                            <p:strVal val="#ppt_w"/>
                                          </p:val>
                                        </p:tav>
                                      </p:tavLst>
                                    </p:anim>
                                    <p:anim calcmode="lin" valueType="num">
                                      <p:cBhvr>
                                        <p:cTn id="10" dur="500" fill="hold"/>
                                        <p:tgtEl>
                                          <p:spTgt spid="778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3" name="Group 85"/>
          <p:cNvGrpSpPr>
            <a:grpSpLocks/>
          </p:cNvGrpSpPr>
          <p:nvPr/>
        </p:nvGrpSpPr>
        <p:grpSpPr bwMode="auto">
          <a:xfrm>
            <a:off x="6153150" y="3681413"/>
            <a:ext cx="901700" cy="947737"/>
            <a:chOff x="1557" y="1007"/>
            <a:chExt cx="2105" cy="1949"/>
          </a:xfrm>
        </p:grpSpPr>
        <p:grpSp>
          <p:nvGrpSpPr>
            <p:cNvPr id="59455" name="Group 87"/>
            <p:cNvGrpSpPr>
              <a:grpSpLocks/>
            </p:cNvGrpSpPr>
            <p:nvPr/>
          </p:nvGrpSpPr>
          <p:grpSpPr bwMode="auto">
            <a:xfrm>
              <a:off x="1557" y="1209"/>
              <a:ext cx="2105" cy="1421"/>
              <a:chOff x="578" y="2316"/>
              <a:chExt cx="2105" cy="1421"/>
            </a:xfrm>
          </p:grpSpPr>
          <p:sp>
            <p:nvSpPr>
              <p:cNvPr id="59461" name="Freeform 88" descr="Cork"/>
              <p:cNvSpPr>
                <a:spLocks/>
              </p:cNvSpPr>
              <p:nvPr/>
            </p:nvSpPr>
            <p:spPr bwMode="auto">
              <a:xfrm>
                <a:off x="633" y="2316"/>
                <a:ext cx="2050" cy="256"/>
              </a:xfrm>
              <a:custGeom>
                <a:avLst/>
                <a:gdLst>
                  <a:gd name="T0" fmla="*/ 6950535 w 592"/>
                  <a:gd name="T1" fmla="*/ 8875216 h 90"/>
                  <a:gd name="T2" fmla="*/ 18837370 w 592"/>
                  <a:gd name="T3" fmla="*/ 4340400 h 90"/>
                  <a:gd name="T4" fmla="*/ 29273785 w 592"/>
                  <a:gd name="T5" fmla="*/ 3536014 h 90"/>
                  <a:gd name="T6" fmla="*/ 39448344 w 592"/>
                  <a:gd name="T7" fmla="*/ 3157823 h 90"/>
                  <a:gd name="T8" fmla="*/ 96223835 w 592"/>
                  <a:gd name="T9" fmla="*/ 3364304 h 90"/>
                  <a:gd name="T10" fmla="*/ 130382137 w 592"/>
                  <a:gd name="T11" fmla="*/ 3951619 h 90"/>
                  <a:gd name="T12" fmla="*/ 146048337 w 592"/>
                  <a:gd name="T13" fmla="*/ 4547066 h 90"/>
                  <a:gd name="T14" fmla="*/ 204251376 w 592"/>
                  <a:gd name="T15" fmla="*/ 5134382 h 90"/>
                  <a:gd name="T16" fmla="*/ 290098419 w 592"/>
                  <a:gd name="T17" fmla="*/ 4340400 h 90"/>
                  <a:gd name="T18" fmla="*/ 405093893 w 592"/>
                  <a:gd name="T19" fmla="*/ 1598578 h 90"/>
                  <a:gd name="T20" fmla="*/ 446549249 w 592"/>
                  <a:gd name="T21" fmla="*/ 0 h 90"/>
                  <a:gd name="T22" fmla="*/ 491149607 w 592"/>
                  <a:gd name="T23" fmla="*/ 206464 h 90"/>
                  <a:gd name="T24" fmla="*/ 506553840 w 592"/>
                  <a:gd name="T25" fmla="*/ 2948528 h 90"/>
                  <a:gd name="T26" fmla="*/ 508267640 w 592"/>
                  <a:gd name="T27" fmla="*/ 3536014 h 90"/>
                  <a:gd name="T28" fmla="*/ 499603305 w 592"/>
                  <a:gd name="T29" fmla="*/ 5922546 h 90"/>
                  <a:gd name="T30" fmla="*/ 501317153 w 592"/>
                  <a:gd name="T31" fmla="*/ 652199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59462" name="Freeform 89" descr="Cork"/>
              <p:cNvSpPr>
                <a:spLocks/>
              </p:cNvSpPr>
              <p:nvPr/>
            </p:nvSpPr>
            <p:spPr bwMode="auto">
              <a:xfrm>
                <a:off x="578" y="2506"/>
                <a:ext cx="2074" cy="1231"/>
              </a:xfrm>
              <a:custGeom>
                <a:avLst/>
                <a:gdLst>
                  <a:gd name="T0" fmla="*/ 513601157 w 599"/>
                  <a:gd name="T1" fmla="*/ 0 h 432"/>
                  <a:gd name="T2" fmla="*/ 510170501 w 599"/>
                  <a:gd name="T3" fmla="*/ 594852 h 432"/>
                  <a:gd name="T4" fmla="*/ 504944845 w 599"/>
                  <a:gd name="T5" fmla="*/ 991411 h 432"/>
                  <a:gd name="T6" fmla="*/ 501724141 w 599"/>
                  <a:gd name="T7" fmla="*/ 2404274 h 432"/>
                  <a:gd name="T8" fmla="*/ 477698330 w 599"/>
                  <a:gd name="T9" fmla="*/ 9255342 h 432"/>
                  <a:gd name="T10" fmla="*/ 450226444 w 599"/>
                  <a:gd name="T11" fmla="*/ 20934634 h 432"/>
                  <a:gd name="T12" fmla="*/ 441575156 w 599"/>
                  <a:gd name="T13" fmla="*/ 26756187 h 432"/>
                  <a:gd name="T14" fmla="*/ 433146192 w 599"/>
                  <a:gd name="T15" fmla="*/ 35194053 h 432"/>
                  <a:gd name="T16" fmla="*/ 424489292 w 599"/>
                  <a:gd name="T17" fmla="*/ 40458744 h 432"/>
                  <a:gd name="T18" fmla="*/ 395220599 w 599"/>
                  <a:gd name="T19" fmla="*/ 42461484 h 432"/>
                  <a:gd name="T20" fmla="*/ 371196373 w 599"/>
                  <a:gd name="T21" fmla="*/ 41645576 h 432"/>
                  <a:gd name="T22" fmla="*/ 361030650 w 599"/>
                  <a:gd name="T23" fmla="*/ 41222620 h 432"/>
                  <a:gd name="T24" fmla="*/ 364543957 w 599"/>
                  <a:gd name="T25" fmla="*/ 35402799 h 432"/>
                  <a:gd name="T26" fmla="*/ 369483903 w 599"/>
                  <a:gd name="T27" fmla="*/ 33990534 h 432"/>
                  <a:gd name="T28" fmla="*/ 347172552 w 599"/>
                  <a:gd name="T29" fmla="*/ 32998574 h 432"/>
                  <a:gd name="T30" fmla="*/ 297392349 w 599"/>
                  <a:gd name="T31" fmla="*/ 31771922 h 432"/>
                  <a:gd name="T32" fmla="*/ 96837414 w 599"/>
                  <a:gd name="T33" fmla="*/ 36219291 h 432"/>
                  <a:gd name="T34" fmla="*/ 88408620 w 599"/>
                  <a:gd name="T35" fmla="*/ 37024391 h 432"/>
                  <a:gd name="T36" fmla="*/ 74526063 w 599"/>
                  <a:gd name="T37" fmla="*/ 39427098 h 432"/>
                  <a:gd name="T38" fmla="*/ 45567248 w 599"/>
                  <a:gd name="T39" fmla="*/ 43453106 h 432"/>
                  <a:gd name="T40" fmla="*/ 24746293 w 599"/>
                  <a:gd name="T41" fmla="*/ 42461484 h 432"/>
                  <a:gd name="T42" fmla="*/ 14580154 w 599"/>
                  <a:gd name="T43" fmla="*/ 41645576 h 432"/>
                  <a:gd name="T44" fmla="*/ 5930733 w 599"/>
                  <a:gd name="T45" fmla="*/ 40023455 h 432"/>
                  <a:gd name="T46" fmla="*/ 9438597 w 599"/>
                  <a:gd name="T47" fmla="*/ 37419448 h 432"/>
                  <a:gd name="T48" fmla="*/ 14580154 w 599"/>
                  <a:gd name="T49" fmla="*/ 33607260 h 432"/>
                  <a:gd name="T50" fmla="*/ 23033404 w 599"/>
                  <a:gd name="T51" fmla="*/ 26373440 h 432"/>
                  <a:gd name="T52" fmla="*/ 24746293 w 599"/>
                  <a:gd name="T53" fmla="*/ 18913682 h 432"/>
                  <a:gd name="T54" fmla="*/ 26458631 w 599"/>
                  <a:gd name="T55" fmla="*/ 12670905 h 432"/>
                  <a:gd name="T56" fmla="*/ 24746293 w 599"/>
                  <a:gd name="T57" fmla="*/ 8263729 h 432"/>
                  <a:gd name="T58" fmla="*/ 18095498 w 599"/>
                  <a:gd name="T59" fmla="*/ 2999055 h 432"/>
                  <a:gd name="T60" fmla="*/ 16382619 w 599"/>
                  <a:gd name="T61" fmla="*/ 1412863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grpSp>
        <p:sp>
          <p:nvSpPr>
            <p:cNvPr id="59456" name="Freeform 91"/>
            <p:cNvSpPr>
              <a:spLocks/>
            </p:cNvSpPr>
            <p:nvPr/>
          </p:nvSpPr>
          <p:spPr bwMode="auto">
            <a:xfrm>
              <a:off x="1616" y="2649"/>
              <a:ext cx="88" cy="277"/>
            </a:xfrm>
            <a:custGeom>
              <a:avLst/>
              <a:gdLst>
                <a:gd name="T0" fmla="*/ 106 w 85"/>
                <a:gd name="T1" fmla="*/ 33 h 318"/>
                <a:gd name="T2" fmla="*/ 93 w 85"/>
                <a:gd name="T3" fmla="*/ 15 h 318"/>
                <a:gd name="T4" fmla="*/ 69 w 85"/>
                <a:gd name="T5" fmla="*/ 9 h 318"/>
                <a:gd name="T6" fmla="*/ 80 w 85"/>
                <a:gd name="T7" fmla="*/ 15 h 318"/>
                <a:gd name="T8" fmla="*/ 93 w 85"/>
                <a:gd name="T9" fmla="*/ 6 h 318"/>
                <a:gd name="T10" fmla="*/ 55 w 85"/>
                <a:gd name="T11" fmla="*/ 3 h 318"/>
                <a:gd name="T12" fmla="*/ 55 w 85"/>
                <a:gd name="T13" fmla="*/ 9 h 318"/>
                <a:gd name="T14" fmla="*/ 69 w 85"/>
                <a:gd name="T15" fmla="*/ 41 h 318"/>
                <a:gd name="T16" fmla="*/ 41 w 85"/>
                <a:gd name="T17" fmla="*/ 35 h 318"/>
                <a:gd name="T18" fmla="*/ 55 w 85"/>
                <a:gd name="T19" fmla="*/ 28 h 318"/>
                <a:gd name="T20" fmla="*/ 69 w 85"/>
                <a:gd name="T21" fmla="*/ 35 h 318"/>
                <a:gd name="T22" fmla="*/ 55 w 85"/>
                <a:gd name="T23" fmla="*/ 22 h 318"/>
                <a:gd name="T24" fmla="*/ 69 w 85"/>
                <a:gd name="T25" fmla="*/ 33 h 318"/>
                <a:gd name="T26" fmla="*/ 55 w 85"/>
                <a:gd name="T27" fmla="*/ 26 h 318"/>
                <a:gd name="T28" fmla="*/ 69 w 85"/>
                <a:gd name="T29" fmla="*/ 32 h 318"/>
                <a:gd name="T30" fmla="*/ 80 w 85"/>
                <a:gd name="T31" fmla="*/ 37 h 318"/>
                <a:gd name="T32" fmla="*/ 106 w 85"/>
                <a:gd name="T33" fmla="*/ 44 h 318"/>
                <a:gd name="T34" fmla="*/ 117 w 85"/>
                <a:gd name="T35" fmla="*/ 50 h 318"/>
                <a:gd name="T36" fmla="*/ 106 w 85"/>
                <a:gd name="T37" fmla="*/ 61 h 318"/>
                <a:gd name="T38" fmla="*/ 93 w 85"/>
                <a:gd name="T39" fmla="*/ 59 h 318"/>
                <a:gd name="T40" fmla="*/ 80 w 85"/>
                <a:gd name="T41" fmla="*/ 69 h 318"/>
                <a:gd name="T42" fmla="*/ 55 w 85"/>
                <a:gd name="T43" fmla="*/ 64 h 318"/>
                <a:gd name="T44" fmla="*/ 41 w 85"/>
                <a:gd name="T45" fmla="*/ 44 h 318"/>
                <a:gd name="T46" fmla="*/ 33 w 85"/>
                <a:gd name="T47" fmla="*/ 54 h 318"/>
                <a:gd name="T48" fmla="*/ 5 w 85"/>
                <a:gd name="T49" fmla="*/ 46 h 318"/>
                <a:gd name="T50" fmla="*/ 55 w 85"/>
                <a:gd name="T51" fmla="*/ 32 h 318"/>
                <a:gd name="T52" fmla="*/ 93 w 85"/>
                <a:gd name="T53" fmla="*/ 37 h 318"/>
                <a:gd name="T54" fmla="*/ 106 w 85"/>
                <a:gd name="T55" fmla="*/ 49 h 318"/>
                <a:gd name="T56" fmla="*/ 93 w 85"/>
                <a:gd name="T57" fmla="*/ 41 h 318"/>
                <a:gd name="T58" fmla="*/ 93 w 85"/>
                <a:gd name="T59" fmla="*/ 3 h 318"/>
                <a:gd name="T60" fmla="*/ 69 w 85"/>
                <a:gd name="T61" fmla="*/ 8 h 318"/>
                <a:gd name="T62" fmla="*/ 33 w 85"/>
                <a:gd name="T63" fmla="*/ 9 h 318"/>
                <a:gd name="T64" fmla="*/ 55 w 85"/>
                <a:gd name="T65" fmla="*/ 21 h 318"/>
                <a:gd name="T66" fmla="*/ 80 w 85"/>
                <a:gd name="T67" fmla="*/ 29 h 318"/>
                <a:gd name="T68" fmla="*/ 106 w 85"/>
                <a:gd name="T69" fmla="*/ 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59457" name="Freeform 92"/>
            <p:cNvSpPr>
              <a:spLocks/>
            </p:cNvSpPr>
            <p:nvPr/>
          </p:nvSpPr>
          <p:spPr bwMode="auto">
            <a:xfrm>
              <a:off x="1635" y="2647"/>
              <a:ext cx="109" cy="309"/>
            </a:xfrm>
            <a:custGeom>
              <a:avLst/>
              <a:gdLst>
                <a:gd name="T0" fmla="*/ 1 w 105"/>
                <a:gd name="T1" fmla="*/ 0 h 354"/>
                <a:gd name="T2" fmla="*/ 140 w 105"/>
                <a:gd name="T3" fmla="*/ 3 h 354"/>
                <a:gd name="T4" fmla="*/ 110 w 105"/>
                <a:gd name="T5" fmla="*/ 7 h 354"/>
                <a:gd name="T6" fmla="*/ 126 w 105"/>
                <a:gd name="T7" fmla="*/ 14 h 354"/>
                <a:gd name="T8" fmla="*/ 126 w 105"/>
                <a:gd name="T9" fmla="*/ 33 h 354"/>
                <a:gd name="T10" fmla="*/ 146 w 105"/>
                <a:gd name="T11" fmla="*/ 38 h 354"/>
                <a:gd name="T12" fmla="*/ 146 w 105"/>
                <a:gd name="T13" fmla="*/ 54 h 354"/>
                <a:gd name="T14" fmla="*/ 126 w 105"/>
                <a:gd name="T15" fmla="*/ 75 h 354"/>
                <a:gd name="T16" fmla="*/ 104 w 105"/>
                <a:gd name="T17" fmla="*/ 80 h 354"/>
                <a:gd name="T18" fmla="*/ 25 w 105"/>
                <a:gd name="T19" fmla="*/ 71 h 354"/>
                <a:gd name="T20" fmla="*/ 12 w 105"/>
                <a:gd name="T21" fmla="*/ 63 h 354"/>
                <a:gd name="T22" fmla="*/ 25 w 105"/>
                <a:gd name="T23" fmla="*/ 55 h 354"/>
                <a:gd name="T24" fmla="*/ 9 w 105"/>
                <a:gd name="T25" fmla="*/ 22 h 354"/>
                <a:gd name="T26" fmla="*/ 31 w 105"/>
                <a:gd name="T27" fmla="*/ 10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59458" name="Freeform 93"/>
            <p:cNvSpPr>
              <a:spLocks/>
            </p:cNvSpPr>
            <p:nvPr/>
          </p:nvSpPr>
          <p:spPr bwMode="auto">
            <a:xfrm>
              <a:off x="3008" y="2583"/>
              <a:ext cx="155" cy="328"/>
            </a:xfrm>
            <a:custGeom>
              <a:avLst/>
              <a:gdLst>
                <a:gd name="T0" fmla="*/ 217 w 149"/>
                <a:gd name="T1" fmla="*/ 4 h 376"/>
                <a:gd name="T2" fmla="*/ 206 w 149"/>
                <a:gd name="T3" fmla="*/ 23 h 376"/>
                <a:gd name="T4" fmla="*/ 192 w 149"/>
                <a:gd name="T5" fmla="*/ 29 h 376"/>
                <a:gd name="T6" fmla="*/ 188 w 149"/>
                <a:gd name="T7" fmla="*/ 31 h 376"/>
                <a:gd name="T8" fmla="*/ 161 w 149"/>
                <a:gd name="T9" fmla="*/ 54 h 376"/>
                <a:gd name="T10" fmla="*/ 127 w 149"/>
                <a:gd name="T11" fmla="*/ 70 h 376"/>
                <a:gd name="T12" fmla="*/ 103 w 149"/>
                <a:gd name="T13" fmla="*/ 80 h 376"/>
                <a:gd name="T14" fmla="*/ 85 w 149"/>
                <a:gd name="T15" fmla="*/ 80 h 376"/>
                <a:gd name="T16" fmla="*/ 29 w 149"/>
                <a:gd name="T17" fmla="*/ 83 h 376"/>
                <a:gd name="T18" fmla="*/ 2 w 149"/>
                <a:gd name="T19" fmla="*/ 78 h 376"/>
                <a:gd name="T20" fmla="*/ 5 w 149"/>
                <a:gd name="T21" fmla="*/ 70 h 376"/>
                <a:gd name="T22" fmla="*/ 8 w 149"/>
                <a:gd name="T23" fmla="*/ 50 h 376"/>
                <a:gd name="T24" fmla="*/ 32 w 149"/>
                <a:gd name="T25" fmla="*/ 44 h 376"/>
                <a:gd name="T26" fmla="*/ 52 w 149"/>
                <a:gd name="T27" fmla="*/ 24 h 376"/>
                <a:gd name="T28" fmla="*/ 64 w 149"/>
                <a:gd name="T29" fmla="*/ 17 h 376"/>
                <a:gd name="T30" fmla="*/ 123 w 149"/>
                <a:gd name="T31" fmla="*/ 3 h 376"/>
                <a:gd name="T32" fmla="*/ 188 w 149"/>
                <a:gd name="T33" fmla="*/ 3 h 376"/>
                <a:gd name="T34" fmla="*/ 217 w 149"/>
                <a:gd name="T35" fmla="*/ 4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59459" name="Freeform 94"/>
            <p:cNvSpPr>
              <a:spLocks/>
            </p:cNvSpPr>
            <p:nvPr/>
          </p:nvSpPr>
          <p:spPr bwMode="auto">
            <a:xfrm>
              <a:off x="1714" y="1020"/>
              <a:ext cx="99" cy="440"/>
            </a:xfrm>
            <a:custGeom>
              <a:avLst/>
              <a:gdLst>
                <a:gd name="T0" fmla="*/ 37 w 96"/>
                <a:gd name="T1" fmla="*/ 109 h 504"/>
                <a:gd name="T2" fmla="*/ 84 w 96"/>
                <a:gd name="T3" fmla="*/ 111 h 504"/>
                <a:gd name="T4" fmla="*/ 101 w 96"/>
                <a:gd name="T5" fmla="*/ 102 h 504"/>
                <a:gd name="T6" fmla="*/ 101 w 96"/>
                <a:gd name="T7" fmla="*/ 72 h 504"/>
                <a:gd name="T8" fmla="*/ 124 w 96"/>
                <a:gd name="T9" fmla="*/ 48 h 504"/>
                <a:gd name="T10" fmla="*/ 134 w 96"/>
                <a:gd name="T11" fmla="*/ 39 h 504"/>
                <a:gd name="T12" fmla="*/ 124 w 96"/>
                <a:gd name="T13" fmla="*/ 11 h 504"/>
                <a:gd name="T14" fmla="*/ 108 w 96"/>
                <a:gd name="T15" fmla="*/ 3 h 504"/>
                <a:gd name="T16" fmla="*/ 40 w 96"/>
                <a:gd name="T17" fmla="*/ 6 h 504"/>
                <a:gd name="T18" fmla="*/ 37 w 96"/>
                <a:gd name="T19" fmla="*/ 27 h 504"/>
                <a:gd name="T20" fmla="*/ 43 w 96"/>
                <a:gd name="T21" fmla="*/ 81 h 504"/>
                <a:gd name="T22" fmla="*/ 54 w 96"/>
                <a:gd name="T23" fmla="*/ 92 h 504"/>
                <a:gd name="T24" fmla="*/ 35 w 96"/>
                <a:gd name="T25" fmla="*/ 107 h 504"/>
                <a:gd name="T26" fmla="*/ 37 w 96"/>
                <a:gd name="T27" fmla="*/ 109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59460" name="Freeform 95"/>
            <p:cNvSpPr>
              <a:spLocks/>
            </p:cNvSpPr>
            <p:nvPr/>
          </p:nvSpPr>
          <p:spPr bwMode="auto">
            <a:xfrm>
              <a:off x="3431" y="1007"/>
              <a:ext cx="156" cy="358"/>
            </a:xfrm>
            <a:custGeom>
              <a:avLst/>
              <a:gdLst>
                <a:gd name="T0" fmla="*/ 5 w 150"/>
                <a:gd name="T1" fmla="*/ 86 h 410"/>
                <a:gd name="T2" fmla="*/ 62 w 150"/>
                <a:gd name="T3" fmla="*/ 93 h 410"/>
                <a:gd name="T4" fmla="*/ 123 w 150"/>
                <a:gd name="T5" fmla="*/ 90 h 410"/>
                <a:gd name="T6" fmla="*/ 144 w 150"/>
                <a:gd name="T7" fmla="*/ 81 h 410"/>
                <a:gd name="T8" fmla="*/ 177 w 150"/>
                <a:gd name="T9" fmla="*/ 62 h 410"/>
                <a:gd name="T10" fmla="*/ 197 w 150"/>
                <a:gd name="T11" fmla="*/ 49 h 410"/>
                <a:gd name="T12" fmla="*/ 209 w 150"/>
                <a:gd name="T13" fmla="*/ 44 h 410"/>
                <a:gd name="T14" fmla="*/ 213 w 150"/>
                <a:gd name="T15" fmla="*/ 26 h 410"/>
                <a:gd name="T16" fmla="*/ 222 w 150"/>
                <a:gd name="T17" fmla="*/ 23 h 410"/>
                <a:gd name="T18" fmla="*/ 225 w 150"/>
                <a:gd name="T19" fmla="*/ 10 h 410"/>
                <a:gd name="T20" fmla="*/ 200 w 150"/>
                <a:gd name="T21" fmla="*/ 0 h 410"/>
                <a:gd name="T22" fmla="*/ 144 w 150"/>
                <a:gd name="T23" fmla="*/ 3 h 410"/>
                <a:gd name="T24" fmla="*/ 118 w 150"/>
                <a:gd name="T25" fmla="*/ 12 h 410"/>
                <a:gd name="T26" fmla="*/ 102 w 150"/>
                <a:gd name="T27" fmla="*/ 31 h 410"/>
                <a:gd name="T28" fmla="*/ 88 w 150"/>
                <a:gd name="T29" fmla="*/ 36 h 410"/>
                <a:gd name="T30" fmla="*/ 64 w 150"/>
                <a:gd name="T31" fmla="*/ 49 h 410"/>
                <a:gd name="T32" fmla="*/ 62 w 150"/>
                <a:gd name="T33" fmla="*/ 51 h 410"/>
                <a:gd name="T34" fmla="*/ 52 w 150"/>
                <a:gd name="T35" fmla="*/ 52 h 410"/>
                <a:gd name="T36" fmla="*/ 48 w 150"/>
                <a:gd name="T37" fmla="*/ 57 h 410"/>
                <a:gd name="T38" fmla="*/ 42 w 150"/>
                <a:gd name="T39" fmla="*/ 58 h 410"/>
                <a:gd name="T40" fmla="*/ 27 w 150"/>
                <a:gd name="T41" fmla="*/ 79 h 410"/>
                <a:gd name="T42" fmla="*/ 10 w 150"/>
                <a:gd name="T43" fmla="*/ 86 h 410"/>
                <a:gd name="T44" fmla="*/ 2 w 150"/>
                <a:gd name="T45" fmla="*/ 87 h 410"/>
                <a:gd name="T46" fmla="*/ 5 w 150"/>
                <a:gd name="T47" fmla="*/ 86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grpSp>
      <p:sp>
        <p:nvSpPr>
          <p:cNvPr id="97282" name="Rectangle 2"/>
          <p:cNvSpPr>
            <a:spLocks noChangeArrowheads="1"/>
          </p:cNvSpPr>
          <p:nvPr/>
        </p:nvSpPr>
        <p:spPr bwMode="auto">
          <a:xfrm>
            <a:off x="3130550" y="1339850"/>
            <a:ext cx="2882900" cy="3441700"/>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9395" name="Rectangle 3"/>
          <p:cNvSpPr>
            <a:spLocks noChangeArrowheads="1"/>
          </p:cNvSpPr>
          <p:nvPr/>
        </p:nvSpPr>
        <p:spPr bwMode="auto">
          <a:xfrm>
            <a:off x="3770278" y="2934671"/>
            <a:ext cx="1344919"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2400" dirty="0">
                <a:solidFill>
                  <a:schemeClr val="bg2"/>
                </a:solidFill>
                <a:latin typeface="Arial" panose="020B0604020202020204" pitchFamily="34" charset="0"/>
                <a:cs typeface="Arial" panose="020B0604020202020204" pitchFamily="34" charset="0"/>
              </a:rPr>
              <a:t>قادش برنبع</a:t>
            </a:r>
            <a:endParaRPr lang="en-US" sz="2400" dirty="0">
              <a:solidFill>
                <a:schemeClr val="bg2"/>
              </a:solidFill>
              <a:latin typeface="Arial" panose="020B0604020202020204" pitchFamily="34" charset="0"/>
              <a:cs typeface="Arial" panose="020B0604020202020204" pitchFamily="34" charset="0"/>
            </a:endParaRPr>
          </a:p>
        </p:txBody>
      </p:sp>
      <p:sp>
        <p:nvSpPr>
          <p:cNvPr id="59396" name="AutoShape 4"/>
          <p:cNvSpPr>
            <a:spLocks noChangeArrowheads="1"/>
          </p:cNvSpPr>
          <p:nvPr/>
        </p:nvSpPr>
        <p:spPr bwMode="auto">
          <a:xfrm>
            <a:off x="3130550" y="971550"/>
            <a:ext cx="1663700" cy="1054100"/>
          </a:xfrm>
          <a:prstGeom prst="roundRect">
            <a:avLst>
              <a:gd name="adj" fmla="val 12495"/>
            </a:avLst>
          </a:prstGeom>
          <a:solidFill>
            <a:schemeClr val="tx2"/>
          </a:solidFill>
          <a:ln w="12700">
            <a:solidFill>
              <a:schemeClr val="folHlink"/>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9397" name="Rectangle 5"/>
          <p:cNvSpPr>
            <a:spLocks noChangeArrowheads="1"/>
          </p:cNvSpPr>
          <p:nvPr/>
        </p:nvSpPr>
        <p:spPr bwMode="auto">
          <a:xfrm>
            <a:off x="3130550" y="1352550"/>
            <a:ext cx="2044700" cy="1054100"/>
          </a:xfrm>
          <a:prstGeom prst="rect">
            <a:avLst/>
          </a:prstGeom>
          <a:solidFill>
            <a:schemeClr val="tx2"/>
          </a:solidFill>
          <a:ln w="12700">
            <a:solidFill>
              <a:schemeClr val="tx2"/>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9398" name="Rectangle 6"/>
          <p:cNvSpPr>
            <a:spLocks noChangeArrowheads="1"/>
          </p:cNvSpPr>
          <p:nvPr/>
        </p:nvSpPr>
        <p:spPr bwMode="auto">
          <a:xfrm>
            <a:off x="3021013" y="866775"/>
            <a:ext cx="1208663"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800" dirty="0">
                <a:solidFill>
                  <a:schemeClr val="accent2"/>
                </a:solidFill>
                <a:latin typeface="Arial" panose="020B0604020202020204" pitchFamily="34" charset="0"/>
                <a:cs typeface="Arial" panose="020B0604020202020204" pitchFamily="34" charset="0"/>
              </a:rPr>
              <a:t>   </a:t>
            </a:r>
            <a:r>
              <a:rPr lang="ar-JO" sz="2800" dirty="0">
                <a:solidFill>
                  <a:schemeClr val="accent2"/>
                </a:solidFill>
                <a:latin typeface="Arial" panose="020B0604020202020204" pitchFamily="34" charset="0"/>
                <a:cs typeface="Arial" panose="020B0604020202020204" pitchFamily="34" charset="0"/>
              </a:rPr>
              <a:t>موسى</a:t>
            </a:r>
            <a:endParaRPr lang="en-US" sz="2800" dirty="0">
              <a:solidFill>
                <a:schemeClr val="accent2"/>
              </a:solidFill>
              <a:latin typeface="Arial" panose="020B0604020202020204" pitchFamily="34" charset="0"/>
              <a:cs typeface="Arial" panose="020B0604020202020204" pitchFamily="34" charset="0"/>
            </a:endParaRPr>
          </a:p>
        </p:txBody>
      </p:sp>
      <p:sp>
        <p:nvSpPr>
          <p:cNvPr id="59399" name="Line 7"/>
          <p:cNvSpPr>
            <a:spLocks noChangeShapeType="1"/>
          </p:cNvSpPr>
          <p:nvPr/>
        </p:nvSpPr>
        <p:spPr bwMode="auto">
          <a:xfrm>
            <a:off x="3340100" y="24892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9400" name="Line 8"/>
          <p:cNvSpPr>
            <a:spLocks noChangeShapeType="1"/>
          </p:cNvSpPr>
          <p:nvPr/>
        </p:nvSpPr>
        <p:spPr bwMode="auto">
          <a:xfrm>
            <a:off x="3340100" y="29464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9401" name="Line 9"/>
          <p:cNvSpPr>
            <a:spLocks noChangeShapeType="1"/>
          </p:cNvSpPr>
          <p:nvPr/>
        </p:nvSpPr>
        <p:spPr bwMode="auto">
          <a:xfrm>
            <a:off x="3346450" y="34036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9402" name="Line 10"/>
          <p:cNvSpPr>
            <a:spLocks noChangeShapeType="1"/>
          </p:cNvSpPr>
          <p:nvPr/>
        </p:nvSpPr>
        <p:spPr bwMode="auto">
          <a:xfrm>
            <a:off x="3340100" y="20320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9403" name="Line 11"/>
          <p:cNvSpPr>
            <a:spLocks noChangeShapeType="1"/>
          </p:cNvSpPr>
          <p:nvPr/>
        </p:nvSpPr>
        <p:spPr bwMode="auto">
          <a:xfrm>
            <a:off x="3340100" y="43180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9404" name="Line 12"/>
          <p:cNvSpPr>
            <a:spLocks noChangeShapeType="1"/>
          </p:cNvSpPr>
          <p:nvPr/>
        </p:nvSpPr>
        <p:spPr bwMode="auto">
          <a:xfrm>
            <a:off x="3340100" y="38608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9405" name="Rectangle 13"/>
          <p:cNvSpPr>
            <a:spLocks noChangeArrowheads="1"/>
          </p:cNvSpPr>
          <p:nvPr/>
        </p:nvSpPr>
        <p:spPr bwMode="auto">
          <a:xfrm>
            <a:off x="3913748" y="1556567"/>
            <a:ext cx="1057981"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2800" dirty="0">
                <a:solidFill>
                  <a:schemeClr val="bg2"/>
                </a:solidFill>
                <a:latin typeface="Arial" panose="020B0604020202020204" pitchFamily="34" charset="0"/>
                <a:cs typeface="Arial" panose="020B0604020202020204" pitchFamily="34" charset="0"/>
              </a:rPr>
              <a:t>الخروج</a:t>
            </a:r>
            <a:endParaRPr lang="en-US" sz="2800" dirty="0">
              <a:solidFill>
                <a:schemeClr val="bg2"/>
              </a:solidFill>
              <a:latin typeface="Arial" panose="020B0604020202020204" pitchFamily="34" charset="0"/>
              <a:cs typeface="Arial" panose="020B0604020202020204" pitchFamily="34" charset="0"/>
            </a:endParaRPr>
          </a:p>
        </p:txBody>
      </p:sp>
      <p:sp>
        <p:nvSpPr>
          <p:cNvPr id="59406" name="Rectangle 14"/>
          <p:cNvSpPr>
            <a:spLocks noChangeArrowheads="1"/>
          </p:cNvSpPr>
          <p:nvPr/>
        </p:nvSpPr>
        <p:spPr bwMode="auto">
          <a:xfrm>
            <a:off x="3897313" y="2025650"/>
            <a:ext cx="849591"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2800" dirty="0">
                <a:solidFill>
                  <a:schemeClr val="bg2"/>
                </a:solidFill>
                <a:latin typeface="Arial" panose="020B0604020202020204" pitchFamily="34" charset="0"/>
                <a:cs typeface="Arial" panose="020B0604020202020204" pitchFamily="34" charset="0"/>
              </a:rPr>
              <a:t>سيناء</a:t>
            </a:r>
            <a:endParaRPr lang="en-US" sz="2800" dirty="0">
              <a:solidFill>
                <a:schemeClr val="bg2"/>
              </a:solidFill>
              <a:latin typeface="Arial" panose="020B0604020202020204" pitchFamily="34" charset="0"/>
              <a:cs typeface="Arial" panose="020B0604020202020204" pitchFamily="34" charset="0"/>
            </a:endParaRPr>
          </a:p>
        </p:txBody>
      </p:sp>
      <p:sp>
        <p:nvSpPr>
          <p:cNvPr id="59407" name="Rectangle 15"/>
          <p:cNvSpPr>
            <a:spLocks noChangeArrowheads="1"/>
          </p:cNvSpPr>
          <p:nvPr/>
        </p:nvSpPr>
        <p:spPr bwMode="auto">
          <a:xfrm>
            <a:off x="3681413" y="2482850"/>
            <a:ext cx="1187825"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2800" dirty="0">
                <a:solidFill>
                  <a:schemeClr val="bg2"/>
                </a:solidFill>
                <a:latin typeface="Arial" panose="020B0604020202020204" pitchFamily="34" charset="0"/>
                <a:cs typeface="Arial" panose="020B0604020202020204" pitchFamily="34" charset="0"/>
              </a:rPr>
              <a:t>أ – أ - م</a:t>
            </a:r>
            <a:endParaRPr lang="en-US" sz="2800" dirty="0">
              <a:solidFill>
                <a:schemeClr val="bg2"/>
              </a:solidFill>
              <a:latin typeface="Arial" panose="020B0604020202020204" pitchFamily="34" charset="0"/>
              <a:cs typeface="Arial" panose="020B0604020202020204" pitchFamily="34" charset="0"/>
            </a:endParaRPr>
          </a:p>
        </p:txBody>
      </p:sp>
      <p:sp>
        <p:nvSpPr>
          <p:cNvPr id="59408" name="Rectangle 16"/>
          <p:cNvSpPr>
            <a:spLocks noChangeArrowheads="1"/>
          </p:cNvSpPr>
          <p:nvPr/>
        </p:nvSpPr>
        <p:spPr bwMode="auto">
          <a:xfrm>
            <a:off x="4214813" y="3397250"/>
            <a:ext cx="583492"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800">
                <a:solidFill>
                  <a:schemeClr val="bg2"/>
                </a:solidFill>
                <a:latin typeface="Arial" panose="020B0604020202020204" pitchFamily="34" charset="0"/>
                <a:cs typeface="Arial" panose="020B0604020202020204" pitchFamily="34" charset="0"/>
              </a:rPr>
              <a:t>40</a:t>
            </a:r>
          </a:p>
        </p:txBody>
      </p:sp>
      <p:sp>
        <p:nvSpPr>
          <p:cNvPr id="97297" name="Rectangle 17"/>
          <p:cNvSpPr>
            <a:spLocks noChangeArrowheads="1"/>
          </p:cNvSpPr>
          <p:nvPr/>
        </p:nvSpPr>
        <p:spPr bwMode="auto">
          <a:xfrm>
            <a:off x="3402013" y="3854450"/>
            <a:ext cx="1774524"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2800" dirty="0">
                <a:solidFill>
                  <a:schemeClr val="accent2"/>
                </a:solidFill>
                <a:latin typeface="Arial" panose="020B0604020202020204" pitchFamily="34" charset="0"/>
                <a:cs typeface="Arial" panose="020B0604020202020204" pitchFamily="34" charset="0"/>
              </a:rPr>
              <a:t>المراسم 5    </a:t>
            </a:r>
            <a:endParaRPr lang="en-US" sz="2800" dirty="0">
              <a:solidFill>
                <a:schemeClr val="accent2"/>
              </a:solidFill>
              <a:latin typeface="Arial" panose="020B0604020202020204" pitchFamily="34" charset="0"/>
              <a:cs typeface="Arial" panose="020B0604020202020204" pitchFamily="34" charset="0"/>
            </a:endParaRPr>
          </a:p>
        </p:txBody>
      </p:sp>
      <p:sp>
        <p:nvSpPr>
          <p:cNvPr id="97298" name="Rectangle 18"/>
          <p:cNvSpPr>
            <a:spLocks noChangeArrowheads="1"/>
          </p:cNvSpPr>
          <p:nvPr/>
        </p:nvSpPr>
        <p:spPr bwMode="auto">
          <a:xfrm>
            <a:off x="4773613" y="963613"/>
            <a:ext cx="1593384" cy="36676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ar-JO" sz="1800" dirty="0">
                <a:solidFill>
                  <a:schemeClr val="tx2"/>
                </a:solidFill>
                <a:latin typeface="Arial" panose="020B0604020202020204" pitchFamily="34" charset="0"/>
                <a:ea typeface="+mn-ea"/>
                <a:cs typeface="Arial" panose="020B0604020202020204" pitchFamily="34" charset="0"/>
              </a:rPr>
              <a:t>تقريبا 1500 ق. م</a:t>
            </a:r>
            <a:endParaRPr lang="en-US" sz="1800" dirty="0">
              <a:solidFill>
                <a:schemeClr val="tx2"/>
              </a:solidFill>
              <a:latin typeface="Arial" panose="020B0604020202020204" pitchFamily="34" charset="0"/>
              <a:ea typeface="+mn-ea"/>
              <a:cs typeface="Arial" panose="020B0604020202020204" pitchFamily="34" charset="0"/>
            </a:endParaRPr>
          </a:p>
        </p:txBody>
      </p:sp>
      <p:sp>
        <p:nvSpPr>
          <p:cNvPr id="97300" name="Rectangle 20"/>
          <p:cNvSpPr>
            <a:spLocks noChangeArrowheads="1"/>
          </p:cNvSpPr>
          <p:nvPr/>
        </p:nvSpPr>
        <p:spPr bwMode="auto">
          <a:xfrm>
            <a:off x="898525" y="2605088"/>
            <a:ext cx="1747838" cy="51911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97302" name="Oval 22"/>
          <p:cNvSpPr>
            <a:spLocks noChangeArrowheads="1"/>
          </p:cNvSpPr>
          <p:nvPr/>
        </p:nvSpPr>
        <p:spPr bwMode="auto">
          <a:xfrm>
            <a:off x="5911850" y="3570288"/>
            <a:ext cx="1257300" cy="1079500"/>
          </a:xfrm>
          <a:prstGeom prst="ellipse">
            <a:avLst/>
          </a:prstGeom>
          <a:noFill/>
          <a:ln w="50800">
            <a:solidFill>
              <a:srgbClr val="00FF00"/>
            </a:solidFill>
            <a:round/>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97304" name="Rectangle 24"/>
          <p:cNvSpPr>
            <a:spLocks noChangeArrowheads="1"/>
          </p:cNvSpPr>
          <p:nvPr/>
        </p:nvSpPr>
        <p:spPr bwMode="auto">
          <a:xfrm>
            <a:off x="1380697" y="2482850"/>
            <a:ext cx="745396"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defRPr/>
            </a:pPr>
            <a:r>
              <a:rPr lang="ar-JO" sz="4000" b="0" dirty="0">
                <a:solidFill>
                  <a:schemeClr val="tx2"/>
                </a:solidFill>
                <a:latin typeface="Arial" panose="020B0604020202020204" pitchFamily="34" charset="0"/>
                <a:ea typeface="+mn-ea"/>
                <a:cs typeface="Arial" panose="020B0604020202020204" pitchFamily="34" charset="0"/>
              </a:rPr>
              <a:t>أ - </a:t>
            </a:r>
            <a:endParaRPr lang="en-US" sz="4000" b="0" dirty="0">
              <a:solidFill>
                <a:schemeClr val="tx2"/>
              </a:solidFill>
              <a:latin typeface="Arial" panose="020B0604020202020204" pitchFamily="34" charset="0"/>
              <a:ea typeface="+mn-ea"/>
              <a:cs typeface="Arial" panose="020B0604020202020204" pitchFamily="34" charset="0"/>
            </a:endParaRPr>
          </a:p>
        </p:txBody>
      </p:sp>
      <p:sp>
        <p:nvSpPr>
          <p:cNvPr id="59414" name="Rectangle 25"/>
          <p:cNvSpPr>
            <a:spLocks noChangeArrowheads="1"/>
          </p:cNvSpPr>
          <p:nvPr/>
        </p:nvSpPr>
        <p:spPr bwMode="auto">
          <a:xfrm>
            <a:off x="7315200" y="5608638"/>
            <a:ext cx="118427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97329" name="Text Box 49"/>
          <p:cNvSpPr txBox="1">
            <a:spLocks noChangeArrowheads="1"/>
          </p:cNvSpPr>
          <p:nvPr/>
        </p:nvSpPr>
        <p:spPr bwMode="auto">
          <a:xfrm>
            <a:off x="195263" y="5557838"/>
            <a:ext cx="8772525" cy="579437"/>
          </a:xfrm>
          <a:prstGeom prst="rect">
            <a:avLst/>
          </a:prstGeom>
          <a:noFill/>
          <a:ln w="12700">
            <a:noFill/>
            <a:miter lim="800000"/>
            <a:headEnd/>
            <a:tailEnd/>
          </a:ln>
          <a:effectLst>
            <a:outerShdw blurRad="63500" dist="81320" dir="3080412" algn="ctr" rotWithShape="0">
              <a:schemeClr val="bg2">
                <a:alpha val="74998"/>
              </a:schemeClr>
            </a:outerShdw>
          </a:effectLst>
        </p:spPr>
        <p:txBody>
          <a:bodyPr>
            <a:spAutoFit/>
          </a:bodyPr>
          <a:lstStyle/>
          <a:p>
            <a:pPr algn="ctr">
              <a:spcBef>
                <a:spcPct val="50000"/>
              </a:spcBef>
              <a:defRPr/>
            </a:pPr>
            <a:r>
              <a:rPr lang="ar-JO" sz="3200" dirty="0">
                <a:solidFill>
                  <a:schemeClr val="tx1"/>
                </a:solidFill>
                <a:latin typeface="Arial" panose="020B0604020202020204" pitchFamily="34" charset="0"/>
                <a:ea typeface="Times" pitchFamily="-107" charset="0"/>
                <a:cs typeface="Arial" panose="020B0604020202020204" pitchFamily="34" charset="0"/>
              </a:rPr>
              <a:t>الى احدث واصغر جيل</a:t>
            </a:r>
            <a:endParaRPr lang="en-US" sz="3200" dirty="0">
              <a:solidFill>
                <a:schemeClr val="tx1"/>
              </a:solidFill>
              <a:latin typeface="Arial" panose="020B0604020202020204" pitchFamily="34" charset="0"/>
              <a:ea typeface="Times" pitchFamily="-107" charset="0"/>
              <a:cs typeface="Arial" panose="020B0604020202020204" pitchFamily="34" charset="0"/>
            </a:endParaRPr>
          </a:p>
        </p:txBody>
      </p:sp>
      <p:sp>
        <p:nvSpPr>
          <p:cNvPr id="97333" name="Text Box 53"/>
          <p:cNvSpPr txBox="1">
            <a:spLocks noChangeArrowheads="1"/>
          </p:cNvSpPr>
          <p:nvPr/>
        </p:nvSpPr>
        <p:spPr bwMode="auto">
          <a:xfrm>
            <a:off x="3034030" y="5534025"/>
            <a:ext cx="4779963" cy="579438"/>
          </a:xfrm>
          <a:prstGeom prst="rect">
            <a:avLst/>
          </a:prstGeom>
          <a:noFill/>
          <a:ln w="12700">
            <a:noFill/>
            <a:miter lim="800000"/>
            <a:headEnd/>
            <a:tailEnd/>
          </a:ln>
          <a:effectLst>
            <a:outerShdw blurRad="63500" dist="81320" dir="3080412" algn="ctr" rotWithShape="0">
              <a:schemeClr val="bg2">
                <a:alpha val="74998"/>
              </a:schemeClr>
            </a:outerShdw>
          </a:effectLst>
        </p:spPr>
        <p:txBody>
          <a:bodyPr>
            <a:spAutoFit/>
          </a:bodyPr>
          <a:lstStyle/>
          <a:p>
            <a:pPr>
              <a:spcBef>
                <a:spcPct val="50000"/>
              </a:spcBef>
              <a:defRPr/>
            </a:pPr>
            <a:r>
              <a:rPr lang="ar-JO" sz="3200" dirty="0">
                <a:solidFill>
                  <a:schemeClr val="tx1"/>
                </a:solidFill>
                <a:latin typeface="Arial" panose="020B0604020202020204" pitchFamily="34" charset="0"/>
                <a:ea typeface="Times" pitchFamily="-107" charset="0"/>
                <a:cs typeface="Arial" panose="020B0604020202020204" pitchFamily="34" charset="0"/>
              </a:rPr>
              <a:t>من هو الههم ؟</a:t>
            </a:r>
            <a:endParaRPr lang="en-US" sz="3200" dirty="0">
              <a:solidFill>
                <a:schemeClr val="tx1"/>
              </a:solidFill>
              <a:latin typeface="Arial" panose="020B0604020202020204" pitchFamily="34" charset="0"/>
              <a:ea typeface="Times" pitchFamily="-107" charset="0"/>
              <a:cs typeface="Arial" panose="020B0604020202020204" pitchFamily="34" charset="0"/>
            </a:endParaRPr>
          </a:p>
        </p:txBody>
      </p:sp>
      <p:sp>
        <p:nvSpPr>
          <p:cNvPr id="97334" name="Text Box 54"/>
          <p:cNvSpPr txBox="1">
            <a:spLocks noChangeArrowheads="1"/>
          </p:cNvSpPr>
          <p:nvPr/>
        </p:nvSpPr>
        <p:spPr bwMode="auto">
          <a:xfrm>
            <a:off x="2713035" y="5560106"/>
            <a:ext cx="3967163" cy="579438"/>
          </a:xfrm>
          <a:prstGeom prst="rect">
            <a:avLst/>
          </a:prstGeom>
          <a:noFill/>
          <a:ln w="12700">
            <a:noFill/>
            <a:miter lim="800000"/>
            <a:headEnd/>
            <a:tailEnd/>
          </a:ln>
          <a:effectLst>
            <a:outerShdw blurRad="63500" dist="81320" dir="3080412" algn="ctr" rotWithShape="0">
              <a:schemeClr val="bg2">
                <a:alpha val="74998"/>
              </a:schemeClr>
            </a:outerShdw>
          </a:effectLst>
        </p:spPr>
        <p:txBody>
          <a:bodyPr>
            <a:spAutoFit/>
          </a:bodyPr>
          <a:lstStyle/>
          <a:p>
            <a:pPr algn="ctr">
              <a:spcBef>
                <a:spcPct val="50000"/>
              </a:spcBef>
              <a:defRPr/>
            </a:pPr>
            <a:r>
              <a:rPr lang="ar-JO" sz="3200" dirty="0">
                <a:solidFill>
                  <a:schemeClr val="tx1"/>
                </a:solidFill>
                <a:latin typeface="Arial" panose="020B0604020202020204" pitchFamily="34" charset="0"/>
                <a:ea typeface="Times" pitchFamily="-107" charset="0"/>
                <a:cs typeface="Arial" panose="020B0604020202020204" pitchFamily="34" charset="0"/>
              </a:rPr>
              <a:t>من هم ؟</a:t>
            </a:r>
            <a:endParaRPr lang="en-US" sz="3200" dirty="0">
              <a:solidFill>
                <a:schemeClr val="tx1"/>
              </a:solidFill>
              <a:latin typeface="Arial" panose="020B0604020202020204" pitchFamily="34" charset="0"/>
              <a:ea typeface="Times" pitchFamily="-107" charset="0"/>
              <a:cs typeface="Arial" panose="020B0604020202020204" pitchFamily="34" charset="0"/>
            </a:endParaRPr>
          </a:p>
        </p:txBody>
      </p:sp>
      <p:sp>
        <p:nvSpPr>
          <p:cNvPr id="97335" name="Text Box 55"/>
          <p:cNvSpPr txBox="1">
            <a:spLocks noChangeArrowheads="1"/>
          </p:cNvSpPr>
          <p:nvPr/>
        </p:nvSpPr>
        <p:spPr bwMode="auto">
          <a:xfrm>
            <a:off x="1380127" y="5544902"/>
            <a:ext cx="6438900" cy="579437"/>
          </a:xfrm>
          <a:prstGeom prst="rect">
            <a:avLst/>
          </a:prstGeom>
          <a:noFill/>
          <a:ln w="12700">
            <a:noFill/>
            <a:miter lim="800000"/>
            <a:headEnd/>
            <a:tailEnd/>
          </a:ln>
          <a:effectLst>
            <a:outerShdw blurRad="63500" dist="81320" dir="3080412" algn="ctr" rotWithShape="0">
              <a:schemeClr val="bg2">
                <a:alpha val="74998"/>
              </a:schemeClr>
            </a:outerShdw>
          </a:effectLst>
        </p:spPr>
        <p:txBody>
          <a:bodyPr>
            <a:spAutoFit/>
          </a:bodyPr>
          <a:lstStyle/>
          <a:p>
            <a:pPr algn="ctr">
              <a:spcBef>
                <a:spcPct val="50000"/>
              </a:spcBef>
              <a:defRPr/>
            </a:pPr>
            <a:r>
              <a:rPr lang="ar-JO" sz="3200" dirty="0">
                <a:solidFill>
                  <a:schemeClr val="tx1"/>
                </a:solidFill>
                <a:latin typeface="Arial" panose="020B0604020202020204" pitchFamily="34" charset="0"/>
                <a:ea typeface="Times" pitchFamily="-107" charset="0"/>
                <a:cs typeface="Arial" panose="020B0604020202020204" pitchFamily="34" charset="0"/>
              </a:rPr>
              <a:t>كيف يجب ان يعيشوا ؟</a:t>
            </a:r>
            <a:endParaRPr lang="en-US" sz="3200" dirty="0">
              <a:solidFill>
                <a:schemeClr val="tx1"/>
              </a:solidFill>
              <a:latin typeface="Arial" panose="020B0604020202020204" pitchFamily="34" charset="0"/>
              <a:ea typeface="Times" pitchFamily="-107" charset="0"/>
              <a:cs typeface="Arial" panose="020B0604020202020204" pitchFamily="34" charset="0"/>
            </a:endParaRPr>
          </a:p>
        </p:txBody>
      </p:sp>
      <p:sp>
        <p:nvSpPr>
          <p:cNvPr id="97336" name="Text Box 56"/>
          <p:cNvSpPr txBox="1">
            <a:spLocks noChangeArrowheads="1"/>
          </p:cNvSpPr>
          <p:nvPr/>
        </p:nvSpPr>
        <p:spPr bwMode="auto">
          <a:xfrm>
            <a:off x="308766" y="5562374"/>
            <a:ext cx="8775700" cy="579438"/>
          </a:xfrm>
          <a:prstGeom prst="rect">
            <a:avLst/>
          </a:prstGeom>
          <a:noFill/>
          <a:ln w="12700">
            <a:noFill/>
            <a:miter lim="800000"/>
            <a:headEnd/>
            <a:tailEnd/>
          </a:ln>
          <a:effectLst>
            <a:outerShdw blurRad="63500" dist="81320" dir="3080412" algn="ctr" rotWithShape="0">
              <a:schemeClr val="bg2">
                <a:alpha val="74998"/>
              </a:schemeClr>
            </a:outerShdw>
          </a:effectLst>
        </p:spPr>
        <p:txBody>
          <a:bodyPr>
            <a:spAutoFit/>
          </a:bodyPr>
          <a:lstStyle/>
          <a:p>
            <a:pPr algn="ctr">
              <a:spcBef>
                <a:spcPct val="50000"/>
              </a:spcBef>
              <a:defRPr/>
            </a:pPr>
            <a:r>
              <a:rPr lang="ar-JO" sz="3200">
                <a:solidFill>
                  <a:schemeClr val="tx1"/>
                </a:solidFill>
                <a:latin typeface="Arial" panose="020B0604020202020204" pitchFamily="34" charset="0"/>
                <a:ea typeface="Times" pitchFamily="-107" charset="0"/>
                <a:cs typeface="Arial" panose="020B0604020202020204" pitchFamily="34" charset="0"/>
              </a:rPr>
              <a:t>تراثهم الوطني الفريد!</a:t>
            </a:r>
            <a:endParaRPr lang="en-US" sz="3200" dirty="0">
              <a:solidFill>
                <a:schemeClr val="tx1"/>
              </a:solidFill>
              <a:latin typeface="Arial" panose="020B0604020202020204" pitchFamily="34" charset="0"/>
              <a:ea typeface="Times" pitchFamily="-107" charset="0"/>
              <a:cs typeface="Arial" panose="020B0604020202020204" pitchFamily="34" charset="0"/>
            </a:endParaRPr>
          </a:p>
        </p:txBody>
      </p:sp>
      <p:sp>
        <p:nvSpPr>
          <p:cNvPr id="97337" name="Text Box 57"/>
          <p:cNvSpPr txBox="1">
            <a:spLocks noChangeArrowheads="1"/>
          </p:cNvSpPr>
          <p:nvPr/>
        </p:nvSpPr>
        <p:spPr bwMode="auto">
          <a:xfrm>
            <a:off x="500957" y="5516636"/>
            <a:ext cx="8694738" cy="701675"/>
          </a:xfrm>
          <a:prstGeom prst="rect">
            <a:avLst/>
          </a:prstGeom>
          <a:noFill/>
          <a:ln w="12700">
            <a:noFill/>
            <a:miter lim="800000"/>
            <a:headEnd/>
            <a:tailEnd/>
          </a:ln>
          <a:effectLst>
            <a:outerShdw blurRad="63500" dist="81320" dir="3080412" algn="ctr" rotWithShape="0">
              <a:schemeClr val="bg2">
                <a:alpha val="74998"/>
              </a:schemeClr>
            </a:outerShdw>
          </a:effectLst>
        </p:spPr>
        <p:txBody>
          <a:bodyPr>
            <a:spAutoFit/>
          </a:bodyPr>
          <a:lstStyle/>
          <a:p>
            <a:pPr algn="ctr">
              <a:spcBef>
                <a:spcPct val="50000"/>
              </a:spcBef>
              <a:defRPr/>
            </a:pPr>
            <a:r>
              <a:rPr lang="ar-JO" sz="4000" dirty="0">
                <a:solidFill>
                  <a:srgbClr val="FFFF00"/>
                </a:solidFill>
                <a:latin typeface="Arial" panose="020B0604020202020204" pitchFamily="34" charset="0"/>
                <a:ea typeface="Times" pitchFamily="-107" charset="0"/>
                <a:cs typeface="Arial" panose="020B0604020202020204" pitchFamily="34" charset="0"/>
              </a:rPr>
              <a:t>التثنية : تكرار القانون</a:t>
            </a:r>
            <a:endParaRPr lang="en-US" sz="4000" dirty="0">
              <a:solidFill>
                <a:srgbClr val="FFFF00"/>
              </a:solidFill>
              <a:latin typeface="Arial" panose="020B0604020202020204" pitchFamily="34" charset="0"/>
              <a:ea typeface="Times" pitchFamily="-107" charset="0"/>
              <a:cs typeface="Arial" panose="020B0604020202020204" pitchFamily="34" charset="0"/>
            </a:endParaRPr>
          </a:p>
        </p:txBody>
      </p:sp>
      <p:sp>
        <p:nvSpPr>
          <p:cNvPr id="97338" name="Text Box 58"/>
          <p:cNvSpPr txBox="1">
            <a:spLocks noChangeArrowheads="1"/>
          </p:cNvSpPr>
          <p:nvPr/>
        </p:nvSpPr>
        <p:spPr bwMode="auto">
          <a:xfrm>
            <a:off x="703359" y="5428382"/>
            <a:ext cx="8393113" cy="823913"/>
          </a:xfrm>
          <a:prstGeom prst="rect">
            <a:avLst/>
          </a:prstGeom>
          <a:noFill/>
          <a:ln w="12700">
            <a:noFill/>
            <a:miter lim="800000"/>
            <a:headEnd/>
            <a:tailEnd/>
          </a:ln>
          <a:effectLst>
            <a:outerShdw blurRad="63500" dist="81320" dir="3080412" algn="ctr" rotWithShape="0">
              <a:schemeClr val="bg2">
                <a:alpha val="74998"/>
              </a:schemeClr>
            </a:outerShdw>
          </a:effectLst>
        </p:spPr>
        <p:txBody>
          <a:bodyPr>
            <a:spAutoFit/>
          </a:bodyPr>
          <a:lstStyle/>
          <a:p>
            <a:pPr algn="ctr">
              <a:spcBef>
                <a:spcPct val="50000"/>
              </a:spcBef>
              <a:defRPr/>
            </a:pPr>
            <a:r>
              <a:rPr lang="ar-JO" sz="4800" dirty="0">
                <a:solidFill>
                  <a:srgbClr val="66FF66"/>
                </a:solidFill>
                <a:latin typeface="Arial" panose="020B0604020202020204" pitchFamily="34" charset="0"/>
                <a:ea typeface="Times" pitchFamily="-107" charset="0"/>
                <a:cs typeface="Arial" panose="020B0604020202020204" pitchFamily="34" charset="0"/>
              </a:rPr>
              <a:t>ارض الموعد</a:t>
            </a:r>
            <a:endParaRPr lang="en-US" sz="4800" dirty="0">
              <a:solidFill>
                <a:srgbClr val="66FF66"/>
              </a:solidFill>
              <a:latin typeface="Arial" panose="020B0604020202020204" pitchFamily="34" charset="0"/>
              <a:ea typeface="Times" pitchFamily="-107" charset="0"/>
              <a:cs typeface="Arial" panose="020B0604020202020204" pitchFamily="34" charset="0"/>
            </a:endParaRPr>
          </a:p>
        </p:txBody>
      </p:sp>
      <p:sp>
        <p:nvSpPr>
          <p:cNvPr id="59422" name="Rectangle 59"/>
          <p:cNvSpPr>
            <a:spLocks noChangeArrowheads="1"/>
          </p:cNvSpPr>
          <p:nvPr/>
        </p:nvSpPr>
        <p:spPr bwMode="auto">
          <a:xfrm>
            <a:off x="2955925" y="3201988"/>
            <a:ext cx="1841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endParaRPr lang="en-US" b="0">
              <a:latin typeface="Arial" panose="020B0604020202020204" pitchFamily="34" charset="0"/>
              <a:cs typeface="Arial" panose="020B0604020202020204" pitchFamily="34" charset="0"/>
            </a:endParaRPr>
          </a:p>
        </p:txBody>
      </p:sp>
      <p:sp>
        <p:nvSpPr>
          <p:cNvPr id="59423" name="Rectangle 60"/>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59424" name="Rectangle 61"/>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59425" name="AutoShape 62"/>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9426" name="Rectangle 63"/>
          <p:cNvSpPr>
            <a:spLocks noChangeArrowheads="1"/>
          </p:cNvSpPr>
          <p:nvPr/>
        </p:nvSpPr>
        <p:spPr bwMode="auto">
          <a:xfrm>
            <a:off x="7948613" y="3616324"/>
            <a:ext cx="952500" cy="1229445"/>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9427" name="AutoShape 64"/>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59428" name="Line 65"/>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9429" name="Line 66"/>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9430" name="Line 67"/>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9431" name="Line 68"/>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9432" name="Line 69"/>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9433" name="Rectangle 70"/>
          <p:cNvSpPr>
            <a:spLocks noChangeArrowheads="1"/>
          </p:cNvSpPr>
          <p:nvPr/>
        </p:nvSpPr>
        <p:spPr bwMode="auto">
          <a:xfrm>
            <a:off x="8007350" y="3429000"/>
            <a:ext cx="41678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موسى</a:t>
            </a:r>
            <a:endParaRPr lang="en-US" sz="900" dirty="0">
              <a:solidFill>
                <a:srgbClr val="000000"/>
              </a:solidFill>
              <a:latin typeface="Arial" panose="020B0604020202020204" pitchFamily="34" charset="0"/>
              <a:cs typeface="Arial" panose="020B0604020202020204" pitchFamily="34" charset="0"/>
            </a:endParaRPr>
          </a:p>
        </p:txBody>
      </p:sp>
      <p:sp>
        <p:nvSpPr>
          <p:cNvPr id="59434" name="Rectangle 71"/>
          <p:cNvSpPr>
            <a:spLocks noChangeArrowheads="1"/>
          </p:cNvSpPr>
          <p:nvPr/>
        </p:nvSpPr>
        <p:spPr bwMode="auto">
          <a:xfrm>
            <a:off x="8156575" y="3841750"/>
            <a:ext cx="399147"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سيناء</a:t>
            </a:r>
            <a:endParaRPr lang="en-US" sz="900" dirty="0">
              <a:solidFill>
                <a:srgbClr val="000000"/>
              </a:solidFill>
              <a:latin typeface="Arial" panose="020B0604020202020204" pitchFamily="34" charset="0"/>
              <a:cs typeface="Arial" panose="020B0604020202020204" pitchFamily="34" charset="0"/>
            </a:endParaRPr>
          </a:p>
        </p:txBody>
      </p:sp>
      <p:sp>
        <p:nvSpPr>
          <p:cNvPr id="59435" name="Rectangle 72"/>
          <p:cNvSpPr>
            <a:spLocks noChangeArrowheads="1"/>
          </p:cNvSpPr>
          <p:nvPr/>
        </p:nvSpPr>
        <p:spPr bwMode="auto">
          <a:xfrm>
            <a:off x="8075613" y="4025900"/>
            <a:ext cx="50654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أ – أ - م</a:t>
            </a:r>
            <a:endParaRPr lang="en-US" sz="900" dirty="0">
              <a:solidFill>
                <a:srgbClr val="000000"/>
              </a:solidFill>
              <a:latin typeface="Arial" panose="020B0604020202020204" pitchFamily="34" charset="0"/>
              <a:cs typeface="Arial" panose="020B0604020202020204" pitchFamily="34" charset="0"/>
            </a:endParaRPr>
          </a:p>
        </p:txBody>
      </p:sp>
      <p:sp>
        <p:nvSpPr>
          <p:cNvPr id="59436" name="Rectangle 73"/>
          <p:cNvSpPr>
            <a:spLocks noChangeArrowheads="1"/>
          </p:cNvSpPr>
          <p:nvPr/>
        </p:nvSpPr>
        <p:spPr bwMode="auto">
          <a:xfrm>
            <a:off x="7912100" y="4197350"/>
            <a:ext cx="718144"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قادش برنبع   </a:t>
            </a:r>
            <a:endParaRPr lang="en-US" sz="900" dirty="0">
              <a:solidFill>
                <a:srgbClr val="000000"/>
              </a:solidFill>
              <a:latin typeface="Arial" panose="020B0604020202020204" pitchFamily="34" charset="0"/>
              <a:cs typeface="Arial" panose="020B0604020202020204" pitchFamily="34" charset="0"/>
            </a:endParaRPr>
          </a:p>
        </p:txBody>
      </p:sp>
      <p:sp>
        <p:nvSpPr>
          <p:cNvPr id="59437" name="Rectangle 74"/>
          <p:cNvSpPr>
            <a:spLocks noChangeArrowheads="1"/>
          </p:cNvSpPr>
          <p:nvPr/>
        </p:nvSpPr>
        <p:spPr bwMode="auto">
          <a:xfrm>
            <a:off x="8267700" y="4381500"/>
            <a:ext cx="31098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40</a:t>
            </a:r>
          </a:p>
        </p:txBody>
      </p:sp>
      <p:sp>
        <p:nvSpPr>
          <p:cNvPr id="59438" name="Rectangle 75"/>
          <p:cNvSpPr>
            <a:spLocks noChangeArrowheads="1"/>
          </p:cNvSpPr>
          <p:nvPr/>
        </p:nvSpPr>
        <p:spPr bwMode="auto">
          <a:xfrm>
            <a:off x="8032750" y="4552950"/>
            <a:ext cx="610744"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مراسم 5   </a:t>
            </a:r>
            <a:endParaRPr lang="en-US" sz="900" dirty="0">
              <a:solidFill>
                <a:srgbClr val="000000"/>
              </a:solidFill>
              <a:latin typeface="Arial" panose="020B0604020202020204" pitchFamily="34" charset="0"/>
              <a:cs typeface="Arial" panose="020B0604020202020204" pitchFamily="34" charset="0"/>
            </a:endParaRPr>
          </a:p>
        </p:txBody>
      </p:sp>
      <p:sp>
        <p:nvSpPr>
          <p:cNvPr id="59440" name="Rectangle 77"/>
          <p:cNvSpPr>
            <a:spLocks noChangeArrowheads="1"/>
          </p:cNvSpPr>
          <p:nvPr/>
        </p:nvSpPr>
        <p:spPr bwMode="auto">
          <a:xfrm>
            <a:off x="8120063" y="3670300"/>
            <a:ext cx="46487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الخروج</a:t>
            </a:r>
            <a:endParaRPr lang="en-US" sz="900" dirty="0">
              <a:solidFill>
                <a:srgbClr val="000000"/>
              </a:solidFill>
              <a:latin typeface="Arial" panose="020B0604020202020204" pitchFamily="34" charset="0"/>
              <a:cs typeface="Arial" panose="020B0604020202020204" pitchFamily="34" charset="0"/>
            </a:endParaRPr>
          </a:p>
        </p:txBody>
      </p:sp>
      <p:sp>
        <p:nvSpPr>
          <p:cNvPr id="59441" name="Text Box 78"/>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sp>
        <p:nvSpPr>
          <p:cNvPr id="59442" name="Text Box 81"/>
          <p:cNvSpPr txBox="1">
            <a:spLocks noChangeArrowheads="1"/>
          </p:cNvSpPr>
          <p:nvPr/>
        </p:nvSpPr>
        <p:spPr bwMode="auto">
          <a:xfrm>
            <a:off x="8661400" y="64103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endParaRPr lang="en-US" sz="2000" b="0">
              <a:solidFill>
                <a:srgbClr val="FFFFFF"/>
              </a:solidFill>
              <a:latin typeface="Arial" panose="020B0604020202020204" pitchFamily="34" charset="0"/>
              <a:cs typeface="Arial" panose="020B0604020202020204" pitchFamily="34" charset="0"/>
            </a:endParaRPr>
          </a:p>
        </p:txBody>
      </p:sp>
      <p:sp>
        <p:nvSpPr>
          <p:cNvPr id="97363" name="Rectangle 83"/>
          <p:cNvSpPr>
            <a:spLocks noChangeArrowheads="1"/>
          </p:cNvSpPr>
          <p:nvPr/>
        </p:nvSpPr>
        <p:spPr bwMode="auto">
          <a:xfrm>
            <a:off x="8098485" y="6533277"/>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28</a:t>
            </a:r>
          </a:p>
        </p:txBody>
      </p:sp>
      <p:sp>
        <p:nvSpPr>
          <p:cNvPr id="59444" name="Text Box 84"/>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a:solidFill>
                  <a:schemeClr val="tx1"/>
                </a:solidFill>
                <a:latin typeface="Arial" panose="020B0604020202020204" pitchFamily="34" charset="0"/>
                <a:cs typeface="Arial" panose="020B0604020202020204" pitchFamily="34" charset="0"/>
              </a:rPr>
              <a:t>Handbook pg. 26-29</a:t>
            </a:r>
          </a:p>
        </p:txBody>
      </p:sp>
      <p:grpSp>
        <p:nvGrpSpPr>
          <p:cNvPr id="4" name="Group 99"/>
          <p:cNvGrpSpPr>
            <a:grpSpLocks/>
          </p:cNvGrpSpPr>
          <p:nvPr/>
        </p:nvGrpSpPr>
        <p:grpSpPr bwMode="auto">
          <a:xfrm>
            <a:off x="5432431" y="2946400"/>
            <a:ext cx="2593978" cy="2701925"/>
            <a:chOff x="3446" y="1832"/>
            <a:chExt cx="1634" cy="1702"/>
          </a:xfrm>
        </p:grpSpPr>
        <p:sp>
          <p:nvSpPr>
            <p:cNvPr id="97303" name="Rectangle 23"/>
            <p:cNvSpPr>
              <a:spLocks noChangeArrowheads="1"/>
            </p:cNvSpPr>
            <p:nvPr/>
          </p:nvSpPr>
          <p:spPr bwMode="auto">
            <a:xfrm>
              <a:off x="3446" y="3128"/>
              <a:ext cx="1634" cy="406"/>
            </a:xfrm>
            <a:prstGeom prst="rect">
              <a:avLst/>
            </a:prstGeom>
            <a:noFill/>
            <a:ln w="12700">
              <a:noFill/>
              <a:miter lim="800000"/>
              <a:headEnd/>
              <a:tailEnd/>
            </a:ln>
            <a:effectLst>
              <a:outerShdw blurRad="63500" dist="57501" dir="3723739" algn="ctr" rotWithShape="0">
                <a:schemeClr val="bg2">
                  <a:alpha val="74998"/>
                </a:schemeClr>
              </a:outerShdw>
            </a:effectLst>
          </p:spPr>
          <p:txBody>
            <a:bodyPr wrap="none" lIns="90487" tIns="44450" rIns="90487" bIns="44450">
              <a:spAutoFit/>
            </a:bodyPr>
            <a:lstStyle/>
            <a:p>
              <a:pPr algn="ctr">
                <a:defRPr/>
              </a:pPr>
              <a:r>
                <a:rPr lang="ar-JO" sz="3600" i="1" dirty="0">
                  <a:solidFill>
                    <a:schemeClr val="tx1"/>
                  </a:solidFill>
                  <a:latin typeface="Arial" panose="020B0604020202020204" pitchFamily="34" charset="0"/>
                  <a:ea typeface="+mn-ea"/>
                  <a:cs typeface="Arial" panose="020B0604020202020204" pitchFamily="34" charset="0"/>
                </a:rPr>
                <a:t>تثنية30: 1-10</a:t>
              </a:r>
              <a:endParaRPr lang="en-US" sz="3600" i="1" dirty="0">
                <a:solidFill>
                  <a:schemeClr val="tx1"/>
                </a:solidFill>
                <a:latin typeface="Arial" panose="020B0604020202020204" pitchFamily="34" charset="0"/>
                <a:ea typeface="+mn-ea"/>
                <a:cs typeface="Arial" panose="020B0604020202020204" pitchFamily="34" charset="0"/>
              </a:endParaRPr>
            </a:p>
          </p:txBody>
        </p:sp>
        <p:grpSp>
          <p:nvGrpSpPr>
            <p:cNvPr id="59452" name="Group 98"/>
            <p:cNvGrpSpPr>
              <a:grpSpLocks/>
            </p:cNvGrpSpPr>
            <p:nvPr/>
          </p:nvGrpSpPr>
          <p:grpSpPr bwMode="auto">
            <a:xfrm>
              <a:off x="3831" y="1832"/>
              <a:ext cx="595" cy="1002"/>
              <a:chOff x="3831" y="1840"/>
              <a:chExt cx="595" cy="1002"/>
            </a:xfrm>
          </p:grpSpPr>
          <p:sp>
            <p:nvSpPr>
              <p:cNvPr id="97376" name="Rectangle 96"/>
              <p:cNvSpPr>
                <a:spLocks noChangeArrowheads="1"/>
              </p:cNvSpPr>
              <p:nvPr/>
            </p:nvSpPr>
            <p:spPr bwMode="auto">
              <a:xfrm>
                <a:off x="3929" y="1840"/>
                <a:ext cx="115" cy="289"/>
              </a:xfrm>
              <a:prstGeom prst="rect">
                <a:avLst/>
              </a:prstGeom>
              <a:noFill/>
              <a:ln w="9525">
                <a:noFill/>
                <a:miter lim="800000"/>
                <a:headEnd/>
                <a:tailEnd/>
              </a:ln>
              <a:effectLst>
                <a:outerShdw blurRad="63500" dist="46662" dir="2115817" algn="ctr" rotWithShape="0">
                  <a:schemeClr val="bg2">
                    <a:alpha val="74998"/>
                  </a:schemeClr>
                </a:outerShdw>
              </a:effectLst>
            </p:spPr>
            <p:txBody>
              <a:bodyPr wrap="none" lIns="90487" tIns="44450" rIns="90487" bIns="44450">
                <a:spAutoFit/>
              </a:bodyPr>
              <a:lstStyle/>
              <a:p>
                <a:pPr>
                  <a:defRPr/>
                </a:pPr>
                <a:endParaRPr lang="en-US" sz="2400" b="0" i="1">
                  <a:solidFill>
                    <a:srgbClr val="FFFFFF"/>
                  </a:solidFill>
                  <a:latin typeface="Arial" panose="020B0604020202020204" pitchFamily="34" charset="0"/>
                  <a:ea typeface="+mn-ea"/>
                  <a:cs typeface="Arial" panose="020B0604020202020204" pitchFamily="34" charset="0"/>
                </a:endParaRPr>
              </a:p>
            </p:txBody>
          </p:sp>
          <p:sp>
            <p:nvSpPr>
              <p:cNvPr id="97377" name="Rectangle 97"/>
              <p:cNvSpPr>
                <a:spLocks noChangeArrowheads="1"/>
              </p:cNvSpPr>
              <p:nvPr/>
            </p:nvSpPr>
            <p:spPr bwMode="auto">
              <a:xfrm>
                <a:off x="3831" y="2320"/>
                <a:ext cx="595" cy="522"/>
              </a:xfrm>
              <a:prstGeom prst="rect">
                <a:avLst/>
              </a:prstGeom>
              <a:noFill/>
              <a:ln w="9525">
                <a:noFill/>
                <a:miter lim="800000"/>
                <a:headEnd/>
                <a:tailEnd/>
              </a:ln>
              <a:effectLst>
                <a:outerShdw blurRad="63500" dist="46662" dir="2115817" algn="ctr" rotWithShape="0">
                  <a:schemeClr val="bg2">
                    <a:alpha val="74998"/>
                  </a:schemeClr>
                </a:outerShdw>
              </a:effectLst>
            </p:spPr>
            <p:txBody>
              <a:bodyPr wrap="none" lIns="90487" tIns="44450" rIns="90487" bIns="44450">
                <a:spAutoFit/>
              </a:bodyPr>
              <a:lstStyle/>
              <a:p>
                <a:pPr algn="ctr">
                  <a:defRPr/>
                </a:pPr>
                <a:r>
                  <a:rPr lang="ar-SA" sz="2400" i="1" dirty="0">
                    <a:solidFill>
                      <a:schemeClr val="tx1"/>
                    </a:solidFill>
                    <a:effectLst>
                      <a:glow rad="228600">
                        <a:schemeClr val="bg2">
                          <a:alpha val="87000"/>
                        </a:schemeClr>
                      </a:glow>
                    </a:effectLst>
                    <a:latin typeface="Arial" panose="020B0604020202020204" pitchFamily="34" charset="0"/>
                    <a:cs typeface="Arial" panose="020B0604020202020204" pitchFamily="34" charset="0"/>
                  </a:rPr>
                  <a:t>عهد</a:t>
                </a:r>
                <a:br>
                  <a:rPr lang="ar-SA" sz="2400" i="1" dirty="0">
                    <a:solidFill>
                      <a:schemeClr val="tx1"/>
                    </a:solidFill>
                    <a:effectLst>
                      <a:glow rad="228600">
                        <a:schemeClr val="bg2">
                          <a:alpha val="87000"/>
                        </a:schemeClr>
                      </a:glow>
                    </a:effectLst>
                    <a:latin typeface="Arial" panose="020B0604020202020204" pitchFamily="34" charset="0"/>
                    <a:cs typeface="Arial" panose="020B0604020202020204" pitchFamily="34" charset="0"/>
                  </a:rPr>
                </a:br>
                <a:r>
                  <a:rPr lang="ar-SA" sz="2400" i="1" dirty="0">
                    <a:solidFill>
                      <a:schemeClr val="tx1"/>
                    </a:solidFill>
                    <a:effectLst>
                      <a:glow rad="228600">
                        <a:schemeClr val="bg2">
                          <a:alpha val="87000"/>
                        </a:schemeClr>
                      </a:glow>
                    </a:effectLst>
                    <a:latin typeface="Arial" panose="020B0604020202020204" pitchFamily="34" charset="0"/>
                    <a:cs typeface="Arial" panose="020B0604020202020204" pitchFamily="34" charset="0"/>
                  </a:rPr>
                  <a:t> الأرض</a:t>
                </a:r>
              </a:p>
            </p:txBody>
          </p:sp>
        </p:grpSp>
      </p:grpSp>
      <p:grpSp>
        <p:nvGrpSpPr>
          <p:cNvPr id="59446" name="Group 104"/>
          <p:cNvGrpSpPr>
            <a:grpSpLocks/>
          </p:cNvGrpSpPr>
          <p:nvPr/>
        </p:nvGrpSpPr>
        <p:grpSpPr bwMode="auto">
          <a:xfrm>
            <a:off x="519113" y="7938"/>
            <a:ext cx="939800" cy="1720850"/>
            <a:chOff x="327" y="5"/>
            <a:chExt cx="592" cy="1084"/>
          </a:xfrm>
        </p:grpSpPr>
        <p:sp>
          <p:nvSpPr>
            <p:cNvPr id="97385" name="Rectangle 105"/>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10600" b="0">
                  <a:solidFill>
                    <a:srgbClr val="FFFF00"/>
                  </a:solidFill>
                  <a:latin typeface="Arial" panose="020B0604020202020204" pitchFamily="34" charset="0"/>
                  <a:cs typeface="Arial" panose="020B0604020202020204" pitchFamily="34" charset="0"/>
                </a:rPr>
                <a:t>7</a:t>
              </a:r>
              <a:endParaRPr lang="en-US">
                <a:latin typeface="Arial" panose="020B0604020202020204" pitchFamily="34" charset="0"/>
                <a:cs typeface="Arial" panose="020B0604020202020204" pitchFamily="34" charset="0"/>
              </a:endParaRPr>
            </a:p>
          </p:txBody>
        </p:sp>
        <p:sp>
          <p:nvSpPr>
            <p:cNvPr id="97386" name="Line 106"/>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97387" name="Oval 107"/>
          <p:cNvSpPr>
            <a:spLocks noChangeArrowheads="1"/>
          </p:cNvSpPr>
          <p:nvPr/>
        </p:nvSpPr>
        <p:spPr bwMode="auto">
          <a:xfrm>
            <a:off x="3036888" y="3797300"/>
            <a:ext cx="2944812" cy="652463"/>
          </a:xfrm>
          <a:prstGeom prst="ellipse">
            <a:avLst/>
          </a:prstGeom>
          <a:noFill/>
          <a:ln w="5715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9448" name="Text Box 108"/>
          <p:cNvSpPr txBox="1">
            <a:spLocks noChangeArrowheads="1"/>
          </p:cNvSpPr>
          <p:nvPr/>
        </p:nvSpPr>
        <p:spPr bwMode="auto">
          <a:xfrm>
            <a:off x="8599488" y="6488113"/>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r>
              <a:rPr lang="en-US" sz="1400">
                <a:solidFill>
                  <a:srgbClr val="FFFFFF"/>
                </a:solidFill>
                <a:latin typeface="Arial" panose="020B0604020202020204" pitchFamily="34" charset="0"/>
                <a:cs typeface="Arial" panose="020B0604020202020204" pitchFamily="34" charset="0"/>
              </a:rPr>
              <a:t>8</a:t>
            </a:r>
            <a:endParaRPr lang="en-US" sz="140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withEffect">
                                  <p:stCondLst>
                                    <p:cond delay="0"/>
                                  </p:stCondLst>
                                  <p:childTnLst>
                                    <p:set>
                                      <p:cBhvr>
                                        <p:cTn id="6" dur="1" fill="hold">
                                          <p:stCondLst>
                                            <p:cond delay="0"/>
                                          </p:stCondLst>
                                        </p:cTn>
                                        <p:tgtEl>
                                          <p:spTgt spid="97297"/>
                                        </p:tgtEl>
                                        <p:attrNameLst>
                                          <p:attrName>style.visibility</p:attrName>
                                        </p:attrNameLst>
                                      </p:cBhvr>
                                      <p:to>
                                        <p:strVal val="visible"/>
                                      </p:to>
                                    </p:set>
                                    <p:anim calcmode="lin" valueType="num">
                                      <p:cBhvr>
                                        <p:cTn id="7" dur="500" fill="hold"/>
                                        <p:tgtEl>
                                          <p:spTgt spid="97297"/>
                                        </p:tgtEl>
                                        <p:attrNameLst>
                                          <p:attrName>ppt_x</p:attrName>
                                        </p:attrNameLst>
                                      </p:cBhvr>
                                      <p:tavLst>
                                        <p:tav tm="0">
                                          <p:val>
                                            <p:strVal val="#ppt_x-#ppt_w/2"/>
                                          </p:val>
                                        </p:tav>
                                        <p:tav tm="100000">
                                          <p:val>
                                            <p:strVal val="#ppt_x"/>
                                          </p:val>
                                        </p:tav>
                                      </p:tavLst>
                                    </p:anim>
                                    <p:anim calcmode="lin" valueType="num">
                                      <p:cBhvr>
                                        <p:cTn id="8" dur="500" fill="hold"/>
                                        <p:tgtEl>
                                          <p:spTgt spid="97297"/>
                                        </p:tgtEl>
                                        <p:attrNameLst>
                                          <p:attrName>ppt_y</p:attrName>
                                        </p:attrNameLst>
                                      </p:cBhvr>
                                      <p:tavLst>
                                        <p:tav tm="0">
                                          <p:val>
                                            <p:strVal val="#ppt_y"/>
                                          </p:val>
                                        </p:tav>
                                        <p:tav tm="100000">
                                          <p:val>
                                            <p:strVal val="#ppt_y"/>
                                          </p:val>
                                        </p:tav>
                                      </p:tavLst>
                                    </p:anim>
                                    <p:anim calcmode="lin" valueType="num">
                                      <p:cBhvr>
                                        <p:cTn id="9" dur="500" fill="hold"/>
                                        <p:tgtEl>
                                          <p:spTgt spid="97297"/>
                                        </p:tgtEl>
                                        <p:attrNameLst>
                                          <p:attrName>ppt_w</p:attrName>
                                        </p:attrNameLst>
                                      </p:cBhvr>
                                      <p:tavLst>
                                        <p:tav tm="0">
                                          <p:val>
                                            <p:fltVal val="0"/>
                                          </p:val>
                                        </p:tav>
                                        <p:tav tm="100000">
                                          <p:val>
                                            <p:strVal val="#ppt_w"/>
                                          </p:val>
                                        </p:tav>
                                      </p:tavLst>
                                    </p:anim>
                                    <p:anim calcmode="lin" valueType="num">
                                      <p:cBhvr>
                                        <p:cTn id="10" dur="500" fill="hold"/>
                                        <p:tgtEl>
                                          <p:spTgt spid="97297"/>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7387"/>
                                        </p:tgtEl>
                                        <p:attrNameLst>
                                          <p:attrName>style.visibility</p:attrName>
                                        </p:attrNameLst>
                                      </p:cBhvr>
                                      <p:to>
                                        <p:strVal val="visible"/>
                                      </p:to>
                                    </p:set>
                                    <p:animEffect transition="in" filter="fade">
                                      <p:cBhvr>
                                        <p:cTn id="14" dur="500"/>
                                        <p:tgtEl>
                                          <p:spTgt spid="9738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grpId="0" nodeType="clickEffect">
                                  <p:stCondLst>
                                    <p:cond delay="0"/>
                                  </p:stCondLst>
                                  <p:childTnLst>
                                    <p:set>
                                      <p:cBhvr>
                                        <p:cTn id="18" dur="1" fill="hold">
                                          <p:stCondLst>
                                            <p:cond delay="0"/>
                                          </p:stCondLst>
                                        </p:cTn>
                                        <p:tgtEl>
                                          <p:spTgt spid="97329"/>
                                        </p:tgtEl>
                                        <p:attrNameLst>
                                          <p:attrName>style.visibility</p:attrName>
                                        </p:attrNameLst>
                                      </p:cBhvr>
                                      <p:to>
                                        <p:strVal val="visible"/>
                                      </p:to>
                                    </p:set>
                                    <p:anim calcmode="lin" valueType="num">
                                      <p:cBhvr>
                                        <p:cTn id="19" dur="500" fill="hold"/>
                                        <p:tgtEl>
                                          <p:spTgt spid="97329"/>
                                        </p:tgtEl>
                                        <p:attrNameLst>
                                          <p:attrName>ppt_w</p:attrName>
                                        </p:attrNameLst>
                                      </p:cBhvr>
                                      <p:tavLst>
                                        <p:tav tm="0">
                                          <p:val>
                                            <p:fltVal val="0"/>
                                          </p:val>
                                        </p:tav>
                                        <p:tav tm="100000">
                                          <p:val>
                                            <p:strVal val="#ppt_w"/>
                                          </p:val>
                                        </p:tav>
                                      </p:tavLst>
                                    </p:anim>
                                    <p:anim calcmode="lin" valueType="num">
                                      <p:cBhvr>
                                        <p:cTn id="20" dur="500" fill="hold"/>
                                        <p:tgtEl>
                                          <p:spTgt spid="97329"/>
                                        </p:tgtEl>
                                        <p:attrNameLst>
                                          <p:attrName>ppt_h</p:attrName>
                                        </p:attrNameLst>
                                      </p:cBhvr>
                                      <p:tavLst>
                                        <p:tav tm="0">
                                          <p:val>
                                            <p:fltVal val="0"/>
                                          </p:val>
                                        </p:tav>
                                        <p:tav tm="100000">
                                          <p:val>
                                            <p:strVal val="#ppt_h"/>
                                          </p:val>
                                        </p:tav>
                                      </p:tavLst>
                                    </p:anim>
                                    <p:anim calcmode="lin" valueType="num">
                                      <p:cBhvr>
                                        <p:cTn id="21" dur="500" fill="hold"/>
                                        <p:tgtEl>
                                          <p:spTgt spid="97329"/>
                                        </p:tgtEl>
                                        <p:attrNameLst>
                                          <p:attrName>ppt_x</p:attrName>
                                        </p:attrNameLst>
                                      </p:cBhvr>
                                      <p:tavLst>
                                        <p:tav tm="0">
                                          <p:val>
                                            <p:fltVal val="0.5"/>
                                          </p:val>
                                        </p:tav>
                                        <p:tav tm="100000">
                                          <p:val>
                                            <p:strVal val="#ppt_x"/>
                                          </p:val>
                                        </p:tav>
                                      </p:tavLst>
                                    </p:anim>
                                    <p:anim calcmode="lin" valueType="num">
                                      <p:cBhvr>
                                        <p:cTn id="22" dur="500" fill="hold"/>
                                        <p:tgtEl>
                                          <p:spTgt spid="97329"/>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97329"/>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grpId="0" nodeType="clickEffect">
                                  <p:stCondLst>
                                    <p:cond delay="0"/>
                                  </p:stCondLst>
                                  <p:childTnLst>
                                    <p:set>
                                      <p:cBhvr>
                                        <p:cTn id="26" dur="1" fill="hold">
                                          <p:stCondLst>
                                            <p:cond delay="0"/>
                                          </p:stCondLst>
                                        </p:cTn>
                                        <p:tgtEl>
                                          <p:spTgt spid="97333"/>
                                        </p:tgtEl>
                                        <p:attrNameLst>
                                          <p:attrName>style.visibility</p:attrName>
                                        </p:attrNameLst>
                                      </p:cBhvr>
                                      <p:to>
                                        <p:strVal val="visible"/>
                                      </p:to>
                                    </p:set>
                                    <p:anim calcmode="lin" valueType="num">
                                      <p:cBhvr>
                                        <p:cTn id="27" dur="500" fill="hold"/>
                                        <p:tgtEl>
                                          <p:spTgt spid="97333"/>
                                        </p:tgtEl>
                                        <p:attrNameLst>
                                          <p:attrName>ppt_w</p:attrName>
                                        </p:attrNameLst>
                                      </p:cBhvr>
                                      <p:tavLst>
                                        <p:tav tm="0">
                                          <p:val>
                                            <p:fltVal val="0"/>
                                          </p:val>
                                        </p:tav>
                                        <p:tav tm="100000">
                                          <p:val>
                                            <p:strVal val="#ppt_w"/>
                                          </p:val>
                                        </p:tav>
                                      </p:tavLst>
                                    </p:anim>
                                    <p:anim calcmode="lin" valueType="num">
                                      <p:cBhvr>
                                        <p:cTn id="28" dur="500" fill="hold"/>
                                        <p:tgtEl>
                                          <p:spTgt spid="97333"/>
                                        </p:tgtEl>
                                        <p:attrNameLst>
                                          <p:attrName>ppt_h</p:attrName>
                                        </p:attrNameLst>
                                      </p:cBhvr>
                                      <p:tavLst>
                                        <p:tav tm="0">
                                          <p:val>
                                            <p:fltVal val="0"/>
                                          </p:val>
                                        </p:tav>
                                        <p:tav tm="100000">
                                          <p:val>
                                            <p:strVal val="#ppt_h"/>
                                          </p:val>
                                        </p:tav>
                                      </p:tavLst>
                                    </p:anim>
                                    <p:anim calcmode="lin" valueType="num">
                                      <p:cBhvr>
                                        <p:cTn id="29" dur="500" fill="hold"/>
                                        <p:tgtEl>
                                          <p:spTgt spid="97333"/>
                                        </p:tgtEl>
                                        <p:attrNameLst>
                                          <p:attrName>ppt_x</p:attrName>
                                        </p:attrNameLst>
                                      </p:cBhvr>
                                      <p:tavLst>
                                        <p:tav tm="0">
                                          <p:val>
                                            <p:fltVal val="0.5"/>
                                          </p:val>
                                        </p:tav>
                                        <p:tav tm="100000">
                                          <p:val>
                                            <p:strVal val="#ppt_x"/>
                                          </p:val>
                                        </p:tav>
                                      </p:tavLst>
                                    </p:anim>
                                    <p:anim calcmode="lin" valueType="num">
                                      <p:cBhvr>
                                        <p:cTn id="30" dur="500" fill="hold"/>
                                        <p:tgtEl>
                                          <p:spTgt spid="97333"/>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97333"/>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grpId="0" nodeType="clickEffect">
                                  <p:stCondLst>
                                    <p:cond delay="0"/>
                                  </p:stCondLst>
                                  <p:childTnLst>
                                    <p:set>
                                      <p:cBhvr>
                                        <p:cTn id="34" dur="1" fill="hold">
                                          <p:stCondLst>
                                            <p:cond delay="0"/>
                                          </p:stCondLst>
                                        </p:cTn>
                                        <p:tgtEl>
                                          <p:spTgt spid="97334"/>
                                        </p:tgtEl>
                                        <p:attrNameLst>
                                          <p:attrName>style.visibility</p:attrName>
                                        </p:attrNameLst>
                                      </p:cBhvr>
                                      <p:to>
                                        <p:strVal val="visible"/>
                                      </p:to>
                                    </p:set>
                                    <p:anim calcmode="lin" valueType="num">
                                      <p:cBhvr>
                                        <p:cTn id="35" dur="500" fill="hold"/>
                                        <p:tgtEl>
                                          <p:spTgt spid="97334"/>
                                        </p:tgtEl>
                                        <p:attrNameLst>
                                          <p:attrName>ppt_w</p:attrName>
                                        </p:attrNameLst>
                                      </p:cBhvr>
                                      <p:tavLst>
                                        <p:tav tm="0">
                                          <p:val>
                                            <p:fltVal val="0"/>
                                          </p:val>
                                        </p:tav>
                                        <p:tav tm="100000">
                                          <p:val>
                                            <p:strVal val="#ppt_w"/>
                                          </p:val>
                                        </p:tav>
                                      </p:tavLst>
                                    </p:anim>
                                    <p:anim calcmode="lin" valueType="num">
                                      <p:cBhvr>
                                        <p:cTn id="36" dur="500" fill="hold"/>
                                        <p:tgtEl>
                                          <p:spTgt spid="97334"/>
                                        </p:tgtEl>
                                        <p:attrNameLst>
                                          <p:attrName>ppt_h</p:attrName>
                                        </p:attrNameLst>
                                      </p:cBhvr>
                                      <p:tavLst>
                                        <p:tav tm="0">
                                          <p:val>
                                            <p:fltVal val="0"/>
                                          </p:val>
                                        </p:tav>
                                        <p:tav tm="100000">
                                          <p:val>
                                            <p:strVal val="#ppt_h"/>
                                          </p:val>
                                        </p:tav>
                                      </p:tavLst>
                                    </p:anim>
                                    <p:anim calcmode="lin" valueType="num">
                                      <p:cBhvr>
                                        <p:cTn id="37" dur="500" fill="hold"/>
                                        <p:tgtEl>
                                          <p:spTgt spid="97334"/>
                                        </p:tgtEl>
                                        <p:attrNameLst>
                                          <p:attrName>ppt_x</p:attrName>
                                        </p:attrNameLst>
                                      </p:cBhvr>
                                      <p:tavLst>
                                        <p:tav tm="0">
                                          <p:val>
                                            <p:fltVal val="0.5"/>
                                          </p:val>
                                        </p:tav>
                                        <p:tav tm="100000">
                                          <p:val>
                                            <p:strVal val="#ppt_x"/>
                                          </p:val>
                                        </p:tav>
                                      </p:tavLst>
                                    </p:anim>
                                    <p:anim calcmode="lin" valueType="num">
                                      <p:cBhvr>
                                        <p:cTn id="38" dur="500" fill="hold"/>
                                        <p:tgtEl>
                                          <p:spTgt spid="97334"/>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97334"/>
                                        </p:tgtEl>
                                        <p:attrNameLst>
                                          <p:attrName>style.visibility</p:attrName>
                                        </p:attrNameLst>
                                      </p:cBhvr>
                                      <p:to>
                                        <p:strVal val="hidden"/>
                                      </p:to>
                                    </p:set>
                                  </p:sub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528" fill="hold" grpId="0" nodeType="clickEffect">
                                  <p:stCondLst>
                                    <p:cond delay="0"/>
                                  </p:stCondLst>
                                  <p:childTnLst>
                                    <p:set>
                                      <p:cBhvr>
                                        <p:cTn id="42" dur="1" fill="hold">
                                          <p:stCondLst>
                                            <p:cond delay="0"/>
                                          </p:stCondLst>
                                        </p:cTn>
                                        <p:tgtEl>
                                          <p:spTgt spid="97336"/>
                                        </p:tgtEl>
                                        <p:attrNameLst>
                                          <p:attrName>style.visibility</p:attrName>
                                        </p:attrNameLst>
                                      </p:cBhvr>
                                      <p:to>
                                        <p:strVal val="visible"/>
                                      </p:to>
                                    </p:set>
                                    <p:anim calcmode="lin" valueType="num">
                                      <p:cBhvr>
                                        <p:cTn id="43" dur="500" fill="hold"/>
                                        <p:tgtEl>
                                          <p:spTgt spid="97336"/>
                                        </p:tgtEl>
                                        <p:attrNameLst>
                                          <p:attrName>ppt_w</p:attrName>
                                        </p:attrNameLst>
                                      </p:cBhvr>
                                      <p:tavLst>
                                        <p:tav tm="0">
                                          <p:val>
                                            <p:fltVal val="0"/>
                                          </p:val>
                                        </p:tav>
                                        <p:tav tm="100000">
                                          <p:val>
                                            <p:strVal val="#ppt_w"/>
                                          </p:val>
                                        </p:tav>
                                      </p:tavLst>
                                    </p:anim>
                                    <p:anim calcmode="lin" valueType="num">
                                      <p:cBhvr>
                                        <p:cTn id="44" dur="500" fill="hold"/>
                                        <p:tgtEl>
                                          <p:spTgt spid="97336"/>
                                        </p:tgtEl>
                                        <p:attrNameLst>
                                          <p:attrName>ppt_h</p:attrName>
                                        </p:attrNameLst>
                                      </p:cBhvr>
                                      <p:tavLst>
                                        <p:tav tm="0">
                                          <p:val>
                                            <p:fltVal val="0"/>
                                          </p:val>
                                        </p:tav>
                                        <p:tav tm="100000">
                                          <p:val>
                                            <p:strVal val="#ppt_h"/>
                                          </p:val>
                                        </p:tav>
                                      </p:tavLst>
                                    </p:anim>
                                    <p:anim calcmode="lin" valueType="num">
                                      <p:cBhvr>
                                        <p:cTn id="45" dur="500" fill="hold"/>
                                        <p:tgtEl>
                                          <p:spTgt spid="97336"/>
                                        </p:tgtEl>
                                        <p:attrNameLst>
                                          <p:attrName>ppt_x</p:attrName>
                                        </p:attrNameLst>
                                      </p:cBhvr>
                                      <p:tavLst>
                                        <p:tav tm="0">
                                          <p:val>
                                            <p:fltVal val="0.5"/>
                                          </p:val>
                                        </p:tav>
                                        <p:tav tm="100000">
                                          <p:val>
                                            <p:strVal val="#ppt_x"/>
                                          </p:val>
                                        </p:tav>
                                      </p:tavLst>
                                    </p:anim>
                                    <p:anim calcmode="lin" valueType="num">
                                      <p:cBhvr>
                                        <p:cTn id="46" dur="500" fill="hold"/>
                                        <p:tgtEl>
                                          <p:spTgt spid="97336"/>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97336"/>
                                        </p:tgtEl>
                                        <p:attrNameLst>
                                          <p:attrName>style.visibility</p:attrName>
                                        </p:attrNameLst>
                                      </p:cBhvr>
                                      <p:to>
                                        <p:strVal val="hidden"/>
                                      </p:to>
                                    </p:set>
                                  </p:sub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528" fill="hold" grpId="0" nodeType="clickEffect">
                                  <p:stCondLst>
                                    <p:cond delay="0"/>
                                  </p:stCondLst>
                                  <p:childTnLst>
                                    <p:set>
                                      <p:cBhvr>
                                        <p:cTn id="50" dur="1" fill="hold">
                                          <p:stCondLst>
                                            <p:cond delay="0"/>
                                          </p:stCondLst>
                                        </p:cTn>
                                        <p:tgtEl>
                                          <p:spTgt spid="97335"/>
                                        </p:tgtEl>
                                        <p:attrNameLst>
                                          <p:attrName>style.visibility</p:attrName>
                                        </p:attrNameLst>
                                      </p:cBhvr>
                                      <p:to>
                                        <p:strVal val="visible"/>
                                      </p:to>
                                    </p:set>
                                    <p:anim calcmode="lin" valueType="num">
                                      <p:cBhvr>
                                        <p:cTn id="51" dur="500" fill="hold"/>
                                        <p:tgtEl>
                                          <p:spTgt spid="97335"/>
                                        </p:tgtEl>
                                        <p:attrNameLst>
                                          <p:attrName>ppt_w</p:attrName>
                                        </p:attrNameLst>
                                      </p:cBhvr>
                                      <p:tavLst>
                                        <p:tav tm="0">
                                          <p:val>
                                            <p:fltVal val="0"/>
                                          </p:val>
                                        </p:tav>
                                        <p:tav tm="100000">
                                          <p:val>
                                            <p:strVal val="#ppt_w"/>
                                          </p:val>
                                        </p:tav>
                                      </p:tavLst>
                                    </p:anim>
                                    <p:anim calcmode="lin" valueType="num">
                                      <p:cBhvr>
                                        <p:cTn id="52" dur="500" fill="hold"/>
                                        <p:tgtEl>
                                          <p:spTgt spid="97335"/>
                                        </p:tgtEl>
                                        <p:attrNameLst>
                                          <p:attrName>ppt_h</p:attrName>
                                        </p:attrNameLst>
                                      </p:cBhvr>
                                      <p:tavLst>
                                        <p:tav tm="0">
                                          <p:val>
                                            <p:fltVal val="0"/>
                                          </p:val>
                                        </p:tav>
                                        <p:tav tm="100000">
                                          <p:val>
                                            <p:strVal val="#ppt_h"/>
                                          </p:val>
                                        </p:tav>
                                      </p:tavLst>
                                    </p:anim>
                                    <p:anim calcmode="lin" valueType="num">
                                      <p:cBhvr>
                                        <p:cTn id="53" dur="500" fill="hold"/>
                                        <p:tgtEl>
                                          <p:spTgt spid="97335"/>
                                        </p:tgtEl>
                                        <p:attrNameLst>
                                          <p:attrName>ppt_x</p:attrName>
                                        </p:attrNameLst>
                                      </p:cBhvr>
                                      <p:tavLst>
                                        <p:tav tm="0">
                                          <p:val>
                                            <p:fltVal val="0.5"/>
                                          </p:val>
                                        </p:tav>
                                        <p:tav tm="100000">
                                          <p:val>
                                            <p:strVal val="#ppt_x"/>
                                          </p:val>
                                        </p:tav>
                                      </p:tavLst>
                                    </p:anim>
                                    <p:anim calcmode="lin" valueType="num">
                                      <p:cBhvr>
                                        <p:cTn id="54" dur="500" fill="hold"/>
                                        <p:tgtEl>
                                          <p:spTgt spid="97335"/>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97335"/>
                                        </p:tgtEl>
                                        <p:attrNameLst>
                                          <p:attrName>style.visibility</p:attrName>
                                        </p:attrNameLst>
                                      </p:cBhvr>
                                      <p:to>
                                        <p:strVal val="hidden"/>
                                      </p:to>
                                    </p:set>
                                  </p:sub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528" fill="hold" grpId="0" nodeType="clickEffect">
                                  <p:stCondLst>
                                    <p:cond delay="0"/>
                                  </p:stCondLst>
                                  <p:childTnLst>
                                    <p:set>
                                      <p:cBhvr>
                                        <p:cTn id="58" dur="1" fill="hold">
                                          <p:stCondLst>
                                            <p:cond delay="0"/>
                                          </p:stCondLst>
                                        </p:cTn>
                                        <p:tgtEl>
                                          <p:spTgt spid="97337"/>
                                        </p:tgtEl>
                                        <p:attrNameLst>
                                          <p:attrName>style.visibility</p:attrName>
                                        </p:attrNameLst>
                                      </p:cBhvr>
                                      <p:to>
                                        <p:strVal val="visible"/>
                                      </p:to>
                                    </p:set>
                                    <p:anim calcmode="lin" valueType="num">
                                      <p:cBhvr>
                                        <p:cTn id="59" dur="500" fill="hold"/>
                                        <p:tgtEl>
                                          <p:spTgt spid="97337"/>
                                        </p:tgtEl>
                                        <p:attrNameLst>
                                          <p:attrName>ppt_w</p:attrName>
                                        </p:attrNameLst>
                                      </p:cBhvr>
                                      <p:tavLst>
                                        <p:tav tm="0">
                                          <p:val>
                                            <p:fltVal val="0"/>
                                          </p:val>
                                        </p:tav>
                                        <p:tav tm="100000">
                                          <p:val>
                                            <p:strVal val="#ppt_w"/>
                                          </p:val>
                                        </p:tav>
                                      </p:tavLst>
                                    </p:anim>
                                    <p:anim calcmode="lin" valueType="num">
                                      <p:cBhvr>
                                        <p:cTn id="60" dur="500" fill="hold"/>
                                        <p:tgtEl>
                                          <p:spTgt spid="97337"/>
                                        </p:tgtEl>
                                        <p:attrNameLst>
                                          <p:attrName>ppt_h</p:attrName>
                                        </p:attrNameLst>
                                      </p:cBhvr>
                                      <p:tavLst>
                                        <p:tav tm="0">
                                          <p:val>
                                            <p:fltVal val="0"/>
                                          </p:val>
                                        </p:tav>
                                        <p:tav tm="100000">
                                          <p:val>
                                            <p:strVal val="#ppt_h"/>
                                          </p:val>
                                        </p:tav>
                                      </p:tavLst>
                                    </p:anim>
                                    <p:anim calcmode="lin" valueType="num">
                                      <p:cBhvr>
                                        <p:cTn id="61" dur="500" fill="hold"/>
                                        <p:tgtEl>
                                          <p:spTgt spid="97337"/>
                                        </p:tgtEl>
                                        <p:attrNameLst>
                                          <p:attrName>ppt_x</p:attrName>
                                        </p:attrNameLst>
                                      </p:cBhvr>
                                      <p:tavLst>
                                        <p:tav tm="0">
                                          <p:val>
                                            <p:fltVal val="0.5"/>
                                          </p:val>
                                        </p:tav>
                                        <p:tav tm="100000">
                                          <p:val>
                                            <p:strVal val="#ppt_x"/>
                                          </p:val>
                                        </p:tav>
                                      </p:tavLst>
                                    </p:anim>
                                    <p:anim calcmode="lin" valueType="num">
                                      <p:cBhvr>
                                        <p:cTn id="62" dur="500" fill="hold"/>
                                        <p:tgtEl>
                                          <p:spTgt spid="97337"/>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97337"/>
                                        </p:tgtEl>
                                        <p:attrNameLst>
                                          <p:attrName>style.visibility</p:attrName>
                                        </p:attrNameLst>
                                      </p:cBhvr>
                                      <p:to>
                                        <p:strVal val="hidden"/>
                                      </p:to>
                                    </p:set>
                                  </p:sub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528" fill="hold" grpId="0" nodeType="clickEffect">
                                  <p:stCondLst>
                                    <p:cond delay="0"/>
                                  </p:stCondLst>
                                  <p:childTnLst>
                                    <p:set>
                                      <p:cBhvr>
                                        <p:cTn id="66" dur="1" fill="hold">
                                          <p:stCondLst>
                                            <p:cond delay="0"/>
                                          </p:stCondLst>
                                        </p:cTn>
                                        <p:tgtEl>
                                          <p:spTgt spid="97338"/>
                                        </p:tgtEl>
                                        <p:attrNameLst>
                                          <p:attrName>style.visibility</p:attrName>
                                        </p:attrNameLst>
                                      </p:cBhvr>
                                      <p:to>
                                        <p:strVal val="visible"/>
                                      </p:to>
                                    </p:set>
                                    <p:anim calcmode="lin" valueType="num">
                                      <p:cBhvr>
                                        <p:cTn id="67" dur="500" fill="hold"/>
                                        <p:tgtEl>
                                          <p:spTgt spid="97338"/>
                                        </p:tgtEl>
                                        <p:attrNameLst>
                                          <p:attrName>ppt_w</p:attrName>
                                        </p:attrNameLst>
                                      </p:cBhvr>
                                      <p:tavLst>
                                        <p:tav tm="0">
                                          <p:val>
                                            <p:fltVal val="0"/>
                                          </p:val>
                                        </p:tav>
                                        <p:tav tm="100000">
                                          <p:val>
                                            <p:strVal val="#ppt_w"/>
                                          </p:val>
                                        </p:tav>
                                      </p:tavLst>
                                    </p:anim>
                                    <p:anim calcmode="lin" valueType="num">
                                      <p:cBhvr>
                                        <p:cTn id="68" dur="500" fill="hold"/>
                                        <p:tgtEl>
                                          <p:spTgt spid="97338"/>
                                        </p:tgtEl>
                                        <p:attrNameLst>
                                          <p:attrName>ppt_h</p:attrName>
                                        </p:attrNameLst>
                                      </p:cBhvr>
                                      <p:tavLst>
                                        <p:tav tm="0">
                                          <p:val>
                                            <p:fltVal val="0"/>
                                          </p:val>
                                        </p:tav>
                                        <p:tav tm="100000">
                                          <p:val>
                                            <p:strVal val="#ppt_h"/>
                                          </p:val>
                                        </p:tav>
                                      </p:tavLst>
                                    </p:anim>
                                    <p:anim calcmode="lin" valueType="num">
                                      <p:cBhvr>
                                        <p:cTn id="69" dur="500" fill="hold"/>
                                        <p:tgtEl>
                                          <p:spTgt spid="97338"/>
                                        </p:tgtEl>
                                        <p:attrNameLst>
                                          <p:attrName>ppt_x</p:attrName>
                                        </p:attrNameLst>
                                      </p:cBhvr>
                                      <p:tavLst>
                                        <p:tav tm="0">
                                          <p:val>
                                            <p:fltVal val="0.5"/>
                                          </p:val>
                                        </p:tav>
                                        <p:tav tm="100000">
                                          <p:val>
                                            <p:strVal val="#ppt_x"/>
                                          </p:val>
                                        </p:tav>
                                      </p:tavLst>
                                    </p:anim>
                                    <p:anim calcmode="lin" valueType="num">
                                      <p:cBhvr>
                                        <p:cTn id="70" dur="500" fill="hold"/>
                                        <p:tgtEl>
                                          <p:spTgt spid="97338"/>
                                        </p:tgtEl>
                                        <p:attrNameLst>
                                          <p:attrName>ppt_y</p:attrName>
                                        </p:attrNameLst>
                                      </p:cBhvr>
                                      <p:tavLst>
                                        <p:tav tm="0">
                                          <p:val>
                                            <p:fltVal val="0.5"/>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nodeType="click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additive="base">
                                        <p:cTn id="75" dur="500" fill="hold"/>
                                        <p:tgtEl>
                                          <p:spTgt spid="4"/>
                                        </p:tgtEl>
                                        <p:attrNameLst>
                                          <p:attrName>ppt_x</p:attrName>
                                        </p:attrNameLst>
                                      </p:cBhvr>
                                      <p:tavLst>
                                        <p:tav tm="0">
                                          <p:val>
                                            <p:strVal val="1+#ppt_w/2"/>
                                          </p:val>
                                        </p:tav>
                                        <p:tav tm="100000">
                                          <p:val>
                                            <p:strVal val="#ppt_x"/>
                                          </p:val>
                                        </p:tav>
                                      </p:tavLst>
                                    </p:anim>
                                    <p:anim calcmode="lin" valueType="num">
                                      <p:cBhvr additive="base">
                                        <p:cTn id="76" dur="500" fill="hold"/>
                                        <p:tgtEl>
                                          <p:spTgt spid="4"/>
                                        </p:tgtEl>
                                        <p:attrNameLst>
                                          <p:attrName>ppt_y</p:attrName>
                                        </p:attrNameLst>
                                      </p:cBhvr>
                                      <p:tavLst>
                                        <p:tav tm="0">
                                          <p:val>
                                            <p:strVal val="#ppt_y"/>
                                          </p:val>
                                        </p:tav>
                                        <p:tav tm="100000">
                                          <p:val>
                                            <p:strVal val="#ppt_y"/>
                                          </p:val>
                                        </p:tav>
                                      </p:tavLst>
                                    </p:anim>
                                  </p:childTnLst>
                                </p:cTn>
                              </p:par>
                            </p:childTnLst>
                          </p:cTn>
                        </p:par>
                        <p:par>
                          <p:cTn id="77" fill="hold" nodeType="afterGroup">
                            <p:stCondLst>
                              <p:cond delay="500"/>
                            </p:stCondLst>
                            <p:childTnLst>
                              <p:par>
                                <p:cTn id="78" presetID="2" presetClass="entr" presetSubtype="2" fill="hold" grpId="0" nodeType="afterEffect">
                                  <p:stCondLst>
                                    <p:cond delay="0"/>
                                  </p:stCondLst>
                                  <p:childTnLst>
                                    <p:set>
                                      <p:cBhvr>
                                        <p:cTn id="79" dur="1" fill="hold">
                                          <p:stCondLst>
                                            <p:cond delay="0"/>
                                          </p:stCondLst>
                                        </p:cTn>
                                        <p:tgtEl>
                                          <p:spTgt spid="97302"/>
                                        </p:tgtEl>
                                        <p:attrNameLst>
                                          <p:attrName>style.visibility</p:attrName>
                                        </p:attrNameLst>
                                      </p:cBhvr>
                                      <p:to>
                                        <p:strVal val="visible"/>
                                      </p:to>
                                    </p:set>
                                    <p:anim calcmode="lin" valueType="num">
                                      <p:cBhvr additive="base">
                                        <p:cTn id="80" dur="500" fill="hold"/>
                                        <p:tgtEl>
                                          <p:spTgt spid="97302"/>
                                        </p:tgtEl>
                                        <p:attrNameLst>
                                          <p:attrName>ppt_x</p:attrName>
                                        </p:attrNameLst>
                                      </p:cBhvr>
                                      <p:tavLst>
                                        <p:tav tm="0">
                                          <p:val>
                                            <p:strVal val="1+#ppt_w/2"/>
                                          </p:val>
                                        </p:tav>
                                        <p:tav tm="100000">
                                          <p:val>
                                            <p:strVal val="#ppt_x"/>
                                          </p:val>
                                        </p:tav>
                                      </p:tavLst>
                                    </p:anim>
                                    <p:anim calcmode="lin" valueType="num">
                                      <p:cBhvr additive="base">
                                        <p:cTn id="81" dur="500" fill="hold"/>
                                        <p:tgtEl>
                                          <p:spTgt spid="973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7" grpId="0" autoUpdateAnimBg="0"/>
      <p:bldP spid="97302" grpId="0" animBg="1"/>
      <p:bldP spid="97329" grpId="0" autoUpdateAnimBg="0"/>
      <p:bldP spid="97333" grpId="0" autoUpdateAnimBg="0"/>
      <p:bldP spid="97334" grpId="0" autoUpdateAnimBg="0"/>
      <p:bldP spid="97335" grpId="0" autoUpdateAnimBg="0"/>
      <p:bldP spid="97336" grpId="0" autoUpdateAnimBg="0"/>
      <p:bldP spid="97337" grpId="0" autoUpdateAnimBg="0"/>
      <p:bldP spid="97338" grpId="0" autoUpdateAnimBg="0"/>
      <p:bldP spid="9738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9" name="Rectangle 3"/>
          <p:cNvSpPr>
            <a:spLocks noChangeArrowheads="1"/>
          </p:cNvSpPr>
          <p:nvPr/>
        </p:nvSpPr>
        <p:spPr bwMode="auto">
          <a:xfrm>
            <a:off x="845376" y="1899131"/>
            <a:ext cx="7110412" cy="4152419"/>
          </a:xfrm>
          <a:prstGeom prst="rect">
            <a:avLst/>
          </a:prstGeom>
          <a:noFill/>
          <a:ln w="508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r" rtl="1">
              <a:defRPr/>
            </a:pPr>
            <a:r>
              <a:rPr lang="ar-JO" sz="4400" dirty="0">
                <a:latin typeface="Arial" panose="020B0604020202020204" pitchFamily="34" charset="0"/>
                <a:cs typeface="Arial" panose="020B0604020202020204" pitchFamily="34" charset="0"/>
                <a:hlinkClick r:id="rId3"/>
              </a:rPr>
              <a:t>5</a:t>
            </a:r>
            <a:r>
              <a:rPr lang="ar-JO" sz="4400" dirty="0">
                <a:latin typeface="Arial" panose="020B0604020202020204" pitchFamily="34" charset="0"/>
                <a:cs typeface="Arial" panose="020B0604020202020204" pitchFamily="34" charset="0"/>
              </a:rPr>
              <a:t> </a:t>
            </a:r>
            <a:r>
              <a:rPr lang="ar-JO" sz="4400" dirty="0">
                <a:solidFill>
                  <a:schemeClr val="tx1"/>
                </a:solidFill>
                <a:latin typeface="Arial" panose="020B0604020202020204" pitchFamily="34" charset="0"/>
                <a:cs typeface="Arial" panose="020B0604020202020204" pitchFamily="34" charset="0"/>
              </a:rPr>
              <a:t>وَيَأْتِي بِكَ الرَّبُّ إِلهُكَ إِلَى </a:t>
            </a:r>
            <a:r>
              <a:rPr lang="ar-JO" sz="4400" dirty="0">
                <a:latin typeface="Arial" panose="020B0604020202020204" pitchFamily="34" charset="0"/>
                <a:cs typeface="Arial" panose="020B0604020202020204" pitchFamily="34" charset="0"/>
              </a:rPr>
              <a:t>الأَرْضِ الَّتِي امْتَلَكَهَا آبَاؤُكَ فَتَمْتَلِكُهَا، </a:t>
            </a:r>
            <a:r>
              <a:rPr lang="ar-JO" sz="4400" dirty="0">
                <a:solidFill>
                  <a:schemeClr val="tx1"/>
                </a:solidFill>
                <a:latin typeface="Arial" panose="020B0604020202020204" pitchFamily="34" charset="0"/>
                <a:cs typeface="Arial" panose="020B0604020202020204" pitchFamily="34" charset="0"/>
              </a:rPr>
              <a:t>وَيُحْسِنُ إِلَيْكَ وَيُكَثِّرُكَ أَكْثَرَ مِنْ آبَائِكَ.</a:t>
            </a:r>
            <a:br>
              <a:rPr lang="ar-JO" sz="6600" dirty="0">
                <a:latin typeface="Arial" panose="020B0604020202020204" pitchFamily="34" charset="0"/>
                <a:cs typeface="Arial" panose="020B0604020202020204" pitchFamily="34" charset="0"/>
              </a:rPr>
            </a:br>
            <a:r>
              <a:rPr lang="ar-JO" sz="4400" dirty="0">
                <a:latin typeface="Arial" panose="020B0604020202020204" pitchFamily="34" charset="0"/>
                <a:cs typeface="Arial" panose="020B0604020202020204" pitchFamily="34" charset="0"/>
                <a:hlinkClick r:id="rId4"/>
              </a:rPr>
              <a:t>6</a:t>
            </a:r>
            <a:r>
              <a:rPr lang="ar-JO" sz="4400" dirty="0">
                <a:latin typeface="Arial" panose="020B0604020202020204" pitchFamily="34" charset="0"/>
                <a:cs typeface="Arial" panose="020B0604020202020204" pitchFamily="34" charset="0"/>
              </a:rPr>
              <a:t> </a:t>
            </a:r>
            <a:r>
              <a:rPr lang="ar-JO" sz="4400" dirty="0">
                <a:solidFill>
                  <a:schemeClr val="tx1"/>
                </a:solidFill>
                <a:latin typeface="Arial" panose="020B0604020202020204" pitchFamily="34" charset="0"/>
                <a:cs typeface="Arial" panose="020B0604020202020204" pitchFamily="34" charset="0"/>
              </a:rPr>
              <a:t>وَيَخْتِنُ الرَّبُّ </a:t>
            </a:r>
            <a:r>
              <a:rPr lang="ar-JO" sz="4400" dirty="0">
                <a:latin typeface="Arial" panose="020B0604020202020204" pitchFamily="34" charset="0"/>
                <a:cs typeface="Arial" panose="020B0604020202020204" pitchFamily="34" charset="0"/>
              </a:rPr>
              <a:t>إِلهُكَ قَلْبَكَ وَقَلْبَ نَسْلِكَ، لِكَيْ تُحِبَّ الرَّبَّ إِلهَكَ مِنْ كُلِّ قَلْبِكَ وَمِنْ كُلِّ نَفْسِكَ لِتَحْيَا.</a:t>
            </a:r>
            <a:endParaRPr lang="en-US" sz="6600" dirty="0">
              <a:solidFill>
                <a:schemeClr val="tx1"/>
              </a:solidFill>
              <a:latin typeface="Arial" panose="020B0604020202020204" pitchFamily="34" charset="0"/>
              <a:ea typeface="+mn-ea"/>
              <a:cs typeface="Arial" panose="020B0604020202020204" pitchFamily="34" charset="0"/>
            </a:endParaRPr>
          </a:p>
        </p:txBody>
      </p:sp>
      <p:sp>
        <p:nvSpPr>
          <p:cNvPr id="357380" name="Rectangle 4"/>
          <p:cNvSpPr>
            <a:spLocks noChangeArrowheads="1"/>
          </p:cNvSpPr>
          <p:nvPr/>
        </p:nvSpPr>
        <p:spPr bwMode="auto">
          <a:xfrm>
            <a:off x="1674813" y="798513"/>
            <a:ext cx="7089775" cy="9747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ctr">
              <a:lnSpc>
                <a:spcPct val="50000"/>
              </a:lnSpc>
              <a:spcBef>
                <a:spcPct val="50000"/>
              </a:spcBef>
              <a:defRPr/>
            </a:pPr>
            <a:r>
              <a:rPr lang="ar-JO" sz="3200" dirty="0">
                <a:solidFill>
                  <a:schemeClr val="tx1"/>
                </a:solidFill>
                <a:latin typeface="Arial" panose="020B0604020202020204" pitchFamily="34" charset="0"/>
                <a:cs typeface="Arial" panose="020B0604020202020204" pitchFamily="34" charset="0"/>
              </a:rPr>
              <a:t>تثنية 30</a:t>
            </a:r>
            <a:endParaRPr lang="en-US" sz="2800" dirty="0">
              <a:solidFill>
                <a:schemeClr val="tx1"/>
              </a:solidFill>
              <a:latin typeface="Arial" panose="020B0604020202020204" pitchFamily="34" charset="0"/>
              <a:cs typeface="Arial" panose="020B0604020202020204" pitchFamily="34" charset="0"/>
            </a:endParaRPr>
          </a:p>
          <a:p>
            <a:pPr algn="ctr">
              <a:spcBef>
                <a:spcPct val="50000"/>
              </a:spcBef>
              <a:defRPr/>
            </a:pPr>
            <a:r>
              <a:rPr lang="ar-JO" sz="2800" dirty="0">
                <a:solidFill>
                  <a:srgbClr val="00FFCC"/>
                </a:solidFill>
                <a:latin typeface="Arial" panose="020B0604020202020204" pitchFamily="34" charset="0"/>
                <a:cs typeface="Arial" panose="020B0604020202020204" pitchFamily="34" charset="0"/>
              </a:rPr>
              <a:t>ارض الموعد ( فلسطين )</a:t>
            </a:r>
            <a:endParaRPr lang="en-US" sz="2800" dirty="0">
              <a:solidFill>
                <a:schemeClr val="tx2"/>
              </a:solidFill>
              <a:latin typeface="Arial" panose="020B0604020202020204" pitchFamily="34" charset="0"/>
              <a:cs typeface="Arial" panose="020B0604020202020204" pitchFamily="34" charset="0"/>
            </a:endParaRPr>
          </a:p>
        </p:txBody>
      </p:sp>
      <p:sp>
        <p:nvSpPr>
          <p:cNvPr id="357383" name="Oval 7"/>
          <p:cNvSpPr>
            <a:spLocks noChangeArrowheads="1"/>
          </p:cNvSpPr>
          <p:nvPr/>
        </p:nvSpPr>
        <p:spPr bwMode="auto">
          <a:xfrm>
            <a:off x="1458913" y="1985169"/>
            <a:ext cx="1651000" cy="571500"/>
          </a:xfrm>
          <a:prstGeom prst="ellipse">
            <a:avLst/>
          </a:prstGeom>
          <a:noFill/>
          <a:ln w="57150">
            <a:solidFill>
              <a:srgbClr val="FFFF00"/>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61444" name="Rectangle 28"/>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61445" name="Rectangle 29"/>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61446" name="AutoShape 30"/>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61447" name="Rectangle 31"/>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61448" name="AutoShape 32"/>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61449" name="Line 33"/>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1450" name="Line 34"/>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1451" name="Line 35"/>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1452" name="Line 36"/>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1453" name="Line 37"/>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1454" name="Rectangle 38"/>
          <p:cNvSpPr>
            <a:spLocks noChangeArrowheads="1"/>
          </p:cNvSpPr>
          <p:nvPr/>
        </p:nvSpPr>
        <p:spPr bwMode="auto">
          <a:xfrm>
            <a:off x="8033545" y="3506787"/>
            <a:ext cx="59952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MOSES</a:t>
            </a:r>
          </a:p>
        </p:txBody>
      </p:sp>
      <p:sp>
        <p:nvSpPr>
          <p:cNvPr id="61455" name="Rectangle 39"/>
          <p:cNvSpPr>
            <a:spLocks noChangeArrowheads="1"/>
          </p:cNvSpPr>
          <p:nvPr/>
        </p:nvSpPr>
        <p:spPr bwMode="auto">
          <a:xfrm>
            <a:off x="8156575" y="3841750"/>
            <a:ext cx="45845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Sinai</a:t>
            </a:r>
          </a:p>
        </p:txBody>
      </p:sp>
      <p:sp>
        <p:nvSpPr>
          <p:cNvPr id="61456" name="Rectangle 40"/>
          <p:cNvSpPr>
            <a:spLocks noChangeArrowheads="1"/>
          </p:cNvSpPr>
          <p:nvPr/>
        </p:nvSpPr>
        <p:spPr bwMode="auto">
          <a:xfrm>
            <a:off x="8075613" y="4025900"/>
            <a:ext cx="65081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dirty="0">
                <a:solidFill>
                  <a:srgbClr val="000000"/>
                </a:solidFill>
                <a:latin typeface="Arial" panose="020B0604020202020204" pitchFamily="34" charset="0"/>
                <a:cs typeface="Arial" panose="020B0604020202020204" pitchFamily="34" charset="0"/>
              </a:rPr>
              <a:t>M - C - C</a:t>
            </a:r>
          </a:p>
        </p:txBody>
      </p:sp>
      <p:sp>
        <p:nvSpPr>
          <p:cNvPr id="61457" name="Rectangle 41"/>
          <p:cNvSpPr>
            <a:spLocks noChangeArrowheads="1"/>
          </p:cNvSpPr>
          <p:nvPr/>
        </p:nvSpPr>
        <p:spPr bwMode="auto">
          <a:xfrm>
            <a:off x="7912100" y="4197350"/>
            <a:ext cx="1022715"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dirty="0">
                <a:solidFill>
                  <a:srgbClr val="000000"/>
                </a:solidFill>
                <a:latin typeface="Arial" panose="020B0604020202020204" pitchFamily="34" charset="0"/>
                <a:cs typeface="Arial" panose="020B0604020202020204" pitchFamily="34" charset="0"/>
              </a:rPr>
              <a:t>Kadesh </a:t>
            </a:r>
            <a:r>
              <a:rPr lang="en-US" sz="900" dirty="0" err="1">
                <a:solidFill>
                  <a:srgbClr val="000000"/>
                </a:solidFill>
                <a:latin typeface="Arial" panose="020B0604020202020204" pitchFamily="34" charset="0"/>
                <a:cs typeface="Arial" panose="020B0604020202020204" pitchFamily="34" charset="0"/>
              </a:rPr>
              <a:t>Barnea</a:t>
            </a:r>
            <a:endParaRPr lang="en-US" sz="900" dirty="0">
              <a:solidFill>
                <a:srgbClr val="000000"/>
              </a:solidFill>
              <a:latin typeface="Arial" panose="020B0604020202020204" pitchFamily="34" charset="0"/>
              <a:cs typeface="Arial" panose="020B0604020202020204" pitchFamily="34" charset="0"/>
            </a:endParaRPr>
          </a:p>
        </p:txBody>
      </p:sp>
      <p:sp>
        <p:nvSpPr>
          <p:cNvPr id="61458" name="Rectangle 42"/>
          <p:cNvSpPr>
            <a:spLocks noChangeArrowheads="1"/>
          </p:cNvSpPr>
          <p:nvPr/>
        </p:nvSpPr>
        <p:spPr bwMode="auto">
          <a:xfrm>
            <a:off x="8267700" y="4381500"/>
            <a:ext cx="31098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40</a:t>
            </a:r>
          </a:p>
        </p:txBody>
      </p:sp>
      <p:sp>
        <p:nvSpPr>
          <p:cNvPr id="61459" name="Rectangle 43"/>
          <p:cNvSpPr>
            <a:spLocks noChangeArrowheads="1"/>
          </p:cNvSpPr>
          <p:nvPr/>
        </p:nvSpPr>
        <p:spPr bwMode="auto">
          <a:xfrm>
            <a:off x="8032750" y="4552950"/>
            <a:ext cx="772646"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5 Sermons</a:t>
            </a:r>
          </a:p>
        </p:txBody>
      </p:sp>
      <p:sp>
        <p:nvSpPr>
          <p:cNvPr id="61460" name="Line 44"/>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1461" name="Rectangle 45"/>
          <p:cNvSpPr>
            <a:spLocks noChangeArrowheads="1"/>
          </p:cNvSpPr>
          <p:nvPr/>
        </p:nvSpPr>
        <p:spPr bwMode="auto">
          <a:xfrm>
            <a:off x="8120063" y="3670300"/>
            <a:ext cx="59952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Exodus</a:t>
            </a:r>
          </a:p>
        </p:txBody>
      </p:sp>
      <p:sp>
        <p:nvSpPr>
          <p:cNvPr id="61462" name="Text Box 46"/>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sp>
        <p:nvSpPr>
          <p:cNvPr id="357426" name="Rectangle 50"/>
          <p:cNvSpPr>
            <a:spLocks noChangeArrowheads="1"/>
          </p:cNvSpPr>
          <p:nvPr/>
        </p:nvSpPr>
        <p:spPr bwMode="auto">
          <a:xfrm>
            <a:off x="8098485" y="6533277"/>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29</a:t>
            </a:r>
          </a:p>
        </p:txBody>
      </p:sp>
      <p:sp>
        <p:nvSpPr>
          <p:cNvPr id="61464" name="Text Box 51"/>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a:solidFill>
                  <a:schemeClr val="tx1"/>
                </a:solidFill>
                <a:latin typeface="Arial" panose="020B0604020202020204" pitchFamily="34" charset="0"/>
                <a:cs typeface="Arial" panose="020B0604020202020204" pitchFamily="34" charset="0"/>
              </a:rPr>
              <a:t>Handbook pg. 26-29</a:t>
            </a:r>
          </a:p>
        </p:txBody>
      </p:sp>
      <p:sp>
        <p:nvSpPr>
          <p:cNvPr id="61465" name="Text Box 52"/>
          <p:cNvSpPr txBox="1">
            <a:spLocks noChangeArrowheads="1"/>
          </p:cNvSpPr>
          <p:nvPr/>
        </p:nvSpPr>
        <p:spPr bwMode="auto">
          <a:xfrm>
            <a:off x="8661400" y="64103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endParaRPr lang="en-US" sz="2000" b="0">
              <a:solidFill>
                <a:srgbClr val="FFFFFF"/>
              </a:solidFill>
              <a:latin typeface="Arial" panose="020B0604020202020204" pitchFamily="34" charset="0"/>
              <a:cs typeface="Arial" panose="020B0604020202020204" pitchFamily="34" charset="0"/>
            </a:endParaRPr>
          </a:p>
        </p:txBody>
      </p:sp>
      <p:grpSp>
        <p:nvGrpSpPr>
          <p:cNvPr id="61466" name="Group 53"/>
          <p:cNvGrpSpPr>
            <a:grpSpLocks/>
          </p:cNvGrpSpPr>
          <p:nvPr/>
        </p:nvGrpSpPr>
        <p:grpSpPr bwMode="auto">
          <a:xfrm>
            <a:off x="519113" y="7938"/>
            <a:ext cx="939800" cy="1720850"/>
            <a:chOff x="327" y="5"/>
            <a:chExt cx="592" cy="1084"/>
          </a:xfrm>
        </p:grpSpPr>
        <p:sp>
          <p:nvSpPr>
            <p:cNvPr id="357430" name="Rectangle 54"/>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10600" b="0">
                  <a:solidFill>
                    <a:srgbClr val="FFFF00"/>
                  </a:solidFill>
                  <a:latin typeface="Arial" panose="020B0604020202020204" pitchFamily="34" charset="0"/>
                  <a:cs typeface="Arial" panose="020B0604020202020204" pitchFamily="34" charset="0"/>
                </a:rPr>
                <a:t>7</a:t>
              </a:r>
              <a:endParaRPr lang="en-US">
                <a:latin typeface="Arial" panose="020B0604020202020204" pitchFamily="34" charset="0"/>
                <a:cs typeface="Arial" panose="020B0604020202020204" pitchFamily="34" charset="0"/>
              </a:endParaRPr>
            </a:p>
          </p:txBody>
        </p:sp>
        <p:sp>
          <p:nvSpPr>
            <p:cNvPr id="357431" name="Line 55"/>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61468" name="Text Box 57"/>
          <p:cNvSpPr txBox="1">
            <a:spLocks noChangeArrowheads="1"/>
          </p:cNvSpPr>
          <p:nvPr/>
        </p:nvSpPr>
        <p:spPr bwMode="auto">
          <a:xfrm>
            <a:off x="8599488" y="6488113"/>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r>
              <a:rPr lang="en-US" sz="1400">
                <a:solidFill>
                  <a:srgbClr val="FFFFFF"/>
                </a:solidFill>
                <a:latin typeface="Arial" panose="020B0604020202020204" pitchFamily="34" charset="0"/>
                <a:cs typeface="Arial" panose="020B0604020202020204" pitchFamily="34" charset="0"/>
              </a:rPr>
              <a:t>2</a:t>
            </a:r>
            <a:endParaRPr lang="en-US" sz="1400">
              <a:latin typeface="Arial" panose="020B0604020202020204" pitchFamily="34" charset="0"/>
              <a:cs typeface="Arial" panose="020B0604020202020204" pitchFamily="34" charset="0"/>
            </a:endParaRPr>
          </a:p>
        </p:txBody>
      </p:sp>
      <p:sp>
        <p:nvSpPr>
          <p:cNvPr id="32" name="Rectangle 60"/>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3" name="Rectangle 61"/>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34" name="AutoShape 62"/>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5" name="Rectangle 63"/>
          <p:cNvSpPr>
            <a:spLocks noChangeArrowheads="1"/>
          </p:cNvSpPr>
          <p:nvPr/>
        </p:nvSpPr>
        <p:spPr bwMode="auto">
          <a:xfrm>
            <a:off x="7948613" y="3616324"/>
            <a:ext cx="952500" cy="1229445"/>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6" name="AutoShape 64"/>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7" name="Line 65"/>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8" name="Line 66"/>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9" name="Line 67"/>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0" name="Line 68"/>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1" name="Line 69"/>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2" name="Rectangle 70"/>
          <p:cNvSpPr>
            <a:spLocks noChangeArrowheads="1"/>
          </p:cNvSpPr>
          <p:nvPr/>
        </p:nvSpPr>
        <p:spPr bwMode="auto">
          <a:xfrm>
            <a:off x="8007350" y="3429000"/>
            <a:ext cx="41678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موسى</a:t>
            </a:r>
            <a:endParaRPr lang="en-US" sz="900" dirty="0">
              <a:solidFill>
                <a:srgbClr val="000000"/>
              </a:solidFill>
              <a:latin typeface="Arial" panose="020B0604020202020204" pitchFamily="34" charset="0"/>
              <a:cs typeface="Arial" panose="020B0604020202020204" pitchFamily="34" charset="0"/>
            </a:endParaRPr>
          </a:p>
        </p:txBody>
      </p:sp>
      <p:sp>
        <p:nvSpPr>
          <p:cNvPr id="43" name="Rectangle 71"/>
          <p:cNvSpPr>
            <a:spLocks noChangeArrowheads="1"/>
          </p:cNvSpPr>
          <p:nvPr/>
        </p:nvSpPr>
        <p:spPr bwMode="auto">
          <a:xfrm>
            <a:off x="8156575" y="3841750"/>
            <a:ext cx="399147"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سيناء</a:t>
            </a:r>
            <a:endParaRPr lang="en-US" sz="900" dirty="0">
              <a:solidFill>
                <a:srgbClr val="000000"/>
              </a:solidFill>
              <a:latin typeface="Arial" panose="020B0604020202020204" pitchFamily="34" charset="0"/>
              <a:cs typeface="Arial" panose="020B0604020202020204" pitchFamily="34" charset="0"/>
            </a:endParaRPr>
          </a:p>
        </p:txBody>
      </p:sp>
      <p:sp>
        <p:nvSpPr>
          <p:cNvPr id="44" name="Rectangle 72"/>
          <p:cNvSpPr>
            <a:spLocks noChangeArrowheads="1"/>
          </p:cNvSpPr>
          <p:nvPr/>
        </p:nvSpPr>
        <p:spPr bwMode="auto">
          <a:xfrm>
            <a:off x="8075613" y="4025900"/>
            <a:ext cx="50654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أ – أ - م</a:t>
            </a:r>
            <a:endParaRPr lang="en-US" sz="900" dirty="0">
              <a:solidFill>
                <a:srgbClr val="000000"/>
              </a:solidFill>
              <a:latin typeface="Arial" panose="020B0604020202020204" pitchFamily="34" charset="0"/>
              <a:cs typeface="Arial" panose="020B0604020202020204" pitchFamily="34" charset="0"/>
            </a:endParaRPr>
          </a:p>
        </p:txBody>
      </p:sp>
      <p:sp>
        <p:nvSpPr>
          <p:cNvPr id="45" name="Rectangle 73"/>
          <p:cNvSpPr>
            <a:spLocks noChangeArrowheads="1"/>
          </p:cNvSpPr>
          <p:nvPr/>
        </p:nvSpPr>
        <p:spPr bwMode="auto">
          <a:xfrm>
            <a:off x="7912100" y="4197350"/>
            <a:ext cx="718144"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قادش برنبع   </a:t>
            </a:r>
            <a:endParaRPr lang="en-US" sz="900" dirty="0">
              <a:solidFill>
                <a:srgbClr val="000000"/>
              </a:solidFill>
              <a:latin typeface="Arial" panose="020B0604020202020204" pitchFamily="34" charset="0"/>
              <a:cs typeface="Arial" panose="020B0604020202020204" pitchFamily="34" charset="0"/>
            </a:endParaRPr>
          </a:p>
        </p:txBody>
      </p:sp>
      <p:sp>
        <p:nvSpPr>
          <p:cNvPr id="46" name="Rectangle 74"/>
          <p:cNvSpPr>
            <a:spLocks noChangeArrowheads="1"/>
          </p:cNvSpPr>
          <p:nvPr/>
        </p:nvSpPr>
        <p:spPr bwMode="auto">
          <a:xfrm>
            <a:off x="8267700" y="4381500"/>
            <a:ext cx="31098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40</a:t>
            </a:r>
          </a:p>
        </p:txBody>
      </p:sp>
      <p:sp>
        <p:nvSpPr>
          <p:cNvPr id="47" name="Rectangle 75"/>
          <p:cNvSpPr>
            <a:spLocks noChangeArrowheads="1"/>
          </p:cNvSpPr>
          <p:nvPr/>
        </p:nvSpPr>
        <p:spPr bwMode="auto">
          <a:xfrm>
            <a:off x="8032750" y="4552950"/>
            <a:ext cx="610744"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مراسم 5   </a:t>
            </a:r>
            <a:endParaRPr lang="en-US" sz="900" dirty="0">
              <a:solidFill>
                <a:srgbClr val="000000"/>
              </a:solidFill>
              <a:latin typeface="Arial" panose="020B0604020202020204" pitchFamily="34" charset="0"/>
              <a:cs typeface="Arial" panose="020B0604020202020204" pitchFamily="34" charset="0"/>
            </a:endParaRPr>
          </a:p>
        </p:txBody>
      </p:sp>
      <p:sp>
        <p:nvSpPr>
          <p:cNvPr id="48" name="Rectangle 77"/>
          <p:cNvSpPr>
            <a:spLocks noChangeArrowheads="1"/>
          </p:cNvSpPr>
          <p:nvPr/>
        </p:nvSpPr>
        <p:spPr bwMode="auto">
          <a:xfrm>
            <a:off x="8120063" y="3670300"/>
            <a:ext cx="46487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الخروج</a:t>
            </a:r>
            <a:endParaRPr lang="en-US" sz="900"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357383"/>
                                        </p:tgtEl>
                                        <p:attrNameLst>
                                          <p:attrName>style.visibility</p:attrName>
                                        </p:attrNameLst>
                                      </p:cBhvr>
                                      <p:to>
                                        <p:strVal val="visible"/>
                                      </p:to>
                                    </p:set>
                                    <p:anim calcmode="lin" valueType="num">
                                      <p:cBhvr>
                                        <p:cTn id="7" dur="500" fill="hold"/>
                                        <p:tgtEl>
                                          <p:spTgt spid="357383"/>
                                        </p:tgtEl>
                                        <p:attrNameLst>
                                          <p:attrName>ppt_w</p:attrName>
                                        </p:attrNameLst>
                                      </p:cBhvr>
                                      <p:tavLst>
                                        <p:tav tm="0">
                                          <p:val>
                                            <p:fltVal val="0"/>
                                          </p:val>
                                        </p:tav>
                                        <p:tav tm="100000">
                                          <p:val>
                                            <p:strVal val="#ppt_w"/>
                                          </p:val>
                                        </p:tav>
                                      </p:tavLst>
                                    </p:anim>
                                    <p:anim calcmode="lin" valueType="num">
                                      <p:cBhvr>
                                        <p:cTn id="8" dur="500" fill="hold"/>
                                        <p:tgtEl>
                                          <p:spTgt spid="357383"/>
                                        </p:tgtEl>
                                        <p:attrNameLst>
                                          <p:attrName>ppt_h</p:attrName>
                                        </p:attrNameLst>
                                      </p:cBhvr>
                                      <p:tavLst>
                                        <p:tav tm="0">
                                          <p:val>
                                            <p:fltVal val="0"/>
                                          </p:val>
                                        </p:tav>
                                        <p:tav tm="100000">
                                          <p:val>
                                            <p:strVal val="#ppt_h"/>
                                          </p:val>
                                        </p:tav>
                                      </p:tavLst>
                                    </p:anim>
                                    <p:anim calcmode="lin" valueType="num">
                                      <p:cBhvr>
                                        <p:cTn id="9" dur="500" fill="hold"/>
                                        <p:tgtEl>
                                          <p:spTgt spid="357383"/>
                                        </p:tgtEl>
                                        <p:attrNameLst>
                                          <p:attrName>ppt_x</p:attrName>
                                        </p:attrNameLst>
                                      </p:cBhvr>
                                      <p:tavLst>
                                        <p:tav tm="0">
                                          <p:val>
                                            <p:fltVal val="0.5"/>
                                          </p:val>
                                        </p:tav>
                                        <p:tav tm="100000">
                                          <p:val>
                                            <p:strVal val="#ppt_x"/>
                                          </p:val>
                                        </p:tav>
                                      </p:tavLst>
                                    </p:anim>
                                    <p:anim calcmode="lin" valueType="num">
                                      <p:cBhvr>
                                        <p:cTn id="10" dur="500" fill="hold"/>
                                        <p:tgtEl>
                                          <p:spTgt spid="35738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descr="Green marble"/>
          <p:cNvSpPr>
            <a:spLocks noChangeArrowheads="1"/>
          </p:cNvSpPr>
          <p:nvPr/>
        </p:nvSpPr>
        <p:spPr bwMode="auto">
          <a:xfrm>
            <a:off x="566738" y="503238"/>
            <a:ext cx="8032750" cy="580707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654339" name="Rectangle 3"/>
          <p:cNvSpPr>
            <a:spLocks noChangeArrowheads="1"/>
          </p:cNvSpPr>
          <p:nvPr/>
        </p:nvSpPr>
        <p:spPr bwMode="auto">
          <a:xfrm>
            <a:off x="852488" y="612775"/>
            <a:ext cx="7505700" cy="766877"/>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a:defRPr/>
            </a:pPr>
            <a:r>
              <a:rPr lang="ar-JO" sz="4400" dirty="0">
                <a:solidFill>
                  <a:srgbClr val="FAFD00"/>
                </a:solidFill>
                <a:latin typeface="Arial" panose="020B0604020202020204" pitchFamily="34" charset="0"/>
                <a:cs typeface="Arial" panose="020B0604020202020204" pitchFamily="34" charset="0"/>
              </a:rPr>
              <a:t>العهد الابراهيمي</a:t>
            </a:r>
            <a:endParaRPr lang="en-US" sz="3600" b="0" dirty="0">
              <a:solidFill>
                <a:srgbClr val="00FF00"/>
              </a:solidFill>
              <a:latin typeface="Arial" panose="020B0604020202020204" pitchFamily="34" charset="0"/>
              <a:cs typeface="Arial" panose="020B0604020202020204" pitchFamily="34" charset="0"/>
            </a:endParaRPr>
          </a:p>
        </p:txBody>
      </p:sp>
      <p:sp>
        <p:nvSpPr>
          <p:cNvPr id="654341" name="Rectangle 5"/>
          <p:cNvSpPr>
            <a:spLocks noChangeArrowheads="1"/>
          </p:cNvSpPr>
          <p:nvPr/>
        </p:nvSpPr>
        <p:spPr bwMode="auto">
          <a:xfrm>
            <a:off x="1223025" y="5154613"/>
            <a:ext cx="2164054" cy="520655"/>
          </a:xfrm>
          <a:prstGeom prst="rect">
            <a:avLst/>
          </a:prstGeom>
          <a:noFill/>
          <a:ln w="12700">
            <a:noFill/>
            <a:miter lim="800000"/>
            <a:headEnd/>
            <a:tailEnd/>
          </a:ln>
          <a:effectLst>
            <a:outerShdw blurRad="63500" dist="89803" dir="2700000" algn="ctr" rotWithShape="0">
              <a:schemeClr val="bg2">
                <a:alpha val="74998"/>
              </a:schemeClr>
            </a:outerShdw>
          </a:effectLst>
        </p:spPr>
        <p:txBody>
          <a:bodyPr wrap="none" lIns="90487" tIns="44450" rIns="90487" bIns="44450">
            <a:spAutoFit/>
          </a:bodyPr>
          <a:lstStyle/>
          <a:p>
            <a:pPr algn="ctr">
              <a:defRPr/>
            </a:pPr>
            <a:r>
              <a:rPr lang="ar-JO" sz="2800" i="1" dirty="0">
                <a:solidFill>
                  <a:srgbClr val="00FF00"/>
                </a:solidFill>
                <a:latin typeface="Arial" panose="020B0604020202020204" pitchFamily="34" charset="0"/>
                <a:ea typeface="+mn-ea"/>
                <a:cs typeface="Arial" panose="020B0604020202020204" pitchFamily="34" charset="0"/>
              </a:rPr>
              <a:t>تثنية30: 1- 10</a:t>
            </a:r>
            <a:endParaRPr lang="en-US" sz="2800" i="1" dirty="0">
              <a:solidFill>
                <a:srgbClr val="00FF00"/>
              </a:solidFill>
              <a:latin typeface="Arial" panose="020B0604020202020204" pitchFamily="34" charset="0"/>
              <a:ea typeface="+mn-ea"/>
              <a:cs typeface="Arial" panose="020B0604020202020204" pitchFamily="34" charset="0"/>
            </a:endParaRPr>
          </a:p>
        </p:txBody>
      </p:sp>
      <p:sp>
        <p:nvSpPr>
          <p:cNvPr id="654342" name="Rectangle 6"/>
          <p:cNvSpPr>
            <a:spLocks noChangeArrowheads="1"/>
          </p:cNvSpPr>
          <p:nvPr/>
        </p:nvSpPr>
        <p:spPr bwMode="auto">
          <a:xfrm>
            <a:off x="1019175" y="3303588"/>
            <a:ext cx="7086600" cy="2822575"/>
          </a:xfrm>
          <a:prstGeom prst="rect">
            <a:avLst/>
          </a:prstGeom>
          <a:noFill/>
          <a:ln w="76200">
            <a:solidFill>
              <a:srgbClr val="FAFD00"/>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63493" name="Text Box 7"/>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sp>
        <p:nvSpPr>
          <p:cNvPr id="63494" name="Text Box 9"/>
          <p:cNvSpPr txBox="1">
            <a:spLocks noChangeArrowheads="1"/>
          </p:cNvSpPr>
          <p:nvPr/>
        </p:nvSpPr>
        <p:spPr bwMode="auto">
          <a:xfrm>
            <a:off x="647700" y="3541713"/>
            <a:ext cx="6307138"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pPr>
            <a:endParaRPr lang="en-US" sz="3600">
              <a:solidFill>
                <a:srgbClr val="00FF00"/>
              </a:solidFill>
              <a:latin typeface="Arial" panose="020B0604020202020204" pitchFamily="34" charset="0"/>
              <a:cs typeface="Arial" panose="020B0604020202020204" pitchFamily="34" charset="0"/>
            </a:endParaRPr>
          </a:p>
        </p:txBody>
      </p:sp>
      <p:sp>
        <p:nvSpPr>
          <p:cNvPr id="654346" name="Text Box 10"/>
          <p:cNvSpPr txBox="1">
            <a:spLocks noChangeArrowheads="1"/>
          </p:cNvSpPr>
          <p:nvPr/>
        </p:nvSpPr>
        <p:spPr bwMode="auto">
          <a:xfrm>
            <a:off x="5305425" y="3657600"/>
            <a:ext cx="2752725" cy="641350"/>
          </a:xfrm>
          <a:prstGeom prst="rect">
            <a:avLst/>
          </a:prstGeom>
          <a:noFill/>
          <a:ln w="12700">
            <a:noFill/>
            <a:miter lim="800000"/>
            <a:headEnd/>
            <a:tailEnd/>
          </a:ln>
          <a:effectLst>
            <a:outerShdw blurRad="63500" dist="107763" dir="2700000" algn="ctr" rotWithShape="0">
              <a:schemeClr val="bg2">
                <a:alpha val="74998"/>
              </a:schemeClr>
            </a:outerShdw>
          </a:effectLst>
        </p:spPr>
        <p:txBody>
          <a:bodyPr>
            <a:spAutoFit/>
          </a:bodyPr>
          <a:lstStyle/>
          <a:p>
            <a:pPr algn="ctr">
              <a:spcBef>
                <a:spcPct val="50000"/>
              </a:spcBef>
              <a:defRPr/>
            </a:pPr>
            <a:r>
              <a:rPr lang="ar-JO" sz="3600" dirty="0">
                <a:solidFill>
                  <a:srgbClr val="00FF00"/>
                </a:solidFill>
                <a:latin typeface="Arial" panose="020B0604020202020204" pitchFamily="34" charset="0"/>
                <a:ea typeface="+mn-ea"/>
                <a:cs typeface="Arial" panose="020B0604020202020204" pitchFamily="34" charset="0"/>
              </a:rPr>
              <a:t>البركات</a:t>
            </a:r>
            <a:endParaRPr lang="en-US" sz="3600" dirty="0">
              <a:solidFill>
                <a:srgbClr val="00FF00"/>
              </a:solidFill>
              <a:latin typeface="Arial" panose="020B0604020202020204" pitchFamily="34" charset="0"/>
              <a:ea typeface="+mn-ea"/>
              <a:cs typeface="Arial" panose="020B0604020202020204" pitchFamily="34" charset="0"/>
            </a:endParaRPr>
          </a:p>
        </p:txBody>
      </p:sp>
      <p:sp>
        <p:nvSpPr>
          <p:cNvPr id="654347" name="Text Box 11"/>
          <p:cNvSpPr txBox="1">
            <a:spLocks noChangeArrowheads="1"/>
          </p:cNvSpPr>
          <p:nvPr/>
        </p:nvSpPr>
        <p:spPr bwMode="auto">
          <a:xfrm>
            <a:off x="3722688" y="3670300"/>
            <a:ext cx="1574800" cy="1200329"/>
          </a:xfrm>
          <a:prstGeom prst="rect">
            <a:avLst/>
          </a:prstGeom>
          <a:noFill/>
          <a:ln w="12700">
            <a:noFill/>
            <a:miter lim="800000"/>
            <a:headEnd/>
            <a:tailEnd/>
          </a:ln>
          <a:effectLst>
            <a:outerShdw blurRad="63500" dist="107763" dir="2700000" algn="ctr" rotWithShape="0">
              <a:schemeClr val="bg2">
                <a:alpha val="74998"/>
              </a:schemeClr>
            </a:outerShdw>
          </a:effectLst>
        </p:spPr>
        <p:txBody>
          <a:bodyPr>
            <a:spAutoFit/>
          </a:bodyPr>
          <a:lstStyle/>
          <a:p>
            <a:pPr algn="ctr">
              <a:spcBef>
                <a:spcPct val="50000"/>
              </a:spcBef>
              <a:defRPr/>
            </a:pPr>
            <a:r>
              <a:rPr lang="ar-JO" sz="3600" dirty="0">
                <a:solidFill>
                  <a:srgbClr val="00FF00"/>
                </a:solidFill>
                <a:latin typeface="Arial" panose="020B0604020202020204" pitchFamily="34" charset="0"/>
                <a:ea typeface="+mn-ea"/>
                <a:cs typeface="Arial" panose="020B0604020202020204" pitchFamily="34" charset="0"/>
              </a:rPr>
              <a:t>النمو والكثرة</a:t>
            </a:r>
            <a:endParaRPr lang="en-US" sz="3600" dirty="0">
              <a:solidFill>
                <a:srgbClr val="00FF00"/>
              </a:solidFill>
              <a:latin typeface="Arial" panose="020B0604020202020204" pitchFamily="34" charset="0"/>
              <a:ea typeface="+mn-ea"/>
              <a:cs typeface="Arial" panose="020B0604020202020204" pitchFamily="34" charset="0"/>
            </a:endParaRPr>
          </a:p>
        </p:txBody>
      </p:sp>
      <p:sp>
        <p:nvSpPr>
          <p:cNvPr id="654348" name="Text Box 12"/>
          <p:cNvSpPr txBox="1">
            <a:spLocks noChangeArrowheads="1"/>
          </p:cNvSpPr>
          <p:nvPr/>
        </p:nvSpPr>
        <p:spPr bwMode="auto">
          <a:xfrm>
            <a:off x="1498600" y="3659188"/>
            <a:ext cx="1609725" cy="641350"/>
          </a:xfrm>
          <a:prstGeom prst="rect">
            <a:avLst/>
          </a:prstGeom>
          <a:noFill/>
          <a:ln w="12700">
            <a:noFill/>
            <a:miter lim="800000"/>
            <a:headEnd/>
            <a:tailEnd/>
          </a:ln>
          <a:effectLst>
            <a:outerShdw blurRad="63500" dist="107763" dir="2700000" algn="ctr" rotWithShape="0">
              <a:schemeClr val="bg2">
                <a:alpha val="74998"/>
              </a:schemeClr>
            </a:outerShdw>
          </a:effectLst>
        </p:spPr>
        <p:txBody>
          <a:bodyPr>
            <a:spAutoFit/>
          </a:bodyPr>
          <a:lstStyle/>
          <a:p>
            <a:pPr algn="ctr">
              <a:spcBef>
                <a:spcPct val="50000"/>
              </a:spcBef>
              <a:defRPr/>
            </a:pPr>
            <a:r>
              <a:rPr lang="ar-JO" sz="3600" dirty="0">
                <a:solidFill>
                  <a:srgbClr val="00FF00"/>
                </a:solidFill>
                <a:latin typeface="Arial" panose="020B0604020202020204" pitchFamily="34" charset="0"/>
                <a:ea typeface="+mn-ea"/>
                <a:cs typeface="Arial" panose="020B0604020202020204" pitchFamily="34" charset="0"/>
              </a:rPr>
              <a:t>الارض</a:t>
            </a:r>
            <a:endParaRPr lang="en-US" sz="3600" dirty="0">
              <a:solidFill>
                <a:srgbClr val="00FF00"/>
              </a:solidFill>
              <a:latin typeface="Arial" panose="020B0604020202020204" pitchFamily="34" charset="0"/>
              <a:ea typeface="+mn-ea"/>
              <a:cs typeface="Arial" panose="020B0604020202020204" pitchFamily="34" charset="0"/>
            </a:endParaRPr>
          </a:p>
        </p:txBody>
      </p:sp>
      <p:sp>
        <p:nvSpPr>
          <p:cNvPr id="654349" name="Text Box 13"/>
          <p:cNvSpPr txBox="1">
            <a:spLocks noChangeArrowheads="1"/>
          </p:cNvSpPr>
          <p:nvPr/>
        </p:nvSpPr>
        <p:spPr bwMode="auto">
          <a:xfrm>
            <a:off x="1460500" y="4364038"/>
            <a:ext cx="1684338" cy="701675"/>
          </a:xfrm>
          <a:prstGeom prst="rect">
            <a:avLst/>
          </a:prstGeom>
          <a:noFill/>
          <a:ln w="12700">
            <a:noFill/>
            <a:miter lim="800000"/>
            <a:headEnd/>
            <a:tailEnd/>
          </a:ln>
          <a:effectLst>
            <a:outerShdw blurRad="63500" dist="107763" dir="2700000" algn="ctr" rotWithShape="0">
              <a:schemeClr val="bg2">
                <a:alpha val="74998"/>
              </a:schemeClr>
            </a:outerShdw>
          </a:effectLst>
        </p:spPr>
        <p:txBody>
          <a:bodyPr>
            <a:spAutoFit/>
          </a:bodyPr>
          <a:lstStyle/>
          <a:p>
            <a:pPr algn="ctr">
              <a:spcBef>
                <a:spcPct val="50000"/>
              </a:spcBef>
              <a:defRPr/>
            </a:pPr>
            <a:r>
              <a:rPr lang="ar-JO" sz="4000" b="0" dirty="0">
                <a:solidFill>
                  <a:srgbClr val="FAFD00"/>
                </a:solidFill>
                <a:latin typeface="Arial" panose="020B0604020202020204" pitchFamily="34" charset="0"/>
                <a:ea typeface="+mn-ea"/>
                <a:cs typeface="Arial" panose="020B0604020202020204" pitchFamily="34" charset="0"/>
              </a:rPr>
              <a:t>الارض</a:t>
            </a:r>
            <a:endParaRPr lang="en-US" sz="4000" b="0" dirty="0">
              <a:solidFill>
                <a:srgbClr val="FAFD00"/>
              </a:solidFill>
              <a:latin typeface="Arial" panose="020B0604020202020204" pitchFamily="34" charset="0"/>
              <a:ea typeface="+mn-ea"/>
              <a:cs typeface="Arial" panose="020B0604020202020204" pitchFamily="34" charset="0"/>
            </a:endParaRPr>
          </a:p>
        </p:txBody>
      </p:sp>
      <p:sp>
        <p:nvSpPr>
          <p:cNvPr id="654352" name="Text Box 16"/>
          <p:cNvSpPr txBox="1">
            <a:spLocks noChangeArrowheads="1"/>
          </p:cNvSpPr>
          <p:nvPr/>
        </p:nvSpPr>
        <p:spPr bwMode="auto">
          <a:xfrm>
            <a:off x="2555875" y="1878013"/>
            <a:ext cx="4062413" cy="579437"/>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p>
            <a:pPr algn="ctr">
              <a:spcBef>
                <a:spcPct val="50000"/>
              </a:spcBef>
              <a:defRPr/>
            </a:pPr>
            <a:r>
              <a:rPr lang="ar-JO" sz="3200" i="1" dirty="0">
                <a:solidFill>
                  <a:srgbClr val="00FF00"/>
                </a:solidFill>
                <a:latin typeface="Arial" panose="020B0604020202020204" pitchFamily="34" charset="0"/>
                <a:ea typeface="+mn-ea"/>
                <a:cs typeface="Arial" panose="020B0604020202020204" pitchFamily="34" charset="0"/>
              </a:rPr>
              <a:t>تكوين12 :1- 3</a:t>
            </a:r>
            <a:endParaRPr lang="en-US" sz="3200" i="1" dirty="0">
              <a:solidFill>
                <a:srgbClr val="00FF00"/>
              </a:solidFill>
              <a:latin typeface="Arial" panose="020B0604020202020204" pitchFamily="34" charset="0"/>
              <a:ea typeface="+mn-ea"/>
              <a:cs typeface="Arial" panose="020B0604020202020204" pitchFamily="34" charset="0"/>
            </a:endParaRPr>
          </a:p>
        </p:txBody>
      </p:sp>
      <p:sp>
        <p:nvSpPr>
          <p:cNvPr id="654353" name="Rectangle 17"/>
          <p:cNvSpPr>
            <a:spLocks noChangeArrowheads="1"/>
          </p:cNvSpPr>
          <p:nvPr/>
        </p:nvSpPr>
        <p:spPr bwMode="auto">
          <a:xfrm>
            <a:off x="3249613" y="1323975"/>
            <a:ext cx="2651125" cy="582613"/>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a:defRPr/>
            </a:pPr>
            <a:r>
              <a:rPr lang="en-US" sz="3200" dirty="0">
                <a:solidFill>
                  <a:srgbClr val="FAFD00"/>
                </a:solidFill>
                <a:latin typeface="Arial" panose="020B0604020202020204" pitchFamily="34" charset="0"/>
                <a:cs typeface="Arial" panose="020B0604020202020204" pitchFamily="34" charset="0"/>
              </a:rPr>
              <a:t>(</a:t>
            </a:r>
            <a:r>
              <a:rPr lang="en-US" altLang="ja-JP" sz="3200" dirty="0">
                <a:solidFill>
                  <a:srgbClr val="FAFD00"/>
                </a:solidFill>
                <a:latin typeface="Arial" panose="020B0604020202020204" pitchFamily="34" charset="0"/>
                <a:cs typeface="Arial" panose="020B0604020202020204" pitchFamily="34" charset="0"/>
              </a:rPr>
              <a:t>"</a:t>
            </a:r>
            <a:r>
              <a:rPr lang="ar-JO" sz="3200" dirty="0">
                <a:solidFill>
                  <a:srgbClr val="FAFD00"/>
                </a:solidFill>
                <a:latin typeface="Arial" panose="020B0604020202020204" pitchFamily="34" charset="0"/>
                <a:cs typeface="Arial" panose="020B0604020202020204" pitchFamily="34" charset="0"/>
              </a:rPr>
              <a:t>النداء</a:t>
            </a:r>
            <a:r>
              <a:rPr lang="en-US" altLang="ja-JP" sz="3200" dirty="0">
                <a:solidFill>
                  <a:srgbClr val="FAFD00"/>
                </a:solidFill>
                <a:latin typeface="Arial" panose="020B0604020202020204" pitchFamily="34" charset="0"/>
                <a:cs typeface="Arial" panose="020B0604020202020204" pitchFamily="34" charset="0"/>
              </a:rPr>
              <a:t>"</a:t>
            </a:r>
            <a:r>
              <a:rPr lang="en-US" sz="3200" dirty="0">
                <a:solidFill>
                  <a:srgbClr val="FAFD00"/>
                </a:solidFill>
                <a:latin typeface="Arial" panose="020B0604020202020204" pitchFamily="34" charset="0"/>
                <a:cs typeface="Arial" panose="020B0604020202020204" pitchFamily="34" charset="0"/>
              </a:rPr>
              <a:t>)</a:t>
            </a:r>
            <a:endParaRPr lang="en-US" sz="2400" b="0" dirty="0">
              <a:solidFill>
                <a:srgbClr val="00FF00"/>
              </a:solidFill>
              <a:latin typeface="Arial" panose="020B0604020202020204" pitchFamily="34" charset="0"/>
              <a:cs typeface="Arial" panose="020B0604020202020204" pitchFamily="34" charset="0"/>
            </a:endParaRPr>
          </a:p>
        </p:txBody>
      </p:sp>
      <p:sp>
        <p:nvSpPr>
          <p:cNvPr id="654354" name="Line 18"/>
          <p:cNvSpPr>
            <a:spLocks noChangeShapeType="1"/>
          </p:cNvSpPr>
          <p:nvPr/>
        </p:nvSpPr>
        <p:spPr bwMode="auto">
          <a:xfrm flipH="1">
            <a:off x="2300288" y="2468563"/>
            <a:ext cx="2238375" cy="1203325"/>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654355" name="Line 19"/>
          <p:cNvSpPr>
            <a:spLocks noChangeShapeType="1"/>
          </p:cNvSpPr>
          <p:nvPr/>
        </p:nvSpPr>
        <p:spPr bwMode="auto">
          <a:xfrm flipH="1">
            <a:off x="4538663" y="2451100"/>
            <a:ext cx="0" cy="1246188"/>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654356" name="Line 20"/>
          <p:cNvSpPr>
            <a:spLocks noChangeShapeType="1"/>
          </p:cNvSpPr>
          <p:nvPr/>
        </p:nvSpPr>
        <p:spPr bwMode="auto">
          <a:xfrm>
            <a:off x="4524375" y="2465388"/>
            <a:ext cx="2163763" cy="1206500"/>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nvGrpSpPr>
          <p:cNvPr id="63504" name="Group 21"/>
          <p:cNvGrpSpPr>
            <a:grpSpLocks/>
          </p:cNvGrpSpPr>
          <p:nvPr/>
        </p:nvGrpSpPr>
        <p:grpSpPr bwMode="auto">
          <a:xfrm>
            <a:off x="7912100" y="3429000"/>
            <a:ext cx="1022350" cy="1352550"/>
            <a:chOff x="4984" y="2160"/>
            <a:chExt cx="644" cy="852"/>
          </a:xfrm>
        </p:grpSpPr>
        <p:sp>
          <p:nvSpPr>
            <p:cNvPr id="63507" name="Rectangle 22"/>
            <p:cNvSpPr>
              <a:spLocks noChangeArrowheads="1"/>
            </p:cNvSpPr>
            <p:nvPr/>
          </p:nvSpPr>
          <p:spPr bwMode="auto">
            <a:xfrm>
              <a:off x="5151" y="2774"/>
              <a:ext cx="160" cy="73"/>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63508" name="Rectangle 23"/>
            <p:cNvSpPr>
              <a:spLocks noChangeArrowheads="1"/>
            </p:cNvSpPr>
            <p:nvPr/>
          </p:nvSpPr>
          <p:spPr bwMode="auto">
            <a:xfrm>
              <a:off x="5116" y="2744"/>
              <a:ext cx="188"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63509" name="AutoShape 24"/>
            <p:cNvSpPr>
              <a:spLocks noChangeArrowheads="1"/>
            </p:cNvSpPr>
            <p:nvPr/>
          </p:nvSpPr>
          <p:spPr bwMode="auto">
            <a:xfrm>
              <a:off x="5008" y="2178"/>
              <a:ext cx="460" cy="212"/>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63510" name="Rectangle 25"/>
            <p:cNvSpPr>
              <a:spLocks noChangeArrowheads="1"/>
            </p:cNvSpPr>
            <p:nvPr/>
          </p:nvSpPr>
          <p:spPr bwMode="auto">
            <a:xfrm>
              <a:off x="5007" y="2278"/>
              <a:ext cx="600" cy="72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63511" name="AutoShape 26"/>
            <p:cNvSpPr>
              <a:spLocks noChangeArrowheads="1"/>
            </p:cNvSpPr>
            <p:nvPr/>
          </p:nvSpPr>
          <p:spPr bwMode="auto">
            <a:xfrm>
              <a:off x="5020" y="2196"/>
              <a:ext cx="440" cy="212"/>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63512" name="Line 27"/>
            <p:cNvSpPr>
              <a:spLocks noChangeShapeType="1"/>
            </p:cNvSpPr>
            <p:nvPr/>
          </p:nvSpPr>
          <p:spPr bwMode="auto">
            <a:xfrm>
              <a:off x="5035" y="2418"/>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3513" name="Line 28"/>
            <p:cNvSpPr>
              <a:spLocks noChangeShapeType="1"/>
            </p:cNvSpPr>
            <p:nvPr/>
          </p:nvSpPr>
          <p:spPr bwMode="auto">
            <a:xfrm>
              <a:off x="5035" y="2530"/>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3514" name="Line 29"/>
            <p:cNvSpPr>
              <a:spLocks noChangeShapeType="1"/>
            </p:cNvSpPr>
            <p:nvPr/>
          </p:nvSpPr>
          <p:spPr bwMode="auto">
            <a:xfrm>
              <a:off x="5035" y="2642"/>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3515" name="Line 30"/>
            <p:cNvSpPr>
              <a:spLocks noChangeShapeType="1"/>
            </p:cNvSpPr>
            <p:nvPr/>
          </p:nvSpPr>
          <p:spPr bwMode="auto">
            <a:xfrm>
              <a:off x="5035" y="2754"/>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3516" name="Line 31"/>
            <p:cNvSpPr>
              <a:spLocks noChangeShapeType="1"/>
            </p:cNvSpPr>
            <p:nvPr/>
          </p:nvSpPr>
          <p:spPr bwMode="auto">
            <a:xfrm>
              <a:off x="5043" y="2866"/>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3517" name="Rectangle 32"/>
            <p:cNvSpPr>
              <a:spLocks noChangeArrowheads="1"/>
            </p:cNvSpPr>
            <p:nvPr/>
          </p:nvSpPr>
          <p:spPr bwMode="auto">
            <a:xfrm>
              <a:off x="5044" y="2160"/>
              <a:ext cx="378"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MOSES</a:t>
              </a:r>
            </a:p>
          </p:txBody>
        </p:sp>
        <p:sp>
          <p:nvSpPr>
            <p:cNvPr id="63518" name="Rectangle 33"/>
            <p:cNvSpPr>
              <a:spLocks noChangeArrowheads="1"/>
            </p:cNvSpPr>
            <p:nvPr/>
          </p:nvSpPr>
          <p:spPr bwMode="auto">
            <a:xfrm>
              <a:off x="5138" y="2420"/>
              <a:ext cx="289"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Sinai</a:t>
              </a:r>
            </a:p>
          </p:txBody>
        </p:sp>
        <p:sp>
          <p:nvSpPr>
            <p:cNvPr id="63519" name="Rectangle 34"/>
            <p:cNvSpPr>
              <a:spLocks noChangeArrowheads="1"/>
            </p:cNvSpPr>
            <p:nvPr/>
          </p:nvSpPr>
          <p:spPr bwMode="auto">
            <a:xfrm>
              <a:off x="5087" y="2536"/>
              <a:ext cx="410"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M - C - C</a:t>
              </a:r>
            </a:p>
          </p:txBody>
        </p:sp>
        <p:sp>
          <p:nvSpPr>
            <p:cNvPr id="63520" name="Rectangle 35"/>
            <p:cNvSpPr>
              <a:spLocks noChangeArrowheads="1"/>
            </p:cNvSpPr>
            <p:nvPr/>
          </p:nvSpPr>
          <p:spPr bwMode="auto">
            <a:xfrm>
              <a:off x="4984" y="2644"/>
              <a:ext cx="64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dirty="0">
                  <a:solidFill>
                    <a:srgbClr val="000000"/>
                  </a:solidFill>
                  <a:latin typeface="Arial" panose="020B0604020202020204" pitchFamily="34" charset="0"/>
                  <a:cs typeface="Arial" panose="020B0604020202020204" pitchFamily="34" charset="0"/>
                </a:rPr>
                <a:t>Kadesh </a:t>
              </a:r>
              <a:r>
                <a:rPr lang="en-US" sz="900" dirty="0" err="1">
                  <a:solidFill>
                    <a:srgbClr val="000000"/>
                  </a:solidFill>
                  <a:latin typeface="Arial" panose="020B0604020202020204" pitchFamily="34" charset="0"/>
                  <a:cs typeface="Arial" panose="020B0604020202020204" pitchFamily="34" charset="0"/>
                </a:rPr>
                <a:t>Barnea</a:t>
              </a:r>
              <a:endParaRPr lang="en-US" sz="900" dirty="0">
                <a:solidFill>
                  <a:srgbClr val="000000"/>
                </a:solidFill>
                <a:latin typeface="Arial" panose="020B0604020202020204" pitchFamily="34" charset="0"/>
                <a:cs typeface="Arial" panose="020B0604020202020204" pitchFamily="34" charset="0"/>
              </a:endParaRPr>
            </a:p>
          </p:txBody>
        </p:sp>
        <p:sp>
          <p:nvSpPr>
            <p:cNvPr id="63521" name="Rectangle 36"/>
            <p:cNvSpPr>
              <a:spLocks noChangeArrowheads="1"/>
            </p:cNvSpPr>
            <p:nvPr/>
          </p:nvSpPr>
          <p:spPr bwMode="auto">
            <a:xfrm>
              <a:off x="5208" y="2760"/>
              <a:ext cx="196"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40</a:t>
              </a:r>
            </a:p>
          </p:txBody>
        </p:sp>
        <p:sp>
          <p:nvSpPr>
            <p:cNvPr id="63522" name="Rectangle 37"/>
            <p:cNvSpPr>
              <a:spLocks noChangeArrowheads="1"/>
            </p:cNvSpPr>
            <p:nvPr/>
          </p:nvSpPr>
          <p:spPr bwMode="auto">
            <a:xfrm>
              <a:off x="5060" y="2868"/>
              <a:ext cx="48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5 Sermons</a:t>
              </a:r>
            </a:p>
          </p:txBody>
        </p:sp>
        <p:sp>
          <p:nvSpPr>
            <p:cNvPr id="63523" name="Line 38"/>
            <p:cNvSpPr>
              <a:spLocks noChangeShapeType="1"/>
            </p:cNvSpPr>
            <p:nvPr/>
          </p:nvSpPr>
          <p:spPr bwMode="auto">
            <a:xfrm>
              <a:off x="5031" y="2978"/>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3524" name="Rectangle 39"/>
            <p:cNvSpPr>
              <a:spLocks noChangeArrowheads="1"/>
            </p:cNvSpPr>
            <p:nvPr/>
          </p:nvSpPr>
          <p:spPr bwMode="auto">
            <a:xfrm>
              <a:off x="5115" y="2312"/>
              <a:ext cx="378"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Exodus</a:t>
              </a:r>
            </a:p>
          </p:txBody>
        </p:sp>
      </p:grpSp>
      <p:sp>
        <p:nvSpPr>
          <p:cNvPr id="654376" name="Rectangle 40"/>
          <p:cNvSpPr>
            <a:spLocks noChangeArrowheads="1"/>
          </p:cNvSpPr>
          <p:nvPr/>
        </p:nvSpPr>
        <p:spPr bwMode="auto">
          <a:xfrm>
            <a:off x="8098485" y="6533277"/>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30</a:t>
            </a:r>
          </a:p>
        </p:txBody>
      </p:sp>
      <p:sp>
        <p:nvSpPr>
          <p:cNvPr id="654377" name="AutoShape 41"/>
          <p:cNvSpPr>
            <a:spLocks noChangeArrowheads="1"/>
          </p:cNvSpPr>
          <p:nvPr/>
        </p:nvSpPr>
        <p:spPr bwMode="auto">
          <a:xfrm>
            <a:off x="1089025" y="4365625"/>
            <a:ext cx="2476500" cy="1695450"/>
          </a:xfrm>
          <a:prstGeom prst="roundRect">
            <a:avLst>
              <a:gd name="adj" fmla="val 16667"/>
            </a:avLst>
          </a:prstGeom>
          <a:noFill/>
          <a:ln w="76200">
            <a:solidFill>
              <a:srgbClr val="FF0000"/>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38" name="Rectangle 60"/>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9" name="Rectangle 61"/>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40" name="AutoShape 62"/>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41" name="Rectangle 63"/>
          <p:cNvSpPr>
            <a:spLocks noChangeArrowheads="1"/>
          </p:cNvSpPr>
          <p:nvPr/>
        </p:nvSpPr>
        <p:spPr bwMode="auto">
          <a:xfrm>
            <a:off x="7948613" y="3616324"/>
            <a:ext cx="952500" cy="1229445"/>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42" name="AutoShape 64"/>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43" name="Line 65"/>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4" name="Line 66"/>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5" name="Line 67"/>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6" name="Line 68"/>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7" name="Line 69"/>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8" name="Rectangle 70"/>
          <p:cNvSpPr>
            <a:spLocks noChangeArrowheads="1"/>
          </p:cNvSpPr>
          <p:nvPr/>
        </p:nvSpPr>
        <p:spPr bwMode="auto">
          <a:xfrm>
            <a:off x="8007350" y="3429000"/>
            <a:ext cx="41678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موسى</a:t>
            </a:r>
            <a:endParaRPr lang="en-US" sz="900" dirty="0">
              <a:solidFill>
                <a:srgbClr val="000000"/>
              </a:solidFill>
              <a:latin typeface="Arial" panose="020B0604020202020204" pitchFamily="34" charset="0"/>
              <a:cs typeface="Arial" panose="020B0604020202020204" pitchFamily="34" charset="0"/>
            </a:endParaRPr>
          </a:p>
        </p:txBody>
      </p:sp>
      <p:sp>
        <p:nvSpPr>
          <p:cNvPr id="49" name="Rectangle 71"/>
          <p:cNvSpPr>
            <a:spLocks noChangeArrowheads="1"/>
          </p:cNvSpPr>
          <p:nvPr/>
        </p:nvSpPr>
        <p:spPr bwMode="auto">
          <a:xfrm>
            <a:off x="8156575" y="3841750"/>
            <a:ext cx="399147"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سيناء</a:t>
            </a:r>
            <a:endParaRPr lang="en-US" sz="900" dirty="0">
              <a:solidFill>
                <a:srgbClr val="000000"/>
              </a:solidFill>
              <a:latin typeface="Arial" panose="020B0604020202020204" pitchFamily="34" charset="0"/>
              <a:cs typeface="Arial" panose="020B0604020202020204" pitchFamily="34" charset="0"/>
            </a:endParaRPr>
          </a:p>
        </p:txBody>
      </p:sp>
      <p:sp>
        <p:nvSpPr>
          <p:cNvPr id="50" name="Rectangle 72"/>
          <p:cNvSpPr>
            <a:spLocks noChangeArrowheads="1"/>
          </p:cNvSpPr>
          <p:nvPr/>
        </p:nvSpPr>
        <p:spPr bwMode="auto">
          <a:xfrm>
            <a:off x="8075613" y="4025900"/>
            <a:ext cx="50654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أ – أ - م</a:t>
            </a:r>
            <a:endParaRPr lang="en-US" sz="900" dirty="0">
              <a:solidFill>
                <a:srgbClr val="000000"/>
              </a:solidFill>
              <a:latin typeface="Arial" panose="020B0604020202020204" pitchFamily="34" charset="0"/>
              <a:cs typeface="Arial" panose="020B0604020202020204" pitchFamily="34" charset="0"/>
            </a:endParaRPr>
          </a:p>
        </p:txBody>
      </p:sp>
      <p:sp>
        <p:nvSpPr>
          <p:cNvPr id="51" name="Rectangle 73"/>
          <p:cNvSpPr>
            <a:spLocks noChangeArrowheads="1"/>
          </p:cNvSpPr>
          <p:nvPr/>
        </p:nvSpPr>
        <p:spPr bwMode="auto">
          <a:xfrm>
            <a:off x="7912100" y="4197350"/>
            <a:ext cx="718144"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قادش برنبع   </a:t>
            </a:r>
            <a:endParaRPr lang="en-US" sz="900" dirty="0">
              <a:solidFill>
                <a:srgbClr val="000000"/>
              </a:solidFill>
              <a:latin typeface="Arial" panose="020B0604020202020204" pitchFamily="34" charset="0"/>
              <a:cs typeface="Arial" panose="020B0604020202020204" pitchFamily="34" charset="0"/>
            </a:endParaRPr>
          </a:p>
        </p:txBody>
      </p:sp>
      <p:sp>
        <p:nvSpPr>
          <p:cNvPr id="52" name="Rectangle 74"/>
          <p:cNvSpPr>
            <a:spLocks noChangeArrowheads="1"/>
          </p:cNvSpPr>
          <p:nvPr/>
        </p:nvSpPr>
        <p:spPr bwMode="auto">
          <a:xfrm>
            <a:off x="8267700" y="4381500"/>
            <a:ext cx="31098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40</a:t>
            </a:r>
          </a:p>
        </p:txBody>
      </p:sp>
      <p:sp>
        <p:nvSpPr>
          <p:cNvPr id="53" name="Rectangle 75"/>
          <p:cNvSpPr>
            <a:spLocks noChangeArrowheads="1"/>
          </p:cNvSpPr>
          <p:nvPr/>
        </p:nvSpPr>
        <p:spPr bwMode="auto">
          <a:xfrm>
            <a:off x="8032750" y="4552950"/>
            <a:ext cx="610744"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مراسم 5   </a:t>
            </a:r>
            <a:endParaRPr lang="en-US" sz="900" dirty="0">
              <a:solidFill>
                <a:srgbClr val="000000"/>
              </a:solidFill>
              <a:latin typeface="Arial" panose="020B0604020202020204" pitchFamily="34" charset="0"/>
              <a:cs typeface="Arial" panose="020B0604020202020204" pitchFamily="34" charset="0"/>
            </a:endParaRPr>
          </a:p>
        </p:txBody>
      </p:sp>
      <p:sp>
        <p:nvSpPr>
          <p:cNvPr id="54" name="Rectangle 77"/>
          <p:cNvSpPr>
            <a:spLocks noChangeArrowheads="1"/>
          </p:cNvSpPr>
          <p:nvPr/>
        </p:nvSpPr>
        <p:spPr bwMode="auto">
          <a:xfrm>
            <a:off x="8120063" y="3670300"/>
            <a:ext cx="46487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الخروج</a:t>
            </a:r>
            <a:endParaRPr lang="en-US" sz="900"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654377"/>
                                        </p:tgtEl>
                                        <p:attrNameLst>
                                          <p:attrName>style.visibility</p:attrName>
                                        </p:attrNameLst>
                                      </p:cBhvr>
                                      <p:to>
                                        <p:strVal val="visible"/>
                                      </p:to>
                                    </p:set>
                                    <p:anim calcmode="lin" valueType="num">
                                      <p:cBhvr>
                                        <p:cTn id="7" dur="500" fill="hold"/>
                                        <p:tgtEl>
                                          <p:spTgt spid="654377"/>
                                        </p:tgtEl>
                                        <p:attrNameLst>
                                          <p:attrName>ppt_w</p:attrName>
                                        </p:attrNameLst>
                                      </p:cBhvr>
                                      <p:tavLst>
                                        <p:tav tm="0">
                                          <p:val>
                                            <p:fltVal val="0"/>
                                          </p:val>
                                        </p:tav>
                                        <p:tav tm="100000">
                                          <p:val>
                                            <p:strVal val="#ppt_w"/>
                                          </p:val>
                                        </p:tav>
                                      </p:tavLst>
                                    </p:anim>
                                    <p:anim calcmode="lin" valueType="num">
                                      <p:cBhvr>
                                        <p:cTn id="8" dur="500" fill="hold"/>
                                        <p:tgtEl>
                                          <p:spTgt spid="654377"/>
                                        </p:tgtEl>
                                        <p:attrNameLst>
                                          <p:attrName>ppt_h</p:attrName>
                                        </p:attrNameLst>
                                      </p:cBhvr>
                                      <p:tavLst>
                                        <p:tav tm="0">
                                          <p:val>
                                            <p:fltVal val="0"/>
                                          </p:val>
                                        </p:tav>
                                        <p:tav tm="100000">
                                          <p:val>
                                            <p:strVal val="#ppt_h"/>
                                          </p:val>
                                        </p:tav>
                                      </p:tavLst>
                                    </p:anim>
                                    <p:anim calcmode="lin" valueType="num">
                                      <p:cBhvr>
                                        <p:cTn id="9" dur="500" fill="hold"/>
                                        <p:tgtEl>
                                          <p:spTgt spid="654377"/>
                                        </p:tgtEl>
                                        <p:attrNameLst>
                                          <p:attrName>ppt_x</p:attrName>
                                        </p:attrNameLst>
                                      </p:cBhvr>
                                      <p:tavLst>
                                        <p:tav tm="0">
                                          <p:val>
                                            <p:fltVal val="0.5"/>
                                          </p:val>
                                        </p:tav>
                                        <p:tav tm="100000">
                                          <p:val>
                                            <p:strVal val="#ppt_x"/>
                                          </p:val>
                                        </p:tav>
                                      </p:tavLst>
                                    </p:anim>
                                    <p:anim calcmode="lin" valueType="num">
                                      <p:cBhvr>
                                        <p:cTn id="10" dur="500" fill="hold"/>
                                        <p:tgtEl>
                                          <p:spTgt spid="6543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37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2"/>
          <p:cNvGrpSpPr>
            <a:grpSpLocks/>
          </p:cNvGrpSpPr>
          <p:nvPr/>
        </p:nvGrpSpPr>
        <p:grpSpPr bwMode="auto">
          <a:xfrm>
            <a:off x="4130690" y="546100"/>
            <a:ext cx="1125541" cy="5051425"/>
            <a:chOff x="2602" y="344"/>
            <a:chExt cx="709" cy="3182"/>
          </a:xfrm>
        </p:grpSpPr>
        <p:sp>
          <p:nvSpPr>
            <p:cNvPr id="65790" name="Freeform 3"/>
            <p:cNvSpPr>
              <a:spLocks/>
            </p:cNvSpPr>
            <p:nvPr/>
          </p:nvSpPr>
          <p:spPr bwMode="auto">
            <a:xfrm>
              <a:off x="3113" y="1358"/>
              <a:ext cx="129" cy="49"/>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791" name="AutoShape 4"/>
            <p:cNvSpPr>
              <a:spLocks noChangeArrowheads="1"/>
            </p:cNvSpPr>
            <p:nvPr/>
          </p:nvSpPr>
          <p:spPr bwMode="auto">
            <a:xfrm>
              <a:off x="2665" y="1290"/>
              <a:ext cx="460" cy="569"/>
            </a:xfrm>
            <a:prstGeom prst="roundRect">
              <a:avLst>
                <a:gd name="adj" fmla="val 16667"/>
              </a:avLst>
            </a:prstGeom>
            <a:solidFill>
              <a:srgbClr val="E7EC26"/>
            </a:solidFill>
            <a:ln w="38100">
              <a:solidFill>
                <a:schemeClr val="bg2"/>
              </a:solidFill>
              <a:round/>
              <a:headEnd/>
              <a:tailEnd/>
            </a:ln>
          </p:spPr>
          <p:txBody>
            <a:bodyPr wrap="none" anchor="ctr"/>
            <a:lstStyle/>
            <a:p>
              <a:pPr algn="l"/>
              <a:endParaRPr lang="en-US">
                <a:latin typeface="Arial" panose="020B0604020202020204" pitchFamily="34" charset="0"/>
                <a:cs typeface="Arial" panose="020B0604020202020204" pitchFamily="34" charset="0"/>
              </a:endParaRPr>
            </a:p>
          </p:txBody>
        </p:sp>
        <p:sp>
          <p:nvSpPr>
            <p:cNvPr id="65792" name="Rectangle 5"/>
            <p:cNvSpPr>
              <a:spLocks noChangeArrowheads="1"/>
            </p:cNvSpPr>
            <p:nvPr/>
          </p:nvSpPr>
          <p:spPr bwMode="auto">
            <a:xfrm>
              <a:off x="2664" y="1389"/>
              <a:ext cx="600" cy="661"/>
            </a:xfrm>
            <a:prstGeom prst="rect">
              <a:avLst/>
            </a:prstGeom>
            <a:solidFill>
              <a:srgbClr val="FFFF00"/>
            </a:solidFill>
            <a:ln w="38100">
              <a:solidFill>
                <a:srgbClr val="000000"/>
              </a:solidFill>
              <a:miter lim="800000"/>
              <a:headEnd/>
              <a:tailEnd/>
            </a:ln>
          </p:spPr>
          <p:txBody>
            <a:bodyPr wrap="none" anchor="ctr"/>
            <a:lstStyle/>
            <a:p>
              <a:pPr algn="l"/>
              <a:endParaRPr lang="en-US">
                <a:latin typeface="Arial" panose="020B0604020202020204" pitchFamily="34" charset="0"/>
                <a:cs typeface="Arial" panose="020B0604020202020204" pitchFamily="34" charset="0"/>
              </a:endParaRPr>
            </a:p>
          </p:txBody>
        </p:sp>
        <p:sp>
          <p:nvSpPr>
            <p:cNvPr id="65793" name="Freeform 6"/>
            <p:cNvSpPr>
              <a:spLocks/>
            </p:cNvSpPr>
            <p:nvPr/>
          </p:nvSpPr>
          <p:spPr bwMode="auto">
            <a:xfrm>
              <a:off x="3039" y="2248"/>
              <a:ext cx="129" cy="49"/>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794" name="Rectangle 7"/>
            <p:cNvSpPr>
              <a:spLocks noChangeArrowheads="1"/>
            </p:cNvSpPr>
            <p:nvPr/>
          </p:nvSpPr>
          <p:spPr bwMode="auto">
            <a:xfrm>
              <a:off x="2775" y="2456"/>
              <a:ext cx="192" cy="72"/>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95" name="Freeform 8"/>
            <p:cNvSpPr>
              <a:spLocks/>
            </p:cNvSpPr>
            <p:nvPr/>
          </p:nvSpPr>
          <p:spPr bwMode="auto">
            <a:xfrm>
              <a:off x="3036" y="2223"/>
              <a:ext cx="148" cy="76"/>
            </a:xfrm>
            <a:custGeom>
              <a:avLst/>
              <a:gdLst>
                <a:gd name="T0" fmla="*/ 584 w 129"/>
                <a:gd name="T1" fmla="*/ 5964 h 49"/>
                <a:gd name="T2" fmla="*/ 0 w 129"/>
                <a:gd name="T3" fmla="*/ 5964 h 49"/>
                <a:gd name="T4" fmla="*/ 0 w 129"/>
                <a:gd name="T5" fmla="*/ 0 h 49"/>
                <a:gd name="T6" fmla="*/ 584 w 129"/>
                <a:gd name="T7" fmla="*/ 5964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796" name="AutoShape 9"/>
            <p:cNvSpPr>
              <a:spLocks noChangeArrowheads="1"/>
            </p:cNvSpPr>
            <p:nvPr/>
          </p:nvSpPr>
          <p:spPr bwMode="auto">
            <a:xfrm>
              <a:off x="2672" y="2169"/>
              <a:ext cx="460" cy="183"/>
            </a:xfrm>
            <a:prstGeom prst="roundRect">
              <a:avLst>
                <a:gd name="adj" fmla="val 16667"/>
              </a:avLst>
            </a:prstGeom>
            <a:solidFill>
              <a:srgbClr val="E7EC26"/>
            </a:solidFill>
            <a:ln w="38100">
              <a:solidFill>
                <a:schemeClr val="bg2"/>
              </a:solidFill>
              <a:round/>
              <a:headEnd/>
              <a:tailEnd/>
            </a:ln>
          </p:spPr>
          <p:txBody>
            <a:bodyPr wrap="none" anchor="ctr"/>
            <a:lstStyle/>
            <a:p>
              <a:pPr algn="l"/>
              <a:endParaRPr lang="en-US">
                <a:latin typeface="Arial" panose="020B0604020202020204" pitchFamily="34" charset="0"/>
                <a:cs typeface="Arial" panose="020B0604020202020204" pitchFamily="34" charset="0"/>
              </a:endParaRPr>
            </a:p>
          </p:txBody>
        </p:sp>
        <p:sp>
          <p:nvSpPr>
            <p:cNvPr id="65797" name="Rectangle 10"/>
            <p:cNvSpPr>
              <a:spLocks noChangeArrowheads="1"/>
            </p:cNvSpPr>
            <p:nvPr/>
          </p:nvSpPr>
          <p:spPr bwMode="auto">
            <a:xfrm>
              <a:off x="2673" y="2262"/>
              <a:ext cx="600" cy="314"/>
            </a:xfrm>
            <a:prstGeom prst="rect">
              <a:avLst/>
            </a:prstGeom>
            <a:solidFill>
              <a:srgbClr val="FFFF00"/>
            </a:solidFill>
            <a:ln w="38100">
              <a:solidFill>
                <a:srgbClr val="000000"/>
              </a:solidFill>
              <a:miter lim="800000"/>
              <a:headEnd/>
              <a:tailEnd/>
            </a:ln>
          </p:spPr>
          <p:txBody>
            <a:bodyPr wrap="none" anchor="ctr"/>
            <a:lstStyle/>
            <a:p>
              <a:pPr algn="l"/>
              <a:endParaRPr lang="en-US">
                <a:latin typeface="Arial" panose="020B0604020202020204" pitchFamily="34" charset="0"/>
                <a:cs typeface="Arial" panose="020B0604020202020204" pitchFamily="34" charset="0"/>
              </a:endParaRPr>
            </a:p>
          </p:txBody>
        </p:sp>
        <p:sp>
          <p:nvSpPr>
            <p:cNvPr id="65798" name="Rectangle 11"/>
            <p:cNvSpPr>
              <a:spLocks noChangeArrowheads="1"/>
            </p:cNvSpPr>
            <p:nvPr/>
          </p:nvSpPr>
          <p:spPr bwMode="auto">
            <a:xfrm>
              <a:off x="2743" y="2425"/>
              <a:ext cx="324" cy="120"/>
            </a:xfrm>
            <a:prstGeom prst="rect">
              <a:avLst/>
            </a:prstGeom>
            <a:solidFill>
              <a:srgbClr val="FFFF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99" name="AutoShape 12"/>
            <p:cNvSpPr>
              <a:spLocks noChangeArrowheads="1"/>
            </p:cNvSpPr>
            <p:nvPr/>
          </p:nvSpPr>
          <p:spPr bwMode="auto">
            <a:xfrm>
              <a:off x="2639" y="355"/>
              <a:ext cx="460" cy="687"/>
            </a:xfrm>
            <a:prstGeom prst="roundRect">
              <a:avLst>
                <a:gd name="adj" fmla="val 16667"/>
              </a:avLst>
            </a:prstGeom>
            <a:solidFill>
              <a:srgbClr val="E7EC26"/>
            </a:solidFill>
            <a:ln w="38100">
              <a:solidFill>
                <a:schemeClr val="bg2"/>
              </a:solidFill>
              <a:round/>
              <a:headEnd/>
              <a:tailEnd/>
            </a:ln>
          </p:spPr>
          <p:txBody>
            <a:bodyPr wrap="none" anchor="ctr"/>
            <a:lstStyle/>
            <a:p>
              <a:pPr algn="l"/>
              <a:endParaRPr lang="en-US">
                <a:latin typeface="Arial" panose="020B0604020202020204" pitchFamily="34" charset="0"/>
                <a:cs typeface="Arial" panose="020B0604020202020204" pitchFamily="34" charset="0"/>
              </a:endParaRPr>
            </a:p>
          </p:txBody>
        </p:sp>
        <p:sp>
          <p:nvSpPr>
            <p:cNvPr id="65800" name="Rectangle 13"/>
            <p:cNvSpPr>
              <a:spLocks noChangeArrowheads="1"/>
            </p:cNvSpPr>
            <p:nvPr/>
          </p:nvSpPr>
          <p:spPr bwMode="auto">
            <a:xfrm>
              <a:off x="2638" y="471"/>
              <a:ext cx="600" cy="713"/>
            </a:xfrm>
            <a:prstGeom prst="rect">
              <a:avLst/>
            </a:prstGeom>
            <a:solidFill>
              <a:srgbClr val="FFFF00"/>
            </a:solidFill>
            <a:ln w="38100">
              <a:solidFill>
                <a:srgbClr val="000000"/>
              </a:solidFill>
              <a:miter lim="800000"/>
              <a:headEnd/>
              <a:tailEnd/>
            </a:ln>
          </p:spPr>
          <p:txBody>
            <a:bodyPr wrap="none" anchor="ctr"/>
            <a:lstStyle/>
            <a:p>
              <a:pPr algn="l"/>
              <a:endParaRPr lang="en-US">
                <a:latin typeface="Arial" panose="020B0604020202020204" pitchFamily="34" charset="0"/>
                <a:cs typeface="Arial" panose="020B0604020202020204" pitchFamily="34" charset="0"/>
              </a:endParaRPr>
            </a:p>
          </p:txBody>
        </p:sp>
        <p:sp>
          <p:nvSpPr>
            <p:cNvPr id="65801" name="AutoShape 14"/>
            <p:cNvSpPr>
              <a:spLocks noChangeArrowheads="1"/>
            </p:cNvSpPr>
            <p:nvPr/>
          </p:nvSpPr>
          <p:spPr bwMode="auto">
            <a:xfrm>
              <a:off x="2649" y="369"/>
              <a:ext cx="438" cy="686"/>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802" name="AutoShape 15"/>
            <p:cNvSpPr>
              <a:spLocks noChangeArrowheads="1"/>
            </p:cNvSpPr>
            <p:nvPr/>
          </p:nvSpPr>
          <p:spPr bwMode="auto">
            <a:xfrm>
              <a:off x="2675" y="1306"/>
              <a:ext cx="438" cy="569"/>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803" name="AutoShape 16"/>
            <p:cNvSpPr>
              <a:spLocks noChangeArrowheads="1"/>
            </p:cNvSpPr>
            <p:nvPr/>
          </p:nvSpPr>
          <p:spPr bwMode="auto">
            <a:xfrm>
              <a:off x="2686" y="2189"/>
              <a:ext cx="434" cy="183"/>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804" name="Rectangle 17"/>
            <p:cNvSpPr>
              <a:spLocks noChangeArrowheads="1"/>
            </p:cNvSpPr>
            <p:nvPr/>
          </p:nvSpPr>
          <p:spPr bwMode="auto">
            <a:xfrm>
              <a:off x="2815" y="3288"/>
              <a:ext cx="160" cy="73"/>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805" name="Rectangle 18"/>
            <p:cNvSpPr>
              <a:spLocks noChangeArrowheads="1"/>
            </p:cNvSpPr>
            <p:nvPr/>
          </p:nvSpPr>
          <p:spPr bwMode="auto">
            <a:xfrm>
              <a:off x="2780" y="3258"/>
              <a:ext cx="188"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800">
                  <a:solidFill>
                    <a:srgbClr val="000000"/>
                  </a:solidFill>
                  <a:latin typeface="Arial" panose="020B0604020202020204" pitchFamily="34" charset="0"/>
                  <a:cs typeface="Arial" panose="020B0604020202020204" pitchFamily="34" charset="0"/>
                </a:rPr>
                <a:t>40</a:t>
              </a:r>
            </a:p>
          </p:txBody>
        </p:sp>
        <p:sp>
          <p:nvSpPr>
            <p:cNvPr id="65806" name="AutoShape 19"/>
            <p:cNvSpPr>
              <a:spLocks noChangeArrowheads="1"/>
            </p:cNvSpPr>
            <p:nvPr/>
          </p:nvSpPr>
          <p:spPr bwMode="auto">
            <a:xfrm>
              <a:off x="2672" y="2692"/>
              <a:ext cx="460" cy="212"/>
            </a:xfrm>
            <a:prstGeom prst="roundRect">
              <a:avLst>
                <a:gd name="adj" fmla="val 16667"/>
              </a:avLst>
            </a:prstGeom>
            <a:solidFill>
              <a:srgbClr val="E7EC26"/>
            </a:solidFill>
            <a:ln w="38100">
              <a:solidFill>
                <a:schemeClr val="bg2"/>
              </a:solidFill>
              <a:round/>
              <a:headEnd/>
              <a:tailEnd/>
            </a:ln>
          </p:spPr>
          <p:txBody>
            <a:bodyPr wrap="none" anchor="ctr"/>
            <a:lstStyle/>
            <a:p>
              <a:pPr algn="l"/>
              <a:endParaRPr lang="en-US">
                <a:latin typeface="Arial" panose="020B0604020202020204" pitchFamily="34" charset="0"/>
                <a:cs typeface="Arial" panose="020B0604020202020204" pitchFamily="34" charset="0"/>
              </a:endParaRPr>
            </a:p>
          </p:txBody>
        </p:sp>
        <p:sp>
          <p:nvSpPr>
            <p:cNvPr id="65807" name="Rectangle 20"/>
            <p:cNvSpPr>
              <a:spLocks noChangeArrowheads="1"/>
            </p:cNvSpPr>
            <p:nvPr/>
          </p:nvSpPr>
          <p:spPr bwMode="auto">
            <a:xfrm>
              <a:off x="2671" y="2792"/>
              <a:ext cx="600" cy="720"/>
            </a:xfrm>
            <a:prstGeom prst="rect">
              <a:avLst/>
            </a:prstGeom>
            <a:solidFill>
              <a:srgbClr val="FFFF00"/>
            </a:solidFill>
            <a:ln w="38100">
              <a:solidFill>
                <a:srgbClr val="000000"/>
              </a:solidFill>
              <a:miter lim="800000"/>
              <a:headEnd/>
              <a:tailEnd/>
            </a:ln>
          </p:spPr>
          <p:txBody>
            <a:bodyPr wrap="none" anchor="ctr"/>
            <a:lstStyle/>
            <a:p>
              <a:pPr algn="l"/>
              <a:endParaRPr lang="en-US">
                <a:latin typeface="Arial" panose="020B0604020202020204" pitchFamily="34" charset="0"/>
                <a:cs typeface="Arial" panose="020B0604020202020204" pitchFamily="34" charset="0"/>
              </a:endParaRPr>
            </a:p>
          </p:txBody>
        </p:sp>
        <p:sp>
          <p:nvSpPr>
            <p:cNvPr id="65808" name="AutoShape 21"/>
            <p:cNvSpPr>
              <a:spLocks noChangeArrowheads="1"/>
            </p:cNvSpPr>
            <p:nvPr/>
          </p:nvSpPr>
          <p:spPr bwMode="auto">
            <a:xfrm>
              <a:off x="2684" y="2710"/>
              <a:ext cx="440" cy="212"/>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809" name="Line 22"/>
            <p:cNvSpPr>
              <a:spLocks noChangeShapeType="1"/>
            </p:cNvSpPr>
            <p:nvPr/>
          </p:nvSpPr>
          <p:spPr bwMode="auto">
            <a:xfrm>
              <a:off x="2667" y="644"/>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810" name="Line 23"/>
            <p:cNvSpPr>
              <a:spLocks noChangeShapeType="1"/>
            </p:cNvSpPr>
            <p:nvPr/>
          </p:nvSpPr>
          <p:spPr bwMode="auto">
            <a:xfrm>
              <a:off x="2667" y="748"/>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811" name="Line 24"/>
            <p:cNvSpPr>
              <a:spLocks noChangeShapeType="1"/>
            </p:cNvSpPr>
            <p:nvPr/>
          </p:nvSpPr>
          <p:spPr bwMode="auto">
            <a:xfrm>
              <a:off x="2667" y="844"/>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812" name="Line 25"/>
            <p:cNvSpPr>
              <a:spLocks noChangeShapeType="1"/>
            </p:cNvSpPr>
            <p:nvPr/>
          </p:nvSpPr>
          <p:spPr bwMode="auto">
            <a:xfrm>
              <a:off x="2670" y="948"/>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813" name="Line 26"/>
            <p:cNvSpPr>
              <a:spLocks noChangeShapeType="1"/>
            </p:cNvSpPr>
            <p:nvPr/>
          </p:nvSpPr>
          <p:spPr bwMode="auto">
            <a:xfrm>
              <a:off x="2667" y="1052"/>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814" name="Line 27"/>
            <p:cNvSpPr>
              <a:spLocks noChangeShapeType="1"/>
            </p:cNvSpPr>
            <p:nvPr/>
          </p:nvSpPr>
          <p:spPr bwMode="auto">
            <a:xfrm>
              <a:off x="2667" y="1148"/>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815" name="Rectangle 28"/>
            <p:cNvSpPr>
              <a:spLocks noChangeArrowheads="1"/>
            </p:cNvSpPr>
            <p:nvPr/>
          </p:nvSpPr>
          <p:spPr bwMode="auto">
            <a:xfrm>
              <a:off x="2741" y="538"/>
              <a:ext cx="45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JO" sz="900" dirty="0">
                  <a:solidFill>
                    <a:srgbClr val="000000"/>
                  </a:solidFill>
                  <a:latin typeface="Arial" panose="020B0604020202020204" pitchFamily="34" charset="0"/>
                  <a:cs typeface="Arial" panose="020B0604020202020204" pitchFamily="34" charset="0"/>
                </a:rPr>
                <a:t>الخطيئة الاولى</a:t>
              </a:r>
              <a:endParaRPr lang="en-US" sz="900" dirty="0">
                <a:solidFill>
                  <a:srgbClr val="000000"/>
                </a:solidFill>
                <a:latin typeface="Arial" panose="020B0604020202020204" pitchFamily="34" charset="0"/>
                <a:cs typeface="Arial" panose="020B0604020202020204" pitchFamily="34" charset="0"/>
              </a:endParaRPr>
            </a:p>
          </p:txBody>
        </p:sp>
        <p:sp>
          <p:nvSpPr>
            <p:cNvPr id="65816" name="Rectangle 29"/>
            <p:cNvSpPr>
              <a:spLocks noChangeArrowheads="1"/>
            </p:cNvSpPr>
            <p:nvPr/>
          </p:nvSpPr>
          <p:spPr bwMode="auto">
            <a:xfrm>
              <a:off x="2690" y="634"/>
              <a:ext cx="41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الإنجيل الأول</a:t>
              </a:r>
              <a:endParaRPr lang="en-US" sz="900" dirty="0">
                <a:solidFill>
                  <a:srgbClr val="000000"/>
                </a:solidFill>
                <a:latin typeface="Arial" panose="020B0604020202020204" pitchFamily="34" charset="0"/>
                <a:cs typeface="Arial" panose="020B0604020202020204" pitchFamily="34" charset="0"/>
              </a:endParaRPr>
            </a:p>
          </p:txBody>
        </p:sp>
        <p:sp>
          <p:nvSpPr>
            <p:cNvPr id="65817" name="Rectangle 30"/>
            <p:cNvSpPr>
              <a:spLocks noChangeArrowheads="1"/>
            </p:cNvSpPr>
            <p:nvPr/>
          </p:nvSpPr>
          <p:spPr bwMode="auto">
            <a:xfrm>
              <a:off x="2695" y="738"/>
              <a:ext cx="441"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JO" sz="900" dirty="0">
                  <a:solidFill>
                    <a:srgbClr val="000000"/>
                  </a:solidFill>
                  <a:latin typeface="Arial" panose="020B0604020202020204" pitchFamily="34" charset="0"/>
                  <a:cs typeface="Arial" panose="020B0604020202020204" pitchFamily="34" charset="0"/>
                </a:rPr>
                <a:t>العائلة الاولى </a:t>
              </a:r>
              <a:endParaRPr lang="en-US" sz="900" dirty="0">
                <a:solidFill>
                  <a:srgbClr val="000000"/>
                </a:solidFill>
                <a:latin typeface="Arial" panose="020B0604020202020204" pitchFamily="34" charset="0"/>
                <a:cs typeface="Arial" panose="020B0604020202020204" pitchFamily="34" charset="0"/>
              </a:endParaRPr>
            </a:p>
          </p:txBody>
        </p:sp>
        <p:sp>
          <p:nvSpPr>
            <p:cNvPr id="65818" name="Rectangle 31"/>
            <p:cNvSpPr>
              <a:spLocks noChangeArrowheads="1"/>
            </p:cNvSpPr>
            <p:nvPr/>
          </p:nvSpPr>
          <p:spPr bwMode="auto">
            <a:xfrm>
              <a:off x="2690" y="842"/>
              <a:ext cx="460"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JO" sz="900" dirty="0">
                  <a:solidFill>
                    <a:srgbClr val="000000"/>
                  </a:solidFill>
                  <a:latin typeface="Arial" panose="020B0604020202020204" pitchFamily="34" charset="0"/>
                  <a:cs typeface="Arial" panose="020B0604020202020204" pitchFamily="34" charset="0"/>
                </a:rPr>
                <a:t>الجريمة الاولى</a:t>
              </a:r>
              <a:endParaRPr lang="en-US" sz="900" dirty="0">
                <a:solidFill>
                  <a:srgbClr val="000000"/>
                </a:solidFill>
                <a:latin typeface="Arial" panose="020B0604020202020204" pitchFamily="34" charset="0"/>
                <a:cs typeface="Arial" panose="020B0604020202020204" pitchFamily="34" charset="0"/>
              </a:endParaRPr>
            </a:p>
          </p:txBody>
        </p:sp>
        <p:sp>
          <p:nvSpPr>
            <p:cNvPr id="65819" name="Rectangle 32"/>
            <p:cNvSpPr>
              <a:spLocks noChangeArrowheads="1"/>
            </p:cNvSpPr>
            <p:nvPr/>
          </p:nvSpPr>
          <p:spPr bwMode="auto">
            <a:xfrm>
              <a:off x="2627" y="938"/>
              <a:ext cx="582"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JO" sz="900" dirty="0">
                  <a:solidFill>
                    <a:srgbClr val="000000"/>
                  </a:solidFill>
                  <a:latin typeface="Arial" panose="020B0604020202020204" pitchFamily="34" charset="0"/>
                  <a:cs typeface="Arial" panose="020B0604020202020204" pitchFamily="34" charset="0"/>
                </a:rPr>
                <a:t>طوفان / قوس قزح </a:t>
              </a:r>
              <a:endParaRPr lang="en-US" sz="900" dirty="0">
                <a:solidFill>
                  <a:srgbClr val="000000"/>
                </a:solidFill>
                <a:latin typeface="Arial" panose="020B0604020202020204" pitchFamily="34" charset="0"/>
                <a:cs typeface="Arial" panose="020B0604020202020204" pitchFamily="34" charset="0"/>
              </a:endParaRPr>
            </a:p>
          </p:txBody>
        </p:sp>
        <p:sp>
          <p:nvSpPr>
            <p:cNvPr id="65820" name="Rectangle 33"/>
            <p:cNvSpPr>
              <a:spLocks noChangeArrowheads="1"/>
            </p:cNvSpPr>
            <p:nvPr/>
          </p:nvSpPr>
          <p:spPr bwMode="auto">
            <a:xfrm>
              <a:off x="2781" y="1042"/>
              <a:ext cx="263"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JO" sz="900" dirty="0">
                  <a:solidFill>
                    <a:srgbClr val="000000"/>
                  </a:solidFill>
                  <a:latin typeface="Arial" panose="020B0604020202020204" pitchFamily="34" charset="0"/>
                  <a:cs typeface="Arial" panose="020B0604020202020204" pitchFamily="34" charset="0"/>
                </a:rPr>
                <a:t>البرج </a:t>
              </a:r>
              <a:endParaRPr lang="en-US" sz="900" dirty="0">
                <a:solidFill>
                  <a:srgbClr val="000000"/>
                </a:solidFill>
                <a:latin typeface="Arial" panose="020B0604020202020204" pitchFamily="34" charset="0"/>
                <a:cs typeface="Arial" panose="020B0604020202020204" pitchFamily="34" charset="0"/>
              </a:endParaRPr>
            </a:p>
          </p:txBody>
        </p:sp>
        <p:sp>
          <p:nvSpPr>
            <p:cNvPr id="65821" name="Rectangle 34"/>
            <p:cNvSpPr>
              <a:spLocks noChangeArrowheads="1"/>
            </p:cNvSpPr>
            <p:nvPr/>
          </p:nvSpPr>
          <p:spPr bwMode="auto">
            <a:xfrm>
              <a:off x="2607" y="344"/>
              <a:ext cx="397" cy="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JO" sz="1050" dirty="0">
                  <a:solidFill>
                    <a:srgbClr val="000000"/>
                  </a:solidFill>
                  <a:latin typeface="Arial" panose="020B0604020202020204" pitchFamily="34" charset="0"/>
                  <a:cs typeface="Arial" panose="020B0604020202020204" pitchFamily="34" charset="0"/>
                </a:rPr>
                <a:t>الخليقة    </a:t>
              </a:r>
              <a:endParaRPr lang="en-US" sz="1050" dirty="0">
                <a:solidFill>
                  <a:srgbClr val="000000"/>
                </a:solidFill>
                <a:latin typeface="Arial" panose="020B0604020202020204" pitchFamily="34" charset="0"/>
                <a:cs typeface="Arial" panose="020B0604020202020204" pitchFamily="34" charset="0"/>
              </a:endParaRPr>
            </a:p>
          </p:txBody>
        </p:sp>
        <p:sp>
          <p:nvSpPr>
            <p:cNvPr id="65822" name="Rectangle 35"/>
            <p:cNvSpPr>
              <a:spLocks noChangeArrowheads="1"/>
            </p:cNvSpPr>
            <p:nvPr/>
          </p:nvSpPr>
          <p:spPr bwMode="auto">
            <a:xfrm>
              <a:off x="2602" y="458"/>
              <a:ext cx="632"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JO" sz="900" dirty="0">
                  <a:solidFill>
                    <a:srgbClr val="000000"/>
                  </a:solidFill>
                  <a:latin typeface="Arial" panose="020B0604020202020204" pitchFamily="34" charset="0"/>
                  <a:cs typeface="Arial" panose="020B0604020202020204" pitchFamily="34" charset="0"/>
                </a:rPr>
                <a:t>الرجل والمرأه الاوائل </a:t>
              </a:r>
              <a:endParaRPr lang="en-US" sz="900" dirty="0">
                <a:solidFill>
                  <a:srgbClr val="000000"/>
                </a:solidFill>
                <a:latin typeface="Arial" panose="020B0604020202020204" pitchFamily="34" charset="0"/>
                <a:cs typeface="Arial" panose="020B0604020202020204" pitchFamily="34" charset="0"/>
              </a:endParaRPr>
            </a:p>
          </p:txBody>
        </p:sp>
        <p:sp>
          <p:nvSpPr>
            <p:cNvPr id="65823" name="Line 36"/>
            <p:cNvSpPr>
              <a:spLocks noChangeShapeType="1"/>
            </p:cNvSpPr>
            <p:nvPr/>
          </p:nvSpPr>
          <p:spPr bwMode="auto">
            <a:xfrm>
              <a:off x="2703" y="1642"/>
              <a:ext cx="528" cy="4"/>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824" name="Line 37"/>
            <p:cNvSpPr>
              <a:spLocks noChangeShapeType="1"/>
            </p:cNvSpPr>
            <p:nvPr/>
          </p:nvSpPr>
          <p:spPr bwMode="auto">
            <a:xfrm>
              <a:off x="2703" y="1770"/>
              <a:ext cx="528" cy="4"/>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825" name="Rectangle 38"/>
            <p:cNvSpPr>
              <a:spLocks noChangeArrowheads="1"/>
            </p:cNvSpPr>
            <p:nvPr/>
          </p:nvSpPr>
          <p:spPr bwMode="auto">
            <a:xfrm>
              <a:off x="2907" y="1670"/>
              <a:ext cx="208" cy="72"/>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826" name="Rectangle 39"/>
            <p:cNvSpPr>
              <a:spLocks noChangeArrowheads="1"/>
            </p:cNvSpPr>
            <p:nvPr/>
          </p:nvSpPr>
          <p:spPr bwMode="auto">
            <a:xfrm>
              <a:off x="2618" y="1531"/>
              <a:ext cx="693"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SA" sz="1000" dirty="0">
                  <a:solidFill>
                    <a:srgbClr val="000000"/>
                  </a:solidFill>
                  <a:latin typeface="Arial" panose="020B0604020202020204" pitchFamily="34" charset="0"/>
                  <a:cs typeface="Arial" panose="020B0604020202020204" pitchFamily="34" charset="0"/>
                </a:rPr>
                <a:t>الأرض- النسل- البركة</a:t>
              </a:r>
            </a:p>
          </p:txBody>
        </p:sp>
        <p:sp>
          <p:nvSpPr>
            <p:cNvPr id="65827" name="Rectangle 40"/>
            <p:cNvSpPr>
              <a:spLocks noChangeArrowheads="1"/>
            </p:cNvSpPr>
            <p:nvPr/>
          </p:nvSpPr>
          <p:spPr bwMode="auto">
            <a:xfrm>
              <a:off x="2812" y="1771"/>
              <a:ext cx="261"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SA" sz="1000" dirty="0" err="1">
                  <a:solidFill>
                    <a:srgbClr val="000000"/>
                  </a:solidFill>
                  <a:latin typeface="Arial" panose="020B0604020202020204" pitchFamily="34" charset="0"/>
                  <a:cs typeface="Arial" panose="020B0604020202020204" pitchFamily="34" charset="0"/>
                </a:rPr>
                <a:t>ي</a:t>
              </a:r>
              <a:r>
                <a:rPr lang="ar-SA" sz="1000" dirty="0">
                  <a:solidFill>
                    <a:srgbClr val="000000"/>
                  </a:solidFill>
                  <a:latin typeface="Arial" panose="020B0604020202020204" pitchFamily="34" charset="0"/>
                  <a:cs typeface="Arial" panose="020B0604020202020204" pitchFamily="34" charset="0"/>
                </a:rPr>
                <a:t>- </a:t>
              </a:r>
              <a:r>
                <a:rPr lang="ar-SA" sz="1000" dirty="0" err="1">
                  <a:solidFill>
                    <a:srgbClr val="000000"/>
                  </a:solidFill>
                  <a:latin typeface="Arial" panose="020B0604020202020204" pitchFamily="34" charset="0"/>
                  <a:cs typeface="Arial" panose="020B0604020202020204" pitchFamily="34" charset="0"/>
                </a:rPr>
                <a:t>ع</a:t>
              </a:r>
              <a:endParaRPr lang="ar-SA" sz="1000" dirty="0">
                <a:solidFill>
                  <a:srgbClr val="000000"/>
                </a:solidFill>
                <a:latin typeface="Arial" panose="020B0604020202020204" pitchFamily="34" charset="0"/>
                <a:cs typeface="Arial" panose="020B0604020202020204" pitchFamily="34" charset="0"/>
              </a:endParaRPr>
            </a:p>
          </p:txBody>
        </p:sp>
        <p:sp>
          <p:nvSpPr>
            <p:cNvPr id="65828" name="Rectangle 41"/>
            <p:cNvSpPr>
              <a:spLocks noChangeArrowheads="1"/>
            </p:cNvSpPr>
            <p:nvPr/>
          </p:nvSpPr>
          <p:spPr bwMode="auto">
            <a:xfrm>
              <a:off x="2846" y="1891"/>
              <a:ext cx="206"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000" dirty="0">
                  <a:solidFill>
                    <a:srgbClr val="000000"/>
                  </a:solidFill>
                  <a:latin typeface="Arial" panose="020B0604020202020204" pitchFamily="34" charset="0"/>
                  <a:cs typeface="Arial" panose="020B0604020202020204" pitchFamily="34" charset="0"/>
                </a:rPr>
                <a:t>١٢</a:t>
              </a:r>
            </a:p>
          </p:txBody>
        </p:sp>
        <p:sp>
          <p:nvSpPr>
            <p:cNvPr id="65829" name="Rectangle 42"/>
            <p:cNvSpPr>
              <a:spLocks noChangeArrowheads="1"/>
            </p:cNvSpPr>
            <p:nvPr/>
          </p:nvSpPr>
          <p:spPr bwMode="auto">
            <a:xfrm>
              <a:off x="2742" y="1402"/>
              <a:ext cx="411" cy="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7" tIns="44450" rIns="90487" bIns="44450">
              <a:spAutoFit/>
            </a:bodyPr>
            <a:lstStyle/>
            <a:p>
              <a:pPr algn="ctr"/>
              <a:r>
                <a:rPr lang="ar-SA" sz="1000" dirty="0">
                  <a:solidFill>
                    <a:srgbClr val="000000"/>
                  </a:solidFill>
                  <a:latin typeface="Arial" panose="020B0604020202020204" pitchFamily="34" charset="0"/>
                  <a:cs typeface="Arial" panose="020B0604020202020204" pitchFamily="34" charset="0"/>
                </a:rPr>
                <a:t>الدعوة </a:t>
              </a:r>
            </a:p>
          </p:txBody>
        </p:sp>
        <p:sp>
          <p:nvSpPr>
            <p:cNvPr id="65830" name="Rectangle 43"/>
            <p:cNvSpPr>
              <a:spLocks noChangeArrowheads="1"/>
            </p:cNvSpPr>
            <p:nvPr/>
          </p:nvSpPr>
          <p:spPr bwMode="auto">
            <a:xfrm>
              <a:off x="2634" y="1274"/>
              <a:ext cx="401"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JO" sz="900" dirty="0">
                  <a:solidFill>
                    <a:srgbClr val="000000"/>
                  </a:solidFill>
                  <a:latin typeface="Arial" panose="020B0604020202020204" pitchFamily="34" charset="0"/>
                  <a:cs typeface="Arial" panose="020B0604020202020204" pitchFamily="34" charset="0"/>
                </a:rPr>
                <a:t>ابراهيم      </a:t>
              </a:r>
              <a:endParaRPr lang="en-US" sz="900" dirty="0">
                <a:solidFill>
                  <a:srgbClr val="000000"/>
                </a:solidFill>
                <a:latin typeface="Arial" panose="020B0604020202020204" pitchFamily="34" charset="0"/>
                <a:cs typeface="Arial" panose="020B0604020202020204" pitchFamily="34" charset="0"/>
              </a:endParaRPr>
            </a:p>
          </p:txBody>
        </p:sp>
        <p:sp>
          <p:nvSpPr>
            <p:cNvPr id="65831" name="Rectangle 44"/>
            <p:cNvSpPr>
              <a:spLocks noChangeArrowheads="1"/>
            </p:cNvSpPr>
            <p:nvPr/>
          </p:nvSpPr>
          <p:spPr bwMode="auto">
            <a:xfrm>
              <a:off x="2669" y="1653"/>
              <a:ext cx="544"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SA" sz="1000" dirty="0">
                  <a:solidFill>
                    <a:srgbClr val="000000"/>
                  </a:solidFill>
                  <a:latin typeface="Arial" panose="020B0604020202020204" pitchFamily="34" charset="0"/>
                  <a:cs typeface="Arial" panose="020B0604020202020204" pitchFamily="34" charset="0"/>
                </a:rPr>
                <a:t>إسماعيل- إسحق</a:t>
              </a:r>
            </a:p>
          </p:txBody>
        </p:sp>
        <p:sp>
          <p:nvSpPr>
            <p:cNvPr id="65832" name="Line 45"/>
            <p:cNvSpPr>
              <a:spLocks noChangeShapeType="1"/>
            </p:cNvSpPr>
            <p:nvPr/>
          </p:nvSpPr>
          <p:spPr bwMode="auto">
            <a:xfrm>
              <a:off x="2701" y="2411"/>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833" name="Line 46"/>
            <p:cNvSpPr>
              <a:spLocks noChangeShapeType="1"/>
            </p:cNvSpPr>
            <p:nvPr/>
          </p:nvSpPr>
          <p:spPr bwMode="auto">
            <a:xfrm>
              <a:off x="2699" y="2528"/>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834" name="Rectangle 47"/>
            <p:cNvSpPr>
              <a:spLocks noChangeArrowheads="1"/>
            </p:cNvSpPr>
            <p:nvPr/>
          </p:nvSpPr>
          <p:spPr bwMode="auto">
            <a:xfrm>
              <a:off x="2694" y="2152"/>
              <a:ext cx="328"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JO" sz="900" dirty="0">
                  <a:solidFill>
                    <a:srgbClr val="000000"/>
                  </a:solidFill>
                  <a:latin typeface="Arial" panose="020B0604020202020204" pitchFamily="34" charset="0"/>
                  <a:cs typeface="Arial" panose="020B0604020202020204" pitchFamily="34" charset="0"/>
                </a:rPr>
                <a:t>يوسف   </a:t>
              </a:r>
              <a:endParaRPr lang="en-US" sz="900" dirty="0">
                <a:solidFill>
                  <a:srgbClr val="000000"/>
                </a:solidFill>
                <a:latin typeface="Arial" panose="020B0604020202020204" pitchFamily="34" charset="0"/>
                <a:cs typeface="Arial" panose="020B0604020202020204" pitchFamily="34" charset="0"/>
              </a:endParaRPr>
            </a:p>
          </p:txBody>
        </p:sp>
        <p:sp>
          <p:nvSpPr>
            <p:cNvPr id="65835" name="Rectangle 48"/>
            <p:cNvSpPr>
              <a:spLocks noChangeArrowheads="1"/>
            </p:cNvSpPr>
            <p:nvPr/>
          </p:nvSpPr>
          <p:spPr bwMode="auto">
            <a:xfrm>
              <a:off x="2769" y="2301"/>
              <a:ext cx="343"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JO" sz="900" dirty="0">
                  <a:solidFill>
                    <a:srgbClr val="000000"/>
                  </a:solidFill>
                  <a:latin typeface="Arial" panose="020B0604020202020204" pitchFamily="34" charset="0"/>
                  <a:cs typeface="Arial" panose="020B0604020202020204" pitchFamily="34" charset="0"/>
                </a:rPr>
                <a:t>العبودية  </a:t>
              </a:r>
              <a:endParaRPr lang="en-US" sz="900" dirty="0">
                <a:solidFill>
                  <a:srgbClr val="000000"/>
                </a:solidFill>
                <a:latin typeface="Arial" panose="020B0604020202020204" pitchFamily="34" charset="0"/>
                <a:cs typeface="Arial" panose="020B0604020202020204" pitchFamily="34" charset="0"/>
              </a:endParaRPr>
            </a:p>
          </p:txBody>
        </p:sp>
        <p:sp>
          <p:nvSpPr>
            <p:cNvPr id="65836" name="Rectangle 49"/>
            <p:cNvSpPr>
              <a:spLocks noChangeArrowheads="1"/>
            </p:cNvSpPr>
            <p:nvPr/>
          </p:nvSpPr>
          <p:spPr bwMode="auto">
            <a:xfrm>
              <a:off x="2823" y="2420"/>
              <a:ext cx="236"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dirty="0">
                  <a:solidFill>
                    <a:srgbClr val="000000"/>
                  </a:solidFill>
                  <a:latin typeface="Arial" panose="020B0604020202020204" pitchFamily="34" charset="0"/>
                  <a:cs typeface="Arial" panose="020B0604020202020204" pitchFamily="34" charset="0"/>
                </a:rPr>
                <a:t>٤٣٠</a:t>
              </a:r>
            </a:p>
          </p:txBody>
        </p:sp>
        <p:sp>
          <p:nvSpPr>
            <p:cNvPr id="65837" name="Line 50"/>
            <p:cNvSpPr>
              <a:spLocks noChangeShapeType="1"/>
            </p:cNvSpPr>
            <p:nvPr/>
          </p:nvSpPr>
          <p:spPr bwMode="auto">
            <a:xfrm>
              <a:off x="2699" y="1522"/>
              <a:ext cx="528" cy="4"/>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838" name="Line 51"/>
            <p:cNvSpPr>
              <a:spLocks noChangeShapeType="1"/>
            </p:cNvSpPr>
            <p:nvPr/>
          </p:nvSpPr>
          <p:spPr bwMode="auto">
            <a:xfrm>
              <a:off x="2699" y="1886"/>
              <a:ext cx="528" cy="4"/>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839" name="Line 52"/>
            <p:cNvSpPr>
              <a:spLocks noChangeShapeType="1"/>
            </p:cNvSpPr>
            <p:nvPr/>
          </p:nvSpPr>
          <p:spPr bwMode="auto">
            <a:xfrm>
              <a:off x="2699" y="2010"/>
              <a:ext cx="528" cy="4"/>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840" name="Line 53"/>
            <p:cNvSpPr>
              <a:spLocks noChangeShapeType="1"/>
            </p:cNvSpPr>
            <p:nvPr/>
          </p:nvSpPr>
          <p:spPr bwMode="auto">
            <a:xfrm>
              <a:off x="2699" y="2932"/>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841" name="Line 54"/>
            <p:cNvSpPr>
              <a:spLocks noChangeShapeType="1"/>
            </p:cNvSpPr>
            <p:nvPr/>
          </p:nvSpPr>
          <p:spPr bwMode="auto">
            <a:xfrm>
              <a:off x="2699" y="3044"/>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842" name="Line 55"/>
            <p:cNvSpPr>
              <a:spLocks noChangeShapeType="1"/>
            </p:cNvSpPr>
            <p:nvPr/>
          </p:nvSpPr>
          <p:spPr bwMode="auto">
            <a:xfrm>
              <a:off x="2699" y="3156"/>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843" name="Line 56"/>
            <p:cNvSpPr>
              <a:spLocks noChangeShapeType="1"/>
            </p:cNvSpPr>
            <p:nvPr/>
          </p:nvSpPr>
          <p:spPr bwMode="auto">
            <a:xfrm>
              <a:off x="2699" y="3268"/>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844" name="Line 57"/>
            <p:cNvSpPr>
              <a:spLocks noChangeShapeType="1"/>
            </p:cNvSpPr>
            <p:nvPr/>
          </p:nvSpPr>
          <p:spPr bwMode="auto">
            <a:xfrm>
              <a:off x="2707" y="3380"/>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845" name="Rectangle 58"/>
            <p:cNvSpPr>
              <a:spLocks noChangeArrowheads="1"/>
            </p:cNvSpPr>
            <p:nvPr/>
          </p:nvSpPr>
          <p:spPr bwMode="auto">
            <a:xfrm>
              <a:off x="2708" y="2674"/>
              <a:ext cx="303"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JO" sz="900" dirty="0">
                  <a:solidFill>
                    <a:srgbClr val="000000"/>
                  </a:solidFill>
                  <a:latin typeface="Arial" panose="020B0604020202020204" pitchFamily="34" charset="0"/>
                  <a:cs typeface="Arial" panose="020B0604020202020204" pitchFamily="34" charset="0"/>
                </a:rPr>
                <a:t>موسى  </a:t>
              </a:r>
              <a:endParaRPr lang="en-US" sz="900" dirty="0">
                <a:solidFill>
                  <a:srgbClr val="000000"/>
                </a:solidFill>
                <a:latin typeface="Arial" panose="020B0604020202020204" pitchFamily="34" charset="0"/>
                <a:cs typeface="Arial" panose="020B0604020202020204" pitchFamily="34" charset="0"/>
              </a:endParaRPr>
            </a:p>
          </p:txBody>
        </p:sp>
        <p:sp>
          <p:nvSpPr>
            <p:cNvPr id="65846" name="Rectangle 59"/>
            <p:cNvSpPr>
              <a:spLocks noChangeArrowheads="1"/>
            </p:cNvSpPr>
            <p:nvPr/>
          </p:nvSpPr>
          <p:spPr bwMode="auto">
            <a:xfrm>
              <a:off x="2802" y="2934"/>
              <a:ext cx="251"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JO" sz="900" dirty="0">
                  <a:solidFill>
                    <a:srgbClr val="000000"/>
                  </a:solidFill>
                  <a:latin typeface="Arial" panose="020B0604020202020204" pitchFamily="34" charset="0"/>
                  <a:cs typeface="Arial" panose="020B0604020202020204" pitchFamily="34" charset="0"/>
                </a:rPr>
                <a:t>سيناء</a:t>
              </a:r>
              <a:endParaRPr lang="en-US" sz="900" dirty="0">
                <a:solidFill>
                  <a:srgbClr val="000000"/>
                </a:solidFill>
                <a:latin typeface="Arial" panose="020B0604020202020204" pitchFamily="34" charset="0"/>
                <a:cs typeface="Arial" panose="020B0604020202020204" pitchFamily="34" charset="0"/>
              </a:endParaRPr>
            </a:p>
          </p:txBody>
        </p:sp>
        <p:sp>
          <p:nvSpPr>
            <p:cNvPr id="65847" name="Rectangle 60"/>
            <p:cNvSpPr>
              <a:spLocks noChangeArrowheads="1"/>
            </p:cNvSpPr>
            <p:nvPr/>
          </p:nvSpPr>
          <p:spPr bwMode="auto">
            <a:xfrm>
              <a:off x="2751" y="3050"/>
              <a:ext cx="319"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أ – أ - م</a:t>
              </a:r>
              <a:endParaRPr lang="en-US" sz="900" dirty="0">
                <a:solidFill>
                  <a:srgbClr val="000000"/>
                </a:solidFill>
                <a:latin typeface="Arial" panose="020B0604020202020204" pitchFamily="34" charset="0"/>
                <a:cs typeface="Arial" panose="020B0604020202020204" pitchFamily="34" charset="0"/>
              </a:endParaRPr>
            </a:p>
          </p:txBody>
        </p:sp>
        <p:sp>
          <p:nvSpPr>
            <p:cNvPr id="65848" name="Rectangle 61"/>
            <p:cNvSpPr>
              <a:spLocks noChangeArrowheads="1"/>
            </p:cNvSpPr>
            <p:nvPr/>
          </p:nvSpPr>
          <p:spPr bwMode="auto">
            <a:xfrm>
              <a:off x="2648" y="3158"/>
              <a:ext cx="452"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قادش برنبع   </a:t>
              </a:r>
              <a:endParaRPr lang="en-US" sz="900" dirty="0">
                <a:solidFill>
                  <a:srgbClr val="000000"/>
                </a:solidFill>
                <a:latin typeface="Arial" panose="020B0604020202020204" pitchFamily="34" charset="0"/>
                <a:cs typeface="Arial" panose="020B0604020202020204" pitchFamily="34" charset="0"/>
              </a:endParaRPr>
            </a:p>
          </p:txBody>
        </p:sp>
        <p:sp>
          <p:nvSpPr>
            <p:cNvPr id="65849" name="Rectangle 62"/>
            <p:cNvSpPr>
              <a:spLocks noChangeArrowheads="1"/>
            </p:cNvSpPr>
            <p:nvPr/>
          </p:nvSpPr>
          <p:spPr bwMode="auto">
            <a:xfrm>
              <a:off x="2872" y="3274"/>
              <a:ext cx="196"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dirty="0">
                  <a:solidFill>
                    <a:srgbClr val="000000"/>
                  </a:solidFill>
                  <a:latin typeface="Arial" panose="020B0604020202020204" pitchFamily="34" charset="0"/>
                  <a:cs typeface="Arial" panose="020B0604020202020204" pitchFamily="34" charset="0"/>
                </a:rPr>
                <a:t>٤٠</a:t>
              </a:r>
            </a:p>
          </p:txBody>
        </p:sp>
        <p:sp>
          <p:nvSpPr>
            <p:cNvPr id="65850" name="Rectangle 63"/>
            <p:cNvSpPr>
              <a:spLocks noChangeArrowheads="1"/>
            </p:cNvSpPr>
            <p:nvPr/>
          </p:nvSpPr>
          <p:spPr bwMode="auto">
            <a:xfrm>
              <a:off x="2724" y="3382"/>
              <a:ext cx="378"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JO" sz="900" dirty="0">
                  <a:solidFill>
                    <a:srgbClr val="000000"/>
                  </a:solidFill>
                  <a:latin typeface="Arial" panose="020B0604020202020204" pitchFamily="34" charset="0"/>
                  <a:cs typeface="Arial" panose="020B0604020202020204" pitchFamily="34" charset="0"/>
                </a:rPr>
                <a:t>المراسم 5 </a:t>
              </a:r>
              <a:endParaRPr lang="en-US" sz="900" dirty="0">
                <a:solidFill>
                  <a:srgbClr val="000000"/>
                </a:solidFill>
                <a:latin typeface="Arial" panose="020B0604020202020204" pitchFamily="34" charset="0"/>
                <a:cs typeface="Arial" panose="020B0604020202020204" pitchFamily="34" charset="0"/>
              </a:endParaRPr>
            </a:p>
          </p:txBody>
        </p:sp>
        <p:sp>
          <p:nvSpPr>
            <p:cNvPr id="65851" name="Line 64"/>
            <p:cNvSpPr>
              <a:spLocks noChangeShapeType="1"/>
            </p:cNvSpPr>
            <p:nvPr/>
          </p:nvSpPr>
          <p:spPr bwMode="auto">
            <a:xfrm>
              <a:off x="2695" y="3492"/>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dirty="0">
                <a:latin typeface="Arial" panose="020B0604020202020204" pitchFamily="34" charset="0"/>
                <a:cs typeface="Arial" panose="020B0604020202020204" pitchFamily="34" charset="0"/>
              </a:endParaRPr>
            </a:p>
          </p:txBody>
        </p:sp>
        <p:sp>
          <p:nvSpPr>
            <p:cNvPr id="65852" name="Rectangle 65"/>
            <p:cNvSpPr>
              <a:spLocks noChangeArrowheads="1"/>
            </p:cNvSpPr>
            <p:nvPr/>
          </p:nvSpPr>
          <p:spPr bwMode="auto">
            <a:xfrm>
              <a:off x="2779" y="2826"/>
              <a:ext cx="313"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JO" sz="900" dirty="0">
                  <a:solidFill>
                    <a:srgbClr val="000000"/>
                  </a:solidFill>
                  <a:latin typeface="Arial" panose="020B0604020202020204" pitchFamily="34" charset="0"/>
                  <a:cs typeface="Arial" panose="020B0604020202020204" pitchFamily="34" charset="0"/>
                </a:rPr>
                <a:t>الخروج </a:t>
              </a:r>
              <a:endParaRPr lang="en-US" sz="900" dirty="0">
                <a:solidFill>
                  <a:srgbClr val="000000"/>
                </a:solidFill>
                <a:latin typeface="Arial" panose="020B0604020202020204" pitchFamily="34" charset="0"/>
                <a:cs typeface="Arial" panose="020B0604020202020204" pitchFamily="34" charset="0"/>
              </a:endParaRPr>
            </a:p>
          </p:txBody>
        </p:sp>
        <p:sp>
          <p:nvSpPr>
            <p:cNvPr id="65853" name="Line 66"/>
            <p:cNvSpPr>
              <a:spLocks noChangeShapeType="1"/>
            </p:cNvSpPr>
            <p:nvPr/>
          </p:nvSpPr>
          <p:spPr bwMode="auto">
            <a:xfrm>
              <a:off x="2667" y="560"/>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grpSp>
      <p:sp>
        <p:nvSpPr>
          <p:cNvPr id="65538" name="AutoShape 67"/>
          <p:cNvSpPr>
            <a:spLocks noChangeArrowheads="1"/>
          </p:cNvSpPr>
          <p:nvPr/>
        </p:nvSpPr>
        <p:spPr bwMode="auto">
          <a:xfrm>
            <a:off x="6604000" y="5110163"/>
            <a:ext cx="682625" cy="357187"/>
          </a:xfrm>
          <a:prstGeom prst="roundRect">
            <a:avLst>
              <a:gd name="adj" fmla="val 16667"/>
            </a:avLst>
          </a:prstGeom>
          <a:solidFill>
            <a:schemeClr val="tx1"/>
          </a:solidFill>
          <a:ln w="38100">
            <a:solidFill>
              <a:schemeClr val="bg2"/>
            </a:solidFill>
            <a:round/>
            <a:headEnd/>
            <a:tailEnd/>
          </a:ln>
        </p:spPr>
        <p:txBody>
          <a:bodyPr wrap="none" anchor="ctr"/>
          <a:lstStyle/>
          <a:p>
            <a:pPr algn="l"/>
            <a:endParaRPr lang="en-US">
              <a:latin typeface="Arial" panose="020B0604020202020204" pitchFamily="34" charset="0"/>
              <a:cs typeface="Arial" panose="020B0604020202020204" pitchFamily="34" charset="0"/>
            </a:endParaRPr>
          </a:p>
        </p:txBody>
      </p:sp>
      <p:sp>
        <p:nvSpPr>
          <p:cNvPr id="65539" name="Freeform 68"/>
          <p:cNvSpPr>
            <a:spLocks/>
          </p:cNvSpPr>
          <p:nvPr/>
        </p:nvSpPr>
        <p:spPr bwMode="auto">
          <a:xfrm>
            <a:off x="6424613" y="41910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40" name="Freeform 69"/>
          <p:cNvSpPr>
            <a:spLocks/>
          </p:cNvSpPr>
          <p:nvPr/>
        </p:nvSpPr>
        <p:spPr bwMode="auto">
          <a:xfrm>
            <a:off x="6424613" y="41529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41" name="Freeform 70"/>
          <p:cNvSpPr>
            <a:spLocks/>
          </p:cNvSpPr>
          <p:nvPr/>
        </p:nvSpPr>
        <p:spPr bwMode="auto">
          <a:xfrm>
            <a:off x="6424613" y="40259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42" name="Freeform 71"/>
          <p:cNvSpPr>
            <a:spLocks/>
          </p:cNvSpPr>
          <p:nvPr/>
        </p:nvSpPr>
        <p:spPr bwMode="auto">
          <a:xfrm>
            <a:off x="6424613" y="39878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43" name="Freeform 72"/>
          <p:cNvSpPr>
            <a:spLocks/>
          </p:cNvSpPr>
          <p:nvPr/>
        </p:nvSpPr>
        <p:spPr bwMode="auto">
          <a:xfrm>
            <a:off x="6424613" y="38608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44" name="Freeform 73"/>
          <p:cNvSpPr>
            <a:spLocks/>
          </p:cNvSpPr>
          <p:nvPr/>
        </p:nvSpPr>
        <p:spPr bwMode="auto">
          <a:xfrm>
            <a:off x="6424613" y="38227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45" name="Freeform 74"/>
          <p:cNvSpPr>
            <a:spLocks/>
          </p:cNvSpPr>
          <p:nvPr/>
        </p:nvSpPr>
        <p:spPr bwMode="auto">
          <a:xfrm>
            <a:off x="6424613" y="36957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46" name="Freeform 75"/>
          <p:cNvSpPr>
            <a:spLocks/>
          </p:cNvSpPr>
          <p:nvPr/>
        </p:nvSpPr>
        <p:spPr bwMode="auto">
          <a:xfrm>
            <a:off x="6424613" y="36576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47" name="Freeform 76"/>
          <p:cNvSpPr>
            <a:spLocks/>
          </p:cNvSpPr>
          <p:nvPr/>
        </p:nvSpPr>
        <p:spPr bwMode="auto">
          <a:xfrm>
            <a:off x="6424613" y="35306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48" name="Freeform 77"/>
          <p:cNvSpPr>
            <a:spLocks/>
          </p:cNvSpPr>
          <p:nvPr/>
        </p:nvSpPr>
        <p:spPr bwMode="auto">
          <a:xfrm>
            <a:off x="6424613" y="3479800"/>
            <a:ext cx="26987" cy="39688"/>
          </a:xfrm>
          <a:custGeom>
            <a:avLst/>
            <a:gdLst>
              <a:gd name="T0" fmla="*/ 0 w 17"/>
              <a:gd name="T1" fmla="*/ 2147483647 h 25"/>
              <a:gd name="T2" fmla="*/ 0 w 17"/>
              <a:gd name="T3" fmla="*/ 0 h 25"/>
              <a:gd name="T4" fmla="*/ 2147483647 w 17"/>
              <a:gd name="T5" fmla="*/ 0 h 25"/>
              <a:gd name="T6" fmla="*/ 2147483647 w 17"/>
              <a:gd name="T7" fmla="*/ 0 h 25"/>
              <a:gd name="T8" fmla="*/ 2147483647 w 17"/>
              <a:gd name="T9" fmla="*/ 2147483647 h 25"/>
              <a:gd name="T10" fmla="*/ 2147483647 w 17"/>
              <a:gd name="T11" fmla="*/ 2147483647 h 25"/>
              <a:gd name="T12" fmla="*/ 0 w 17"/>
              <a:gd name="T13" fmla="*/ 2147483647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5" y="0"/>
                </a:lnTo>
                <a:lnTo>
                  <a:pt x="16" y="0"/>
                </a:lnTo>
                <a:lnTo>
                  <a:pt x="16" y="24"/>
                </a:lnTo>
                <a:lnTo>
                  <a:pt x="5"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49" name="Freeform 78"/>
          <p:cNvSpPr>
            <a:spLocks/>
          </p:cNvSpPr>
          <p:nvPr/>
        </p:nvSpPr>
        <p:spPr bwMode="auto">
          <a:xfrm>
            <a:off x="6424613" y="33528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50" name="Freeform 79"/>
          <p:cNvSpPr>
            <a:spLocks/>
          </p:cNvSpPr>
          <p:nvPr/>
        </p:nvSpPr>
        <p:spPr bwMode="auto">
          <a:xfrm>
            <a:off x="6424613" y="33147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51" name="Freeform 80"/>
          <p:cNvSpPr>
            <a:spLocks/>
          </p:cNvSpPr>
          <p:nvPr/>
        </p:nvSpPr>
        <p:spPr bwMode="auto">
          <a:xfrm>
            <a:off x="6424613" y="31877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52" name="Freeform 81"/>
          <p:cNvSpPr>
            <a:spLocks/>
          </p:cNvSpPr>
          <p:nvPr/>
        </p:nvSpPr>
        <p:spPr bwMode="auto">
          <a:xfrm>
            <a:off x="6424613" y="31496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53" name="Freeform 82"/>
          <p:cNvSpPr>
            <a:spLocks/>
          </p:cNvSpPr>
          <p:nvPr/>
        </p:nvSpPr>
        <p:spPr bwMode="auto">
          <a:xfrm>
            <a:off x="6424613" y="30226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54" name="Freeform 83"/>
          <p:cNvSpPr>
            <a:spLocks/>
          </p:cNvSpPr>
          <p:nvPr/>
        </p:nvSpPr>
        <p:spPr bwMode="auto">
          <a:xfrm>
            <a:off x="6424613" y="29845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55" name="Freeform 84"/>
          <p:cNvSpPr>
            <a:spLocks/>
          </p:cNvSpPr>
          <p:nvPr/>
        </p:nvSpPr>
        <p:spPr bwMode="auto">
          <a:xfrm>
            <a:off x="6424613" y="28575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56" name="Freeform 85"/>
          <p:cNvSpPr>
            <a:spLocks/>
          </p:cNvSpPr>
          <p:nvPr/>
        </p:nvSpPr>
        <p:spPr bwMode="auto">
          <a:xfrm>
            <a:off x="6424613" y="28194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57" name="Freeform 86"/>
          <p:cNvSpPr>
            <a:spLocks/>
          </p:cNvSpPr>
          <p:nvPr/>
        </p:nvSpPr>
        <p:spPr bwMode="auto">
          <a:xfrm>
            <a:off x="6424613" y="26924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58" name="Freeform 87"/>
          <p:cNvSpPr>
            <a:spLocks/>
          </p:cNvSpPr>
          <p:nvPr/>
        </p:nvSpPr>
        <p:spPr bwMode="auto">
          <a:xfrm>
            <a:off x="6424613" y="2641600"/>
            <a:ext cx="26987" cy="39688"/>
          </a:xfrm>
          <a:custGeom>
            <a:avLst/>
            <a:gdLst>
              <a:gd name="T0" fmla="*/ 0 w 17"/>
              <a:gd name="T1" fmla="*/ 2147483647 h 25"/>
              <a:gd name="T2" fmla="*/ 0 w 17"/>
              <a:gd name="T3" fmla="*/ 0 h 25"/>
              <a:gd name="T4" fmla="*/ 2147483647 w 17"/>
              <a:gd name="T5" fmla="*/ 0 h 25"/>
              <a:gd name="T6" fmla="*/ 2147483647 w 17"/>
              <a:gd name="T7" fmla="*/ 0 h 25"/>
              <a:gd name="T8" fmla="*/ 2147483647 w 17"/>
              <a:gd name="T9" fmla="*/ 2147483647 h 25"/>
              <a:gd name="T10" fmla="*/ 2147483647 w 17"/>
              <a:gd name="T11" fmla="*/ 2147483647 h 25"/>
              <a:gd name="T12" fmla="*/ 0 w 17"/>
              <a:gd name="T13" fmla="*/ 2147483647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5" y="0"/>
                </a:lnTo>
                <a:lnTo>
                  <a:pt x="16" y="0"/>
                </a:lnTo>
                <a:lnTo>
                  <a:pt x="16" y="24"/>
                </a:lnTo>
                <a:lnTo>
                  <a:pt x="5"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59" name="Freeform 88"/>
          <p:cNvSpPr>
            <a:spLocks/>
          </p:cNvSpPr>
          <p:nvPr/>
        </p:nvSpPr>
        <p:spPr bwMode="auto">
          <a:xfrm>
            <a:off x="6424613" y="25146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60" name="Freeform 89"/>
          <p:cNvSpPr>
            <a:spLocks/>
          </p:cNvSpPr>
          <p:nvPr/>
        </p:nvSpPr>
        <p:spPr bwMode="auto">
          <a:xfrm>
            <a:off x="6424613" y="24765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61" name="Freeform 90"/>
          <p:cNvSpPr>
            <a:spLocks/>
          </p:cNvSpPr>
          <p:nvPr/>
        </p:nvSpPr>
        <p:spPr bwMode="auto">
          <a:xfrm>
            <a:off x="6424613" y="23495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62" name="Freeform 91"/>
          <p:cNvSpPr>
            <a:spLocks/>
          </p:cNvSpPr>
          <p:nvPr/>
        </p:nvSpPr>
        <p:spPr bwMode="auto">
          <a:xfrm>
            <a:off x="6424613" y="23114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63" name="Freeform 92"/>
          <p:cNvSpPr>
            <a:spLocks/>
          </p:cNvSpPr>
          <p:nvPr/>
        </p:nvSpPr>
        <p:spPr bwMode="auto">
          <a:xfrm>
            <a:off x="6424613" y="21844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64" name="Freeform 93"/>
          <p:cNvSpPr>
            <a:spLocks/>
          </p:cNvSpPr>
          <p:nvPr/>
        </p:nvSpPr>
        <p:spPr bwMode="auto">
          <a:xfrm>
            <a:off x="6424613" y="21463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65" name="Freeform 94"/>
          <p:cNvSpPr>
            <a:spLocks/>
          </p:cNvSpPr>
          <p:nvPr/>
        </p:nvSpPr>
        <p:spPr bwMode="auto">
          <a:xfrm>
            <a:off x="6424613" y="20193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66" name="Freeform 95"/>
          <p:cNvSpPr>
            <a:spLocks/>
          </p:cNvSpPr>
          <p:nvPr/>
        </p:nvSpPr>
        <p:spPr bwMode="auto">
          <a:xfrm>
            <a:off x="6424613" y="19812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67" name="Freeform 96"/>
          <p:cNvSpPr>
            <a:spLocks/>
          </p:cNvSpPr>
          <p:nvPr/>
        </p:nvSpPr>
        <p:spPr bwMode="auto">
          <a:xfrm>
            <a:off x="6424613" y="18542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68" name="Freeform 97"/>
          <p:cNvSpPr>
            <a:spLocks/>
          </p:cNvSpPr>
          <p:nvPr/>
        </p:nvSpPr>
        <p:spPr bwMode="auto">
          <a:xfrm>
            <a:off x="6424613" y="18161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69" name="Freeform 98"/>
          <p:cNvSpPr>
            <a:spLocks/>
          </p:cNvSpPr>
          <p:nvPr/>
        </p:nvSpPr>
        <p:spPr bwMode="auto">
          <a:xfrm>
            <a:off x="6424613" y="16891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70" name="Freeform 99"/>
          <p:cNvSpPr>
            <a:spLocks/>
          </p:cNvSpPr>
          <p:nvPr/>
        </p:nvSpPr>
        <p:spPr bwMode="auto">
          <a:xfrm>
            <a:off x="6424613" y="1638300"/>
            <a:ext cx="26987" cy="39688"/>
          </a:xfrm>
          <a:custGeom>
            <a:avLst/>
            <a:gdLst>
              <a:gd name="T0" fmla="*/ 0 w 17"/>
              <a:gd name="T1" fmla="*/ 2147483647 h 25"/>
              <a:gd name="T2" fmla="*/ 0 w 17"/>
              <a:gd name="T3" fmla="*/ 0 h 25"/>
              <a:gd name="T4" fmla="*/ 2147483647 w 17"/>
              <a:gd name="T5" fmla="*/ 0 h 25"/>
              <a:gd name="T6" fmla="*/ 2147483647 w 17"/>
              <a:gd name="T7" fmla="*/ 0 h 25"/>
              <a:gd name="T8" fmla="*/ 2147483647 w 17"/>
              <a:gd name="T9" fmla="*/ 2147483647 h 25"/>
              <a:gd name="T10" fmla="*/ 2147483647 w 17"/>
              <a:gd name="T11" fmla="*/ 2147483647 h 25"/>
              <a:gd name="T12" fmla="*/ 0 w 17"/>
              <a:gd name="T13" fmla="*/ 2147483647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5" y="0"/>
                </a:lnTo>
                <a:lnTo>
                  <a:pt x="16" y="0"/>
                </a:lnTo>
                <a:lnTo>
                  <a:pt x="16" y="24"/>
                </a:lnTo>
                <a:lnTo>
                  <a:pt x="5"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71" name="Freeform 100"/>
          <p:cNvSpPr>
            <a:spLocks/>
          </p:cNvSpPr>
          <p:nvPr/>
        </p:nvSpPr>
        <p:spPr bwMode="auto">
          <a:xfrm>
            <a:off x="6424613" y="15113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72" name="Freeform 101"/>
          <p:cNvSpPr>
            <a:spLocks/>
          </p:cNvSpPr>
          <p:nvPr/>
        </p:nvSpPr>
        <p:spPr bwMode="auto">
          <a:xfrm>
            <a:off x="6424613" y="14732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73" name="Freeform 102"/>
          <p:cNvSpPr>
            <a:spLocks/>
          </p:cNvSpPr>
          <p:nvPr/>
        </p:nvSpPr>
        <p:spPr bwMode="auto">
          <a:xfrm>
            <a:off x="6424613" y="13462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74" name="Freeform 103"/>
          <p:cNvSpPr>
            <a:spLocks/>
          </p:cNvSpPr>
          <p:nvPr/>
        </p:nvSpPr>
        <p:spPr bwMode="auto">
          <a:xfrm>
            <a:off x="6424613" y="13081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75" name="Freeform 104"/>
          <p:cNvSpPr>
            <a:spLocks/>
          </p:cNvSpPr>
          <p:nvPr/>
        </p:nvSpPr>
        <p:spPr bwMode="auto">
          <a:xfrm>
            <a:off x="6424613" y="11811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76" name="Freeform 105"/>
          <p:cNvSpPr>
            <a:spLocks/>
          </p:cNvSpPr>
          <p:nvPr/>
        </p:nvSpPr>
        <p:spPr bwMode="auto">
          <a:xfrm>
            <a:off x="6424613" y="120015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77" name="Freeform 106"/>
          <p:cNvSpPr>
            <a:spLocks/>
          </p:cNvSpPr>
          <p:nvPr/>
        </p:nvSpPr>
        <p:spPr bwMode="auto">
          <a:xfrm>
            <a:off x="6424613" y="107315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78" name="Freeform 107"/>
          <p:cNvSpPr>
            <a:spLocks/>
          </p:cNvSpPr>
          <p:nvPr/>
        </p:nvSpPr>
        <p:spPr bwMode="auto">
          <a:xfrm>
            <a:off x="6424613" y="103505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79" name="Freeform 108"/>
          <p:cNvSpPr>
            <a:spLocks/>
          </p:cNvSpPr>
          <p:nvPr/>
        </p:nvSpPr>
        <p:spPr bwMode="auto">
          <a:xfrm>
            <a:off x="6424613" y="90805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80" name="Freeform 109"/>
          <p:cNvSpPr>
            <a:spLocks/>
          </p:cNvSpPr>
          <p:nvPr/>
        </p:nvSpPr>
        <p:spPr bwMode="auto">
          <a:xfrm>
            <a:off x="6424613" y="857250"/>
            <a:ext cx="26987" cy="39688"/>
          </a:xfrm>
          <a:custGeom>
            <a:avLst/>
            <a:gdLst>
              <a:gd name="T0" fmla="*/ 0 w 17"/>
              <a:gd name="T1" fmla="*/ 2147483647 h 25"/>
              <a:gd name="T2" fmla="*/ 0 w 17"/>
              <a:gd name="T3" fmla="*/ 0 h 25"/>
              <a:gd name="T4" fmla="*/ 2147483647 w 17"/>
              <a:gd name="T5" fmla="*/ 0 h 25"/>
              <a:gd name="T6" fmla="*/ 2147483647 w 17"/>
              <a:gd name="T7" fmla="*/ 0 h 25"/>
              <a:gd name="T8" fmla="*/ 2147483647 w 17"/>
              <a:gd name="T9" fmla="*/ 2147483647 h 25"/>
              <a:gd name="T10" fmla="*/ 2147483647 w 17"/>
              <a:gd name="T11" fmla="*/ 2147483647 h 25"/>
              <a:gd name="T12" fmla="*/ 0 w 17"/>
              <a:gd name="T13" fmla="*/ 2147483647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5" y="0"/>
                </a:lnTo>
                <a:lnTo>
                  <a:pt x="16" y="0"/>
                </a:lnTo>
                <a:lnTo>
                  <a:pt x="16" y="24"/>
                </a:lnTo>
                <a:lnTo>
                  <a:pt x="5"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81" name="Freeform 110"/>
          <p:cNvSpPr>
            <a:spLocks/>
          </p:cNvSpPr>
          <p:nvPr/>
        </p:nvSpPr>
        <p:spPr bwMode="auto">
          <a:xfrm>
            <a:off x="6424613" y="73025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82" name="Freeform 114"/>
          <p:cNvSpPr>
            <a:spLocks/>
          </p:cNvSpPr>
          <p:nvPr/>
        </p:nvSpPr>
        <p:spPr bwMode="auto">
          <a:xfrm>
            <a:off x="7326313" y="3429000"/>
            <a:ext cx="204787" cy="65088"/>
          </a:xfrm>
          <a:custGeom>
            <a:avLst/>
            <a:gdLst>
              <a:gd name="T0" fmla="*/ 2147483647 w 129"/>
              <a:gd name="T1" fmla="*/ 2147483647 h 41"/>
              <a:gd name="T2" fmla="*/ 0 w 129"/>
              <a:gd name="T3" fmla="*/ 2147483647 h 41"/>
              <a:gd name="T4" fmla="*/ 0 w 129"/>
              <a:gd name="T5" fmla="*/ 0 h 41"/>
              <a:gd name="T6" fmla="*/ 2147483647 w 129"/>
              <a:gd name="T7" fmla="*/ 2147483647 h 41"/>
              <a:gd name="T8" fmla="*/ 0 60000 65536"/>
              <a:gd name="T9" fmla="*/ 0 60000 65536"/>
              <a:gd name="T10" fmla="*/ 0 60000 65536"/>
              <a:gd name="T11" fmla="*/ 0 60000 65536"/>
              <a:gd name="T12" fmla="*/ 0 w 129"/>
              <a:gd name="T13" fmla="*/ 0 h 41"/>
              <a:gd name="T14" fmla="*/ 129 w 129"/>
              <a:gd name="T15" fmla="*/ 41 h 41"/>
            </a:gdLst>
            <a:ahLst/>
            <a:cxnLst>
              <a:cxn ang="T8">
                <a:pos x="T0" y="T1"/>
              </a:cxn>
              <a:cxn ang="T9">
                <a:pos x="T2" y="T3"/>
              </a:cxn>
              <a:cxn ang="T10">
                <a:pos x="T4" y="T5"/>
              </a:cxn>
              <a:cxn ang="T11">
                <a:pos x="T6" y="T7"/>
              </a:cxn>
            </a:cxnLst>
            <a:rect l="T12" t="T13" r="T14" b="T15"/>
            <a:pathLst>
              <a:path w="129" h="41">
                <a:moveTo>
                  <a:pt x="128" y="40"/>
                </a:moveTo>
                <a:lnTo>
                  <a:pt x="0" y="40"/>
                </a:lnTo>
                <a:lnTo>
                  <a:pt x="0" y="0"/>
                </a:lnTo>
                <a:lnTo>
                  <a:pt x="128" y="40"/>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83" name="Freeform 116"/>
          <p:cNvSpPr>
            <a:spLocks/>
          </p:cNvSpPr>
          <p:nvPr/>
        </p:nvSpPr>
        <p:spPr bwMode="auto">
          <a:xfrm>
            <a:off x="3960813" y="62103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84" name="Freeform 117"/>
          <p:cNvSpPr>
            <a:spLocks/>
          </p:cNvSpPr>
          <p:nvPr/>
        </p:nvSpPr>
        <p:spPr bwMode="auto">
          <a:xfrm>
            <a:off x="3960813" y="61722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85" name="Freeform 118"/>
          <p:cNvSpPr>
            <a:spLocks/>
          </p:cNvSpPr>
          <p:nvPr/>
        </p:nvSpPr>
        <p:spPr bwMode="auto">
          <a:xfrm>
            <a:off x="3960813" y="60452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86" name="Freeform 119"/>
          <p:cNvSpPr>
            <a:spLocks/>
          </p:cNvSpPr>
          <p:nvPr/>
        </p:nvSpPr>
        <p:spPr bwMode="auto">
          <a:xfrm>
            <a:off x="3960813" y="5994400"/>
            <a:ext cx="26987" cy="39688"/>
          </a:xfrm>
          <a:custGeom>
            <a:avLst/>
            <a:gdLst>
              <a:gd name="T0" fmla="*/ 0 w 17"/>
              <a:gd name="T1" fmla="*/ 2147483647 h 25"/>
              <a:gd name="T2" fmla="*/ 0 w 17"/>
              <a:gd name="T3" fmla="*/ 0 h 25"/>
              <a:gd name="T4" fmla="*/ 2147483647 w 17"/>
              <a:gd name="T5" fmla="*/ 0 h 25"/>
              <a:gd name="T6" fmla="*/ 2147483647 w 17"/>
              <a:gd name="T7" fmla="*/ 0 h 25"/>
              <a:gd name="T8" fmla="*/ 2147483647 w 17"/>
              <a:gd name="T9" fmla="*/ 2147483647 h 25"/>
              <a:gd name="T10" fmla="*/ 2147483647 w 17"/>
              <a:gd name="T11" fmla="*/ 2147483647 h 25"/>
              <a:gd name="T12" fmla="*/ 0 w 17"/>
              <a:gd name="T13" fmla="*/ 2147483647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87" name="Freeform 120"/>
          <p:cNvSpPr>
            <a:spLocks/>
          </p:cNvSpPr>
          <p:nvPr/>
        </p:nvSpPr>
        <p:spPr bwMode="auto">
          <a:xfrm>
            <a:off x="3960813" y="58674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88" name="Freeform 121"/>
          <p:cNvSpPr>
            <a:spLocks/>
          </p:cNvSpPr>
          <p:nvPr/>
        </p:nvSpPr>
        <p:spPr bwMode="auto">
          <a:xfrm>
            <a:off x="3960813" y="58293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89" name="Freeform 122"/>
          <p:cNvSpPr>
            <a:spLocks/>
          </p:cNvSpPr>
          <p:nvPr/>
        </p:nvSpPr>
        <p:spPr bwMode="auto">
          <a:xfrm>
            <a:off x="3960813" y="57023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90" name="Freeform 123"/>
          <p:cNvSpPr>
            <a:spLocks/>
          </p:cNvSpPr>
          <p:nvPr/>
        </p:nvSpPr>
        <p:spPr bwMode="auto">
          <a:xfrm>
            <a:off x="3960813" y="5651500"/>
            <a:ext cx="26987" cy="39688"/>
          </a:xfrm>
          <a:custGeom>
            <a:avLst/>
            <a:gdLst>
              <a:gd name="T0" fmla="*/ 0 w 17"/>
              <a:gd name="T1" fmla="*/ 2147483647 h 25"/>
              <a:gd name="T2" fmla="*/ 0 w 17"/>
              <a:gd name="T3" fmla="*/ 0 h 25"/>
              <a:gd name="T4" fmla="*/ 2147483647 w 17"/>
              <a:gd name="T5" fmla="*/ 0 h 25"/>
              <a:gd name="T6" fmla="*/ 2147483647 w 17"/>
              <a:gd name="T7" fmla="*/ 0 h 25"/>
              <a:gd name="T8" fmla="*/ 2147483647 w 17"/>
              <a:gd name="T9" fmla="*/ 2147483647 h 25"/>
              <a:gd name="T10" fmla="*/ 2147483647 w 17"/>
              <a:gd name="T11" fmla="*/ 2147483647 h 25"/>
              <a:gd name="T12" fmla="*/ 0 w 17"/>
              <a:gd name="T13" fmla="*/ 2147483647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91" name="Freeform 124"/>
          <p:cNvSpPr>
            <a:spLocks/>
          </p:cNvSpPr>
          <p:nvPr/>
        </p:nvSpPr>
        <p:spPr bwMode="auto">
          <a:xfrm>
            <a:off x="3960813" y="54864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92" name="Freeform 125"/>
          <p:cNvSpPr>
            <a:spLocks/>
          </p:cNvSpPr>
          <p:nvPr/>
        </p:nvSpPr>
        <p:spPr bwMode="auto">
          <a:xfrm>
            <a:off x="3960813" y="53594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93" name="Freeform 126"/>
          <p:cNvSpPr>
            <a:spLocks/>
          </p:cNvSpPr>
          <p:nvPr/>
        </p:nvSpPr>
        <p:spPr bwMode="auto">
          <a:xfrm>
            <a:off x="3960813" y="53213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94" name="Freeform 127"/>
          <p:cNvSpPr>
            <a:spLocks/>
          </p:cNvSpPr>
          <p:nvPr/>
        </p:nvSpPr>
        <p:spPr bwMode="auto">
          <a:xfrm>
            <a:off x="3960813" y="51943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95" name="Freeform 128"/>
          <p:cNvSpPr>
            <a:spLocks/>
          </p:cNvSpPr>
          <p:nvPr/>
        </p:nvSpPr>
        <p:spPr bwMode="auto">
          <a:xfrm>
            <a:off x="3960813" y="5143500"/>
            <a:ext cx="26987" cy="39688"/>
          </a:xfrm>
          <a:custGeom>
            <a:avLst/>
            <a:gdLst>
              <a:gd name="T0" fmla="*/ 0 w 17"/>
              <a:gd name="T1" fmla="*/ 2147483647 h 25"/>
              <a:gd name="T2" fmla="*/ 0 w 17"/>
              <a:gd name="T3" fmla="*/ 0 h 25"/>
              <a:gd name="T4" fmla="*/ 2147483647 w 17"/>
              <a:gd name="T5" fmla="*/ 0 h 25"/>
              <a:gd name="T6" fmla="*/ 2147483647 w 17"/>
              <a:gd name="T7" fmla="*/ 0 h 25"/>
              <a:gd name="T8" fmla="*/ 2147483647 w 17"/>
              <a:gd name="T9" fmla="*/ 2147483647 h 25"/>
              <a:gd name="T10" fmla="*/ 2147483647 w 17"/>
              <a:gd name="T11" fmla="*/ 2147483647 h 25"/>
              <a:gd name="T12" fmla="*/ 0 w 17"/>
              <a:gd name="T13" fmla="*/ 2147483647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96" name="Freeform 129"/>
          <p:cNvSpPr>
            <a:spLocks/>
          </p:cNvSpPr>
          <p:nvPr/>
        </p:nvSpPr>
        <p:spPr bwMode="auto">
          <a:xfrm>
            <a:off x="3960813" y="50165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97" name="Freeform 130"/>
          <p:cNvSpPr>
            <a:spLocks/>
          </p:cNvSpPr>
          <p:nvPr/>
        </p:nvSpPr>
        <p:spPr bwMode="auto">
          <a:xfrm>
            <a:off x="3960813" y="49784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98" name="Freeform 131"/>
          <p:cNvSpPr>
            <a:spLocks/>
          </p:cNvSpPr>
          <p:nvPr/>
        </p:nvSpPr>
        <p:spPr bwMode="auto">
          <a:xfrm>
            <a:off x="3960813" y="48514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599" name="Freeform 132"/>
          <p:cNvSpPr>
            <a:spLocks/>
          </p:cNvSpPr>
          <p:nvPr/>
        </p:nvSpPr>
        <p:spPr bwMode="auto">
          <a:xfrm>
            <a:off x="3960813" y="4800600"/>
            <a:ext cx="26987" cy="39688"/>
          </a:xfrm>
          <a:custGeom>
            <a:avLst/>
            <a:gdLst>
              <a:gd name="T0" fmla="*/ 0 w 17"/>
              <a:gd name="T1" fmla="*/ 2147483647 h 25"/>
              <a:gd name="T2" fmla="*/ 0 w 17"/>
              <a:gd name="T3" fmla="*/ 0 h 25"/>
              <a:gd name="T4" fmla="*/ 2147483647 w 17"/>
              <a:gd name="T5" fmla="*/ 0 h 25"/>
              <a:gd name="T6" fmla="*/ 2147483647 w 17"/>
              <a:gd name="T7" fmla="*/ 0 h 25"/>
              <a:gd name="T8" fmla="*/ 2147483647 w 17"/>
              <a:gd name="T9" fmla="*/ 2147483647 h 25"/>
              <a:gd name="T10" fmla="*/ 2147483647 w 17"/>
              <a:gd name="T11" fmla="*/ 2147483647 h 25"/>
              <a:gd name="T12" fmla="*/ 0 w 17"/>
              <a:gd name="T13" fmla="*/ 2147483647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00" name="Freeform 133"/>
          <p:cNvSpPr>
            <a:spLocks/>
          </p:cNvSpPr>
          <p:nvPr/>
        </p:nvSpPr>
        <p:spPr bwMode="auto">
          <a:xfrm>
            <a:off x="3960813" y="46736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01" name="Freeform 134"/>
          <p:cNvSpPr>
            <a:spLocks/>
          </p:cNvSpPr>
          <p:nvPr/>
        </p:nvSpPr>
        <p:spPr bwMode="auto">
          <a:xfrm>
            <a:off x="3960813" y="46355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02" name="Freeform 135"/>
          <p:cNvSpPr>
            <a:spLocks/>
          </p:cNvSpPr>
          <p:nvPr/>
        </p:nvSpPr>
        <p:spPr bwMode="auto">
          <a:xfrm>
            <a:off x="3960813" y="45085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03" name="Freeform 136"/>
          <p:cNvSpPr>
            <a:spLocks/>
          </p:cNvSpPr>
          <p:nvPr/>
        </p:nvSpPr>
        <p:spPr bwMode="auto">
          <a:xfrm>
            <a:off x="3960813" y="44704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04" name="Freeform 137"/>
          <p:cNvSpPr>
            <a:spLocks/>
          </p:cNvSpPr>
          <p:nvPr/>
        </p:nvSpPr>
        <p:spPr bwMode="auto">
          <a:xfrm>
            <a:off x="3960813" y="43434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05" name="Freeform 138"/>
          <p:cNvSpPr>
            <a:spLocks/>
          </p:cNvSpPr>
          <p:nvPr/>
        </p:nvSpPr>
        <p:spPr bwMode="auto">
          <a:xfrm>
            <a:off x="3960813" y="4292600"/>
            <a:ext cx="26987" cy="39688"/>
          </a:xfrm>
          <a:custGeom>
            <a:avLst/>
            <a:gdLst>
              <a:gd name="T0" fmla="*/ 0 w 17"/>
              <a:gd name="T1" fmla="*/ 2147483647 h 25"/>
              <a:gd name="T2" fmla="*/ 0 w 17"/>
              <a:gd name="T3" fmla="*/ 0 h 25"/>
              <a:gd name="T4" fmla="*/ 2147483647 w 17"/>
              <a:gd name="T5" fmla="*/ 0 h 25"/>
              <a:gd name="T6" fmla="*/ 2147483647 w 17"/>
              <a:gd name="T7" fmla="*/ 0 h 25"/>
              <a:gd name="T8" fmla="*/ 2147483647 w 17"/>
              <a:gd name="T9" fmla="*/ 2147483647 h 25"/>
              <a:gd name="T10" fmla="*/ 2147483647 w 17"/>
              <a:gd name="T11" fmla="*/ 2147483647 h 25"/>
              <a:gd name="T12" fmla="*/ 0 w 17"/>
              <a:gd name="T13" fmla="*/ 2147483647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06" name="Freeform 139"/>
          <p:cNvSpPr>
            <a:spLocks/>
          </p:cNvSpPr>
          <p:nvPr/>
        </p:nvSpPr>
        <p:spPr bwMode="auto">
          <a:xfrm>
            <a:off x="3960813" y="41656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07" name="Freeform 140"/>
          <p:cNvSpPr>
            <a:spLocks/>
          </p:cNvSpPr>
          <p:nvPr/>
        </p:nvSpPr>
        <p:spPr bwMode="auto">
          <a:xfrm>
            <a:off x="3960813" y="41275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08" name="Freeform 141"/>
          <p:cNvSpPr>
            <a:spLocks/>
          </p:cNvSpPr>
          <p:nvPr/>
        </p:nvSpPr>
        <p:spPr bwMode="auto">
          <a:xfrm>
            <a:off x="3960813" y="40005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09" name="Freeform 142"/>
          <p:cNvSpPr>
            <a:spLocks/>
          </p:cNvSpPr>
          <p:nvPr/>
        </p:nvSpPr>
        <p:spPr bwMode="auto">
          <a:xfrm>
            <a:off x="3960813" y="3949700"/>
            <a:ext cx="26987" cy="39688"/>
          </a:xfrm>
          <a:custGeom>
            <a:avLst/>
            <a:gdLst>
              <a:gd name="T0" fmla="*/ 0 w 17"/>
              <a:gd name="T1" fmla="*/ 2147483647 h 25"/>
              <a:gd name="T2" fmla="*/ 0 w 17"/>
              <a:gd name="T3" fmla="*/ 0 h 25"/>
              <a:gd name="T4" fmla="*/ 2147483647 w 17"/>
              <a:gd name="T5" fmla="*/ 0 h 25"/>
              <a:gd name="T6" fmla="*/ 2147483647 w 17"/>
              <a:gd name="T7" fmla="*/ 0 h 25"/>
              <a:gd name="T8" fmla="*/ 2147483647 w 17"/>
              <a:gd name="T9" fmla="*/ 2147483647 h 25"/>
              <a:gd name="T10" fmla="*/ 2147483647 w 17"/>
              <a:gd name="T11" fmla="*/ 2147483647 h 25"/>
              <a:gd name="T12" fmla="*/ 0 w 17"/>
              <a:gd name="T13" fmla="*/ 2147483647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10" name="Freeform 143"/>
          <p:cNvSpPr>
            <a:spLocks/>
          </p:cNvSpPr>
          <p:nvPr/>
        </p:nvSpPr>
        <p:spPr bwMode="auto">
          <a:xfrm>
            <a:off x="3960813" y="38227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11" name="Freeform 144"/>
          <p:cNvSpPr>
            <a:spLocks/>
          </p:cNvSpPr>
          <p:nvPr/>
        </p:nvSpPr>
        <p:spPr bwMode="auto">
          <a:xfrm>
            <a:off x="3960813" y="37846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12" name="Freeform 145"/>
          <p:cNvSpPr>
            <a:spLocks/>
          </p:cNvSpPr>
          <p:nvPr/>
        </p:nvSpPr>
        <p:spPr bwMode="auto">
          <a:xfrm>
            <a:off x="3960813" y="36576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13" name="Freeform 146"/>
          <p:cNvSpPr>
            <a:spLocks/>
          </p:cNvSpPr>
          <p:nvPr/>
        </p:nvSpPr>
        <p:spPr bwMode="auto">
          <a:xfrm>
            <a:off x="3960813" y="36195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14" name="Freeform 147"/>
          <p:cNvSpPr>
            <a:spLocks/>
          </p:cNvSpPr>
          <p:nvPr/>
        </p:nvSpPr>
        <p:spPr bwMode="auto">
          <a:xfrm>
            <a:off x="3960813" y="34925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15" name="Freeform 148"/>
          <p:cNvSpPr>
            <a:spLocks/>
          </p:cNvSpPr>
          <p:nvPr/>
        </p:nvSpPr>
        <p:spPr bwMode="auto">
          <a:xfrm>
            <a:off x="3960813" y="3441700"/>
            <a:ext cx="26987" cy="39688"/>
          </a:xfrm>
          <a:custGeom>
            <a:avLst/>
            <a:gdLst>
              <a:gd name="T0" fmla="*/ 0 w 17"/>
              <a:gd name="T1" fmla="*/ 2147483647 h 25"/>
              <a:gd name="T2" fmla="*/ 0 w 17"/>
              <a:gd name="T3" fmla="*/ 0 h 25"/>
              <a:gd name="T4" fmla="*/ 2147483647 w 17"/>
              <a:gd name="T5" fmla="*/ 0 h 25"/>
              <a:gd name="T6" fmla="*/ 2147483647 w 17"/>
              <a:gd name="T7" fmla="*/ 0 h 25"/>
              <a:gd name="T8" fmla="*/ 2147483647 w 17"/>
              <a:gd name="T9" fmla="*/ 2147483647 h 25"/>
              <a:gd name="T10" fmla="*/ 2147483647 w 17"/>
              <a:gd name="T11" fmla="*/ 2147483647 h 25"/>
              <a:gd name="T12" fmla="*/ 0 w 17"/>
              <a:gd name="T13" fmla="*/ 2147483647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16" name="Freeform 149"/>
          <p:cNvSpPr>
            <a:spLocks/>
          </p:cNvSpPr>
          <p:nvPr/>
        </p:nvSpPr>
        <p:spPr bwMode="auto">
          <a:xfrm>
            <a:off x="3960813" y="33147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17" name="Freeform 150"/>
          <p:cNvSpPr>
            <a:spLocks/>
          </p:cNvSpPr>
          <p:nvPr/>
        </p:nvSpPr>
        <p:spPr bwMode="auto">
          <a:xfrm>
            <a:off x="3960813" y="32766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18" name="Freeform 151"/>
          <p:cNvSpPr>
            <a:spLocks/>
          </p:cNvSpPr>
          <p:nvPr/>
        </p:nvSpPr>
        <p:spPr bwMode="auto">
          <a:xfrm>
            <a:off x="3960813" y="31496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19" name="Freeform 152"/>
          <p:cNvSpPr>
            <a:spLocks/>
          </p:cNvSpPr>
          <p:nvPr/>
        </p:nvSpPr>
        <p:spPr bwMode="auto">
          <a:xfrm>
            <a:off x="3960813" y="3098800"/>
            <a:ext cx="26987" cy="39688"/>
          </a:xfrm>
          <a:custGeom>
            <a:avLst/>
            <a:gdLst>
              <a:gd name="T0" fmla="*/ 0 w 17"/>
              <a:gd name="T1" fmla="*/ 2147483647 h 25"/>
              <a:gd name="T2" fmla="*/ 0 w 17"/>
              <a:gd name="T3" fmla="*/ 0 h 25"/>
              <a:gd name="T4" fmla="*/ 2147483647 w 17"/>
              <a:gd name="T5" fmla="*/ 0 h 25"/>
              <a:gd name="T6" fmla="*/ 2147483647 w 17"/>
              <a:gd name="T7" fmla="*/ 0 h 25"/>
              <a:gd name="T8" fmla="*/ 2147483647 w 17"/>
              <a:gd name="T9" fmla="*/ 2147483647 h 25"/>
              <a:gd name="T10" fmla="*/ 2147483647 w 17"/>
              <a:gd name="T11" fmla="*/ 2147483647 h 25"/>
              <a:gd name="T12" fmla="*/ 0 w 17"/>
              <a:gd name="T13" fmla="*/ 2147483647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20" name="Freeform 153"/>
          <p:cNvSpPr>
            <a:spLocks/>
          </p:cNvSpPr>
          <p:nvPr/>
        </p:nvSpPr>
        <p:spPr bwMode="auto">
          <a:xfrm>
            <a:off x="3960813" y="29718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21" name="Freeform 154"/>
          <p:cNvSpPr>
            <a:spLocks/>
          </p:cNvSpPr>
          <p:nvPr/>
        </p:nvSpPr>
        <p:spPr bwMode="auto">
          <a:xfrm>
            <a:off x="3960813" y="29337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22" name="Freeform 155"/>
          <p:cNvSpPr>
            <a:spLocks/>
          </p:cNvSpPr>
          <p:nvPr/>
        </p:nvSpPr>
        <p:spPr bwMode="auto">
          <a:xfrm>
            <a:off x="3960813" y="28067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23" name="Freeform 156"/>
          <p:cNvSpPr>
            <a:spLocks/>
          </p:cNvSpPr>
          <p:nvPr/>
        </p:nvSpPr>
        <p:spPr bwMode="auto">
          <a:xfrm>
            <a:off x="3960813" y="2755900"/>
            <a:ext cx="26987" cy="39688"/>
          </a:xfrm>
          <a:custGeom>
            <a:avLst/>
            <a:gdLst>
              <a:gd name="T0" fmla="*/ 0 w 17"/>
              <a:gd name="T1" fmla="*/ 2147483647 h 25"/>
              <a:gd name="T2" fmla="*/ 0 w 17"/>
              <a:gd name="T3" fmla="*/ 0 h 25"/>
              <a:gd name="T4" fmla="*/ 2147483647 w 17"/>
              <a:gd name="T5" fmla="*/ 0 h 25"/>
              <a:gd name="T6" fmla="*/ 2147483647 w 17"/>
              <a:gd name="T7" fmla="*/ 0 h 25"/>
              <a:gd name="T8" fmla="*/ 2147483647 w 17"/>
              <a:gd name="T9" fmla="*/ 2147483647 h 25"/>
              <a:gd name="T10" fmla="*/ 2147483647 w 17"/>
              <a:gd name="T11" fmla="*/ 2147483647 h 25"/>
              <a:gd name="T12" fmla="*/ 0 w 17"/>
              <a:gd name="T13" fmla="*/ 2147483647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24" name="Freeform 157"/>
          <p:cNvSpPr>
            <a:spLocks/>
          </p:cNvSpPr>
          <p:nvPr/>
        </p:nvSpPr>
        <p:spPr bwMode="auto">
          <a:xfrm>
            <a:off x="3960813" y="26289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25" name="Freeform 158"/>
          <p:cNvSpPr>
            <a:spLocks/>
          </p:cNvSpPr>
          <p:nvPr/>
        </p:nvSpPr>
        <p:spPr bwMode="auto">
          <a:xfrm>
            <a:off x="3960813" y="25908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26" name="Freeform 159"/>
          <p:cNvSpPr>
            <a:spLocks/>
          </p:cNvSpPr>
          <p:nvPr/>
        </p:nvSpPr>
        <p:spPr bwMode="auto">
          <a:xfrm>
            <a:off x="3960813" y="24638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27" name="Freeform 160"/>
          <p:cNvSpPr>
            <a:spLocks/>
          </p:cNvSpPr>
          <p:nvPr/>
        </p:nvSpPr>
        <p:spPr bwMode="auto">
          <a:xfrm>
            <a:off x="3960813" y="24257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28" name="Freeform 161"/>
          <p:cNvSpPr>
            <a:spLocks/>
          </p:cNvSpPr>
          <p:nvPr/>
        </p:nvSpPr>
        <p:spPr bwMode="auto">
          <a:xfrm>
            <a:off x="3960813" y="22987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29" name="Freeform 162"/>
          <p:cNvSpPr>
            <a:spLocks/>
          </p:cNvSpPr>
          <p:nvPr/>
        </p:nvSpPr>
        <p:spPr bwMode="auto">
          <a:xfrm>
            <a:off x="3960813" y="2247900"/>
            <a:ext cx="26987" cy="39688"/>
          </a:xfrm>
          <a:custGeom>
            <a:avLst/>
            <a:gdLst>
              <a:gd name="T0" fmla="*/ 0 w 17"/>
              <a:gd name="T1" fmla="*/ 2147483647 h 25"/>
              <a:gd name="T2" fmla="*/ 0 w 17"/>
              <a:gd name="T3" fmla="*/ 0 h 25"/>
              <a:gd name="T4" fmla="*/ 2147483647 w 17"/>
              <a:gd name="T5" fmla="*/ 0 h 25"/>
              <a:gd name="T6" fmla="*/ 2147483647 w 17"/>
              <a:gd name="T7" fmla="*/ 0 h 25"/>
              <a:gd name="T8" fmla="*/ 2147483647 w 17"/>
              <a:gd name="T9" fmla="*/ 2147483647 h 25"/>
              <a:gd name="T10" fmla="*/ 2147483647 w 17"/>
              <a:gd name="T11" fmla="*/ 2147483647 h 25"/>
              <a:gd name="T12" fmla="*/ 0 w 17"/>
              <a:gd name="T13" fmla="*/ 2147483647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30" name="Freeform 163"/>
          <p:cNvSpPr>
            <a:spLocks/>
          </p:cNvSpPr>
          <p:nvPr/>
        </p:nvSpPr>
        <p:spPr bwMode="auto">
          <a:xfrm>
            <a:off x="3960813" y="21209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pic>
        <p:nvPicPr>
          <p:cNvPr id="65631" name="Picture 164"/>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17913" y="3022600"/>
            <a:ext cx="342900" cy="193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65632" name="Line 165"/>
          <p:cNvSpPr>
            <a:spLocks noChangeShapeType="1"/>
          </p:cNvSpPr>
          <p:nvPr/>
        </p:nvSpPr>
        <p:spPr bwMode="auto">
          <a:xfrm>
            <a:off x="6615113" y="1447800"/>
            <a:ext cx="73660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54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33" name="Freeform 166"/>
          <p:cNvSpPr>
            <a:spLocks/>
          </p:cNvSpPr>
          <p:nvPr/>
        </p:nvSpPr>
        <p:spPr bwMode="auto">
          <a:xfrm>
            <a:off x="7351713" y="1397000"/>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34" name="Rectangle 167"/>
          <p:cNvSpPr>
            <a:spLocks noChangeArrowheads="1"/>
          </p:cNvSpPr>
          <p:nvPr/>
        </p:nvSpPr>
        <p:spPr bwMode="auto">
          <a:xfrm>
            <a:off x="3038475" y="434975"/>
            <a:ext cx="226023"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200">
                <a:solidFill>
                  <a:srgbClr val="000000"/>
                </a:solidFill>
                <a:latin typeface="Arial" panose="020B0604020202020204" pitchFamily="34" charset="0"/>
                <a:cs typeface="Arial" panose="020B0604020202020204" pitchFamily="34" charset="0"/>
              </a:rPr>
              <a:t> </a:t>
            </a:r>
          </a:p>
        </p:txBody>
      </p:sp>
      <p:sp>
        <p:nvSpPr>
          <p:cNvPr id="65635" name="Rectangle 168"/>
          <p:cNvSpPr>
            <a:spLocks noChangeArrowheads="1"/>
          </p:cNvSpPr>
          <p:nvPr/>
        </p:nvSpPr>
        <p:spPr bwMode="auto">
          <a:xfrm>
            <a:off x="3189288" y="433388"/>
            <a:ext cx="2603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36" name="Rectangle 169"/>
          <p:cNvSpPr>
            <a:spLocks noChangeArrowheads="1"/>
          </p:cNvSpPr>
          <p:nvPr/>
        </p:nvSpPr>
        <p:spPr bwMode="auto">
          <a:xfrm>
            <a:off x="4281488" y="20638"/>
            <a:ext cx="3257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37" name="Rectangle 170"/>
          <p:cNvSpPr>
            <a:spLocks noChangeArrowheads="1"/>
          </p:cNvSpPr>
          <p:nvPr/>
        </p:nvSpPr>
        <p:spPr bwMode="auto">
          <a:xfrm>
            <a:off x="4484688" y="295275"/>
            <a:ext cx="28416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38" name="Rectangle 171"/>
          <p:cNvSpPr>
            <a:spLocks noChangeArrowheads="1"/>
          </p:cNvSpPr>
          <p:nvPr/>
        </p:nvSpPr>
        <p:spPr bwMode="auto">
          <a:xfrm>
            <a:off x="5310188" y="519113"/>
            <a:ext cx="76676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39" name="Rectangle 172"/>
          <p:cNvSpPr>
            <a:spLocks noChangeArrowheads="1"/>
          </p:cNvSpPr>
          <p:nvPr/>
        </p:nvSpPr>
        <p:spPr bwMode="auto">
          <a:xfrm>
            <a:off x="5894388" y="519113"/>
            <a:ext cx="13906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40" name="Rectangle 173"/>
          <p:cNvSpPr>
            <a:spLocks noChangeArrowheads="1"/>
          </p:cNvSpPr>
          <p:nvPr/>
        </p:nvSpPr>
        <p:spPr bwMode="auto">
          <a:xfrm>
            <a:off x="6238875" y="4462463"/>
            <a:ext cx="387926"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a:solidFill>
                  <a:srgbClr val="000000"/>
                </a:solidFill>
                <a:latin typeface="Arial" panose="020B0604020202020204" pitchFamily="34" charset="0"/>
                <a:cs typeface="Arial" panose="020B0604020202020204" pitchFamily="34" charset="0"/>
              </a:rPr>
              <a:t>S</a:t>
            </a:r>
          </a:p>
        </p:txBody>
      </p:sp>
      <p:sp>
        <p:nvSpPr>
          <p:cNvPr id="585902" name="Rectangle 174"/>
          <p:cNvSpPr>
            <a:spLocks noChangeArrowheads="1"/>
          </p:cNvSpPr>
          <p:nvPr/>
        </p:nvSpPr>
        <p:spPr bwMode="auto">
          <a:xfrm>
            <a:off x="888014" y="2355850"/>
            <a:ext cx="2511425" cy="92076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spcBef>
                <a:spcPct val="50000"/>
              </a:spcBef>
              <a:defRPr/>
            </a:pPr>
            <a:r>
              <a:rPr lang="en-US" sz="5400" b="0" dirty="0">
                <a:solidFill>
                  <a:srgbClr val="FAFD00"/>
                </a:solidFill>
                <a:latin typeface="Arial" panose="020B0604020202020204" pitchFamily="34" charset="0"/>
                <a:ea typeface="+mn-ea"/>
                <a:cs typeface="Arial" panose="020B0604020202020204" pitchFamily="34" charset="0"/>
              </a:rPr>
              <a:t>C 7 S J </a:t>
            </a:r>
          </a:p>
        </p:txBody>
      </p:sp>
      <p:sp>
        <p:nvSpPr>
          <p:cNvPr id="585904" name="Rectangle 176"/>
          <p:cNvSpPr>
            <a:spLocks noChangeArrowheads="1"/>
          </p:cNvSpPr>
          <p:nvPr/>
        </p:nvSpPr>
        <p:spPr bwMode="auto">
          <a:xfrm>
            <a:off x="621314" y="3506788"/>
            <a:ext cx="3463925" cy="92076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spcBef>
                <a:spcPct val="50000"/>
              </a:spcBef>
              <a:defRPr/>
            </a:pPr>
            <a:r>
              <a:rPr lang="en-US" sz="5400" b="0" dirty="0">
                <a:solidFill>
                  <a:srgbClr val="00FF00"/>
                </a:solidFill>
                <a:latin typeface="Arial" panose="020B0604020202020204" pitchFamily="34" charset="0"/>
                <a:ea typeface="+mn-ea"/>
                <a:cs typeface="Arial" panose="020B0604020202020204" pitchFamily="34" charset="0"/>
              </a:rPr>
              <a:t>7 = 4 + 3 </a:t>
            </a:r>
          </a:p>
        </p:txBody>
      </p:sp>
      <p:sp>
        <p:nvSpPr>
          <p:cNvPr id="585907" name="Line 179"/>
          <p:cNvSpPr>
            <a:spLocks noChangeShapeType="1"/>
          </p:cNvSpPr>
          <p:nvPr/>
        </p:nvSpPr>
        <p:spPr bwMode="auto">
          <a:xfrm>
            <a:off x="1765300" y="2819400"/>
            <a:ext cx="279400" cy="0"/>
          </a:xfrm>
          <a:prstGeom prst="line">
            <a:avLst/>
          </a:prstGeom>
          <a:noFill/>
          <a:ln w="25400">
            <a:solidFill>
              <a:srgbClr val="FFFF00"/>
            </a:solidFill>
            <a:round/>
            <a:headEnd/>
            <a:tailEnd/>
          </a:ln>
          <a:effectLst>
            <a:outerShdw blurRad="63500" dist="107763" dir="2700000" algn="ctr" rotWithShape="0">
              <a:schemeClr val="bg2">
                <a:alpha val="74998"/>
              </a:schemeClr>
            </a:outerShdw>
          </a:effectLst>
        </p:spPr>
        <p:txBody>
          <a:bodyPr wrap="none" anchor="ctr"/>
          <a:lstStyle/>
          <a:p>
            <a:pPr algn="l">
              <a:defRPr/>
            </a:pPr>
            <a:endParaRPr lang="en-US">
              <a:latin typeface="Arial" panose="020B0604020202020204" pitchFamily="34" charset="0"/>
              <a:ea typeface="+mn-ea"/>
              <a:cs typeface="Arial" panose="020B0604020202020204" pitchFamily="34" charset="0"/>
            </a:endParaRPr>
          </a:p>
        </p:txBody>
      </p:sp>
      <p:sp>
        <p:nvSpPr>
          <p:cNvPr id="65644" name="Rectangle 182"/>
          <p:cNvSpPr>
            <a:spLocks noChangeArrowheads="1"/>
          </p:cNvSpPr>
          <p:nvPr/>
        </p:nvSpPr>
        <p:spPr bwMode="auto">
          <a:xfrm rot="-5400000">
            <a:off x="5929313" y="5407025"/>
            <a:ext cx="511175" cy="523875"/>
          </a:xfrm>
          <a:prstGeom prst="rect">
            <a:avLst/>
          </a:prstGeom>
          <a:solidFill>
            <a:schemeClr val="accent1"/>
          </a:solidFill>
          <a:ln w="57150">
            <a:solidFill>
              <a:schemeClr val="bg2"/>
            </a:solidFill>
            <a:miter lim="800000"/>
            <a:headEnd/>
            <a:tailEnd/>
          </a:ln>
        </p:spPr>
        <p:txBody>
          <a:bodyPr wrap="none" anchor="ctr"/>
          <a:lstStyle/>
          <a:p>
            <a:pPr algn="l"/>
            <a:endParaRPr lang="en-US">
              <a:latin typeface="Arial" panose="020B0604020202020204" pitchFamily="34" charset="0"/>
              <a:cs typeface="Arial" panose="020B0604020202020204" pitchFamily="34" charset="0"/>
            </a:endParaRPr>
          </a:p>
        </p:txBody>
      </p:sp>
      <p:sp>
        <p:nvSpPr>
          <p:cNvPr id="65645" name="Rectangle 183"/>
          <p:cNvSpPr>
            <a:spLocks noChangeArrowheads="1"/>
          </p:cNvSpPr>
          <p:nvPr/>
        </p:nvSpPr>
        <p:spPr bwMode="auto">
          <a:xfrm rot="-5400000">
            <a:off x="5926138" y="4408488"/>
            <a:ext cx="511175" cy="536575"/>
          </a:xfrm>
          <a:prstGeom prst="rect">
            <a:avLst/>
          </a:prstGeom>
          <a:solidFill>
            <a:schemeClr val="accent1"/>
          </a:solidFill>
          <a:ln w="57150">
            <a:solidFill>
              <a:schemeClr val="bg2"/>
            </a:solidFill>
            <a:miter lim="800000"/>
            <a:headEnd/>
            <a:tailEnd/>
          </a:ln>
        </p:spPr>
        <p:txBody>
          <a:bodyPr wrap="none" anchor="ctr"/>
          <a:lstStyle/>
          <a:p>
            <a:pPr algn="l"/>
            <a:endParaRPr lang="en-US">
              <a:latin typeface="Arial" panose="020B0604020202020204" pitchFamily="34" charset="0"/>
              <a:cs typeface="Arial" panose="020B0604020202020204" pitchFamily="34" charset="0"/>
            </a:endParaRPr>
          </a:p>
        </p:txBody>
      </p:sp>
      <p:sp>
        <p:nvSpPr>
          <p:cNvPr id="585912" name="Text Box 184"/>
          <p:cNvSpPr txBox="1">
            <a:spLocks noChangeArrowheads="1"/>
          </p:cNvSpPr>
          <p:nvPr/>
        </p:nvSpPr>
        <p:spPr bwMode="auto">
          <a:xfrm rot="-5385664">
            <a:off x="6037263" y="4411663"/>
            <a:ext cx="354012" cy="519112"/>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sz="2800">
                <a:solidFill>
                  <a:srgbClr val="EEFF4B"/>
                </a:solidFill>
                <a:latin typeface="Arial" panose="020B0604020202020204" pitchFamily="34" charset="0"/>
                <a:ea typeface="+mn-ea"/>
                <a:cs typeface="Arial" panose="020B0604020202020204" pitchFamily="34" charset="0"/>
              </a:rPr>
              <a:t>S</a:t>
            </a:r>
          </a:p>
        </p:txBody>
      </p:sp>
      <p:sp>
        <p:nvSpPr>
          <p:cNvPr id="585913" name="Text Box 185"/>
          <p:cNvSpPr txBox="1">
            <a:spLocks noChangeArrowheads="1"/>
          </p:cNvSpPr>
          <p:nvPr/>
        </p:nvSpPr>
        <p:spPr bwMode="auto">
          <a:xfrm rot="-5400000">
            <a:off x="6016626" y="5424487"/>
            <a:ext cx="341312" cy="519113"/>
          </a:xfrm>
          <a:prstGeom prst="rect">
            <a:avLst/>
          </a:prstGeom>
          <a:noFill/>
          <a:ln w="12700">
            <a:noFill/>
            <a:miter lim="800000"/>
            <a:headEnd/>
            <a:tailEnd/>
          </a:ln>
          <a:effectLst>
            <a:outerShdw blurRad="63500" dist="46662" dir="3284183" algn="ctr" rotWithShape="0">
              <a:schemeClr val="bg2">
                <a:alpha val="74998"/>
              </a:schemeClr>
            </a:outerShdw>
          </a:effectLst>
        </p:spPr>
        <p:txBody>
          <a:bodyPr>
            <a:spAutoFit/>
          </a:bodyPr>
          <a:lstStyle/>
          <a:p>
            <a:pPr algn="l">
              <a:spcBef>
                <a:spcPct val="50000"/>
              </a:spcBef>
              <a:defRPr/>
            </a:pPr>
            <a:r>
              <a:rPr lang="en-US" sz="2800">
                <a:solidFill>
                  <a:srgbClr val="EEFF4B"/>
                </a:solidFill>
                <a:latin typeface="Arial" panose="020B0604020202020204" pitchFamily="34" charset="0"/>
                <a:ea typeface="+mn-ea"/>
                <a:cs typeface="Arial" panose="020B0604020202020204" pitchFamily="34" charset="0"/>
              </a:rPr>
              <a:t>J</a:t>
            </a:r>
          </a:p>
        </p:txBody>
      </p:sp>
      <p:sp>
        <p:nvSpPr>
          <p:cNvPr id="65648" name="Rectangle 186"/>
          <p:cNvSpPr>
            <a:spLocks noChangeArrowheads="1"/>
          </p:cNvSpPr>
          <p:nvPr/>
        </p:nvSpPr>
        <p:spPr bwMode="auto">
          <a:xfrm>
            <a:off x="3494088" y="2744788"/>
            <a:ext cx="511175" cy="2778125"/>
          </a:xfrm>
          <a:prstGeom prst="rect">
            <a:avLst/>
          </a:prstGeom>
          <a:solidFill>
            <a:schemeClr val="accent1"/>
          </a:solidFill>
          <a:ln w="57150">
            <a:solidFill>
              <a:schemeClr val="bg2"/>
            </a:solidFill>
            <a:miter lim="800000"/>
            <a:headEnd/>
            <a:tailEnd/>
          </a:ln>
        </p:spPr>
        <p:txBody>
          <a:bodyPr wrap="none" anchor="ctr"/>
          <a:lstStyle/>
          <a:p>
            <a:pPr algn="l"/>
            <a:endParaRPr lang="en-US">
              <a:latin typeface="Arial" panose="020B0604020202020204" pitchFamily="34" charset="0"/>
              <a:cs typeface="Arial" panose="020B0604020202020204" pitchFamily="34" charset="0"/>
            </a:endParaRPr>
          </a:p>
        </p:txBody>
      </p:sp>
      <p:sp>
        <p:nvSpPr>
          <p:cNvPr id="585915" name="Text Box 187"/>
          <p:cNvSpPr txBox="1">
            <a:spLocks noChangeArrowheads="1"/>
          </p:cNvSpPr>
          <p:nvPr/>
        </p:nvSpPr>
        <p:spPr bwMode="auto">
          <a:xfrm rot="-5388536">
            <a:off x="2765426" y="3859212"/>
            <a:ext cx="1966912" cy="519113"/>
          </a:xfrm>
          <a:prstGeom prst="rect">
            <a:avLst/>
          </a:prstGeom>
          <a:noFill/>
          <a:ln w="381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ar-JO" sz="2800" dirty="0">
                <a:solidFill>
                  <a:srgbClr val="EEFF4B"/>
                </a:solidFill>
                <a:latin typeface="Arial" panose="020B0604020202020204" pitchFamily="34" charset="0"/>
                <a:ea typeface="+mn-ea"/>
                <a:cs typeface="Arial" panose="020B0604020202020204" pitchFamily="34" charset="0"/>
              </a:rPr>
              <a:t>4 اشخاص </a:t>
            </a:r>
            <a:endParaRPr lang="en-US" sz="2800" dirty="0">
              <a:solidFill>
                <a:srgbClr val="EEFF4B"/>
              </a:solidFill>
              <a:latin typeface="Arial" panose="020B0604020202020204" pitchFamily="34" charset="0"/>
              <a:ea typeface="+mn-ea"/>
              <a:cs typeface="Arial" panose="020B0604020202020204" pitchFamily="34" charset="0"/>
            </a:endParaRPr>
          </a:p>
        </p:txBody>
      </p:sp>
      <p:sp>
        <p:nvSpPr>
          <p:cNvPr id="65650" name="Rectangle 188"/>
          <p:cNvSpPr>
            <a:spLocks noChangeArrowheads="1"/>
          </p:cNvSpPr>
          <p:nvPr/>
        </p:nvSpPr>
        <p:spPr bwMode="auto">
          <a:xfrm>
            <a:off x="3798888" y="5588000"/>
            <a:ext cx="274637" cy="765175"/>
          </a:xfrm>
          <a:prstGeom prst="rect">
            <a:avLst/>
          </a:prstGeom>
          <a:solidFill>
            <a:srgbClr val="4C545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51" name="Rectangle 189"/>
          <p:cNvSpPr>
            <a:spLocks noChangeArrowheads="1"/>
          </p:cNvSpPr>
          <p:nvPr/>
        </p:nvSpPr>
        <p:spPr bwMode="auto">
          <a:xfrm>
            <a:off x="3854450" y="2022475"/>
            <a:ext cx="150813" cy="696913"/>
          </a:xfrm>
          <a:prstGeom prst="rect">
            <a:avLst/>
          </a:prstGeom>
          <a:solidFill>
            <a:srgbClr val="4C545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52" name="Rectangle 190"/>
          <p:cNvSpPr>
            <a:spLocks noChangeArrowheads="1"/>
          </p:cNvSpPr>
          <p:nvPr/>
        </p:nvSpPr>
        <p:spPr bwMode="auto">
          <a:xfrm>
            <a:off x="3830638" y="2495550"/>
            <a:ext cx="188912" cy="215900"/>
          </a:xfrm>
          <a:prstGeom prst="rect">
            <a:avLst/>
          </a:prstGeom>
          <a:solidFill>
            <a:srgbClr val="5C666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53" name="Rectangle 191"/>
          <p:cNvSpPr>
            <a:spLocks noChangeArrowheads="1"/>
          </p:cNvSpPr>
          <p:nvPr/>
        </p:nvSpPr>
        <p:spPr bwMode="auto">
          <a:xfrm rot="-5400000">
            <a:off x="3432175" y="941388"/>
            <a:ext cx="511175" cy="574675"/>
          </a:xfrm>
          <a:prstGeom prst="rect">
            <a:avLst/>
          </a:prstGeom>
          <a:solidFill>
            <a:schemeClr val="accent1"/>
          </a:solidFill>
          <a:ln w="57150">
            <a:solidFill>
              <a:schemeClr val="bg2"/>
            </a:solidFill>
            <a:miter lim="800000"/>
            <a:headEnd/>
            <a:tailEnd/>
          </a:ln>
        </p:spPr>
        <p:txBody>
          <a:bodyPr wrap="none" anchor="ctr"/>
          <a:lstStyle/>
          <a:p>
            <a:pPr algn="l"/>
            <a:endParaRPr lang="en-US">
              <a:latin typeface="Arial" panose="020B0604020202020204" pitchFamily="34" charset="0"/>
              <a:cs typeface="Arial" panose="020B0604020202020204" pitchFamily="34" charset="0"/>
            </a:endParaRPr>
          </a:p>
        </p:txBody>
      </p:sp>
      <p:sp>
        <p:nvSpPr>
          <p:cNvPr id="585920" name="Text Box 192"/>
          <p:cNvSpPr txBox="1">
            <a:spLocks noChangeArrowheads="1"/>
          </p:cNvSpPr>
          <p:nvPr/>
        </p:nvSpPr>
        <p:spPr bwMode="auto">
          <a:xfrm rot="-5400000">
            <a:off x="3540126" y="1027112"/>
            <a:ext cx="341312" cy="519113"/>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sz="2800">
                <a:solidFill>
                  <a:srgbClr val="EEFF4B"/>
                </a:solidFill>
                <a:latin typeface="Arial" panose="020B0604020202020204" pitchFamily="34" charset="0"/>
                <a:ea typeface="+mn-ea"/>
                <a:cs typeface="Arial" panose="020B0604020202020204" pitchFamily="34" charset="0"/>
              </a:rPr>
              <a:t>C</a:t>
            </a:r>
          </a:p>
        </p:txBody>
      </p:sp>
      <p:sp>
        <p:nvSpPr>
          <p:cNvPr id="65655" name="Freeform 193"/>
          <p:cNvSpPr>
            <a:spLocks/>
          </p:cNvSpPr>
          <p:nvPr/>
        </p:nvSpPr>
        <p:spPr bwMode="auto">
          <a:xfrm>
            <a:off x="7326313" y="3416300"/>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56" name="Freeform 194"/>
          <p:cNvSpPr>
            <a:spLocks/>
          </p:cNvSpPr>
          <p:nvPr/>
        </p:nvSpPr>
        <p:spPr bwMode="auto">
          <a:xfrm>
            <a:off x="7656513" y="1701800"/>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57" name="Rectangle 195"/>
          <p:cNvSpPr>
            <a:spLocks noChangeArrowheads="1"/>
          </p:cNvSpPr>
          <p:nvPr/>
        </p:nvSpPr>
        <p:spPr bwMode="auto">
          <a:xfrm>
            <a:off x="6330950" y="590550"/>
            <a:ext cx="193675" cy="904875"/>
          </a:xfrm>
          <a:prstGeom prst="rect">
            <a:avLst/>
          </a:prstGeom>
          <a:solidFill>
            <a:srgbClr val="545454"/>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58" name="AutoShape 196"/>
          <p:cNvSpPr>
            <a:spLocks noChangeArrowheads="1"/>
          </p:cNvSpPr>
          <p:nvPr/>
        </p:nvSpPr>
        <p:spPr bwMode="auto">
          <a:xfrm>
            <a:off x="6597650" y="3235325"/>
            <a:ext cx="730250" cy="420688"/>
          </a:xfrm>
          <a:prstGeom prst="roundRect">
            <a:avLst>
              <a:gd name="adj" fmla="val 16667"/>
            </a:avLst>
          </a:prstGeom>
          <a:solidFill>
            <a:schemeClr val="tx1"/>
          </a:solidFill>
          <a:ln w="38100">
            <a:solidFill>
              <a:schemeClr val="bg2"/>
            </a:solidFill>
            <a:round/>
            <a:headEnd/>
            <a:tailEnd/>
          </a:ln>
        </p:spPr>
        <p:txBody>
          <a:bodyPr wrap="none" anchor="ctr"/>
          <a:lstStyle/>
          <a:p>
            <a:pPr algn="l"/>
            <a:endParaRPr lang="en-US">
              <a:latin typeface="Arial" panose="020B0604020202020204" pitchFamily="34" charset="0"/>
              <a:cs typeface="Arial" panose="020B0604020202020204" pitchFamily="34" charset="0"/>
            </a:endParaRPr>
          </a:p>
        </p:txBody>
      </p:sp>
      <p:sp>
        <p:nvSpPr>
          <p:cNvPr id="65659" name="Freeform 197"/>
          <p:cNvSpPr>
            <a:spLocks/>
          </p:cNvSpPr>
          <p:nvPr/>
        </p:nvSpPr>
        <p:spPr bwMode="auto">
          <a:xfrm>
            <a:off x="7339013" y="5200650"/>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60" name="AutoShape 198"/>
          <p:cNvSpPr>
            <a:spLocks noChangeArrowheads="1"/>
          </p:cNvSpPr>
          <p:nvPr/>
        </p:nvSpPr>
        <p:spPr bwMode="auto">
          <a:xfrm>
            <a:off x="6577013" y="1287463"/>
            <a:ext cx="757237" cy="282575"/>
          </a:xfrm>
          <a:prstGeom prst="roundRect">
            <a:avLst>
              <a:gd name="adj" fmla="val 16667"/>
            </a:avLst>
          </a:prstGeom>
          <a:solidFill>
            <a:schemeClr val="tx1"/>
          </a:solidFill>
          <a:ln w="38100">
            <a:solidFill>
              <a:schemeClr val="bg2"/>
            </a:solidFill>
            <a:round/>
            <a:headEnd/>
            <a:tailEnd/>
          </a:ln>
        </p:spPr>
        <p:txBody>
          <a:bodyPr wrap="none" anchor="ctr"/>
          <a:lstStyle/>
          <a:p>
            <a:pPr algn="l"/>
            <a:endParaRPr lang="en-US">
              <a:latin typeface="Arial" panose="020B0604020202020204" pitchFamily="34" charset="0"/>
              <a:cs typeface="Arial" panose="020B0604020202020204" pitchFamily="34" charset="0"/>
            </a:endParaRPr>
          </a:p>
        </p:txBody>
      </p:sp>
      <p:sp>
        <p:nvSpPr>
          <p:cNvPr id="65661" name="Rectangle 199"/>
          <p:cNvSpPr>
            <a:spLocks noChangeArrowheads="1"/>
          </p:cNvSpPr>
          <p:nvPr/>
        </p:nvSpPr>
        <p:spPr bwMode="auto">
          <a:xfrm>
            <a:off x="6578600" y="1443038"/>
            <a:ext cx="971550" cy="1671637"/>
          </a:xfrm>
          <a:prstGeom prst="rect">
            <a:avLst/>
          </a:prstGeom>
          <a:solidFill>
            <a:schemeClr val="tx1"/>
          </a:solidFill>
          <a:ln w="38100">
            <a:solidFill>
              <a:schemeClr val="bg2"/>
            </a:solidFill>
            <a:miter lim="800000"/>
            <a:headEnd/>
            <a:tailEnd/>
          </a:ln>
        </p:spPr>
        <p:txBody>
          <a:bodyPr wrap="none" anchor="ctr"/>
          <a:lstStyle/>
          <a:p>
            <a:pPr algn="l"/>
            <a:endParaRPr lang="en-US">
              <a:latin typeface="Arial" panose="020B0604020202020204" pitchFamily="34" charset="0"/>
              <a:cs typeface="Arial" panose="020B0604020202020204" pitchFamily="34" charset="0"/>
            </a:endParaRPr>
          </a:p>
        </p:txBody>
      </p:sp>
      <p:sp>
        <p:nvSpPr>
          <p:cNvPr id="65662" name="AutoShape 200"/>
          <p:cNvSpPr>
            <a:spLocks noChangeArrowheads="1"/>
          </p:cNvSpPr>
          <p:nvPr/>
        </p:nvSpPr>
        <p:spPr bwMode="auto">
          <a:xfrm>
            <a:off x="6596063" y="1323975"/>
            <a:ext cx="719137" cy="1063625"/>
          </a:xfrm>
          <a:prstGeom prst="roundRect">
            <a:avLst>
              <a:gd name="adj" fmla="val 16667"/>
            </a:avLst>
          </a:prstGeom>
          <a:solidFill>
            <a:schemeClr val="tx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63" name="Rectangle 201"/>
          <p:cNvSpPr>
            <a:spLocks noChangeArrowheads="1"/>
          </p:cNvSpPr>
          <p:nvPr/>
        </p:nvSpPr>
        <p:spPr bwMode="auto">
          <a:xfrm>
            <a:off x="6596063" y="3414713"/>
            <a:ext cx="969962" cy="906462"/>
          </a:xfrm>
          <a:prstGeom prst="rect">
            <a:avLst/>
          </a:prstGeom>
          <a:solidFill>
            <a:schemeClr val="tx1"/>
          </a:solidFill>
          <a:ln w="38100">
            <a:solidFill>
              <a:srgbClr val="000000"/>
            </a:solidFill>
            <a:miter lim="800000"/>
            <a:headEnd/>
            <a:tailEnd/>
          </a:ln>
        </p:spPr>
        <p:txBody>
          <a:bodyPr wrap="none" anchor="ctr"/>
          <a:lstStyle/>
          <a:p>
            <a:pPr algn="l"/>
            <a:endParaRPr lang="en-US">
              <a:latin typeface="Arial" panose="020B0604020202020204" pitchFamily="34" charset="0"/>
              <a:cs typeface="Arial" panose="020B0604020202020204" pitchFamily="34" charset="0"/>
            </a:endParaRPr>
          </a:p>
        </p:txBody>
      </p:sp>
      <p:sp>
        <p:nvSpPr>
          <p:cNvPr id="65664" name="AutoShape 202"/>
          <p:cNvSpPr>
            <a:spLocks noChangeArrowheads="1"/>
          </p:cNvSpPr>
          <p:nvPr/>
        </p:nvSpPr>
        <p:spPr bwMode="auto">
          <a:xfrm>
            <a:off x="6610350" y="3254375"/>
            <a:ext cx="704850" cy="706438"/>
          </a:xfrm>
          <a:prstGeom prst="roundRect">
            <a:avLst>
              <a:gd name="adj" fmla="val 16667"/>
            </a:avLst>
          </a:prstGeom>
          <a:solidFill>
            <a:schemeClr val="tx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grpSp>
        <p:nvGrpSpPr>
          <p:cNvPr id="65665" name="Group 203"/>
          <p:cNvGrpSpPr>
            <a:grpSpLocks/>
          </p:cNvGrpSpPr>
          <p:nvPr/>
        </p:nvGrpSpPr>
        <p:grpSpPr bwMode="auto">
          <a:xfrm>
            <a:off x="6591300" y="4418013"/>
            <a:ext cx="952500" cy="527050"/>
            <a:chOff x="4152" y="2783"/>
            <a:chExt cx="600" cy="332"/>
          </a:xfrm>
        </p:grpSpPr>
        <p:sp>
          <p:nvSpPr>
            <p:cNvPr id="65787" name="AutoShape 204"/>
            <p:cNvSpPr>
              <a:spLocks noChangeArrowheads="1"/>
            </p:cNvSpPr>
            <p:nvPr/>
          </p:nvSpPr>
          <p:spPr bwMode="auto">
            <a:xfrm>
              <a:off x="4153" y="2783"/>
              <a:ext cx="460" cy="226"/>
            </a:xfrm>
            <a:prstGeom prst="roundRect">
              <a:avLst>
                <a:gd name="adj" fmla="val 16667"/>
              </a:avLst>
            </a:prstGeom>
            <a:solidFill>
              <a:schemeClr val="tx1"/>
            </a:solidFill>
            <a:ln w="38100">
              <a:solidFill>
                <a:schemeClr val="bg2"/>
              </a:solidFill>
              <a:round/>
              <a:headEnd/>
              <a:tailEnd/>
            </a:ln>
          </p:spPr>
          <p:txBody>
            <a:bodyPr wrap="none" anchor="ctr"/>
            <a:lstStyle/>
            <a:p>
              <a:pPr algn="l"/>
              <a:endParaRPr lang="en-US">
                <a:latin typeface="Arial" panose="020B0604020202020204" pitchFamily="34" charset="0"/>
                <a:cs typeface="Arial" panose="020B0604020202020204" pitchFamily="34" charset="0"/>
              </a:endParaRPr>
            </a:p>
          </p:txBody>
        </p:sp>
        <p:sp>
          <p:nvSpPr>
            <p:cNvPr id="65788" name="Rectangle 205"/>
            <p:cNvSpPr>
              <a:spLocks noChangeArrowheads="1"/>
            </p:cNvSpPr>
            <p:nvPr/>
          </p:nvSpPr>
          <p:spPr bwMode="auto">
            <a:xfrm>
              <a:off x="4152" y="2866"/>
              <a:ext cx="600" cy="249"/>
            </a:xfrm>
            <a:prstGeom prst="rect">
              <a:avLst/>
            </a:prstGeom>
            <a:solidFill>
              <a:schemeClr val="tx1"/>
            </a:solidFill>
            <a:ln w="38100">
              <a:solidFill>
                <a:srgbClr val="000000"/>
              </a:solidFill>
              <a:miter lim="800000"/>
              <a:headEnd/>
              <a:tailEnd/>
            </a:ln>
          </p:spPr>
          <p:txBody>
            <a:bodyPr wrap="none" anchor="ctr"/>
            <a:lstStyle/>
            <a:p>
              <a:pPr algn="l"/>
              <a:endParaRPr lang="en-US">
                <a:latin typeface="Arial" panose="020B0604020202020204" pitchFamily="34" charset="0"/>
                <a:cs typeface="Arial" panose="020B0604020202020204" pitchFamily="34" charset="0"/>
              </a:endParaRPr>
            </a:p>
          </p:txBody>
        </p:sp>
        <p:sp>
          <p:nvSpPr>
            <p:cNvPr id="65789" name="AutoShape 206"/>
            <p:cNvSpPr>
              <a:spLocks noChangeArrowheads="1"/>
            </p:cNvSpPr>
            <p:nvPr/>
          </p:nvSpPr>
          <p:spPr bwMode="auto">
            <a:xfrm>
              <a:off x="4165" y="2799"/>
              <a:ext cx="436" cy="226"/>
            </a:xfrm>
            <a:prstGeom prst="roundRect">
              <a:avLst>
                <a:gd name="adj" fmla="val 16667"/>
              </a:avLst>
            </a:prstGeom>
            <a:solidFill>
              <a:schemeClr val="tx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grpSp>
      <p:sp>
        <p:nvSpPr>
          <p:cNvPr id="65666" name="Freeform 207"/>
          <p:cNvSpPr>
            <a:spLocks/>
          </p:cNvSpPr>
          <p:nvPr/>
        </p:nvSpPr>
        <p:spPr bwMode="auto">
          <a:xfrm>
            <a:off x="4827588" y="5788025"/>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chemeClr val="tx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algn="l"/>
            <a:endParaRPr lang="en-US">
              <a:latin typeface="Arial" panose="020B0604020202020204" pitchFamily="34" charset="0"/>
              <a:cs typeface="Arial" panose="020B0604020202020204" pitchFamily="34" charset="0"/>
            </a:endParaRPr>
          </a:p>
        </p:txBody>
      </p:sp>
      <p:sp>
        <p:nvSpPr>
          <p:cNvPr id="65667" name="AutoShape 208"/>
          <p:cNvSpPr>
            <a:spLocks noChangeArrowheads="1"/>
          </p:cNvSpPr>
          <p:nvPr/>
        </p:nvSpPr>
        <p:spPr bwMode="auto">
          <a:xfrm>
            <a:off x="4251325" y="5662613"/>
            <a:ext cx="736600" cy="290512"/>
          </a:xfrm>
          <a:prstGeom prst="roundRect">
            <a:avLst>
              <a:gd name="adj" fmla="val 16667"/>
            </a:avLst>
          </a:prstGeom>
          <a:solidFill>
            <a:schemeClr val="tx1"/>
          </a:solidFill>
          <a:ln w="38100">
            <a:solidFill>
              <a:schemeClr val="bg2"/>
            </a:solidFill>
            <a:round/>
            <a:headEnd/>
            <a:tailEnd/>
          </a:ln>
        </p:spPr>
        <p:txBody>
          <a:bodyPr wrap="none" anchor="ctr"/>
          <a:lstStyle/>
          <a:p>
            <a:pPr algn="l"/>
            <a:endParaRPr lang="en-US">
              <a:latin typeface="Arial" panose="020B0604020202020204" pitchFamily="34" charset="0"/>
              <a:cs typeface="Arial" panose="020B0604020202020204" pitchFamily="34" charset="0"/>
            </a:endParaRPr>
          </a:p>
        </p:txBody>
      </p:sp>
      <p:sp>
        <p:nvSpPr>
          <p:cNvPr id="585937" name="Rectangle 209"/>
          <p:cNvSpPr>
            <a:spLocks noChangeArrowheads="1"/>
          </p:cNvSpPr>
          <p:nvPr/>
        </p:nvSpPr>
        <p:spPr bwMode="auto">
          <a:xfrm>
            <a:off x="7269163" y="4330700"/>
            <a:ext cx="772646" cy="243656"/>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lIns="90487" tIns="44450" rIns="90487" bIns="44450">
            <a:spAutoFit/>
          </a:bodyPr>
          <a:lstStyle/>
          <a:p>
            <a:pPr algn="l">
              <a:defRPr/>
            </a:pPr>
            <a:r>
              <a:rPr lang="en-US" sz="1000">
                <a:solidFill>
                  <a:srgbClr val="FFFF00"/>
                </a:solidFill>
                <a:latin typeface="Arial" panose="020B0604020202020204" pitchFamily="34" charset="0"/>
                <a:ea typeface="+mn-ea"/>
                <a:cs typeface="Arial" panose="020B0604020202020204" pitchFamily="34" charset="0"/>
              </a:rPr>
              <a:t>(500 B.C.)</a:t>
            </a:r>
          </a:p>
        </p:txBody>
      </p:sp>
      <p:sp>
        <p:nvSpPr>
          <p:cNvPr id="585938" name="Rectangle 210"/>
          <p:cNvSpPr>
            <a:spLocks noChangeArrowheads="1"/>
          </p:cNvSpPr>
          <p:nvPr/>
        </p:nvSpPr>
        <p:spPr bwMode="auto">
          <a:xfrm>
            <a:off x="7262813" y="1219200"/>
            <a:ext cx="843179" cy="243656"/>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lIns="90487" tIns="44450" rIns="90487" bIns="44450">
            <a:spAutoFit/>
          </a:bodyPr>
          <a:lstStyle/>
          <a:p>
            <a:pPr algn="l">
              <a:defRPr/>
            </a:pPr>
            <a:r>
              <a:rPr lang="en-US" sz="1000">
                <a:solidFill>
                  <a:srgbClr val="FFFF00"/>
                </a:solidFill>
                <a:latin typeface="Arial" panose="020B0604020202020204" pitchFamily="34" charset="0"/>
                <a:ea typeface="+mn-ea"/>
                <a:cs typeface="Arial" panose="020B0604020202020204" pitchFamily="34" charset="0"/>
              </a:rPr>
              <a:t>(1000 B.C.)</a:t>
            </a:r>
          </a:p>
        </p:txBody>
      </p:sp>
      <p:sp>
        <p:nvSpPr>
          <p:cNvPr id="65670" name="Line 211"/>
          <p:cNvSpPr>
            <a:spLocks noChangeShapeType="1"/>
          </p:cNvSpPr>
          <p:nvPr/>
        </p:nvSpPr>
        <p:spPr bwMode="auto">
          <a:xfrm>
            <a:off x="6627813" y="1784350"/>
            <a:ext cx="8763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71" name="Line 212"/>
          <p:cNvSpPr>
            <a:spLocks noChangeShapeType="1"/>
          </p:cNvSpPr>
          <p:nvPr/>
        </p:nvSpPr>
        <p:spPr bwMode="auto">
          <a:xfrm>
            <a:off x="6615113" y="2482850"/>
            <a:ext cx="8763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72" name="Line 213"/>
          <p:cNvSpPr>
            <a:spLocks noChangeShapeType="1"/>
          </p:cNvSpPr>
          <p:nvPr/>
        </p:nvSpPr>
        <p:spPr bwMode="auto">
          <a:xfrm>
            <a:off x="6615113" y="2660650"/>
            <a:ext cx="8763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73" name="Line 214"/>
          <p:cNvSpPr>
            <a:spLocks noChangeShapeType="1"/>
          </p:cNvSpPr>
          <p:nvPr/>
        </p:nvSpPr>
        <p:spPr bwMode="auto">
          <a:xfrm>
            <a:off x="6627813" y="2838450"/>
            <a:ext cx="8763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74" name="Line 215"/>
          <p:cNvSpPr>
            <a:spLocks noChangeShapeType="1"/>
          </p:cNvSpPr>
          <p:nvPr/>
        </p:nvSpPr>
        <p:spPr bwMode="auto">
          <a:xfrm>
            <a:off x="6621463" y="3016250"/>
            <a:ext cx="8763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75" name="Line 216"/>
          <p:cNvSpPr>
            <a:spLocks noChangeShapeType="1"/>
          </p:cNvSpPr>
          <p:nvPr/>
        </p:nvSpPr>
        <p:spPr bwMode="auto">
          <a:xfrm>
            <a:off x="7083425" y="1866900"/>
            <a:ext cx="0" cy="118110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76" name="Line 217"/>
          <p:cNvSpPr>
            <a:spLocks noChangeShapeType="1"/>
          </p:cNvSpPr>
          <p:nvPr/>
        </p:nvSpPr>
        <p:spPr bwMode="auto">
          <a:xfrm>
            <a:off x="6621463" y="2139950"/>
            <a:ext cx="8763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77" name="Line 218"/>
          <p:cNvSpPr>
            <a:spLocks noChangeShapeType="1"/>
          </p:cNvSpPr>
          <p:nvPr/>
        </p:nvSpPr>
        <p:spPr bwMode="auto">
          <a:xfrm flipV="1">
            <a:off x="6627813" y="2305050"/>
            <a:ext cx="8763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78" name="Line 219"/>
          <p:cNvSpPr>
            <a:spLocks noChangeShapeType="1"/>
          </p:cNvSpPr>
          <p:nvPr/>
        </p:nvSpPr>
        <p:spPr bwMode="auto">
          <a:xfrm flipV="1">
            <a:off x="6627813" y="1962150"/>
            <a:ext cx="8731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79" name="Line 220"/>
          <p:cNvSpPr>
            <a:spLocks noChangeShapeType="1"/>
          </p:cNvSpPr>
          <p:nvPr/>
        </p:nvSpPr>
        <p:spPr bwMode="auto">
          <a:xfrm>
            <a:off x="7088188" y="1684338"/>
            <a:ext cx="3175" cy="561975"/>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80" name="Line 221"/>
          <p:cNvSpPr>
            <a:spLocks noChangeShapeType="1"/>
          </p:cNvSpPr>
          <p:nvPr/>
        </p:nvSpPr>
        <p:spPr bwMode="auto">
          <a:xfrm>
            <a:off x="6646863" y="3663950"/>
            <a:ext cx="8636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81" name="Line 222"/>
          <p:cNvSpPr>
            <a:spLocks noChangeShapeType="1"/>
          </p:cNvSpPr>
          <p:nvPr/>
        </p:nvSpPr>
        <p:spPr bwMode="auto">
          <a:xfrm>
            <a:off x="6646863" y="3857625"/>
            <a:ext cx="863600" cy="635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82" name="Rectangle 223"/>
          <p:cNvSpPr>
            <a:spLocks noChangeArrowheads="1"/>
          </p:cNvSpPr>
          <p:nvPr/>
        </p:nvSpPr>
        <p:spPr bwMode="auto">
          <a:xfrm>
            <a:off x="6523038" y="3213100"/>
            <a:ext cx="533799"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JO" sz="900" dirty="0">
                <a:solidFill>
                  <a:srgbClr val="000000"/>
                </a:solidFill>
                <a:latin typeface="Arial" panose="020B0604020202020204" pitchFamily="34" charset="0"/>
                <a:cs typeface="Arial" panose="020B0604020202020204" pitchFamily="34" charset="0"/>
              </a:rPr>
              <a:t>السبي    </a:t>
            </a:r>
            <a:endParaRPr lang="en-US" sz="900" dirty="0">
              <a:solidFill>
                <a:srgbClr val="000000"/>
              </a:solidFill>
              <a:latin typeface="Arial" panose="020B0604020202020204" pitchFamily="34" charset="0"/>
              <a:cs typeface="Arial" panose="020B0604020202020204" pitchFamily="34" charset="0"/>
            </a:endParaRPr>
          </a:p>
        </p:txBody>
      </p:sp>
      <p:sp>
        <p:nvSpPr>
          <p:cNvPr id="65683" name="Line 224"/>
          <p:cNvSpPr>
            <a:spLocks noChangeShapeType="1"/>
          </p:cNvSpPr>
          <p:nvPr/>
        </p:nvSpPr>
        <p:spPr bwMode="auto">
          <a:xfrm>
            <a:off x="6646863" y="4235450"/>
            <a:ext cx="8636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84" name="Line 225"/>
          <p:cNvSpPr>
            <a:spLocks noChangeShapeType="1"/>
          </p:cNvSpPr>
          <p:nvPr/>
        </p:nvSpPr>
        <p:spPr bwMode="auto">
          <a:xfrm>
            <a:off x="6634163" y="4705350"/>
            <a:ext cx="8636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85" name="Line 226"/>
          <p:cNvSpPr>
            <a:spLocks noChangeShapeType="1"/>
          </p:cNvSpPr>
          <p:nvPr/>
        </p:nvSpPr>
        <p:spPr bwMode="auto">
          <a:xfrm>
            <a:off x="6634163" y="4857750"/>
            <a:ext cx="8636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86" name="Rectangle 227"/>
          <p:cNvSpPr>
            <a:spLocks noChangeArrowheads="1"/>
          </p:cNvSpPr>
          <p:nvPr/>
        </p:nvSpPr>
        <p:spPr bwMode="auto">
          <a:xfrm>
            <a:off x="6599238" y="4394200"/>
            <a:ext cx="54502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JO" sz="900" dirty="0">
                <a:solidFill>
                  <a:srgbClr val="000000"/>
                </a:solidFill>
                <a:latin typeface="Arial" panose="020B0604020202020204" pitchFamily="34" charset="0"/>
                <a:cs typeface="Arial" panose="020B0604020202020204" pitchFamily="34" charset="0"/>
              </a:rPr>
              <a:t>الصمت   </a:t>
            </a:r>
            <a:endParaRPr lang="en-US" sz="900" dirty="0">
              <a:solidFill>
                <a:srgbClr val="000000"/>
              </a:solidFill>
              <a:latin typeface="Arial" panose="020B0604020202020204" pitchFamily="34" charset="0"/>
              <a:cs typeface="Arial" panose="020B0604020202020204" pitchFamily="34" charset="0"/>
            </a:endParaRPr>
          </a:p>
        </p:txBody>
      </p:sp>
      <p:sp>
        <p:nvSpPr>
          <p:cNvPr id="65687" name="Line 228"/>
          <p:cNvSpPr>
            <a:spLocks noChangeShapeType="1"/>
          </p:cNvSpPr>
          <p:nvPr/>
        </p:nvSpPr>
        <p:spPr bwMode="auto">
          <a:xfrm flipV="1">
            <a:off x="6646863" y="4044950"/>
            <a:ext cx="8572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88" name="Line 229"/>
          <p:cNvSpPr>
            <a:spLocks noChangeShapeType="1"/>
          </p:cNvSpPr>
          <p:nvPr/>
        </p:nvSpPr>
        <p:spPr bwMode="auto">
          <a:xfrm flipV="1">
            <a:off x="6630988" y="1593850"/>
            <a:ext cx="8763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89" name="Rectangle 230"/>
          <p:cNvSpPr>
            <a:spLocks noChangeArrowheads="1"/>
          </p:cNvSpPr>
          <p:nvPr/>
        </p:nvSpPr>
        <p:spPr bwMode="auto">
          <a:xfrm>
            <a:off x="6605588" y="5318125"/>
            <a:ext cx="952500" cy="1028700"/>
          </a:xfrm>
          <a:prstGeom prst="rect">
            <a:avLst/>
          </a:prstGeom>
          <a:solidFill>
            <a:schemeClr val="tx1"/>
          </a:solidFill>
          <a:ln w="38100">
            <a:solidFill>
              <a:srgbClr val="000000"/>
            </a:solidFill>
            <a:miter lim="800000"/>
            <a:headEnd/>
            <a:tailEnd/>
          </a:ln>
        </p:spPr>
        <p:txBody>
          <a:bodyPr wrap="none" anchor="ctr"/>
          <a:lstStyle/>
          <a:p>
            <a:pPr algn="l"/>
            <a:endParaRPr lang="en-US">
              <a:latin typeface="Arial" panose="020B0604020202020204" pitchFamily="34" charset="0"/>
              <a:cs typeface="Arial" panose="020B0604020202020204" pitchFamily="34" charset="0"/>
            </a:endParaRPr>
          </a:p>
        </p:txBody>
      </p:sp>
      <p:sp>
        <p:nvSpPr>
          <p:cNvPr id="65690" name="AutoShape 231"/>
          <p:cNvSpPr>
            <a:spLocks noChangeArrowheads="1"/>
          </p:cNvSpPr>
          <p:nvPr/>
        </p:nvSpPr>
        <p:spPr bwMode="auto">
          <a:xfrm>
            <a:off x="6621463" y="5154613"/>
            <a:ext cx="647700" cy="363537"/>
          </a:xfrm>
          <a:prstGeom prst="roundRect">
            <a:avLst>
              <a:gd name="adj" fmla="val 16667"/>
            </a:avLst>
          </a:prstGeom>
          <a:solidFill>
            <a:schemeClr val="tx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91" name="Rectangle 232"/>
          <p:cNvSpPr>
            <a:spLocks noChangeArrowheads="1"/>
          </p:cNvSpPr>
          <p:nvPr/>
        </p:nvSpPr>
        <p:spPr bwMode="auto">
          <a:xfrm>
            <a:off x="6610350" y="5102225"/>
            <a:ext cx="581890"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JO" sz="1200" dirty="0">
                <a:solidFill>
                  <a:srgbClr val="000000"/>
                </a:solidFill>
                <a:latin typeface="Arial" panose="020B0604020202020204" pitchFamily="34" charset="0"/>
                <a:cs typeface="Arial" panose="020B0604020202020204" pitchFamily="34" charset="0"/>
              </a:rPr>
              <a:t>المسيح </a:t>
            </a:r>
            <a:endParaRPr lang="en-US" sz="1200" dirty="0">
              <a:solidFill>
                <a:srgbClr val="000000"/>
              </a:solidFill>
              <a:latin typeface="Arial" panose="020B0604020202020204" pitchFamily="34" charset="0"/>
              <a:cs typeface="Arial" panose="020B0604020202020204" pitchFamily="34" charset="0"/>
            </a:endParaRPr>
          </a:p>
        </p:txBody>
      </p:sp>
      <p:sp>
        <p:nvSpPr>
          <p:cNvPr id="65692" name="Line 233"/>
          <p:cNvSpPr>
            <a:spLocks noChangeShapeType="1"/>
          </p:cNvSpPr>
          <p:nvPr/>
        </p:nvSpPr>
        <p:spPr bwMode="auto">
          <a:xfrm>
            <a:off x="6651625" y="5441950"/>
            <a:ext cx="838200"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93" name="Line 234"/>
          <p:cNvSpPr>
            <a:spLocks noChangeShapeType="1"/>
          </p:cNvSpPr>
          <p:nvPr/>
        </p:nvSpPr>
        <p:spPr bwMode="auto">
          <a:xfrm flipV="1">
            <a:off x="6653213" y="5581650"/>
            <a:ext cx="838200"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94" name="Line 235"/>
          <p:cNvSpPr>
            <a:spLocks noChangeShapeType="1"/>
          </p:cNvSpPr>
          <p:nvPr/>
        </p:nvSpPr>
        <p:spPr bwMode="auto">
          <a:xfrm flipV="1">
            <a:off x="6654800" y="5721350"/>
            <a:ext cx="838200"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95" name="Line 236"/>
          <p:cNvSpPr>
            <a:spLocks noChangeShapeType="1"/>
          </p:cNvSpPr>
          <p:nvPr/>
        </p:nvSpPr>
        <p:spPr bwMode="auto">
          <a:xfrm>
            <a:off x="6656388" y="5867400"/>
            <a:ext cx="838200"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96" name="Line 237"/>
          <p:cNvSpPr>
            <a:spLocks noChangeShapeType="1"/>
          </p:cNvSpPr>
          <p:nvPr/>
        </p:nvSpPr>
        <p:spPr bwMode="auto">
          <a:xfrm>
            <a:off x="6659563" y="6156325"/>
            <a:ext cx="838200"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97" name="Line 238"/>
          <p:cNvSpPr>
            <a:spLocks noChangeShapeType="1"/>
          </p:cNvSpPr>
          <p:nvPr/>
        </p:nvSpPr>
        <p:spPr bwMode="auto">
          <a:xfrm flipV="1">
            <a:off x="6659563" y="6299200"/>
            <a:ext cx="838200"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698" name="AutoShape 239"/>
          <p:cNvSpPr>
            <a:spLocks noChangeArrowheads="1"/>
          </p:cNvSpPr>
          <p:nvPr/>
        </p:nvSpPr>
        <p:spPr bwMode="auto">
          <a:xfrm>
            <a:off x="6594475" y="581025"/>
            <a:ext cx="730250" cy="249238"/>
          </a:xfrm>
          <a:prstGeom prst="roundRect">
            <a:avLst>
              <a:gd name="adj" fmla="val 16667"/>
            </a:avLst>
          </a:prstGeom>
          <a:solidFill>
            <a:schemeClr val="tx1"/>
          </a:solidFill>
          <a:ln w="38100">
            <a:solidFill>
              <a:schemeClr val="bg2"/>
            </a:solidFill>
            <a:round/>
            <a:headEnd/>
            <a:tailEnd/>
          </a:ln>
        </p:spPr>
        <p:txBody>
          <a:bodyPr wrap="none" anchor="ctr"/>
          <a:lstStyle/>
          <a:p>
            <a:pPr algn="l"/>
            <a:endParaRPr lang="en-US">
              <a:latin typeface="Arial" panose="020B0604020202020204" pitchFamily="34" charset="0"/>
              <a:cs typeface="Arial" panose="020B0604020202020204" pitchFamily="34" charset="0"/>
            </a:endParaRPr>
          </a:p>
        </p:txBody>
      </p:sp>
      <p:sp>
        <p:nvSpPr>
          <p:cNvPr id="65699" name="Rectangle 240"/>
          <p:cNvSpPr>
            <a:spLocks noChangeArrowheads="1"/>
          </p:cNvSpPr>
          <p:nvPr/>
        </p:nvSpPr>
        <p:spPr bwMode="auto">
          <a:xfrm>
            <a:off x="6592888" y="741363"/>
            <a:ext cx="952500" cy="442912"/>
          </a:xfrm>
          <a:prstGeom prst="rect">
            <a:avLst/>
          </a:prstGeom>
          <a:solidFill>
            <a:schemeClr val="tx1"/>
          </a:solidFill>
          <a:ln w="38100">
            <a:solidFill>
              <a:srgbClr val="000000"/>
            </a:solidFill>
            <a:miter lim="800000"/>
            <a:headEnd/>
            <a:tailEnd/>
          </a:ln>
        </p:spPr>
        <p:txBody>
          <a:bodyPr wrap="none" anchor="ctr"/>
          <a:lstStyle/>
          <a:p>
            <a:pPr algn="l"/>
            <a:endParaRPr lang="en-US">
              <a:latin typeface="Arial" panose="020B0604020202020204" pitchFamily="34" charset="0"/>
              <a:cs typeface="Arial" panose="020B0604020202020204" pitchFamily="34" charset="0"/>
            </a:endParaRPr>
          </a:p>
        </p:txBody>
      </p:sp>
      <p:sp>
        <p:nvSpPr>
          <p:cNvPr id="65700" name="AutoShape 241"/>
          <p:cNvSpPr>
            <a:spLocks noChangeArrowheads="1"/>
          </p:cNvSpPr>
          <p:nvPr/>
        </p:nvSpPr>
        <p:spPr bwMode="auto">
          <a:xfrm>
            <a:off x="6613525" y="647700"/>
            <a:ext cx="692150" cy="250825"/>
          </a:xfrm>
          <a:prstGeom prst="roundRect">
            <a:avLst>
              <a:gd name="adj" fmla="val 16667"/>
            </a:avLst>
          </a:prstGeom>
          <a:solidFill>
            <a:schemeClr val="tx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01" name="Rectangle 242"/>
          <p:cNvSpPr>
            <a:spLocks noChangeArrowheads="1"/>
          </p:cNvSpPr>
          <p:nvPr/>
        </p:nvSpPr>
        <p:spPr bwMode="auto">
          <a:xfrm>
            <a:off x="6570663" y="561975"/>
            <a:ext cx="663642"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JO" sz="900" dirty="0">
                <a:solidFill>
                  <a:srgbClr val="000000"/>
                </a:solidFill>
                <a:latin typeface="Arial" panose="020B0604020202020204" pitchFamily="34" charset="0"/>
                <a:cs typeface="Arial" panose="020B0604020202020204" pitchFamily="34" charset="0"/>
              </a:rPr>
              <a:t>توقف سياده </a:t>
            </a:r>
          </a:p>
          <a:p>
            <a:pPr algn="l"/>
            <a:r>
              <a:rPr lang="ar-JO" sz="900" dirty="0">
                <a:solidFill>
                  <a:srgbClr val="000000"/>
                </a:solidFill>
                <a:latin typeface="Arial" panose="020B0604020202020204" pitchFamily="34" charset="0"/>
                <a:cs typeface="Arial" panose="020B0604020202020204" pitchFamily="34" charset="0"/>
              </a:rPr>
              <a:t>الله المباشرة</a:t>
            </a:r>
            <a:endParaRPr lang="en-US" sz="900" dirty="0">
              <a:solidFill>
                <a:srgbClr val="000000"/>
              </a:solidFill>
              <a:latin typeface="Arial" panose="020B0604020202020204" pitchFamily="34" charset="0"/>
              <a:cs typeface="Arial" panose="020B0604020202020204" pitchFamily="34" charset="0"/>
            </a:endParaRPr>
          </a:p>
        </p:txBody>
      </p:sp>
      <p:sp>
        <p:nvSpPr>
          <p:cNvPr id="65702" name="Line 243"/>
          <p:cNvSpPr>
            <a:spLocks noChangeShapeType="1"/>
          </p:cNvSpPr>
          <p:nvPr/>
        </p:nvSpPr>
        <p:spPr bwMode="auto">
          <a:xfrm>
            <a:off x="6630988" y="1117600"/>
            <a:ext cx="8636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03" name="Line 244"/>
          <p:cNvSpPr>
            <a:spLocks noChangeShapeType="1"/>
          </p:cNvSpPr>
          <p:nvPr/>
        </p:nvSpPr>
        <p:spPr bwMode="auto">
          <a:xfrm flipV="1">
            <a:off x="6630988" y="928688"/>
            <a:ext cx="863600" cy="1587"/>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04" name="Rectangle 245"/>
          <p:cNvSpPr>
            <a:spLocks noChangeArrowheads="1"/>
          </p:cNvSpPr>
          <p:nvPr/>
        </p:nvSpPr>
        <p:spPr bwMode="auto">
          <a:xfrm>
            <a:off x="6580188" y="1266825"/>
            <a:ext cx="49693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JO" sz="900" dirty="0">
                <a:solidFill>
                  <a:srgbClr val="000000"/>
                </a:solidFill>
                <a:latin typeface="Arial" panose="020B0604020202020204" pitchFamily="34" charset="0"/>
                <a:cs typeface="Arial" panose="020B0604020202020204" pitchFamily="34" charset="0"/>
              </a:rPr>
              <a:t>الملكية  </a:t>
            </a:r>
            <a:endParaRPr lang="en-US" sz="900" dirty="0">
              <a:solidFill>
                <a:srgbClr val="000000"/>
              </a:solidFill>
              <a:latin typeface="Arial" panose="020B0604020202020204" pitchFamily="34" charset="0"/>
              <a:cs typeface="Arial" panose="020B0604020202020204" pitchFamily="34" charset="0"/>
            </a:endParaRPr>
          </a:p>
        </p:txBody>
      </p:sp>
      <p:sp>
        <p:nvSpPr>
          <p:cNvPr id="65705" name="Rectangle 246"/>
          <p:cNvSpPr>
            <a:spLocks noChangeArrowheads="1"/>
          </p:cNvSpPr>
          <p:nvPr/>
        </p:nvSpPr>
        <p:spPr bwMode="auto">
          <a:xfrm>
            <a:off x="4246563" y="5810250"/>
            <a:ext cx="952500" cy="498475"/>
          </a:xfrm>
          <a:prstGeom prst="rect">
            <a:avLst/>
          </a:prstGeom>
          <a:solidFill>
            <a:schemeClr val="tx1"/>
          </a:solidFill>
          <a:ln w="38100">
            <a:solidFill>
              <a:srgbClr val="000000"/>
            </a:solidFill>
            <a:miter lim="800000"/>
            <a:headEnd/>
            <a:tailEnd/>
          </a:ln>
        </p:spPr>
        <p:txBody>
          <a:bodyPr wrap="none" anchor="ctr"/>
          <a:lstStyle/>
          <a:p>
            <a:pPr algn="l"/>
            <a:endParaRPr lang="en-US">
              <a:latin typeface="Arial" panose="020B0604020202020204" pitchFamily="34" charset="0"/>
              <a:cs typeface="Arial" panose="020B0604020202020204" pitchFamily="34" charset="0"/>
            </a:endParaRPr>
          </a:p>
        </p:txBody>
      </p:sp>
      <p:sp>
        <p:nvSpPr>
          <p:cNvPr id="65706" name="AutoShape 247"/>
          <p:cNvSpPr>
            <a:spLocks noChangeArrowheads="1"/>
          </p:cNvSpPr>
          <p:nvPr/>
        </p:nvSpPr>
        <p:spPr bwMode="auto">
          <a:xfrm>
            <a:off x="4265613" y="5700713"/>
            <a:ext cx="701675" cy="333375"/>
          </a:xfrm>
          <a:prstGeom prst="roundRect">
            <a:avLst>
              <a:gd name="adj" fmla="val 16667"/>
            </a:avLst>
          </a:prstGeom>
          <a:solidFill>
            <a:schemeClr val="tx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07" name="Rectangle 248"/>
          <p:cNvSpPr>
            <a:spLocks noChangeArrowheads="1"/>
          </p:cNvSpPr>
          <p:nvPr/>
        </p:nvSpPr>
        <p:spPr bwMode="auto">
          <a:xfrm>
            <a:off x="4281488" y="5635625"/>
            <a:ext cx="701675"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ar-JO" sz="900" dirty="0">
                <a:solidFill>
                  <a:srgbClr val="000000"/>
                </a:solidFill>
                <a:latin typeface="Arial" panose="020B0604020202020204" pitchFamily="34" charset="0"/>
                <a:cs typeface="Arial" panose="020B0604020202020204" pitchFamily="34" charset="0"/>
              </a:rPr>
              <a:t>يشوع   </a:t>
            </a:r>
            <a:endParaRPr lang="en-US" sz="900" dirty="0">
              <a:solidFill>
                <a:srgbClr val="000000"/>
              </a:solidFill>
              <a:latin typeface="Arial" panose="020B0604020202020204" pitchFamily="34" charset="0"/>
              <a:cs typeface="Arial" panose="020B0604020202020204" pitchFamily="34" charset="0"/>
            </a:endParaRPr>
          </a:p>
        </p:txBody>
      </p:sp>
      <p:sp>
        <p:nvSpPr>
          <p:cNvPr id="65708" name="Line 249"/>
          <p:cNvSpPr>
            <a:spLocks noChangeShapeType="1"/>
          </p:cNvSpPr>
          <p:nvPr/>
        </p:nvSpPr>
        <p:spPr bwMode="auto">
          <a:xfrm>
            <a:off x="4302125" y="6045200"/>
            <a:ext cx="835025"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09" name="Line 250"/>
          <p:cNvSpPr>
            <a:spLocks noChangeShapeType="1"/>
          </p:cNvSpPr>
          <p:nvPr/>
        </p:nvSpPr>
        <p:spPr bwMode="auto">
          <a:xfrm flipV="1">
            <a:off x="4305300" y="6229350"/>
            <a:ext cx="838200"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10" name="Line 251"/>
          <p:cNvSpPr>
            <a:spLocks noChangeShapeType="1"/>
          </p:cNvSpPr>
          <p:nvPr/>
        </p:nvSpPr>
        <p:spPr bwMode="auto">
          <a:xfrm>
            <a:off x="6665913" y="6019800"/>
            <a:ext cx="838200"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11" name="Rectangle 252"/>
          <p:cNvSpPr>
            <a:spLocks noChangeArrowheads="1"/>
          </p:cNvSpPr>
          <p:nvPr/>
        </p:nvSpPr>
        <p:spPr bwMode="auto">
          <a:xfrm>
            <a:off x="4548188" y="519113"/>
            <a:ext cx="9429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585981" name="Rectangle 253"/>
          <p:cNvSpPr>
            <a:spLocks noChangeArrowheads="1"/>
          </p:cNvSpPr>
          <p:nvPr/>
        </p:nvSpPr>
        <p:spPr bwMode="auto">
          <a:xfrm>
            <a:off x="4097338" y="463550"/>
            <a:ext cx="1625600" cy="1414463"/>
          </a:xfrm>
          <a:prstGeom prst="rect">
            <a:avLst/>
          </a:prstGeom>
          <a:noFill/>
          <a:ln w="76200">
            <a:solidFill>
              <a:srgbClr val="EEFF4B"/>
            </a:solidFill>
            <a:miter lim="800000"/>
            <a:headEnd/>
            <a:tailEnd/>
          </a:ln>
          <a:effectLst>
            <a:outerShdw blurRad="63500" dist="74053" dir="3542175" algn="ctr" rotWithShape="0">
              <a:schemeClr val="bg2">
                <a:alpha val="74998"/>
              </a:schemeClr>
            </a:outerShdw>
          </a:effectLst>
        </p:spPr>
        <p:txBody>
          <a:bodyPr wrap="none" anchor="ctr"/>
          <a:lstStyle/>
          <a:p>
            <a:pPr algn="l">
              <a:defRPr/>
            </a:pPr>
            <a:endParaRPr lang="en-US">
              <a:latin typeface="Arial" panose="020B0604020202020204" pitchFamily="34" charset="0"/>
              <a:ea typeface="+mn-ea"/>
              <a:cs typeface="Arial" panose="020B0604020202020204" pitchFamily="34" charset="0"/>
            </a:endParaRPr>
          </a:p>
        </p:txBody>
      </p:sp>
      <p:sp>
        <p:nvSpPr>
          <p:cNvPr id="585984" name="Text Box 256"/>
          <p:cNvSpPr txBox="1">
            <a:spLocks noChangeArrowheads="1"/>
          </p:cNvSpPr>
          <p:nvPr/>
        </p:nvSpPr>
        <p:spPr bwMode="auto">
          <a:xfrm>
            <a:off x="1778000" y="46038"/>
            <a:ext cx="2382838" cy="274637"/>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lgn="l">
              <a:spcBef>
                <a:spcPct val="50000"/>
              </a:spcBef>
              <a:defRPr/>
            </a:pPr>
            <a:r>
              <a:rPr lang="ar-JO" sz="1200" dirty="0">
                <a:solidFill>
                  <a:schemeClr val="tx1"/>
                </a:solidFill>
                <a:latin typeface="Arial" panose="020B0604020202020204" pitchFamily="34" charset="0"/>
                <a:cs typeface="Arial" panose="020B0604020202020204" pitchFamily="34" charset="0"/>
              </a:rPr>
              <a:t>تكوين1 ، تثنية34</a:t>
            </a:r>
            <a:endParaRPr lang="en-US" sz="800" u="sng" dirty="0">
              <a:solidFill>
                <a:srgbClr val="000000"/>
              </a:solidFill>
              <a:latin typeface="Arial" panose="020B0604020202020204" pitchFamily="34" charset="0"/>
              <a:cs typeface="Arial" panose="020B0604020202020204" pitchFamily="34" charset="0"/>
            </a:endParaRPr>
          </a:p>
        </p:txBody>
      </p:sp>
      <p:grpSp>
        <p:nvGrpSpPr>
          <p:cNvPr id="65714" name="Group 257"/>
          <p:cNvGrpSpPr>
            <a:grpSpLocks/>
          </p:cNvGrpSpPr>
          <p:nvPr/>
        </p:nvGrpSpPr>
        <p:grpSpPr bwMode="auto">
          <a:xfrm>
            <a:off x="7912100" y="3429000"/>
            <a:ext cx="1022350" cy="1352550"/>
            <a:chOff x="4984" y="2160"/>
            <a:chExt cx="644" cy="852"/>
          </a:xfrm>
        </p:grpSpPr>
        <p:sp>
          <p:nvSpPr>
            <p:cNvPr id="65769" name="Rectangle 258"/>
            <p:cNvSpPr>
              <a:spLocks noChangeArrowheads="1"/>
            </p:cNvSpPr>
            <p:nvPr/>
          </p:nvSpPr>
          <p:spPr bwMode="auto">
            <a:xfrm>
              <a:off x="5151" y="2774"/>
              <a:ext cx="160" cy="73"/>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70" name="Rectangle 259"/>
            <p:cNvSpPr>
              <a:spLocks noChangeArrowheads="1"/>
            </p:cNvSpPr>
            <p:nvPr/>
          </p:nvSpPr>
          <p:spPr bwMode="auto">
            <a:xfrm>
              <a:off x="5116" y="2744"/>
              <a:ext cx="188"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800">
                  <a:solidFill>
                    <a:srgbClr val="000000"/>
                  </a:solidFill>
                  <a:latin typeface="Arial" panose="020B0604020202020204" pitchFamily="34" charset="0"/>
                  <a:cs typeface="Arial" panose="020B0604020202020204" pitchFamily="34" charset="0"/>
                </a:rPr>
                <a:t>40</a:t>
              </a:r>
            </a:p>
          </p:txBody>
        </p:sp>
        <p:sp>
          <p:nvSpPr>
            <p:cNvPr id="65771" name="AutoShape 260"/>
            <p:cNvSpPr>
              <a:spLocks noChangeArrowheads="1"/>
            </p:cNvSpPr>
            <p:nvPr/>
          </p:nvSpPr>
          <p:spPr bwMode="auto">
            <a:xfrm>
              <a:off x="5008" y="2178"/>
              <a:ext cx="460" cy="212"/>
            </a:xfrm>
            <a:prstGeom prst="roundRect">
              <a:avLst>
                <a:gd name="adj" fmla="val 16667"/>
              </a:avLst>
            </a:prstGeom>
            <a:solidFill>
              <a:srgbClr val="E7EC26"/>
            </a:solidFill>
            <a:ln w="38100">
              <a:solidFill>
                <a:schemeClr val="bg2"/>
              </a:solidFill>
              <a:round/>
              <a:headEnd/>
              <a:tailEnd/>
            </a:ln>
          </p:spPr>
          <p:txBody>
            <a:bodyPr wrap="none" anchor="ctr"/>
            <a:lstStyle/>
            <a:p>
              <a:pPr algn="l"/>
              <a:endParaRPr lang="en-US">
                <a:latin typeface="Arial" panose="020B0604020202020204" pitchFamily="34" charset="0"/>
                <a:cs typeface="Arial" panose="020B0604020202020204" pitchFamily="34" charset="0"/>
              </a:endParaRPr>
            </a:p>
          </p:txBody>
        </p:sp>
        <p:sp>
          <p:nvSpPr>
            <p:cNvPr id="65772" name="Rectangle 261"/>
            <p:cNvSpPr>
              <a:spLocks noChangeArrowheads="1"/>
            </p:cNvSpPr>
            <p:nvPr/>
          </p:nvSpPr>
          <p:spPr bwMode="auto">
            <a:xfrm>
              <a:off x="5007" y="2278"/>
              <a:ext cx="600" cy="720"/>
            </a:xfrm>
            <a:prstGeom prst="rect">
              <a:avLst/>
            </a:prstGeom>
            <a:solidFill>
              <a:srgbClr val="FFFF00"/>
            </a:solidFill>
            <a:ln w="38100">
              <a:solidFill>
                <a:srgbClr val="000000"/>
              </a:solidFill>
              <a:miter lim="800000"/>
              <a:headEnd/>
              <a:tailEnd/>
            </a:ln>
          </p:spPr>
          <p:txBody>
            <a:bodyPr wrap="none" anchor="ctr"/>
            <a:lstStyle/>
            <a:p>
              <a:pPr algn="l"/>
              <a:endParaRPr lang="en-US">
                <a:latin typeface="Arial" panose="020B0604020202020204" pitchFamily="34" charset="0"/>
                <a:cs typeface="Arial" panose="020B0604020202020204" pitchFamily="34" charset="0"/>
              </a:endParaRPr>
            </a:p>
          </p:txBody>
        </p:sp>
        <p:sp>
          <p:nvSpPr>
            <p:cNvPr id="65773" name="AutoShape 262"/>
            <p:cNvSpPr>
              <a:spLocks noChangeArrowheads="1"/>
            </p:cNvSpPr>
            <p:nvPr/>
          </p:nvSpPr>
          <p:spPr bwMode="auto">
            <a:xfrm>
              <a:off x="5020" y="2196"/>
              <a:ext cx="440" cy="212"/>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74" name="Line 263"/>
            <p:cNvSpPr>
              <a:spLocks noChangeShapeType="1"/>
            </p:cNvSpPr>
            <p:nvPr/>
          </p:nvSpPr>
          <p:spPr bwMode="auto">
            <a:xfrm>
              <a:off x="5035" y="2418"/>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75" name="Line 264"/>
            <p:cNvSpPr>
              <a:spLocks noChangeShapeType="1"/>
            </p:cNvSpPr>
            <p:nvPr/>
          </p:nvSpPr>
          <p:spPr bwMode="auto">
            <a:xfrm>
              <a:off x="5035" y="2530"/>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76" name="Line 265"/>
            <p:cNvSpPr>
              <a:spLocks noChangeShapeType="1"/>
            </p:cNvSpPr>
            <p:nvPr/>
          </p:nvSpPr>
          <p:spPr bwMode="auto">
            <a:xfrm>
              <a:off x="5035" y="2642"/>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77" name="Line 266"/>
            <p:cNvSpPr>
              <a:spLocks noChangeShapeType="1"/>
            </p:cNvSpPr>
            <p:nvPr/>
          </p:nvSpPr>
          <p:spPr bwMode="auto">
            <a:xfrm>
              <a:off x="5035" y="2754"/>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78" name="Line 267"/>
            <p:cNvSpPr>
              <a:spLocks noChangeShapeType="1"/>
            </p:cNvSpPr>
            <p:nvPr/>
          </p:nvSpPr>
          <p:spPr bwMode="auto">
            <a:xfrm>
              <a:off x="5043" y="2866"/>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79" name="Rectangle 268"/>
            <p:cNvSpPr>
              <a:spLocks noChangeArrowheads="1"/>
            </p:cNvSpPr>
            <p:nvPr/>
          </p:nvSpPr>
          <p:spPr bwMode="auto">
            <a:xfrm>
              <a:off x="5044" y="2160"/>
              <a:ext cx="378"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a:solidFill>
                    <a:srgbClr val="000000"/>
                  </a:solidFill>
                  <a:latin typeface="Arial" panose="020B0604020202020204" pitchFamily="34" charset="0"/>
                  <a:cs typeface="Arial" panose="020B0604020202020204" pitchFamily="34" charset="0"/>
                </a:rPr>
                <a:t>MOSES</a:t>
              </a:r>
            </a:p>
          </p:txBody>
        </p:sp>
        <p:sp>
          <p:nvSpPr>
            <p:cNvPr id="65780" name="Rectangle 269"/>
            <p:cNvSpPr>
              <a:spLocks noChangeArrowheads="1"/>
            </p:cNvSpPr>
            <p:nvPr/>
          </p:nvSpPr>
          <p:spPr bwMode="auto">
            <a:xfrm>
              <a:off x="5138" y="2420"/>
              <a:ext cx="289"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a:solidFill>
                    <a:srgbClr val="000000"/>
                  </a:solidFill>
                  <a:latin typeface="Arial" panose="020B0604020202020204" pitchFamily="34" charset="0"/>
                  <a:cs typeface="Arial" panose="020B0604020202020204" pitchFamily="34" charset="0"/>
                </a:rPr>
                <a:t>Sinai</a:t>
              </a:r>
            </a:p>
          </p:txBody>
        </p:sp>
        <p:sp>
          <p:nvSpPr>
            <p:cNvPr id="65781" name="Rectangle 270"/>
            <p:cNvSpPr>
              <a:spLocks noChangeArrowheads="1"/>
            </p:cNvSpPr>
            <p:nvPr/>
          </p:nvSpPr>
          <p:spPr bwMode="auto">
            <a:xfrm>
              <a:off x="5087" y="2536"/>
              <a:ext cx="410"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a:solidFill>
                    <a:srgbClr val="000000"/>
                  </a:solidFill>
                  <a:latin typeface="Arial" panose="020B0604020202020204" pitchFamily="34" charset="0"/>
                  <a:cs typeface="Arial" panose="020B0604020202020204" pitchFamily="34" charset="0"/>
                </a:rPr>
                <a:t>M - C - C</a:t>
              </a:r>
            </a:p>
          </p:txBody>
        </p:sp>
        <p:sp>
          <p:nvSpPr>
            <p:cNvPr id="65782" name="Rectangle 271"/>
            <p:cNvSpPr>
              <a:spLocks noChangeArrowheads="1"/>
            </p:cNvSpPr>
            <p:nvPr/>
          </p:nvSpPr>
          <p:spPr bwMode="auto">
            <a:xfrm>
              <a:off x="4984" y="2644"/>
              <a:ext cx="64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a:solidFill>
                    <a:srgbClr val="000000"/>
                  </a:solidFill>
                  <a:latin typeface="Arial" panose="020B0604020202020204" pitchFamily="34" charset="0"/>
                  <a:cs typeface="Arial" panose="020B0604020202020204" pitchFamily="34" charset="0"/>
                </a:rPr>
                <a:t>Kadesh Barnea</a:t>
              </a:r>
            </a:p>
          </p:txBody>
        </p:sp>
        <p:sp>
          <p:nvSpPr>
            <p:cNvPr id="65783" name="Rectangle 272"/>
            <p:cNvSpPr>
              <a:spLocks noChangeArrowheads="1"/>
            </p:cNvSpPr>
            <p:nvPr/>
          </p:nvSpPr>
          <p:spPr bwMode="auto">
            <a:xfrm>
              <a:off x="5208" y="2760"/>
              <a:ext cx="196"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a:solidFill>
                    <a:srgbClr val="000000"/>
                  </a:solidFill>
                  <a:latin typeface="Arial" panose="020B0604020202020204" pitchFamily="34" charset="0"/>
                  <a:cs typeface="Arial" panose="020B0604020202020204" pitchFamily="34" charset="0"/>
                </a:rPr>
                <a:t>40</a:t>
              </a:r>
            </a:p>
          </p:txBody>
        </p:sp>
        <p:sp>
          <p:nvSpPr>
            <p:cNvPr id="65784" name="Rectangle 273"/>
            <p:cNvSpPr>
              <a:spLocks noChangeArrowheads="1"/>
            </p:cNvSpPr>
            <p:nvPr/>
          </p:nvSpPr>
          <p:spPr bwMode="auto">
            <a:xfrm>
              <a:off x="5060" y="2868"/>
              <a:ext cx="48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a:solidFill>
                    <a:srgbClr val="000000"/>
                  </a:solidFill>
                  <a:latin typeface="Arial" panose="020B0604020202020204" pitchFamily="34" charset="0"/>
                  <a:cs typeface="Arial" panose="020B0604020202020204" pitchFamily="34" charset="0"/>
                </a:rPr>
                <a:t>5 Sermons</a:t>
              </a:r>
            </a:p>
          </p:txBody>
        </p:sp>
        <p:sp>
          <p:nvSpPr>
            <p:cNvPr id="65785" name="Line 274"/>
            <p:cNvSpPr>
              <a:spLocks noChangeShapeType="1"/>
            </p:cNvSpPr>
            <p:nvPr/>
          </p:nvSpPr>
          <p:spPr bwMode="auto">
            <a:xfrm>
              <a:off x="5031" y="2978"/>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86" name="Rectangle 275"/>
            <p:cNvSpPr>
              <a:spLocks noChangeArrowheads="1"/>
            </p:cNvSpPr>
            <p:nvPr/>
          </p:nvSpPr>
          <p:spPr bwMode="auto">
            <a:xfrm>
              <a:off x="5115" y="2312"/>
              <a:ext cx="378"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a:solidFill>
                    <a:srgbClr val="000000"/>
                  </a:solidFill>
                  <a:latin typeface="Arial" panose="020B0604020202020204" pitchFamily="34" charset="0"/>
                  <a:cs typeface="Arial" panose="020B0604020202020204" pitchFamily="34" charset="0"/>
                </a:rPr>
                <a:t>Exodus</a:t>
              </a:r>
            </a:p>
          </p:txBody>
        </p:sp>
      </p:grpSp>
      <p:sp>
        <p:nvSpPr>
          <p:cNvPr id="65715" name="Text Box 277"/>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sp>
        <p:nvSpPr>
          <p:cNvPr id="586009" name="Rectangle 281"/>
          <p:cNvSpPr>
            <a:spLocks noChangeArrowheads="1"/>
          </p:cNvSpPr>
          <p:nvPr/>
        </p:nvSpPr>
        <p:spPr bwMode="auto">
          <a:xfrm>
            <a:off x="8098485" y="6533277"/>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31</a:t>
            </a:r>
          </a:p>
        </p:txBody>
      </p:sp>
      <p:grpSp>
        <p:nvGrpSpPr>
          <p:cNvPr id="65717" name="Group 335"/>
          <p:cNvGrpSpPr>
            <a:grpSpLocks/>
          </p:cNvGrpSpPr>
          <p:nvPr/>
        </p:nvGrpSpPr>
        <p:grpSpPr bwMode="auto">
          <a:xfrm>
            <a:off x="5189539" y="1395413"/>
            <a:ext cx="2792413" cy="4311650"/>
            <a:chOff x="3269" y="879"/>
            <a:chExt cx="1759" cy="2716"/>
          </a:xfrm>
        </p:grpSpPr>
        <p:grpSp>
          <p:nvGrpSpPr>
            <p:cNvPr id="65725" name="Group 283"/>
            <p:cNvGrpSpPr>
              <a:grpSpLocks/>
            </p:cNvGrpSpPr>
            <p:nvPr/>
          </p:nvGrpSpPr>
          <p:grpSpPr bwMode="auto">
            <a:xfrm>
              <a:off x="3300" y="1430"/>
              <a:ext cx="290" cy="260"/>
              <a:chOff x="1620" y="1232"/>
              <a:chExt cx="290" cy="260"/>
            </a:xfrm>
          </p:grpSpPr>
          <p:grpSp>
            <p:nvGrpSpPr>
              <p:cNvPr id="65759" name="Group 284"/>
              <p:cNvGrpSpPr>
                <a:grpSpLocks/>
              </p:cNvGrpSpPr>
              <p:nvPr/>
            </p:nvGrpSpPr>
            <p:grpSpPr bwMode="auto">
              <a:xfrm>
                <a:off x="1620" y="1232"/>
                <a:ext cx="236" cy="260"/>
                <a:chOff x="1558" y="1007"/>
                <a:chExt cx="2107" cy="1949"/>
              </a:xfrm>
            </p:grpSpPr>
            <p:grpSp>
              <p:nvGrpSpPr>
                <p:cNvPr id="65761" name="Group 286"/>
                <p:cNvGrpSpPr>
                  <a:grpSpLocks/>
                </p:cNvGrpSpPr>
                <p:nvPr/>
              </p:nvGrpSpPr>
              <p:grpSpPr bwMode="auto">
                <a:xfrm>
                  <a:off x="1558" y="1205"/>
                  <a:ext cx="2107" cy="1420"/>
                  <a:chOff x="578" y="2316"/>
                  <a:chExt cx="2105" cy="1421"/>
                </a:xfrm>
              </p:grpSpPr>
              <p:sp>
                <p:nvSpPr>
                  <p:cNvPr id="65767" name="Freeform 287" descr="Cork"/>
                  <p:cNvSpPr>
                    <a:spLocks/>
                  </p:cNvSpPr>
                  <p:nvPr/>
                </p:nvSpPr>
                <p:spPr bwMode="auto">
                  <a:xfrm>
                    <a:off x="633" y="2316"/>
                    <a:ext cx="2050" cy="256"/>
                  </a:xfrm>
                  <a:custGeom>
                    <a:avLst/>
                    <a:gdLst>
                      <a:gd name="T0" fmla="*/ 6950535 w 592"/>
                      <a:gd name="T1" fmla="*/ 8875216 h 90"/>
                      <a:gd name="T2" fmla="*/ 18837370 w 592"/>
                      <a:gd name="T3" fmla="*/ 4340400 h 90"/>
                      <a:gd name="T4" fmla="*/ 29273785 w 592"/>
                      <a:gd name="T5" fmla="*/ 3536014 h 90"/>
                      <a:gd name="T6" fmla="*/ 39448344 w 592"/>
                      <a:gd name="T7" fmla="*/ 3157823 h 90"/>
                      <a:gd name="T8" fmla="*/ 96223835 w 592"/>
                      <a:gd name="T9" fmla="*/ 3364304 h 90"/>
                      <a:gd name="T10" fmla="*/ 130382137 w 592"/>
                      <a:gd name="T11" fmla="*/ 3951619 h 90"/>
                      <a:gd name="T12" fmla="*/ 146048337 w 592"/>
                      <a:gd name="T13" fmla="*/ 4547066 h 90"/>
                      <a:gd name="T14" fmla="*/ 204251376 w 592"/>
                      <a:gd name="T15" fmla="*/ 5134382 h 90"/>
                      <a:gd name="T16" fmla="*/ 290098419 w 592"/>
                      <a:gd name="T17" fmla="*/ 4340400 h 90"/>
                      <a:gd name="T18" fmla="*/ 405093893 w 592"/>
                      <a:gd name="T19" fmla="*/ 1598578 h 90"/>
                      <a:gd name="T20" fmla="*/ 446549249 w 592"/>
                      <a:gd name="T21" fmla="*/ 0 h 90"/>
                      <a:gd name="T22" fmla="*/ 491149607 w 592"/>
                      <a:gd name="T23" fmla="*/ 206464 h 90"/>
                      <a:gd name="T24" fmla="*/ 506553840 w 592"/>
                      <a:gd name="T25" fmla="*/ 2948528 h 90"/>
                      <a:gd name="T26" fmla="*/ 508267640 w 592"/>
                      <a:gd name="T27" fmla="*/ 3536014 h 90"/>
                      <a:gd name="T28" fmla="*/ 499603305 w 592"/>
                      <a:gd name="T29" fmla="*/ 5922546 h 90"/>
                      <a:gd name="T30" fmla="*/ 501317153 w 592"/>
                      <a:gd name="T31" fmla="*/ 652199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68" name="Freeform 288" descr="Cork"/>
                  <p:cNvSpPr>
                    <a:spLocks/>
                  </p:cNvSpPr>
                  <p:nvPr/>
                </p:nvSpPr>
                <p:spPr bwMode="auto">
                  <a:xfrm>
                    <a:off x="578" y="2506"/>
                    <a:ext cx="2074" cy="1231"/>
                  </a:xfrm>
                  <a:custGeom>
                    <a:avLst/>
                    <a:gdLst>
                      <a:gd name="T0" fmla="*/ 513601157 w 599"/>
                      <a:gd name="T1" fmla="*/ 0 h 432"/>
                      <a:gd name="T2" fmla="*/ 510170501 w 599"/>
                      <a:gd name="T3" fmla="*/ 594852 h 432"/>
                      <a:gd name="T4" fmla="*/ 504944845 w 599"/>
                      <a:gd name="T5" fmla="*/ 991411 h 432"/>
                      <a:gd name="T6" fmla="*/ 501724141 w 599"/>
                      <a:gd name="T7" fmla="*/ 2404274 h 432"/>
                      <a:gd name="T8" fmla="*/ 477698330 w 599"/>
                      <a:gd name="T9" fmla="*/ 9255342 h 432"/>
                      <a:gd name="T10" fmla="*/ 450226444 w 599"/>
                      <a:gd name="T11" fmla="*/ 20934634 h 432"/>
                      <a:gd name="T12" fmla="*/ 441575156 w 599"/>
                      <a:gd name="T13" fmla="*/ 26756187 h 432"/>
                      <a:gd name="T14" fmla="*/ 433146192 w 599"/>
                      <a:gd name="T15" fmla="*/ 35194053 h 432"/>
                      <a:gd name="T16" fmla="*/ 424489292 w 599"/>
                      <a:gd name="T17" fmla="*/ 40458744 h 432"/>
                      <a:gd name="T18" fmla="*/ 395220599 w 599"/>
                      <a:gd name="T19" fmla="*/ 42461484 h 432"/>
                      <a:gd name="T20" fmla="*/ 371196373 w 599"/>
                      <a:gd name="T21" fmla="*/ 41645576 h 432"/>
                      <a:gd name="T22" fmla="*/ 361030650 w 599"/>
                      <a:gd name="T23" fmla="*/ 41222620 h 432"/>
                      <a:gd name="T24" fmla="*/ 364543957 w 599"/>
                      <a:gd name="T25" fmla="*/ 35402799 h 432"/>
                      <a:gd name="T26" fmla="*/ 369483903 w 599"/>
                      <a:gd name="T27" fmla="*/ 33990534 h 432"/>
                      <a:gd name="T28" fmla="*/ 347172552 w 599"/>
                      <a:gd name="T29" fmla="*/ 32998574 h 432"/>
                      <a:gd name="T30" fmla="*/ 297392349 w 599"/>
                      <a:gd name="T31" fmla="*/ 31771922 h 432"/>
                      <a:gd name="T32" fmla="*/ 96837414 w 599"/>
                      <a:gd name="T33" fmla="*/ 36219291 h 432"/>
                      <a:gd name="T34" fmla="*/ 88408620 w 599"/>
                      <a:gd name="T35" fmla="*/ 37024391 h 432"/>
                      <a:gd name="T36" fmla="*/ 74526063 w 599"/>
                      <a:gd name="T37" fmla="*/ 39427098 h 432"/>
                      <a:gd name="T38" fmla="*/ 45567248 w 599"/>
                      <a:gd name="T39" fmla="*/ 43453106 h 432"/>
                      <a:gd name="T40" fmla="*/ 24746293 w 599"/>
                      <a:gd name="T41" fmla="*/ 42461484 h 432"/>
                      <a:gd name="T42" fmla="*/ 14580154 w 599"/>
                      <a:gd name="T43" fmla="*/ 41645576 h 432"/>
                      <a:gd name="T44" fmla="*/ 5930733 w 599"/>
                      <a:gd name="T45" fmla="*/ 40023455 h 432"/>
                      <a:gd name="T46" fmla="*/ 9438597 w 599"/>
                      <a:gd name="T47" fmla="*/ 37419448 h 432"/>
                      <a:gd name="T48" fmla="*/ 14580154 w 599"/>
                      <a:gd name="T49" fmla="*/ 33607260 h 432"/>
                      <a:gd name="T50" fmla="*/ 23033404 w 599"/>
                      <a:gd name="T51" fmla="*/ 26373440 h 432"/>
                      <a:gd name="T52" fmla="*/ 24746293 w 599"/>
                      <a:gd name="T53" fmla="*/ 18913682 h 432"/>
                      <a:gd name="T54" fmla="*/ 26458631 w 599"/>
                      <a:gd name="T55" fmla="*/ 12670905 h 432"/>
                      <a:gd name="T56" fmla="*/ 24746293 w 599"/>
                      <a:gd name="T57" fmla="*/ 8263729 h 432"/>
                      <a:gd name="T58" fmla="*/ 18095498 w 599"/>
                      <a:gd name="T59" fmla="*/ 2999055 h 432"/>
                      <a:gd name="T60" fmla="*/ 16382619 w 599"/>
                      <a:gd name="T61" fmla="*/ 1412863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grpSp>
            <p:sp>
              <p:nvSpPr>
                <p:cNvPr id="65762" name="Freeform 290"/>
                <p:cNvSpPr>
                  <a:spLocks/>
                </p:cNvSpPr>
                <p:nvPr/>
              </p:nvSpPr>
              <p:spPr bwMode="auto">
                <a:xfrm>
                  <a:off x="1616" y="2649"/>
                  <a:ext cx="88" cy="277"/>
                </a:xfrm>
                <a:custGeom>
                  <a:avLst/>
                  <a:gdLst>
                    <a:gd name="T0" fmla="*/ 106 w 85"/>
                    <a:gd name="T1" fmla="*/ 33 h 318"/>
                    <a:gd name="T2" fmla="*/ 93 w 85"/>
                    <a:gd name="T3" fmla="*/ 15 h 318"/>
                    <a:gd name="T4" fmla="*/ 69 w 85"/>
                    <a:gd name="T5" fmla="*/ 9 h 318"/>
                    <a:gd name="T6" fmla="*/ 80 w 85"/>
                    <a:gd name="T7" fmla="*/ 15 h 318"/>
                    <a:gd name="T8" fmla="*/ 93 w 85"/>
                    <a:gd name="T9" fmla="*/ 6 h 318"/>
                    <a:gd name="T10" fmla="*/ 55 w 85"/>
                    <a:gd name="T11" fmla="*/ 3 h 318"/>
                    <a:gd name="T12" fmla="*/ 55 w 85"/>
                    <a:gd name="T13" fmla="*/ 9 h 318"/>
                    <a:gd name="T14" fmla="*/ 69 w 85"/>
                    <a:gd name="T15" fmla="*/ 41 h 318"/>
                    <a:gd name="T16" fmla="*/ 41 w 85"/>
                    <a:gd name="T17" fmla="*/ 35 h 318"/>
                    <a:gd name="T18" fmla="*/ 55 w 85"/>
                    <a:gd name="T19" fmla="*/ 28 h 318"/>
                    <a:gd name="T20" fmla="*/ 69 w 85"/>
                    <a:gd name="T21" fmla="*/ 35 h 318"/>
                    <a:gd name="T22" fmla="*/ 55 w 85"/>
                    <a:gd name="T23" fmla="*/ 22 h 318"/>
                    <a:gd name="T24" fmla="*/ 69 w 85"/>
                    <a:gd name="T25" fmla="*/ 33 h 318"/>
                    <a:gd name="T26" fmla="*/ 55 w 85"/>
                    <a:gd name="T27" fmla="*/ 26 h 318"/>
                    <a:gd name="T28" fmla="*/ 69 w 85"/>
                    <a:gd name="T29" fmla="*/ 32 h 318"/>
                    <a:gd name="T30" fmla="*/ 80 w 85"/>
                    <a:gd name="T31" fmla="*/ 37 h 318"/>
                    <a:gd name="T32" fmla="*/ 106 w 85"/>
                    <a:gd name="T33" fmla="*/ 44 h 318"/>
                    <a:gd name="T34" fmla="*/ 117 w 85"/>
                    <a:gd name="T35" fmla="*/ 50 h 318"/>
                    <a:gd name="T36" fmla="*/ 106 w 85"/>
                    <a:gd name="T37" fmla="*/ 61 h 318"/>
                    <a:gd name="T38" fmla="*/ 93 w 85"/>
                    <a:gd name="T39" fmla="*/ 59 h 318"/>
                    <a:gd name="T40" fmla="*/ 80 w 85"/>
                    <a:gd name="T41" fmla="*/ 69 h 318"/>
                    <a:gd name="T42" fmla="*/ 55 w 85"/>
                    <a:gd name="T43" fmla="*/ 64 h 318"/>
                    <a:gd name="T44" fmla="*/ 41 w 85"/>
                    <a:gd name="T45" fmla="*/ 44 h 318"/>
                    <a:gd name="T46" fmla="*/ 33 w 85"/>
                    <a:gd name="T47" fmla="*/ 54 h 318"/>
                    <a:gd name="T48" fmla="*/ 5 w 85"/>
                    <a:gd name="T49" fmla="*/ 46 h 318"/>
                    <a:gd name="T50" fmla="*/ 55 w 85"/>
                    <a:gd name="T51" fmla="*/ 32 h 318"/>
                    <a:gd name="T52" fmla="*/ 93 w 85"/>
                    <a:gd name="T53" fmla="*/ 37 h 318"/>
                    <a:gd name="T54" fmla="*/ 106 w 85"/>
                    <a:gd name="T55" fmla="*/ 49 h 318"/>
                    <a:gd name="T56" fmla="*/ 93 w 85"/>
                    <a:gd name="T57" fmla="*/ 41 h 318"/>
                    <a:gd name="T58" fmla="*/ 93 w 85"/>
                    <a:gd name="T59" fmla="*/ 3 h 318"/>
                    <a:gd name="T60" fmla="*/ 69 w 85"/>
                    <a:gd name="T61" fmla="*/ 8 h 318"/>
                    <a:gd name="T62" fmla="*/ 33 w 85"/>
                    <a:gd name="T63" fmla="*/ 9 h 318"/>
                    <a:gd name="T64" fmla="*/ 55 w 85"/>
                    <a:gd name="T65" fmla="*/ 21 h 318"/>
                    <a:gd name="T66" fmla="*/ 80 w 85"/>
                    <a:gd name="T67" fmla="*/ 29 h 318"/>
                    <a:gd name="T68" fmla="*/ 106 w 85"/>
                    <a:gd name="T69" fmla="*/ 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63" name="Freeform 291"/>
                <p:cNvSpPr>
                  <a:spLocks/>
                </p:cNvSpPr>
                <p:nvPr/>
              </p:nvSpPr>
              <p:spPr bwMode="auto">
                <a:xfrm>
                  <a:off x="1635" y="2647"/>
                  <a:ext cx="109" cy="309"/>
                </a:xfrm>
                <a:custGeom>
                  <a:avLst/>
                  <a:gdLst>
                    <a:gd name="T0" fmla="*/ 1 w 105"/>
                    <a:gd name="T1" fmla="*/ 0 h 354"/>
                    <a:gd name="T2" fmla="*/ 140 w 105"/>
                    <a:gd name="T3" fmla="*/ 3 h 354"/>
                    <a:gd name="T4" fmla="*/ 110 w 105"/>
                    <a:gd name="T5" fmla="*/ 7 h 354"/>
                    <a:gd name="T6" fmla="*/ 126 w 105"/>
                    <a:gd name="T7" fmla="*/ 14 h 354"/>
                    <a:gd name="T8" fmla="*/ 126 w 105"/>
                    <a:gd name="T9" fmla="*/ 33 h 354"/>
                    <a:gd name="T10" fmla="*/ 146 w 105"/>
                    <a:gd name="T11" fmla="*/ 38 h 354"/>
                    <a:gd name="T12" fmla="*/ 146 w 105"/>
                    <a:gd name="T13" fmla="*/ 54 h 354"/>
                    <a:gd name="T14" fmla="*/ 126 w 105"/>
                    <a:gd name="T15" fmla="*/ 75 h 354"/>
                    <a:gd name="T16" fmla="*/ 104 w 105"/>
                    <a:gd name="T17" fmla="*/ 80 h 354"/>
                    <a:gd name="T18" fmla="*/ 25 w 105"/>
                    <a:gd name="T19" fmla="*/ 71 h 354"/>
                    <a:gd name="T20" fmla="*/ 12 w 105"/>
                    <a:gd name="T21" fmla="*/ 63 h 354"/>
                    <a:gd name="T22" fmla="*/ 25 w 105"/>
                    <a:gd name="T23" fmla="*/ 55 h 354"/>
                    <a:gd name="T24" fmla="*/ 9 w 105"/>
                    <a:gd name="T25" fmla="*/ 22 h 354"/>
                    <a:gd name="T26" fmla="*/ 31 w 105"/>
                    <a:gd name="T27" fmla="*/ 10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64" name="Freeform 292"/>
                <p:cNvSpPr>
                  <a:spLocks/>
                </p:cNvSpPr>
                <p:nvPr/>
              </p:nvSpPr>
              <p:spPr bwMode="auto">
                <a:xfrm>
                  <a:off x="3008" y="2583"/>
                  <a:ext cx="155" cy="328"/>
                </a:xfrm>
                <a:custGeom>
                  <a:avLst/>
                  <a:gdLst>
                    <a:gd name="T0" fmla="*/ 217 w 149"/>
                    <a:gd name="T1" fmla="*/ 4 h 376"/>
                    <a:gd name="T2" fmla="*/ 206 w 149"/>
                    <a:gd name="T3" fmla="*/ 23 h 376"/>
                    <a:gd name="T4" fmla="*/ 192 w 149"/>
                    <a:gd name="T5" fmla="*/ 29 h 376"/>
                    <a:gd name="T6" fmla="*/ 188 w 149"/>
                    <a:gd name="T7" fmla="*/ 31 h 376"/>
                    <a:gd name="T8" fmla="*/ 161 w 149"/>
                    <a:gd name="T9" fmla="*/ 54 h 376"/>
                    <a:gd name="T10" fmla="*/ 127 w 149"/>
                    <a:gd name="T11" fmla="*/ 70 h 376"/>
                    <a:gd name="T12" fmla="*/ 103 w 149"/>
                    <a:gd name="T13" fmla="*/ 80 h 376"/>
                    <a:gd name="T14" fmla="*/ 85 w 149"/>
                    <a:gd name="T15" fmla="*/ 80 h 376"/>
                    <a:gd name="T16" fmla="*/ 29 w 149"/>
                    <a:gd name="T17" fmla="*/ 83 h 376"/>
                    <a:gd name="T18" fmla="*/ 2 w 149"/>
                    <a:gd name="T19" fmla="*/ 78 h 376"/>
                    <a:gd name="T20" fmla="*/ 5 w 149"/>
                    <a:gd name="T21" fmla="*/ 70 h 376"/>
                    <a:gd name="T22" fmla="*/ 8 w 149"/>
                    <a:gd name="T23" fmla="*/ 50 h 376"/>
                    <a:gd name="T24" fmla="*/ 32 w 149"/>
                    <a:gd name="T25" fmla="*/ 44 h 376"/>
                    <a:gd name="T26" fmla="*/ 52 w 149"/>
                    <a:gd name="T27" fmla="*/ 24 h 376"/>
                    <a:gd name="T28" fmla="*/ 64 w 149"/>
                    <a:gd name="T29" fmla="*/ 17 h 376"/>
                    <a:gd name="T30" fmla="*/ 123 w 149"/>
                    <a:gd name="T31" fmla="*/ 3 h 376"/>
                    <a:gd name="T32" fmla="*/ 188 w 149"/>
                    <a:gd name="T33" fmla="*/ 3 h 376"/>
                    <a:gd name="T34" fmla="*/ 217 w 149"/>
                    <a:gd name="T35" fmla="*/ 4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65" name="Freeform 293"/>
                <p:cNvSpPr>
                  <a:spLocks/>
                </p:cNvSpPr>
                <p:nvPr/>
              </p:nvSpPr>
              <p:spPr bwMode="auto">
                <a:xfrm>
                  <a:off x="1714" y="1020"/>
                  <a:ext cx="99" cy="440"/>
                </a:xfrm>
                <a:custGeom>
                  <a:avLst/>
                  <a:gdLst>
                    <a:gd name="T0" fmla="*/ 37 w 96"/>
                    <a:gd name="T1" fmla="*/ 109 h 504"/>
                    <a:gd name="T2" fmla="*/ 84 w 96"/>
                    <a:gd name="T3" fmla="*/ 111 h 504"/>
                    <a:gd name="T4" fmla="*/ 101 w 96"/>
                    <a:gd name="T5" fmla="*/ 102 h 504"/>
                    <a:gd name="T6" fmla="*/ 101 w 96"/>
                    <a:gd name="T7" fmla="*/ 72 h 504"/>
                    <a:gd name="T8" fmla="*/ 124 w 96"/>
                    <a:gd name="T9" fmla="*/ 48 h 504"/>
                    <a:gd name="T10" fmla="*/ 134 w 96"/>
                    <a:gd name="T11" fmla="*/ 39 h 504"/>
                    <a:gd name="T12" fmla="*/ 124 w 96"/>
                    <a:gd name="T13" fmla="*/ 11 h 504"/>
                    <a:gd name="T14" fmla="*/ 108 w 96"/>
                    <a:gd name="T15" fmla="*/ 3 h 504"/>
                    <a:gd name="T16" fmla="*/ 40 w 96"/>
                    <a:gd name="T17" fmla="*/ 6 h 504"/>
                    <a:gd name="T18" fmla="*/ 37 w 96"/>
                    <a:gd name="T19" fmla="*/ 27 h 504"/>
                    <a:gd name="T20" fmla="*/ 43 w 96"/>
                    <a:gd name="T21" fmla="*/ 81 h 504"/>
                    <a:gd name="T22" fmla="*/ 54 w 96"/>
                    <a:gd name="T23" fmla="*/ 92 h 504"/>
                    <a:gd name="T24" fmla="*/ 35 w 96"/>
                    <a:gd name="T25" fmla="*/ 107 h 504"/>
                    <a:gd name="T26" fmla="*/ 37 w 96"/>
                    <a:gd name="T27" fmla="*/ 109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66" name="Freeform 294"/>
                <p:cNvSpPr>
                  <a:spLocks/>
                </p:cNvSpPr>
                <p:nvPr/>
              </p:nvSpPr>
              <p:spPr bwMode="auto">
                <a:xfrm>
                  <a:off x="3431" y="1007"/>
                  <a:ext cx="156" cy="358"/>
                </a:xfrm>
                <a:custGeom>
                  <a:avLst/>
                  <a:gdLst>
                    <a:gd name="T0" fmla="*/ 5 w 150"/>
                    <a:gd name="T1" fmla="*/ 86 h 410"/>
                    <a:gd name="T2" fmla="*/ 62 w 150"/>
                    <a:gd name="T3" fmla="*/ 93 h 410"/>
                    <a:gd name="T4" fmla="*/ 123 w 150"/>
                    <a:gd name="T5" fmla="*/ 90 h 410"/>
                    <a:gd name="T6" fmla="*/ 144 w 150"/>
                    <a:gd name="T7" fmla="*/ 81 h 410"/>
                    <a:gd name="T8" fmla="*/ 177 w 150"/>
                    <a:gd name="T9" fmla="*/ 62 h 410"/>
                    <a:gd name="T10" fmla="*/ 197 w 150"/>
                    <a:gd name="T11" fmla="*/ 49 h 410"/>
                    <a:gd name="T12" fmla="*/ 209 w 150"/>
                    <a:gd name="T13" fmla="*/ 44 h 410"/>
                    <a:gd name="T14" fmla="*/ 213 w 150"/>
                    <a:gd name="T15" fmla="*/ 26 h 410"/>
                    <a:gd name="T16" fmla="*/ 222 w 150"/>
                    <a:gd name="T17" fmla="*/ 23 h 410"/>
                    <a:gd name="T18" fmla="*/ 225 w 150"/>
                    <a:gd name="T19" fmla="*/ 10 h 410"/>
                    <a:gd name="T20" fmla="*/ 200 w 150"/>
                    <a:gd name="T21" fmla="*/ 0 h 410"/>
                    <a:gd name="T22" fmla="*/ 144 w 150"/>
                    <a:gd name="T23" fmla="*/ 3 h 410"/>
                    <a:gd name="T24" fmla="*/ 118 w 150"/>
                    <a:gd name="T25" fmla="*/ 12 h 410"/>
                    <a:gd name="T26" fmla="*/ 102 w 150"/>
                    <a:gd name="T27" fmla="*/ 31 h 410"/>
                    <a:gd name="T28" fmla="*/ 88 w 150"/>
                    <a:gd name="T29" fmla="*/ 36 h 410"/>
                    <a:gd name="T30" fmla="*/ 64 w 150"/>
                    <a:gd name="T31" fmla="*/ 49 h 410"/>
                    <a:gd name="T32" fmla="*/ 62 w 150"/>
                    <a:gd name="T33" fmla="*/ 51 h 410"/>
                    <a:gd name="T34" fmla="*/ 52 w 150"/>
                    <a:gd name="T35" fmla="*/ 52 h 410"/>
                    <a:gd name="T36" fmla="*/ 48 w 150"/>
                    <a:gd name="T37" fmla="*/ 57 h 410"/>
                    <a:gd name="T38" fmla="*/ 42 w 150"/>
                    <a:gd name="T39" fmla="*/ 58 h 410"/>
                    <a:gd name="T40" fmla="*/ 27 w 150"/>
                    <a:gd name="T41" fmla="*/ 79 h 410"/>
                    <a:gd name="T42" fmla="*/ 10 w 150"/>
                    <a:gd name="T43" fmla="*/ 86 h 410"/>
                    <a:gd name="T44" fmla="*/ 2 w 150"/>
                    <a:gd name="T45" fmla="*/ 87 h 410"/>
                    <a:gd name="T46" fmla="*/ 5 w 150"/>
                    <a:gd name="T47" fmla="*/ 86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grpSp>
          <p:sp>
            <p:nvSpPr>
              <p:cNvPr id="65760" name="Rectangle 295"/>
              <p:cNvSpPr>
                <a:spLocks noChangeArrowheads="1"/>
              </p:cNvSpPr>
              <p:nvPr/>
            </p:nvSpPr>
            <p:spPr bwMode="auto">
              <a:xfrm>
                <a:off x="1637" y="1237"/>
                <a:ext cx="273"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7" tIns="44450" rIns="90487" bIns="44450">
                <a:spAutoFit/>
              </a:bodyPr>
              <a:lstStyle/>
              <a:p>
                <a:pPr algn="r"/>
                <a:r>
                  <a:rPr lang="ar-JO" altLang="en-US" dirty="0">
                    <a:solidFill>
                      <a:schemeClr val="tx1"/>
                    </a:solidFill>
                    <a:effectLst>
                      <a:glow rad="228600">
                        <a:srgbClr val="1A0004">
                          <a:alpha val="95000"/>
                        </a:srgbClr>
                      </a:glow>
                    </a:effectLst>
                    <a:latin typeface="Comic Sans MS" pitchFamily="66" charset="0"/>
                    <a:ea typeface="MS PGothic" pitchFamily="34" charset="-128"/>
                  </a:rPr>
                  <a:t>ب.م</a:t>
                </a:r>
                <a:endParaRPr lang="en-US" altLang="en-US" dirty="0">
                  <a:solidFill>
                    <a:schemeClr val="tx1"/>
                  </a:solidFill>
                  <a:effectLst>
                    <a:glow rad="228600">
                      <a:srgbClr val="1A0004">
                        <a:alpha val="95000"/>
                      </a:srgbClr>
                    </a:glow>
                  </a:effectLst>
                  <a:latin typeface="Comic Sans MS" pitchFamily="66" charset="0"/>
                  <a:ea typeface="MS PGothic" pitchFamily="34" charset="-128"/>
                </a:endParaRPr>
              </a:p>
            </p:txBody>
          </p:sp>
        </p:grpSp>
        <p:grpSp>
          <p:nvGrpSpPr>
            <p:cNvPr id="65726" name="Group 296"/>
            <p:cNvGrpSpPr>
              <a:grpSpLocks/>
            </p:cNvGrpSpPr>
            <p:nvPr/>
          </p:nvGrpSpPr>
          <p:grpSpPr bwMode="auto">
            <a:xfrm>
              <a:off x="3269" y="3308"/>
              <a:ext cx="334" cy="287"/>
              <a:chOff x="1586" y="1205"/>
              <a:chExt cx="334" cy="287"/>
            </a:xfrm>
          </p:grpSpPr>
          <p:grpSp>
            <p:nvGrpSpPr>
              <p:cNvPr id="65749" name="Group 297"/>
              <p:cNvGrpSpPr>
                <a:grpSpLocks/>
              </p:cNvGrpSpPr>
              <p:nvPr/>
            </p:nvGrpSpPr>
            <p:grpSpPr bwMode="auto">
              <a:xfrm>
                <a:off x="1620" y="1232"/>
                <a:ext cx="236" cy="260"/>
                <a:chOff x="1558" y="1007"/>
                <a:chExt cx="2107" cy="1949"/>
              </a:xfrm>
            </p:grpSpPr>
            <p:grpSp>
              <p:nvGrpSpPr>
                <p:cNvPr id="65751" name="Group 299"/>
                <p:cNvGrpSpPr>
                  <a:grpSpLocks/>
                </p:cNvGrpSpPr>
                <p:nvPr/>
              </p:nvGrpSpPr>
              <p:grpSpPr bwMode="auto">
                <a:xfrm>
                  <a:off x="1558" y="1205"/>
                  <a:ext cx="2107" cy="1420"/>
                  <a:chOff x="578" y="2316"/>
                  <a:chExt cx="2105" cy="1421"/>
                </a:xfrm>
              </p:grpSpPr>
              <p:sp>
                <p:nvSpPr>
                  <p:cNvPr id="65757" name="Freeform 300" descr="Cork"/>
                  <p:cNvSpPr>
                    <a:spLocks/>
                  </p:cNvSpPr>
                  <p:nvPr/>
                </p:nvSpPr>
                <p:spPr bwMode="auto">
                  <a:xfrm>
                    <a:off x="633" y="2316"/>
                    <a:ext cx="2050" cy="256"/>
                  </a:xfrm>
                  <a:custGeom>
                    <a:avLst/>
                    <a:gdLst>
                      <a:gd name="T0" fmla="*/ 6950535 w 592"/>
                      <a:gd name="T1" fmla="*/ 8875216 h 90"/>
                      <a:gd name="T2" fmla="*/ 18837370 w 592"/>
                      <a:gd name="T3" fmla="*/ 4340400 h 90"/>
                      <a:gd name="T4" fmla="*/ 29273785 w 592"/>
                      <a:gd name="T5" fmla="*/ 3536014 h 90"/>
                      <a:gd name="T6" fmla="*/ 39448344 w 592"/>
                      <a:gd name="T7" fmla="*/ 3157823 h 90"/>
                      <a:gd name="T8" fmla="*/ 96223835 w 592"/>
                      <a:gd name="T9" fmla="*/ 3364304 h 90"/>
                      <a:gd name="T10" fmla="*/ 130382137 w 592"/>
                      <a:gd name="T11" fmla="*/ 3951619 h 90"/>
                      <a:gd name="T12" fmla="*/ 146048337 w 592"/>
                      <a:gd name="T13" fmla="*/ 4547066 h 90"/>
                      <a:gd name="T14" fmla="*/ 204251376 w 592"/>
                      <a:gd name="T15" fmla="*/ 5134382 h 90"/>
                      <a:gd name="T16" fmla="*/ 290098419 w 592"/>
                      <a:gd name="T17" fmla="*/ 4340400 h 90"/>
                      <a:gd name="T18" fmla="*/ 405093893 w 592"/>
                      <a:gd name="T19" fmla="*/ 1598578 h 90"/>
                      <a:gd name="T20" fmla="*/ 446549249 w 592"/>
                      <a:gd name="T21" fmla="*/ 0 h 90"/>
                      <a:gd name="T22" fmla="*/ 491149607 w 592"/>
                      <a:gd name="T23" fmla="*/ 206464 h 90"/>
                      <a:gd name="T24" fmla="*/ 506553840 w 592"/>
                      <a:gd name="T25" fmla="*/ 2948528 h 90"/>
                      <a:gd name="T26" fmla="*/ 508267640 w 592"/>
                      <a:gd name="T27" fmla="*/ 3536014 h 90"/>
                      <a:gd name="T28" fmla="*/ 499603305 w 592"/>
                      <a:gd name="T29" fmla="*/ 5922546 h 90"/>
                      <a:gd name="T30" fmla="*/ 501317153 w 592"/>
                      <a:gd name="T31" fmla="*/ 652199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58" name="Freeform 301" descr="Cork"/>
                  <p:cNvSpPr>
                    <a:spLocks/>
                  </p:cNvSpPr>
                  <p:nvPr/>
                </p:nvSpPr>
                <p:spPr bwMode="auto">
                  <a:xfrm>
                    <a:off x="578" y="2506"/>
                    <a:ext cx="2074" cy="1231"/>
                  </a:xfrm>
                  <a:custGeom>
                    <a:avLst/>
                    <a:gdLst>
                      <a:gd name="T0" fmla="*/ 513601157 w 599"/>
                      <a:gd name="T1" fmla="*/ 0 h 432"/>
                      <a:gd name="T2" fmla="*/ 510170501 w 599"/>
                      <a:gd name="T3" fmla="*/ 594852 h 432"/>
                      <a:gd name="T4" fmla="*/ 504944845 w 599"/>
                      <a:gd name="T5" fmla="*/ 991411 h 432"/>
                      <a:gd name="T6" fmla="*/ 501724141 w 599"/>
                      <a:gd name="T7" fmla="*/ 2404274 h 432"/>
                      <a:gd name="T8" fmla="*/ 477698330 w 599"/>
                      <a:gd name="T9" fmla="*/ 9255342 h 432"/>
                      <a:gd name="T10" fmla="*/ 450226444 w 599"/>
                      <a:gd name="T11" fmla="*/ 20934634 h 432"/>
                      <a:gd name="T12" fmla="*/ 441575156 w 599"/>
                      <a:gd name="T13" fmla="*/ 26756187 h 432"/>
                      <a:gd name="T14" fmla="*/ 433146192 w 599"/>
                      <a:gd name="T15" fmla="*/ 35194053 h 432"/>
                      <a:gd name="T16" fmla="*/ 424489292 w 599"/>
                      <a:gd name="T17" fmla="*/ 40458744 h 432"/>
                      <a:gd name="T18" fmla="*/ 395220599 w 599"/>
                      <a:gd name="T19" fmla="*/ 42461484 h 432"/>
                      <a:gd name="T20" fmla="*/ 371196373 w 599"/>
                      <a:gd name="T21" fmla="*/ 41645576 h 432"/>
                      <a:gd name="T22" fmla="*/ 361030650 w 599"/>
                      <a:gd name="T23" fmla="*/ 41222620 h 432"/>
                      <a:gd name="T24" fmla="*/ 364543957 w 599"/>
                      <a:gd name="T25" fmla="*/ 35402799 h 432"/>
                      <a:gd name="T26" fmla="*/ 369483903 w 599"/>
                      <a:gd name="T27" fmla="*/ 33990534 h 432"/>
                      <a:gd name="T28" fmla="*/ 347172552 w 599"/>
                      <a:gd name="T29" fmla="*/ 32998574 h 432"/>
                      <a:gd name="T30" fmla="*/ 297392349 w 599"/>
                      <a:gd name="T31" fmla="*/ 31771922 h 432"/>
                      <a:gd name="T32" fmla="*/ 96837414 w 599"/>
                      <a:gd name="T33" fmla="*/ 36219291 h 432"/>
                      <a:gd name="T34" fmla="*/ 88408620 w 599"/>
                      <a:gd name="T35" fmla="*/ 37024391 h 432"/>
                      <a:gd name="T36" fmla="*/ 74526063 w 599"/>
                      <a:gd name="T37" fmla="*/ 39427098 h 432"/>
                      <a:gd name="T38" fmla="*/ 45567248 w 599"/>
                      <a:gd name="T39" fmla="*/ 43453106 h 432"/>
                      <a:gd name="T40" fmla="*/ 24746293 w 599"/>
                      <a:gd name="T41" fmla="*/ 42461484 h 432"/>
                      <a:gd name="T42" fmla="*/ 14580154 w 599"/>
                      <a:gd name="T43" fmla="*/ 41645576 h 432"/>
                      <a:gd name="T44" fmla="*/ 5930733 w 599"/>
                      <a:gd name="T45" fmla="*/ 40023455 h 432"/>
                      <a:gd name="T46" fmla="*/ 9438597 w 599"/>
                      <a:gd name="T47" fmla="*/ 37419448 h 432"/>
                      <a:gd name="T48" fmla="*/ 14580154 w 599"/>
                      <a:gd name="T49" fmla="*/ 33607260 h 432"/>
                      <a:gd name="T50" fmla="*/ 23033404 w 599"/>
                      <a:gd name="T51" fmla="*/ 26373440 h 432"/>
                      <a:gd name="T52" fmla="*/ 24746293 w 599"/>
                      <a:gd name="T53" fmla="*/ 18913682 h 432"/>
                      <a:gd name="T54" fmla="*/ 26458631 w 599"/>
                      <a:gd name="T55" fmla="*/ 12670905 h 432"/>
                      <a:gd name="T56" fmla="*/ 24746293 w 599"/>
                      <a:gd name="T57" fmla="*/ 8263729 h 432"/>
                      <a:gd name="T58" fmla="*/ 18095498 w 599"/>
                      <a:gd name="T59" fmla="*/ 2999055 h 432"/>
                      <a:gd name="T60" fmla="*/ 16382619 w 599"/>
                      <a:gd name="T61" fmla="*/ 1412863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grpSp>
            <p:sp>
              <p:nvSpPr>
                <p:cNvPr id="65752" name="Freeform 303"/>
                <p:cNvSpPr>
                  <a:spLocks/>
                </p:cNvSpPr>
                <p:nvPr/>
              </p:nvSpPr>
              <p:spPr bwMode="auto">
                <a:xfrm>
                  <a:off x="1616" y="2649"/>
                  <a:ext cx="88" cy="277"/>
                </a:xfrm>
                <a:custGeom>
                  <a:avLst/>
                  <a:gdLst>
                    <a:gd name="T0" fmla="*/ 106 w 85"/>
                    <a:gd name="T1" fmla="*/ 33 h 318"/>
                    <a:gd name="T2" fmla="*/ 93 w 85"/>
                    <a:gd name="T3" fmla="*/ 15 h 318"/>
                    <a:gd name="T4" fmla="*/ 69 w 85"/>
                    <a:gd name="T5" fmla="*/ 9 h 318"/>
                    <a:gd name="T6" fmla="*/ 80 w 85"/>
                    <a:gd name="T7" fmla="*/ 15 h 318"/>
                    <a:gd name="T8" fmla="*/ 93 w 85"/>
                    <a:gd name="T9" fmla="*/ 6 h 318"/>
                    <a:gd name="T10" fmla="*/ 55 w 85"/>
                    <a:gd name="T11" fmla="*/ 3 h 318"/>
                    <a:gd name="T12" fmla="*/ 55 w 85"/>
                    <a:gd name="T13" fmla="*/ 9 h 318"/>
                    <a:gd name="T14" fmla="*/ 69 w 85"/>
                    <a:gd name="T15" fmla="*/ 41 h 318"/>
                    <a:gd name="T16" fmla="*/ 41 w 85"/>
                    <a:gd name="T17" fmla="*/ 35 h 318"/>
                    <a:gd name="T18" fmla="*/ 55 w 85"/>
                    <a:gd name="T19" fmla="*/ 28 h 318"/>
                    <a:gd name="T20" fmla="*/ 69 w 85"/>
                    <a:gd name="T21" fmla="*/ 35 h 318"/>
                    <a:gd name="T22" fmla="*/ 55 w 85"/>
                    <a:gd name="T23" fmla="*/ 22 h 318"/>
                    <a:gd name="T24" fmla="*/ 69 w 85"/>
                    <a:gd name="T25" fmla="*/ 33 h 318"/>
                    <a:gd name="T26" fmla="*/ 55 w 85"/>
                    <a:gd name="T27" fmla="*/ 26 h 318"/>
                    <a:gd name="T28" fmla="*/ 69 w 85"/>
                    <a:gd name="T29" fmla="*/ 32 h 318"/>
                    <a:gd name="T30" fmla="*/ 80 w 85"/>
                    <a:gd name="T31" fmla="*/ 37 h 318"/>
                    <a:gd name="T32" fmla="*/ 106 w 85"/>
                    <a:gd name="T33" fmla="*/ 44 h 318"/>
                    <a:gd name="T34" fmla="*/ 117 w 85"/>
                    <a:gd name="T35" fmla="*/ 50 h 318"/>
                    <a:gd name="T36" fmla="*/ 106 w 85"/>
                    <a:gd name="T37" fmla="*/ 61 h 318"/>
                    <a:gd name="T38" fmla="*/ 93 w 85"/>
                    <a:gd name="T39" fmla="*/ 59 h 318"/>
                    <a:gd name="T40" fmla="*/ 80 w 85"/>
                    <a:gd name="T41" fmla="*/ 69 h 318"/>
                    <a:gd name="T42" fmla="*/ 55 w 85"/>
                    <a:gd name="T43" fmla="*/ 64 h 318"/>
                    <a:gd name="T44" fmla="*/ 41 w 85"/>
                    <a:gd name="T45" fmla="*/ 44 h 318"/>
                    <a:gd name="T46" fmla="*/ 33 w 85"/>
                    <a:gd name="T47" fmla="*/ 54 h 318"/>
                    <a:gd name="T48" fmla="*/ 5 w 85"/>
                    <a:gd name="T49" fmla="*/ 46 h 318"/>
                    <a:gd name="T50" fmla="*/ 55 w 85"/>
                    <a:gd name="T51" fmla="*/ 32 h 318"/>
                    <a:gd name="T52" fmla="*/ 93 w 85"/>
                    <a:gd name="T53" fmla="*/ 37 h 318"/>
                    <a:gd name="T54" fmla="*/ 106 w 85"/>
                    <a:gd name="T55" fmla="*/ 49 h 318"/>
                    <a:gd name="T56" fmla="*/ 93 w 85"/>
                    <a:gd name="T57" fmla="*/ 41 h 318"/>
                    <a:gd name="T58" fmla="*/ 93 w 85"/>
                    <a:gd name="T59" fmla="*/ 3 h 318"/>
                    <a:gd name="T60" fmla="*/ 69 w 85"/>
                    <a:gd name="T61" fmla="*/ 8 h 318"/>
                    <a:gd name="T62" fmla="*/ 33 w 85"/>
                    <a:gd name="T63" fmla="*/ 9 h 318"/>
                    <a:gd name="T64" fmla="*/ 55 w 85"/>
                    <a:gd name="T65" fmla="*/ 21 h 318"/>
                    <a:gd name="T66" fmla="*/ 80 w 85"/>
                    <a:gd name="T67" fmla="*/ 29 h 318"/>
                    <a:gd name="T68" fmla="*/ 106 w 85"/>
                    <a:gd name="T69" fmla="*/ 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53" name="Freeform 304"/>
                <p:cNvSpPr>
                  <a:spLocks/>
                </p:cNvSpPr>
                <p:nvPr/>
              </p:nvSpPr>
              <p:spPr bwMode="auto">
                <a:xfrm>
                  <a:off x="1635" y="2647"/>
                  <a:ext cx="109" cy="309"/>
                </a:xfrm>
                <a:custGeom>
                  <a:avLst/>
                  <a:gdLst>
                    <a:gd name="T0" fmla="*/ 1 w 105"/>
                    <a:gd name="T1" fmla="*/ 0 h 354"/>
                    <a:gd name="T2" fmla="*/ 140 w 105"/>
                    <a:gd name="T3" fmla="*/ 3 h 354"/>
                    <a:gd name="T4" fmla="*/ 110 w 105"/>
                    <a:gd name="T5" fmla="*/ 7 h 354"/>
                    <a:gd name="T6" fmla="*/ 126 w 105"/>
                    <a:gd name="T7" fmla="*/ 14 h 354"/>
                    <a:gd name="T8" fmla="*/ 126 w 105"/>
                    <a:gd name="T9" fmla="*/ 33 h 354"/>
                    <a:gd name="T10" fmla="*/ 146 w 105"/>
                    <a:gd name="T11" fmla="*/ 38 h 354"/>
                    <a:gd name="T12" fmla="*/ 146 w 105"/>
                    <a:gd name="T13" fmla="*/ 54 h 354"/>
                    <a:gd name="T14" fmla="*/ 126 w 105"/>
                    <a:gd name="T15" fmla="*/ 75 h 354"/>
                    <a:gd name="T16" fmla="*/ 104 w 105"/>
                    <a:gd name="T17" fmla="*/ 80 h 354"/>
                    <a:gd name="T18" fmla="*/ 25 w 105"/>
                    <a:gd name="T19" fmla="*/ 71 h 354"/>
                    <a:gd name="T20" fmla="*/ 12 w 105"/>
                    <a:gd name="T21" fmla="*/ 63 h 354"/>
                    <a:gd name="T22" fmla="*/ 25 w 105"/>
                    <a:gd name="T23" fmla="*/ 55 h 354"/>
                    <a:gd name="T24" fmla="*/ 9 w 105"/>
                    <a:gd name="T25" fmla="*/ 22 h 354"/>
                    <a:gd name="T26" fmla="*/ 31 w 105"/>
                    <a:gd name="T27" fmla="*/ 10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54" name="Freeform 305"/>
                <p:cNvSpPr>
                  <a:spLocks/>
                </p:cNvSpPr>
                <p:nvPr/>
              </p:nvSpPr>
              <p:spPr bwMode="auto">
                <a:xfrm>
                  <a:off x="3008" y="2583"/>
                  <a:ext cx="155" cy="328"/>
                </a:xfrm>
                <a:custGeom>
                  <a:avLst/>
                  <a:gdLst>
                    <a:gd name="T0" fmla="*/ 217 w 149"/>
                    <a:gd name="T1" fmla="*/ 4 h 376"/>
                    <a:gd name="T2" fmla="*/ 206 w 149"/>
                    <a:gd name="T3" fmla="*/ 23 h 376"/>
                    <a:gd name="T4" fmla="*/ 192 w 149"/>
                    <a:gd name="T5" fmla="*/ 29 h 376"/>
                    <a:gd name="T6" fmla="*/ 188 w 149"/>
                    <a:gd name="T7" fmla="*/ 31 h 376"/>
                    <a:gd name="T8" fmla="*/ 161 w 149"/>
                    <a:gd name="T9" fmla="*/ 54 h 376"/>
                    <a:gd name="T10" fmla="*/ 127 w 149"/>
                    <a:gd name="T11" fmla="*/ 70 h 376"/>
                    <a:gd name="T12" fmla="*/ 103 w 149"/>
                    <a:gd name="T13" fmla="*/ 80 h 376"/>
                    <a:gd name="T14" fmla="*/ 85 w 149"/>
                    <a:gd name="T15" fmla="*/ 80 h 376"/>
                    <a:gd name="T16" fmla="*/ 29 w 149"/>
                    <a:gd name="T17" fmla="*/ 83 h 376"/>
                    <a:gd name="T18" fmla="*/ 2 w 149"/>
                    <a:gd name="T19" fmla="*/ 78 h 376"/>
                    <a:gd name="T20" fmla="*/ 5 w 149"/>
                    <a:gd name="T21" fmla="*/ 70 h 376"/>
                    <a:gd name="T22" fmla="*/ 8 w 149"/>
                    <a:gd name="T23" fmla="*/ 50 h 376"/>
                    <a:gd name="T24" fmla="*/ 32 w 149"/>
                    <a:gd name="T25" fmla="*/ 44 h 376"/>
                    <a:gd name="T26" fmla="*/ 52 w 149"/>
                    <a:gd name="T27" fmla="*/ 24 h 376"/>
                    <a:gd name="T28" fmla="*/ 64 w 149"/>
                    <a:gd name="T29" fmla="*/ 17 h 376"/>
                    <a:gd name="T30" fmla="*/ 123 w 149"/>
                    <a:gd name="T31" fmla="*/ 3 h 376"/>
                    <a:gd name="T32" fmla="*/ 188 w 149"/>
                    <a:gd name="T33" fmla="*/ 3 h 376"/>
                    <a:gd name="T34" fmla="*/ 217 w 149"/>
                    <a:gd name="T35" fmla="*/ 4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55" name="Freeform 306"/>
                <p:cNvSpPr>
                  <a:spLocks/>
                </p:cNvSpPr>
                <p:nvPr/>
              </p:nvSpPr>
              <p:spPr bwMode="auto">
                <a:xfrm>
                  <a:off x="1714" y="1020"/>
                  <a:ext cx="99" cy="440"/>
                </a:xfrm>
                <a:custGeom>
                  <a:avLst/>
                  <a:gdLst>
                    <a:gd name="T0" fmla="*/ 37 w 96"/>
                    <a:gd name="T1" fmla="*/ 109 h 504"/>
                    <a:gd name="T2" fmla="*/ 84 w 96"/>
                    <a:gd name="T3" fmla="*/ 111 h 504"/>
                    <a:gd name="T4" fmla="*/ 101 w 96"/>
                    <a:gd name="T5" fmla="*/ 102 h 504"/>
                    <a:gd name="T6" fmla="*/ 101 w 96"/>
                    <a:gd name="T7" fmla="*/ 72 h 504"/>
                    <a:gd name="T8" fmla="*/ 124 w 96"/>
                    <a:gd name="T9" fmla="*/ 48 h 504"/>
                    <a:gd name="T10" fmla="*/ 134 w 96"/>
                    <a:gd name="T11" fmla="*/ 39 h 504"/>
                    <a:gd name="T12" fmla="*/ 124 w 96"/>
                    <a:gd name="T13" fmla="*/ 11 h 504"/>
                    <a:gd name="T14" fmla="*/ 108 w 96"/>
                    <a:gd name="T15" fmla="*/ 3 h 504"/>
                    <a:gd name="T16" fmla="*/ 40 w 96"/>
                    <a:gd name="T17" fmla="*/ 6 h 504"/>
                    <a:gd name="T18" fmla="*/ 37 w 96"/>
                    <a:gd name="T19" fmla="*/ 27 h 504"/>
                    <a:gd name="T20" fmla="*/ 43 w 96"/>
                    <a:gd name="T21" fmla="*/ 81 h 504"/>
                    <a:gd name="T22" fmla="*/ 54 w 96"/>
                    <a:gd name="T23" fmla="*/ 92 h 504"/>
                    <a:gd name="T24" fmla="*/ 35 w 96"/>
                    <a:gd name="T25" fmla="*/ 107 h 504"/>
                    <a:gd name="T26" fmla="*/ 37 w 96"/>
                    <a:gd name="T27" fmla="*/ 109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56" name="Freeform 307"/>
                <p:cNvSpPr>
                  <a:spLocks/>
                </p:cNvSpPr>
                <p:nvPr/>
              </p:nvSpPr>
              <p:spPr bwMode="auto">
                <a:xfrm>
                  <a:off x="3431" y="1007"/>
                  <a:ext cx="156" cy="358"/>
                </a:xfrm>
                <a:custGeom>
                  <a:avLst/>
                  <a:gdLst>
                    <a:gd name="T0" fmla="*/ 5 w 150"/>
                    <a:gd name="T1" fmla="*/ 86 h 410"/>
                    <a:gd name="T2" fmla="*/ 62 w 150"/>
                    <a:gd name="T3" fmla="*/ 93 h 410"/>
                    <a:gd name="T4" fmla="*/ 123 w 150"/>
                    <a:gd name="T5" fmla="*/ 90 h 410"/>
                    <a:gd name="T6" fmla="*/ 144 w 150"/>
                    <a:gd name="T7" fmla="*/ 81 h 410"/>
                    <a:gd name="T8" fmla="*/ 177 w 150"/>
                    <a:gd name="T9" fmla="*/ 62 h 410"/>
                    <a:gd name="T10" fmla="*/ 197 w 150"/>
                    <a:gd name="T11" fmla="*/ 49 h 410"/>
                    <a:gd name="T12" fmla="*/ 209 w 150"/>
                    <a:gd name="T13" fmla="*/ 44 h 410"/>
                    <a:gd name="T14" fmla="*/ 213 w 150"/>
                    <a:gd name="T15" fmla="*/ 26 h 410"/>
                    <a:gd name="T16" fmla="*/ 222 w 150"/>
                    <a:gd name="T17" fmla="*/ 23 h 410"/>
                    <a:gd name="T18" fmla="*/ 225 w 150"/>
                    <a:gd name="T19" fmla="*/ 10 h 410"/>
                    <a:gd name="T20" fmla="*/ 200 w 150"/>
                    <a:gd name="T21" fmla="*/ 0 h 410"/>
                    <a:gd name="T22" fmla="*/ 144 w 150"/>
                    <a:gd name="T23" fmla="*/ 3 h 410"/>
                    <a:gd name="T24" fmla="*/ 118 w 150"/>
                    <a:gd name="T25" fmla="*/ 12 h 410"/>
                    <a:gd name="T26" fmla="*/ 102 w 150"/>
                    <a:gd name="T27" fmla="*/ 31 h 410"/>
                    <a:gd name="T28" fmla="*/ 88 w 150"/>
                    <a:gd name="T29" fmla="*/ 36 h 410"/>
                    <a:gd name="T30" fmla="*/ 64 w 150"/>
                    <a:gd name="T31" fmla="*/ 49 h 410"/>
                    <a:gd name="T32" fmla="*/ 62 w 150"/>
                    <a:gd name="T33" fmla="*/ 51 h 410"/>
                    <a:gd name="T34" fmla="*/ 52 w 150"/>
                    <a:gd name="T35" fmla="*/ 52 h 410"/>
                    <a:gd name="T36" fmla="*/ 48 w 150"/>
                    <a:gd name="T37" fmla="*/ 57 h 410"/>
                    <a:gd name="T38" fmla="*/ 42 w 150"/>
                    <a:gd name="T39" fmla="*/ 58 h 410"/>
                    <a:gd name="T40" fmla="*/ 27 w 150"/>
                    <a:gd name="T41" fmla="*/ 79 h 410"/>
                    <a:gd name="T42" fmla="*/ 10 w 150"/>
                    <a:gd name="T43" fmla="*/ 86 h 410"/>
                    <a:gd name="T44" fmla="*/ 2 w 150"/>
                    <a:gd name="T45" fmla="*/ 87 h 410"/>
                    <a:gd name="T46" fmla="*/ 5 w 150"/>
                    <a:gd name="T47" fmla="*/ 86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grpSp>
          <p:sp>
            <p:nvSpPr>
              <p:cNvPr id="65750" name="Rectangle 308"/>
              <p:cNvSpPr>
                <a:spLocks noChangeArrowheads="1"/>
              </p:cNvSpPr>
              <p:nvPr/>
            </p:nvSpPr>
            <p:spPr bwMode="auto">
              <a:xfrm>
                <a:off x="1586" y="1205"/>
                <a:ext cx="334" cy="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7" tIns="44450" rIns="90487" bIns="44450">
                <a:spAutoFit/>
              </a:bodyPr>
              <a:lstStyle/>
              <a:p>
                <a:pPr algn="ctr">
                  <a:defRPr/>
                </a:pPr>
                <a:r>
                  <a:rPr lang="ar-SA" sz="1100" i="1" dirty="0">
                    <a:solidFill>
                      <a:schemeClr val="tx1"/>
                    </a:solidFill>
                    <a:effectLst>
                      <a:glow rad="228600">
                        <a:schemeClr val="bg2">
                          <a:alpha val="87000"/>
                        </a:schemeClr>
                      </a:glow>
                    </a:effectLst>
                    <a:latin typeface="Arial" panose="020B0604020202020204" pitchFamily="34" charset="0"/>
                    <a:cs typeface="Arial" panose="020B0604020202020204" pitchFamily="34" charset="0"/>
                  </a:rPr>
                  <a:t>عهد</a:t>
                </a:r>
                <a:br>
                  <a:rPr lang="ar-SA" sz="1100" i="1" dirty="0">
                    <a:solidFill>
                      <a:schemeClr val="tx1"/>
                    </a:solidFill>
                    <a:effectLst>
                      <a:glow rad="228600">
                        <a:schemeClr val="bg2">
                          <a:alpha val="87000"/>
                        </a:schemeClr>
                      </a:glow>
                    </a:effectLst>
                    <a:latin typeface="Arial" panose="020B0604020202020204" pitchFamily="34" charset="0"/>
                    <a:cs typeface="Arial" panose="020B0604020202020204" pitchFamily="34" charset="0"/>
                  </a:rPr>
                </a:br>
                <a:r>
                  <a:rPr lang="ar-SA" sz="1100" i="1" dirty="0">
                    <a:solidFill>
                      <a:schemeClr val="tx1"/>
                    </a:solidFill>
                    <a:effectLst>
                      <a:glow rad="228600">
                        <a:schemeClr val="bg2">
                          <a:alpha val="87000"/>
                        </a:schemeClr>
                      </a:glow>
                    </a:effectLst>
                    <a:latin typeface="Arial" panose="020B0604020202020204" pitchFamily="34" charset="0"/>
                    <a:cs typeface="Arial" panose="020B0604020202020204" pitchFamily="34" charset="0"/>
                  </a:rPr>
                  <a:t> الأرض</a:t>
                </a:r>
              </a:p>
            </p:txBody>
          </p:sp>
        </p:grpSp>
        <p:grpSp>
          <p:nvGrpSpPr>
            <p:cNvPr id="65727" name="Group 309"/>
            <p:cNvGrpSpPr>
              <a:grpSpLocks/>
            </p:cNvGrpSpPr>
            <p:nvPr/>
          </p:nvGrpSpPr>
          <p:grpSpPr bwMode="auto">
            <a:xfrm>
              <a:off x="4781" y="879"/>
              <a:ext cx="247" cy="260"/>
              <a:chOff x="1609" y="1232"/>
              <a:chExt cx="247" cy="260"/>
            </a:xfrm>
          </p:grpSpPr>
          <p:grpSp>
            <p:nvGrpSpPr>
              <p:cNvPr id="65739" name="Group 310"/>
              <p:cNvGrpSpPr>
                <a:grpSpLocks/>
              </p:cNvGrpSpPr>
              <p:nvPr/>
            </p:nvGrpSpPr>
            <p:grpSpPr bwMode="auto">
              <a:xfrm>
                <a:off x="1620" y="1232"/>
                <a:ext cx="236" cy="260"/>
                <a:chOff x="1558" y="1007"/>
                <a:chExt cx="2113" cy="1949"/>
              </a:xfrm>
            </p:grpSpPr>
            <p:grpSp>
              <p:nvGrpSpPr>
                <p:cNvPr id="65741" name="Group 312"/>
                <p:cNvGrpSpPr>
                  <a:grpSpLocks/>
                </p:cNvGrpSpPr>
                <p:nvPr/>
              </p:nvGrpSpPr>
              <p:grpSpPr bwMode="auto">
                <a:xfrm>
                  <a:off x="1558" y="1205"/>
                  <a:ext cx="2113" cy="1419"/>
                  <a:chOff x="578" y="2316"/>
                  <a:chExt cx="2105" cy="1421"/>
                </a:xfrm>
              </p:grpSpPr>
              <p:sp>
                <p:nvSpPr>
                  <p:cNvPr id="65747" name="Freeform 313" descr="Cork"/>
                  <p:cNvSpPr>
                    <a:spLocks/>
                  </p:cNvSpPr>
                  <p:nvPr/>
                </p:nvSpPr>
                <p:spPr bwMode="auto">
                  <a:xfrm>
                    <a:off x="633" y="2316"/>
                    <a:ext cx="2050" cy="256"/>
                  </a:xfrm>
                  <a:custGeom>
                    <a:avLst/>
                    <a:gdLst>
                      <a:gd name="T0" fmla="*/ 6950535 w 592"/>
                      <a:gd name="T1" fmla="*/ 8875216 h 90"/>
                      <a:gd name="T2" fmla="*/ 18837370 w 592"/>
                      <a:gd name="T3" fmla="*/ 4340400 h 90"/>
                      <a:gd name="T4" fmla="*/ 29273785 w 592"/>
                      <a:gd name="T5" fmla="*/ 3536014 h 90"/>
                      <a:gd name="T6" fmla="*/ 39448344 w 592"/>
                      <a:gd name="T7" fmla="*/ 3157823 h 90"/>
                      <a:gd name="T8" fmla="*/ 96223835 w 592"/>
                      <a:gd name="T9" fmla="*/ 3364304 h 90"/>
                      <a:gd name="T10" fmla="*/ 130382137 w 592"/>
                      <a:gd name="T11" fmla="*/ 3951619 h 90"/>
                      <a:gd name="T12" fmla="*/ 146048337 w 592"/>
                      <a:gd name="T13" fmla="*/ 4547066 h 90"/>
                      <a:gd name="T14" fmla="*/ 204251376 w 592"/>
                      <a:gd name="T15" fmla="*/ 5134382 h 90"/>
                      <a:gd name="T16" fmla="*/ 290098419 w 592"/>
                      <a:gd name="T17" fmla="*/ 4340400 h 90"/>
                      <a:gd name="T18" fmla="*/ 405093893 w 592"/>
                      <a:gd name="T19" fmla="*/ 1598578 h 90"/>
                      <a:gd name="T20" fmla="*/ 446549249 w 592"/>
                      <a:gd name="T21" fmla="*/ 0 h 90"/>
                      <a:gd name="T22" fmla="*/ 491149607 w 592"/>
                      <a:gd name="T23" fmla="*/ 206464 h 90"/>
                      <a:gd name="T24" fmla="*/ 506553840 w 592"/>
                      <a:gd name="T25" fmla="*/ 2948528 h 90"/>
                      <a:gd name="T26" fmla="*/ 508267640 w 592"/>
                      <a:gd name="T27" fmla="*/ 3536014 h 90"/>
                      <a:gd name="T28" fmla="*/ 499603305 w 592"/>
                      <a:gd name="T29" fmla="*/ 5922546 h 90"/>
                      <a:gd name="T30" fmla="*/ 501317153 w 592"/>
                      <a:gd name="T31" fmla="*/ 652199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48" name="Freeform 314" descr="Cork"/>
                  <p:cNvSpPr>
                    <a:spLocks/>
                  </p:cNvSpPr>
                  <p:nvPr/>
                </p:nvSpPr>
                <p:spPr bwMode="auto">
                  <a:xfrm>
                    <a:off x="578" y="2506"/>
                    <a:ext cx="2074" cy="1231"/>
                  </a:xfrm>
                  <a:custGeom>
                    <a:avLst/>
                    <a:gdLst>
                      <a:gd name="T0" fmla="*/ 513601157 w 599"/>
                      <a:gd name="T1" fmla="*/ 0 h 432"/>
                      <a:gd name="T2" fmla="*/ 510170501 w 599"/>
                      <a:gd name="T3" fmla="*/ 594852 h 432"/>
                      <a:gd name="T4" fmla="*/ 504944845 w 599"/>
                      <a:gd name="T5" fmla="*/ 991411 h 432"/>
                      <a:gd name="T6" fmla="*/ 501724141 w 599"/>
                      <a:gd name="T7" fmla="*/ 2404274 h 432"/>
                      <a:gd name="T8" fmla="*/ 477698330 w 599"/>
                      <a:gd name="T9" fmla="*/ 9255342 h 432"/>
                      <a:gd name="T10" fmla="*/ 450226444 w 599"/>
                      <a:gd name="T11" fmla="*/ 20934634 h 432"/>
                      <a:gd name="T12" fmla="*/ 441575156 w 599"/>
                      <a:gd name="T13" fmla="*/ 26756187 h 432"/>
                      <a:gd name="T14" fmla="*/ 433146192 w 599"/>
                      <a:gd name="T15" fmla="*/ 35194053 h 432"/>
                      <a:gd name="T16" fmla="*/ 424489292 w 599"/>
                      <a:gd name="T17" fmla="*/ 40458744 h 432"/>
                      <a:gd name="T18" fmla="*/ 395220599 w 599"/>
                      <a:gd name="T19" fmla="*/ 42461484 h 432"/>
                      <a:gd name="T20" fmla="*/ 371196373 w 599"/>
                      <a:gd name="T21" fmla="*/ 41645576 h 432"/>
                      <a:gd name="T22" fmla="*/ 361030650 w 599"/>
                      <a:gd name="T23" fmla="*/ 41222620 h 432"/>
                      <a:gd name="T24" fmla="*/ 364543957 w 599"/>
                      <a:gd name="T25" fmla="*/ 35402799 h 432"/>
                      <a:gd name="T26" fmla="*/ 369483903 w 599"/>
                      <a:gd name="T27" fmla="*/ 33990534 h 432"/>
                      <a:gd name="T28" fmla="*/ 347172552 w 599"/>
                      <a:gd name="T29" fmla="*/ 32998574 h 432"/>
                      <a:gd name="T30" fmla="*/ 297392349 w 599"/>
                      <a:gd name="T31" fmla="*/ 31771922 h 432"/>
                      <a:gd name="T32" fmla="*/ 96837414 w 599"/>
                      <a:gd name="T33" fmla="*/ 36219291 h 432"/>
                      <a:gd name="T34" fmla="*/ 88408620 w 599"/>
                      <a:gd name="T35" fmla="*/ 37024391 h 432"/>
                      <a:gd name="T36" fmla="*/ 74526063 w 599"/>
                      <a:gd name="T37" fmla="*/ 39427098 h 432"/>
                      <a:gd name="T38" fmla="*/ 45567248 w 599"/>
                      <a:gd name="T39" fmla="*/ 43453106 h 432"/>
                      <a:gd name="T40" fmla="*/ 24746293 w 599"/>
                      <a:gd name="T41" fmla="*/ 42461484 h 432"/>
                      <a:gd name="T42" fmla="*/ 14580154 w 599"/>
                      <a:gd name="T43" fmla="*/ 41645576 h 432"/>
                      <a:gd name="T44" fmla="*/ 5930733 w 599"/>
                      <a:gd name="T45" fmla="*/ 40023455 h 432"/>
                      <a:gd name="T46" fmla="*/ 9438597 w 599"/>
                      <a:gd name="T47" fmla="*/ 37419448 h 432"/>
                      <a:gd name="T48" fmla="*/ 14580154 w 599"/>
                      <a:gd name="T49" fmla="*/ 33607260 h 432"/>
                      <a:gd name="T50" fmla="*/ 23033404 w 599"/>
                      <a:gd name="T51" fmla="*/ 26373440 h 432"/>
                      <a:gd name="T52" fmla="*/ 24746293 w 599"/>
                      <a:gd name="T53" fmla="*/ 18913682 h 432"/>
                      <a:gd name="T54" fmla="*/ 26458631 w 599"/>
                      <a:gd name="T55" fmla="*/ 12670905 h 432"/>
                      <a:gd name="T56" fmla="*/ 24746293 w 599"/>
                      <a:gd name="T57" fmla="*/ 8263729 h 432"/>
                      <a:gd name="T58" fmla="*/ 18095498 w 599"/>
                      <a:gd name="T59" fmla="*/ 2999055 h 432"/>
                      <a:gd name="T60" fmla="*/ 16382619 w 599"/>
                      <a:gd name="T61" fmla="*/ 1412863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grpSp>
            <p:sp>
              <p:nvSpPr>
                <p:cNvPr id="65742" name="Freeform 316"/>
                <p:cNvSpPr>
                  <a:spLocks/>
                </p:cNvSpPr>
                <p:nvPr/>
              </p:nvSpPr>
              <p:spPr bwMode="auto">
                <a:xfrm>
                  <a:off x="1616" y="2649"/>
                  <a:ext cx="88" cy="277"/>
                </a:xfrm>
                <a:custGeom>
                  <a:avLst/>
                  <a:gdLst>
                    <a:gd name="T0" fmla="*/ 106 w 85"/>
                    <a:gd name="T1" fmla="*/ 33 h 318"/>
                    <a:gd name="T2" fmla="*/ 93 w 85"/>
                    <a:gd name="T3" fmla="*/ 15 h 318"/>
                    <a:gd name="T4" fmla="*/ 69 w 85"/>
                    <a:gd name="T5" fmla="*/ 9 h 318"/>
                    <a:gd name="T6" fmla="*/ 80 w 85"/>
                    <a:gd name="T7" fmla="*/ 15 h 318"/>
                    <a:gd name="T8" fmla="*/ 93 w 85"/>
                    <a:gd name="T9" fmla="*/ 6 h 318"/>
                    <a:gd name="T10" fmla="*/ 55 w 85"/>
                    <a:gd name="T11" fmla="*/ 3 h 318"/>
                    <a:gd name="T12" fmla="*/ 55 w 85"/>
                    <a:gd name="T13" fmla="*/ 9 h 318"/>
                    <a:gd name="T14" fmla="*/ 69 w 85"/>
                    <a:gd name="T15" fmla="*/ 41 h 318"/>
                    <a:gd name="T16" fmla="*/ 41 w 85"/>
                    <a:gd name="T17" fmla="*/ 35 h 318"/>
                    <a:gd name="T18" fmla="*/ 55 w 85"/>
                    <a:gd name="T19" fmla="*/ 28 h 318"/>
                    <a:gd name="T20" fmla="*/ 69 w 85"/>
                    <a:gd name="T21" fmla="*/ 35 h 318"/>
                    <a:gd name="T22" fmla="*/ 55 w 85"/>
                    <a:gd name="T23" fmla="*/ 22 h 318"/>
                    <a:gd name="T24" fmla="*/ 69 w 85"/>
                    <a:gd name="T25" fmla="*/ 33 h 318"/>
                    <a:gd name="T26" fmla="*/ 55 w 85"/>
                    <a:gd name="T27" fmla="*/ 26 h 318"/>
                    <a:gd name="T28" fmla="*/ 69 w 85"/>
                    <a:gd name="T29" fmla="*/ 32 h 318"/>
                    <a:gd name="T30" fmla="*/ 80 w 85"/>
                    <a:gd name="T31" fmla="*/ 37 h 318"/>
                    <a:gd name="T32" fmla="*/ 106 w 85"/>
                    <a:gd name="T33" fmla="*/ 44 h 318"/>
                    <a:gd name="T34" fmla="*/ 117 w 85"/>
                    <a:gd name="T35" fmla="*/ 50 h 318"/>
                    <a:gd name="T36" fmla="*/ 106 w 85"/>
                    <a:gd name="T37" fmla="*/ 61 h 318"/>
                    <a:gd name="T38" fmla="*/ 93 w 85"/>
                    <a:gd name="T39" fmla="*/ 59 h 318"/>
                    <a:gd name="T40" fmla="*/ 80 w 85"/>
                    <a:gd name="T41" fmla="*/ 69 h 318"/>
                    <a:gd name="T42" fmla="*/ 55 w 85"/>
                    <a:gd name="T43" fmla="*/ 64 h 318"/>
                    <a:gd name="T44" fmla="*/ 41 w 85"/>
                    <a:gd name="T45" fmla="*/ 44 h 318"/>
                    <a:gd name="T46" fmla="*/ 33 w 85"/>
                    <a:gd name="T47" fmla="*/ 54 h 318"/>
                    <a:gd name="T48" fmla="*/ 5 w 85"/>
                    <a:gd name="T49" fmla="*/ 46 h 318"/>
                    <a:gd name="T50" fmla="*/ 55 w 85"/>
                    <a:gd name="T51" fmla="*/ 32 h 318"/>
                    <a:gd name="T52" fmla="*/ 93 w 85"/>
                    <a:gd name="T53" fmla="*/ 37 h 318"/>
                    <a:gd name="T54" fmla="*/ 106 w 85"/>
                    <a:gd name="T55" fmla="*/ 49 h 318"/>
                    <a:gd name="T56" fmla="*/ 93 w 85"/>
                    <a:gd name="T57" fmla="*/ 41 h 318"/>
                    <a:gd name="T58" fmla="*/ 93 w 85"/>
                    <a:gd name="T59" fmla="*/ 3 h 318"/>
                    <a:gd name="T60" fmla="*/ 69 w 85"/>
                    <a:gd name="T61" fmla="*/ 8 h 318"/>
                    <a:gd name="T62" fmla="*/ 33 w 85"/>
                    <a:gd name="T63" fmla="*/ 9 h 318"/>
                    <a:gd name="T64" fmla="*/ 55 w 85"/>
                    <a:gd name="T65" fmla="*/ 21 h 318"/>
                    <a:gd name="T66" fmla="*/ 80 w 85"/>
                    <a:gd name="T67" fmla="*/ 29 h 318"/>
                    <a:gd name="T68" fmla="*/ 106 w 85"/>
                    <a:gd name="T69" fmla="*/ 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43" name="Freeform 317"/>
                <p:cNvSpPr>
                  <a:spLocks/>
                </p:cNvSpPr>
                <p:nvPr/>
              </p:nvSpPr>
              <p:spPr bwMode="auto">
                <a:xfrm>
                  <a:off x="1635" y="2647"/>
                  <a:ext cx="109" cy="309"/>
                </a:xfrm>
                <a:custGeom>
                  <a:avLst/>
                  <a:gdLst>
                    <a:gd name="T0" fmla="*/ 1 w 105"/>
                    <a:gd name="T1" fmla="*/ 0 h 354"/>
                    <a:gd name="T2" fmla="*/ 140 w 105"/>
                    <a:gd name="T3" fmla="*/ 3 h 354"/>
                    <a:gd name="T4" fmla="*/ 110 w 105"/>
                    <a:gd name="T5" fmla="*/ 7 h 354"/>
                    <a:gd name="T6" fmla="*/ 126 w 105"/>
                    <a:gd name="T7" fmla="*/ 14 h 354"/>
                    <a:gd name="T8" fmla="*/ 126 w 105"/>
                    <a:gd name="T9" fmla="*/ 33 h 354"/>
                    <a:gd name="T10" fmla="*/ 146 w 105"/>
                    <a:gd name="T11" fmla="*/ 38 h 354"/>
                    <a:gd name="T12" fmla="*/ 146 w 105"/>
                    <a:gd name="T13" fmla="*/ 54 h 354"/>
                    <a:gd name="T14" fmla="*/ 126 w 105"/>
                    <a:gd name="T15" fmla="*/ 75 h 354"/>
                    <a:gd name="T16" fmla="*/ 104 w 105"/>
                    <a:gd name="T17" fmla="*/ 80 h 354"/>
                    <a:gd name="T18" fmla="*/ 25 w 105"/>
                    <a:gd name="T19" fmla="*/ 71 h 354"/>
                    <a:gd name="T20" fmla="*/ 12 w 105"/>
                    <a:gd name="T21" fmla="*/ 63 h 354"/>
                    <a:gd name="T22" fmla="*/ 25 w 105"/>
                    <a:gd name="T23" fmla="*/ 55 h 354"/>
                    <a:gd name="T24" fmla="*/ 9 w 105"/>
                    <a:gd name="T25" fmla="*/ 22 h 354"/>
                    <a:gd name="T26" fmla="*/ 31 w 105"/>
                    <a:gd name="T27" fmla="*/ 10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44" name="Freeform 318"/>
                <p:cNvSpPr>
                  <a:spLocks/>
                </p:cNvSpPr>
                <p:nvPr/>
              </p:nvSpPr>
              <p:spPr bwMode="auto">
                <a:xfrm>
                  <a:off x="3008" y="2583"/>
                  <a:ext cx="155" cy="328"/>
                </a:xfrm>
                <a:custGeom>
                  <a:avLst/>
                  <a:gdLst>
                    <a:gd name="T0" fmla="*/ 217 w 149"/>
                    <a:gd name="T1" fmla="*/ 4 h 376"/>
                    <a:gd name="T2" fmla="*/ 206 w 149"/>
                    <a:gd name="T3" fmla="*/ 23 h 376"/>
                    <a:gd name="T4" fmla="*/ 192 w 149"/>
                    <a:gd name="T5" fmla="*/ 29 h 376"/>
                    <a:gd name="T6" fmla="*/ 188 w 149"/>
                    <a:gd name="T7" fmla="*/ 31 h 376"/>
                    <a:gd name="T8" fmla="*/ 161 w 149"/>
                    <a:gd name="T9" fmla="*/ 54 h 376"/>
                    <a:gd name="T10" fmla="*/ 127 w 149"/>
                    <a:gd name="T11" fmla="*/ 70 h 376"/>
                    <a:gd name="T12" fmla="*/ 103 w 149"/>
                    <a:gd name="T13" fmla="*/ 80 h 376"/>
                    <a:gd name="T14" fmla="*/ 85 w 149"/>
                    <a:gd name="T15" fmla="*/ 80 h 376"/>
                    <a:gd name="T16" fmla="*/ 29 w 149"/>
                    <a:gd name="T17" fmla="*/ 83 h 376"/>
                    <a:gd name="T18" fmla="*/ 2 w 149"/>
                    <a:gd name="T19" fmla="*/ 78 h 376"/>
                    <a:gd name="T20" fmla="*/ 5 w 149"/>
                    <a:gd name="T21" fmla="*/ 70 h 376"/>
                    <a:gd name="T22" fmla="*/ 8 w 149"/>
                    <a:gd name="T23" fmla="*/ 50 h 376"/>
                    <a:gd name="T24" fmla="*/ 32 w 149"/>
                    <a:gd name="T25" fmla="*/ 44 h 376"/>
                    <a:gd name="T26" fmla="*/ 52 w 149"/>
                    <a:gd name="T27" fmla="*/ 24 h 376"/>
                    <a:gd name="T28" fmla="*/ 64 w 149"/>
                    <a:gd name="T29" fmla="*/ 17 h 376"/>
                    <a:gd name="T30" fmla="*/ 123 w 149"/>
                    <a:gd name="T31" fmla="*/ 3 h 376"/>
                    <a:gd name="T32" fmla="*/ 188 w 149"/>
                    <a:gd name="T33" fmla="*/ 3 h 376"/>
                    <a:gd name="T34" fmla="*/ 217 w 149"/>
                    <a:gd name="T35" fmla="*/ 4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45" name="Freeform 319"/>
                <p:cNvSpPr>
                  <a:spLocks/>
                </p:cNvSpPr>
                <p:nvPr/>
              </p:nvSpPr>
              <p:spPr bwMode="auto">
                <a:xfrm>
                  <a:off x="1714" y="1020"/>
                  <a:ext cx="99" cy="440"/>
                </a:xfrm>
                <a:custGeom>
                  <a:avLst/>
                  <a:gdLst>
                    <a:gd name="T0" fmla="*/ 37 w 96"/>
                    <a:gd name="T1" fmla="*/ 109 h 504"/>
                    <a:gd name="T2" fmla="*/ 84 w 96"/>
                    <a:gd name="T3" fmla="*/ 111 h 504"/>
                    <a:gd name="T4" fmla="*/ 101 w 96"/>
                    <a:gd name="T5" fmla="*/ 102 h 504"/>
                    <a:gd name="T6" fmla="*/ 101 w 96"/>
                    <a:gd name="T7" fmla="*/ 72 h 504"/>
                    <a:gd name="T8" fmla="*/ 124 w 96"/>
                    <a:gd name="T9" fmla="*/ 48 h 504"/>
                    <a:gd name="T10" fmla="*/ 134 w 96"/>
                    <a:gd name="T11" fmla="*/ 39 h 504"/>
                    <a:gd name="T12" fmla="*/ 124 w 96"/>
                    <a:gd name="T13" fmla="*/ 11 h 504"/>
                    <a:gd name="T14" fmla="*/ 108 w 96"/>
                    <a:gd name="T15" fmla="*/ 3 h 504"/>
                    <a:gd name="T16" fmla="*/ 40 w 96"/>
                    <a:gd name="T17" fmla="*/ 6 h 504"/>
                    <a:gd name="T18" fmla="*/ 37 w 96"/>
                    <a:gd name="T19" fmla="*/ 27 h 504"/>
                    <a:gd name="T20" fmla="*/ 43 w 96"/>
                    <a:gd name="T21" fmla="*/ 81 h 504"/>
                    <a:gd name="T22" fmla="*/ 54 w 96"/>
                    <a:gd name="T23" fmla="*/ 92 h 504"/>
                    <a:gd name="T24" fmla="*/ 35 w 96"/>
                    <a:gd name="T25" fmla="*/ 107 h 504"/>
                    <a:gd name="T26" fmla="*/ 37 w 96"/>
                    <a:gd name="T27" fmla="*/ 109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46" name="Freeform 320"/>
                <p:cNvSpPr>
                  <a:spLocks/>
                </p:cNvSpPr>
                <p:nvPr/>
              </p:nvSpPr>
              <p:spPr bwMode="auto">
                <a:xfrm>
                  <a:off x="3431" y="1007"/>
                  <a:ext cx="156" cy="358"/>
                </a:xfrm>
                <a:custGeom>
                  <a:avLst/>
                  <a:gdLst>
                    <a:gd name="T0" fmla="*/ 5 w 150"/>
                    <a:gd name="T1" fmla="*/ 86 h 410"/>
                    <a:gd name="T2" fmla="*/ 62 w 150"/>
                    <a:gd name="T3" fmla="*/ 93 h 410"/>
                    <a:gd name="T4" fmla="*/ 123 w 150"/>
                    <a:gd name="T5" fmla="*/ 90 h 410"/>
                    <a:gd name="T6" fmla="*/ 144 w 150"/>
                    <a:gd name="T7" fmla="*/ 81 h 410"/>
                    <a:gd name="T8" fmla="*/ 177 w 150"/>
                    <a:gd name="T9" fmla="*/ 62 h 410"/>
                    <a:gd name="T10" fmla="*/ 197 w 150"/>
                    <a:gd name="T11" fmla="*/ 49 h 410"/>
                    <a:gd name="T12" fmla="*/ 209 w 150"/>
                    <a:gd name="T13" fmla="*/ 44 h 410"/>
                    <a:gd name="T14" fmla="*/ 213 w 150"/>
                    <a:gd name="T15" fmla="*/ 26 h 410"/>
                    <a:gd name="T16" fmla="*/ 222 w 150"/>
                    <a:gd name="T17" fmla="*/ 23 h 410"/>
                    <a:gd name="T18" fmla="*/ 225 w 150"/>
                    <a:gd name="T19" fmla="*/ 10 h 410"/>
                    <a:gd name="T20" fmla="*/ 200 w 150"/>
                    <a:gd name="T21" fmla="*/ 0 h 410"/>
                    <a:gd name="T22" fmla="*/ 144 w 150"/>
                    <a:gd name="T23" fmla="*/ 3 h 410"/>
                    <a:gd name="T24" fmla="*/ 118 w 150"/>
                    <a:gd name="T25" fmla="*/ 12 h 410"/>
                    <a:gd name="T26" fmla="*/ 102 w 150"/>
                    <a:gd name="T27" fmla="*/ 31 h 410"/>
                    <a:gd name="T28" fmla="*/ 88 w 150"/>
                    <a:gd name="T29" fmla="*/ 36 h 410"/>
                    <a:gd name="T30" fmla="*/ 64 w 150"/>
                    <a:gd name="T31" fmla="*/ 49 h 410"/>
                    <a:gd name="T32" fmla="*/ 62 w 150"/>
                    <a:gd name="T33" fmla="*/ 51 h 410"/>
                    <a:gd name="T34" fmla="*/ 52 w 150"/>
                    <a:gd name="T35" fmla="*/ 52 h 410"/>
                    <a:gd name="T36" fmla="*/ 48 w 150"/>
                    <a:gd name="T37" fmla="*/ 57 h 410"/>
                    <a:gd name="T38" fmla="*/ 42 w 150"/>
                    <a:gd name="T39" fmla="*/ 58 h 410"/>
                    <a:gd name="T40" fmla="*/ 27 w 150"/>
                    <a:gd name="T41" fmla="*/ 79 h 410"/>
                    <a:gd name="T42" fmla="*/ 10 w 150"/>
                    <a:gd name="T43" fmla="*/ 86 h 410"/>
                    <a:gd name="T44" fmla="*/ 2 w 150"/>
                    <a:gd name="T45" fmla="*/ 87 h 410"/>
                    <a:gd name="T46" fmla="*/ 5 w 150"/>
                    <a:gd name="T47" fmla="*/ 86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grpSp>
          <p:sp>
            <p:nvSpPr>
              <p:cNvPr id="65740" name="Rectangle 321"/>
              <p:cNvSpPr>
                <a:spLocks noChangeArrowheads="1"/>
              </p:cNvSpPr>
              <p:nvPr/>
            </p:nvSpPr>
            <p:spPr bwMode="auto">
              <a:xfrm>
                <a:off x="1609" y="1237"/>
                <a:ext cx="115"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7" tIns="44450" rIns="90487" bIns="44450">
                <a:spAutoFit/>
              </a:bodyPr>
              <a:lstStyle/>
              <a:p>
                <a:pPr algn="l"/>
                <a:endParaRPr lang="en-US" b="0" i="1">
                  <a:solidFill>
                    <a:schemeClr val="bg2"/>
                  </a:solidFill>
                  <a:latin typeface="Arial" panose="020B0604020202020204" pitchFamily="34" charset="0"/>
                  <a:cs typeface="Arial" panose="020B0604020202020204" pitchFamily="34" charset="0"/>
                </a:endParaRPr>
              </a:p>
            </p:txBody>
          </p:sp>
        </p:grpSp>
        <p:grpSp>
          <p:nvGrpSpPr>
            <p:cNvPr id="65728" name="Group 322"/>
            <p:cNvGrpSpPr>
              <a:grpSpLocks/>
            </p:cNvGrpSpPr>
            <p:nvPr/>
          </p:nvGrpSpPr>
          <p:grpSpPr bwMode="auto">
            <a:xfrm>
              <a:off x="4781" y="1391"/>
              <a:ext cx="247" cy="260"/>
              <a:chOff x="1609" y="1232"/>
              <a:chExt cx="247" cy="260"/>
            </a:xfrm>
          </p:grpSpPr>
          <p:grpSp>
            <p:nvGrpSpPr>
              <p:cNvPr id="65729" name="Group 323"/>
              <p:cNvGrpSpPr>
                <a:grpSpLocks/>
              </p:cNvGrpSpPr>
              <p:nvPr/>
            </p:nvGrpSpPr>
            <p:grpSpPr bwMode="auto">
              <a:xfrm>
                <a:off x="1620" y="1232"/>
                <a:ext cx="236" cy="260"/>
                <a:chOff x="1558" y="1007"/>
                <a:chExt cx="2113" cy="1949"/>
              </a:xfrm>
            </p:grpSpPr>
            <p:grpSp>
              <p:nvGrpSpPr>
                <p:cNvPr id="65731" name="Group 325"/>
                <p:cNvGrpSpPr>
                  <a:grpSpLocks/>
                </p:cNvGrpSpPr>
                <p:nvPr/>
              </p:nvGrpSpPr>
              <p:grpSpPr bwMode="auto">
                <a:xfrm>
                  <a:off x="1558" y="1205"/>
                  <a:ext cx="2113" cy="1419"/>
                  <a:chOff x="578" y="2316"/>
                  <a:chExt cx="2105" cy="1421"/>
                </a:xfrm>
              </p:grpSpPr>
              <p:sp>
                <p:nvSpPr>
                  <p:cNvPr id="65737" name="Freeform 326" descr="Cork"/>
                  <p:cNvSpPr>
                    <a:spLocks/>
                  </p:cNvSpPr>
                  <p:nvPr/>
                </p:nvSpPr>
                <p:spPr bwMode="auto">
                  <a:xfrm>
                    <a:off x="633" y="2316"/>
                    <a:ext cx="2050" cy="256"/>
                  </a:xfrm>
                  <a:custGeom>
                    <a:avLst/>
                    <a:gdLst>
                      <a:gd name="T0" fmla="*/ 6950535 w 592"/>
                      <a:gd name="T1" fmla="*/ 8875216 h 90"/>
                      <a:gd name="T2" fmla="*/ 18837370 w 592"/>
                      <a:gd name="T3" fmla="*/ 4340400 h 90"/>
                      <a:gd name="T4" fmla="*/ 29273785 w 592"/>
                      <a:gd name="T5" fmla="*/ 3536014 h 90"/>
                      <a:gd name="T6" fmla="*/ 39448344 w 592"/>
                      <a:gd name="T7" fmla="*/ 3157823 h 90"/>
                      <a:gd name="T8" fmla="*/ 96223835 w 592"/>
                      <a:gd name="T9" fmla="*/ 3364304 h 90"/>
                      <a:gd name="T10" fmla="*/ 130382137 w 592"/>
                      <a:gd name="T11" fmla="*/ 3951619 h 90"/>
                      <a:gd name="T12" fmla="*/ 146048337 w 592"/>
                      <a:gd name="T13" fmla="*/ 4547066 h 90"/>
                      <a:gd name="T14" fmla="*/ 204251376 w 592"/>
                      <a:gd name="T15" fmla="*/ 5134382 h 90"/>
                      <a:gd name="T16" fmla="*/ 290098419 w 592"/>
                      <a:gd name="T17" fmla="*/ 4340400 h 90"/>
                      <a:gd name="T18" fmla="*/ 405093893 w 592"/>
                      <a:gd name="T19" fmla="*/ 1598578 h 90"/>
                      <a:gd name="T20" fmla="*/ 446549249 w 592"/>
                      <a:gd name="T21" fmla="*/ 0 h 90"/>
                      <a:gd name="T22" fmla="*/ 491149607 w 592"/>
                      <a:gd name="T23" fmla="*/ 206464 h 90"/>
                      <a:gd name="T24" fmla="*/ 506553840 w 592"/>
                      <a:gd name="T25" fmla="*/ 2948528 h 90"/>
                      <a:gd name="T26" fmla="*/ 508267640 w 592"/>
                      <a:gd name="T27" fmla="*/ 3536014 h 90"/>
                      <a:gd name="T28" fmla="*/ 499603305 w 592"/>
                      <a:gd name="T29" fmla="*/ 5922546 h 90"/>
                      <a:gd name="T30" fmla="*/ 501317153 w 592"/>
                      <a:gd name="T31" fmla="*/ 652199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38" name="Freeform 327" descr="Cork"/>
                  <p:cNvSpPr>
                    <a:spLocks/>
                  </p:cNvSpPr>
                  <p:nvPr/>
                </p:nvSpPr>
                <p:spPr bwMode="auto">
                  <a:xfrm>
                    <a:off x="578" y="2506"/>
                    <a:ext cx="2074" cy="1231"/>
                  </a:xfrm>
                  <a:custGeom>
                    <a:avLst/>
                    <a:gdLst>
                      <a:gd name="T0" fmla="*/ 513601157 w 599"/>
                      <a:gd name="T1" fmla="*/ 0 h 432"/>
                      <a:gd name="T2" fmla="*/ 510170501 w 599"/>
                      <a:gd name="T3" fmla="*/ 594852 h 432"/>
                      <a:gd name="T4" fmla="*/ 504944845 w 599"/>
                      <a:gd name="T5" fmla="*/ 991411 h 432"/>
                      <a:gd name="T6" fmla="*/ 501724141 w 599"/>
                      <a:gd name="T7" fmla="*/ 2404274 h 432"/>
                      <a:gd name="T8" fmla="*/ 477698330 w 599"/>
                      <a:gd name="T9" fmla="*/ 9255342 h 432"/>
                      <a:gd name="T10" fmla="*/ 450226444 w 599"/>
                      <a:gd name="T11" fmla="*/ 20934634 h 432"/>
                      <a:gd name="T12" fmla="*/ 441575156 w 599"/>
                      <a:gd name="T13" fmla="*/ 26756187 h 432"/>
                      <a:gd name="T14" fmla="*/ 433146192 w 599"/>
                      <a:gd name="T15" fmla="*/ 35194053 h 432"/>
                      <a:gd name="T16" fmla="*/ 424489292 w 599"/>
                      <a:gd name="T17" fmla="*/ 40458744 h 432"/>
                      <a:gd name="T18" fmla="*/ 395220599 w 599"/>
                      <a:gd name="T19" fmla="*/ 42461484 h 432"/>
                      <a:gd name="T20" fmla="*/ 371196373 w 599"/>
                      <a:gd name="T21" fmla="*/ 41645576 h 432"/>
                      <a:gd name="T22" fmla="*/ 361030650 w 599"/>
                      <a:gd name="T23" fmla="*/ 41222620 h 432"/>
                      <a:gd name="T24" fmla="*/ 364543957 w 599"/>
                      <a:gd name="T25" fmla="*/ 35402799 h 432"/>
                      <a:gd name="T26" fmla="*/ 369483903 w 599"/>
                      <a:gd name="T27" fmla="*/ 33990534 h 432"/>
                      <a:gd name="T28" fmla="*/ 347172552 w 599"/>
                      <a:gd name="T29" fmla="*/ 32998574 h 432"/>
                      <a:gd name="T30" fmla="*/ 297392349 w 599"/>
                      <a:gd name="T31" fmla="*/ 31771922 h 432"/>
                      <a:gd name="T32" fmla="*/ 96837414 w 599"/>
                      <a:gd name="T33" fmla="*/ 36219291 h 432"/>
                      <a:gd name="T34" fmla="*/ 88408620 w 599"/>
                      <a:gd name="T35" fmla="*/ 37024391 h 432"/>
                      <a:gd name="T36" fmla="*/ 74526063 w 599"/>
                      <a:gd name="T37" fmla="*/ 39427098 h 432"/>
                      <a:gd name="T38" fmla="*/ 45567248 w 599"/>
                      <a:gd name="T39" fmla="*/ 43453106 h 432"/>
                      <a:gd name="T40" fmla="*/ 24746293 w 599"/>
                      <a:gd name="T41" fmla="*/ 42461484 h 432"/>
                      <a:gd name="T42" fmla="*/ 14580154 w 599"/>
                      <a:gd name="T43" fmla="*/ 41645576 h 432"/>
                      <a:gd name="T44" fmla="*/ 5930733 w 599"/>
                      <a:gd name="T45" fmla="*/ 40023455 h 432"/>
                      <a:gd name="T46" fmla="*/ 9438597 w 599"/>
                      <a:gd name="T47" fmla="*/ 37419448 h 432"/>
                      <a:gd name="T48" fmla="*/ 14580154 w 599"/>
                      <a:gd name="T49" fmla="*/ 33607260 h 432"/>
                      <a:gd name="T50" fmla="*/ 23033404 w 599"/>
                      <a:gd name="T51" fmla="*/ 26373440 h 432"/>
                      <a:gd name="T52" fmla="*/ 24746293 w 599"/>
                      <a:gd name="T53" fmla="*/ 18913682 h 432"/>
                      <a:gd name="T54" fmla="*/ 26458631 w 599"/>
                      <a:gd name="T55" fmla="*/ 12670905 h 432"/>
                      <a:gd name="T56" fmla="*/ 24746293 w 599"/>
                      <a:gd name="T57" fmla="*/ 8263729 h 432"/>
                      <a:gd name="T58" fmla="*/ 18095498 w 599"/>
                      <a:gd name="T59" fmla="*/ 2999055 h 432"/>
                      <a:gd name="T60" fmla="*/ 16382619 w 599"/>
                      <a:gd name="T61" fmla="*/ 1412863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grpSp>
            <p:sp>
              <p:nvSpPr>
                <p:cNvPr id="65732" name="Freeform 329"/>
                <p:cNvSpPr>
                  <a:spLocks/>
                </p:cNvSpPr>
                <p:nvPr/>
              </p:nvSpPr>
              <p:spPr bwMode="auto">
                <a:xfrm>
                  <a:off x="1616" y="2649"/>
                  <a:ext cx="88" cy="277"/>
                </a:xfrm>
                <a:custGeom>
                  <a:avLst/>
                  <a:gdLst>
                    <a:gd name="T0" fmla="*/ 106 w 85"/>
                    <a:gd name="T1" fmla="*/ 33 h 318"/>
                    <a:gd name="T2" fmla="*/ 93 w 85"/>
                    <a:gd name="T3" fmla="*/ 15 h 318"/>
                    <a:gd name="T4" fmla="*/ 69 w 85"/>
                    <a:gd name="T5" fmla="*/ 9 h 318"/>
                    <a:gd name="T6" fmla="*/ 80 w 85"/>
                    <a:gd name="T7" fmla="*/ 15 h 318"/>
                    <a:gd name="T8" fmla="*/ 93 w 85"/>
                    <a:gd name="T9" fmla="*/ 6 h 318"/>
                    <a:gd name="T10" fmla="*/ 55 w 85"/>
                    <a:gd name="T11" fmla="*/ 3 h 318"/>
                    <a:gd name="T12" fmla="*/ 55 w 85"/>
                    <a:gd name="T13" fmla="*/ 9 h 318"/>
                    <a:gd name="T14" fmla="*/ 69 w 85"/>
                    <a:gd name="T15" fmla="*/ 41 h 318"/>
                    <a:gd name="T16" fmla="*/ 41 w 85"/>
                    <a:gd name="T17" fmla="*/ 35 h 318"/>
                    <a:gd name="T18" fmla="*/ 55 w 85"/>
                    <a:gd name="T19" fmla="*/ 28 h 318"/>
                    <a:gd name="T20" fmla="*/ 69 w 85"/>
                    <a:gd name="T21" fmla="*/ 35 h 318"/>
                    <a:gd name="T22" fmla="*/ 55 w 85"/>
                    <a:gd name="T23" fmla="*/ 22 h 318"/>
                    <a:gd name="T24" fmla="*/ 69 w 85"/>
                    <a:gd name="T25" fmla="*/ 33 h 318"/>
                    <a:gd name="T26" fmla="*/ 55 w 85"/>
                    <a:gd name="T27" fmla="*/ 26 h 318"/>
                    <a:gd name="T28" fmla="*/ 69 w 85"/>
                    <a:gd name="T29" fmla="*/ 32 h 318"/>
                    <a:gd name="T30" fmla="*/ 80 w 85"/>
                    <a:gd name="T31" fmla="*/ 37 h 318"/>
                    <a:gd name="T32" fmla="*/ 106 w 85"/>
                    <a:gd name="T33" fmla="*/ 44 h 318"/>
                    <a:gd name="T34" fmla="*/ 117 w 85"/>
                    <a:gd name="T35" fmla="*/ 50 h 318"/>
                    <a:gd name="T36" fmla="*/ 106 w 85"/>
                    <a:gd name="T37" fmla="*/ 61 h 318"/>
                    <a:gd name="T38" fmla="*/ 93 w 85"/>
                    <a:gd name="T39" fmla="*/ 59 h 318"/>
                    <a:gd name="T40" fmla="*/ 80 w 85"/>
                    <a:gd name="T41" fmla="*/ 69 h 318"/>
                    <a:gd name="T42" fmla="*/ 55 w 85"/>
                    <a:gd name="T43" fmla="*/ 64 h 318"/>
                    <a:gd name="T44" fmla="*/ 41 w 85"/>
                    <a:gd name="T45" fmla="*/ 44 h 318"/>
                    <a:gd name="T46" fmla="*/ 33 w 85"/>
                    <a:gd name="T47" fmla="*/ 54 h 318"/>
                    <a:gd name="T48" fmla="*/ 5 w 85"/>
                    <a:gd name="T49" fmla="*/ 46 h 318"/>
                    <a:gd name="T50" fmla="*/ 55 w 85"/>
                    <a:gd name="T51" fmla="*/ 32 h 318"/>
                    <a:gd name="T52" fmla="*/ 93 w 85"/>
                    <a:gd name="T53" fmla="*/ 37 h 318"/>
                    <a:gd name="T54" fmla="*/ 106 w 85"/>
                    <a:gd name="T55" fmla="*/ 49 h 318"/>
                    <a:gd name="T56" fmla="*/ 93 w 85"/>
                    <a:gd name="T57" fmla="*/ 41 h 318"/>
                    <a:gd name="T58" fmla="*/ 93 w 85"/>
                    <a:gd name="T59" fmla="*/ 3 h 318"/>
                    <a:gd name="T60" fmla="*/ 69 w 85"/>
                    <a:gd name="T61" fmla="*/ 8 h 318"/>
                    <a:gd name="T62" fmla="*/ 33 w 85"/>
                    <a:gd name="T63" fmla="*/ 9 h 318"/>
                    <a:gd name="T64" fmla="*/ 55 w 85"/>
                    <a:gd name="T65" fmla="*/ 21 h 318"/>
                    <a:gd name="T66" fmla="*/ 80 w 85"/>
                    <a:gd name="T67" fmla="*/ 29 h 318"/>
                    <a:gd name="T68" fmla="*/ 106 w 85"/>
                    <a:gd name="T69" fmla="*/ 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33" name="Freeform 330"/>
                <p:cNvSpPr>
                  <a:spLocks/>
                </p:cNvSpPr>
                <p:nvPr/>
              </p:nvSpPr>
              <p:spPr bwMode="auto">
                <a:xfrm>
                  <a:off x="1635" y="2647"/>
                  <a:ext cx="109" cy="309"/>
                </a:xfrm>
                <a:custGeom>
                  <a:avLst/>
                  <a:gdLst>
                    <a:gd name="T0" fmla="*/ 1 w 105"/>
                    <a:gd name="T1" fmla="*/ 0 h 354"/>
                    <a:gd name="T2" fmla="*/ 140 w 105"/>
                    <a:gd name="T3" fmla="*/ 3 h 354"/>
                    <a:gd name="T4" fmla="*/ 110 w 105"/>
                    <a:gd name="T5" fmla="*/ 7 h 354"/>
                    <a:gd name="T6" fmla="*/ 126 w 105"/>
                    <a:gd name="T7" fmla="*/ 14 h 354"/>
                    <a:gd name="T8" fmla="*/ 126 w 105"/>
                    <a:gd name="T9" fmla="*/ 33 h 354"/>
                    <a:gd name="T10" fmla="*/ 146 w 105"/>
                    <a:gd name="T11" fmla="*/ 38 h 354"/>
                    <a:gd name="T12" fmla="*/ 146 w 105"/>
                    <a:gd name="T13" fmla="*/ 54 h 354"/>
                    <a:gd name="T14" fmla="*/ 126 w 105"/>
                    <a:gd name="T15" fmla="*/ 75 h 354"/>
                    <a:gd name="T16" fmla="*/ 104 w 105"/>
                    <a:gd name="T17" fmla="*/ 80 h 354"/>
                    <a:gd name="T18" fmla="*/ 25 w 105"/>
                    <a:gd name="T19" fmla="*/ 71 h 354"/>
                    <a:gd name="T20" fmla="*/ 12 w 105"/>
                    <a:gd name="T21" fmla="*/ 63 h 354"/>
                    <a:gd name="T22" fmla="*/ 25 w 105"/>
                    <a:gd name="T23" fmla="*/ 55 h 354"/>
                    <a:gd name="T24" fmla="*/ 9 w 105"/>
                    <a:gd name="T25" fmla="*/ 22 h 354"/>
                    <a:gd name="T26" fmla="*/ 31 w 105"/>
                    <a:gd name="T27" fmla="*/ 10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34" name="Freeform 331"/>
                <p:cNvSpPr>
                  <a:spLocks/>
                </p:cNvSpPr>
                <p:nvPr/>
              </p:nvSpPr>
              <p:spPr bwMode="auto">
                <a:xfrm>
                  <a:off x="3008" y="2583"/>
                  <a:ext cx="155" cy="328"/>
                </a:xfrm>
                <a:custGeom>
                  <a:avLst/>
                  <a:gdLst>
                    <a:gd name="T0" fmla="*/ 217 w 149"/>
                    <a:gd name="T1" fmla="*/ 4 h 376"/>
                    <a:gd name="T2" fmla="*/ 206 w 149"/>
                    <a:gd name="T3" fmla="*/ 23 h 376"/>
                    <a:gd name="T4" fmla="*/ 192 w 149"/>
                    <a:gd name="T5" fmla="*/ 29 h 376"/>
                    <a:gd name="T6" fmla="*/ 188 w 149"/>
                    <a:gd name="T7" fmla="*/ 31 h 376"/>
                    <a:gd name="T8" fmla="*/ 161 w 149"/>
                    <a:gd name="T9" fmla="*/ 54 h 376"/>
                    <a:gd name="T10" fmla="*/ 127 w 149"/>
                    <a:gd name="T11" fmla="*/ 70 h 376"/>
                    <a:gd name="T12" fmla="*/ 103 w 149"/>
                    <a:gd name="T13" fmla="*/ 80 h 376"/>
                    <a:gd name="T14" fmla="*/ 85 w 149"/>
                    <a:gd name="T15" fmla="*/ 80 h 376"/>
                    <a:gd name="T16" fmla="*/ 29 w 149"/>
                    <a:gd name="T17" fmla="*/ 83 h 376"/>
                    <a:gd name="T18" fmla="*/ 2 w 149"/>
                    <a:gd name="T19" fmla="*/ 78 h 376"/>
                    <a:gd name="T20" fmla="*/ 5 w 149"/>
                    <a:gd name="T21" fmla="*/ 70 h 376"/>
                    <a:gd name="T22" fmla="*/ 8 w 149"/>
                    <a:gd name="T23" fmla="*/ 50 h 376"/>
                    <a:gd name="T24" fmla="*/ 32 w 149"/>
                    <a:gd name="T25" fmla="*/ 44 h 376"/>
                    <a:gd name="T26" fmla="*/ 52 w 149"/>
                    <a:gd name="T27" fmla="*/ 24 h 376"/>
                    <a:gd name="T28" fmla="*/ 64 w 149"/>
                    <a:gd name="T29" fmla="*/ 17 h 376"/>
                    <a:gd name="T30" fmla="*/ 123 w 149"/>
                    <a:gd name="T31" fmla="*/ 3 h 376"/>
                    <a:gd name="T32" fmla="*/ 188 w 149"/>
                    <a:gd name="T33" fmla="*/ 3 h 376"/>
                    <a:gd name="T34" fmla="*/ 217 w 149"/>
                    <a:gd name="T35" fmla="*/ 4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35" name="Freeform 332"/>
                <p:cNvSpPr>
                  <a:spLocks/>
                </p:cNvSpPr>
                <p:nvPr/>
              </p:nvSpPr>
              <p:spPr bwMode="auto">
                <a:xfrm>
                  <a:off x="1714" y="1020"/>
                  <a:ext cx="99" cy="440"/>
                </a:xfrm>
                <a:custGeom>
                  <a:avLst/>
                  <a:gdLst>
                    <a:gd name="T0" fmla="*/ 37 w 96"/>
                    <a:gd name="T1" fmla="*/ 109 h 504"/>
                    <a:gd name="T2" fmla="*/ 84 w 96"/>
                    <a:gd name="T3" fmla="*/ 111 h 504"/>
                    <a:gd name="T4" fmla="*/ 101 w 96"/>
                    <a:gd name="T5" fmla="*/ 102 h 504"/>
                    <a:gd name="T6" fmla="*/ 101 w 96"/>
                    <a:gd name="T7" fmla="*/ 72 h 504"/>
                    <a:gd name="T8" fmla="*/ 124 w 96"/>
                    <a:gd name="T9" fmla="*/ 48 h 504"/>
                    <a:gd name="T10" fmla="*/ 134 w 96"/>
                    <a:gd name="T11" fmla="*/ 39 h 504"/>
                    <a:gd name="T12" fmla="*/ 124 w 96"/>
                    <a:gd name="T13" fmla="*/ 11 h 504"/>
                    <a:gd name="T14" fmla="*/ 108 w 96"/>
                    <a:gd name="T15" fmla="*/ 3 h 504"/>
                    <a:gd name="T16" fmla="*/ 40 w 96"/>
                    <a:gd name="T17" fmla="*/ 6 h 504"/>
                    <a:gd name="T18" fmla="*/ 37 w 96"/>
                    <a:gd name="T19" fmla="*/ 27 h 504"/>
                    <a:gd name="T20" fmla="*/ 43 w 96"/>
                    <a:gd name="T21" fmla="*/ 81 h 504"/>
                    <a:gd name="T22" fmla="*/ 54 w 96"/>
                    <a:gd name="T23" fmla="*/ 92 h 504"/>
                    <a:gd name="T24" fmla="*/ 35 w 96"/>
                    <a:gd name="T25" fmla="*/ 107 h 504"/>
                    <a:gd name="T26" fmla="*/ 37 w 96"/>
                    <a:gd name="T27" fmla="*/ 109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65736" name="Freeform 333"/>
                <p:cNvSpPr>
                  <a:spLocks/>
                </p:cNvSpPr>
                <p:nvPr/>
              </p:nvSpPr>
              <p:spPr bwMode="auto">
                <a:xfrm>
                  <a:off x="3431" y="1007"/>
                  <a:ext cx="156" cy="358"/>
                </a:xfrm>
                <a:custGeom>
                  <a:avLst/>
                  <a:gdLst>
                    <a:gd name="T0" fmla="*/ 5 w 150"/>
                    <a:gd name="T1" fmla="*/ 86 h 410"/>
                    <a:gd name="T2" fmla="*/ 62 w 150"/>
                    <a:gd name="T3" fmla="*/ 93 h 410"/>
                    <a:gd name="T4" fmla="*/ 123 w 150"/>
                    <a:gd name="T5" fmla="*/ 90 h 410"/>
                    <a:gd name="T6" fmla="*/ 144 w 150"/>
                    <a:gd name="T7" fmla="*/ 81 h 410"/>
                    <a:gd name="T8" fmla="*/ 177 w 150"/>
                    <a:gd name="T9" fmla="*/ 62 h 410"/>
                    <a:gd name="T10" fmla="*/ 197 w 150"/>
                    <a:gd name="T11" fmla="*/ 49 h 410"/>
                    <a:gd name="T12" fmla="*/ 209 w 150"/>
                    <a:gd name="T13" fmla="*/ 44 h 410"/>
                    <a:gd name="T14" fmla="*/ 213 w 150"/>
                    <a:gd name="T15" fmla="*/ 26 h 410"/>
                    <a:gd name="T16" fmla="*/ 222 w 150"/>
                    <a:gd name="T17" fmla="*/ 23 h 410"/>
                    <a:gd name="T18" fmla="*/ 225 w 150"/>
                    <a:gd name="T19" fmla="*/ 10 h 410"/>
                    <a:gd name="T20" fmla="*/ 200 w 150"/>
                    <a:gd name="T21" fmla="*/ 0 h 410"/>
                    <a:gd name="T22" fmla="*/ 144 w 150"/>
                    <a:gd name="T23" fmla="*/ 3 h 410"/>
                    <a:gd name="T24" fmla="*/ 118 w 150"/>
                    <a:gd name="T25" fmla="*/ 12 h 410"/>
                    <a:gd name="T26" fmla="*/ 102 w 150"/>
                    <a:gd name="T27" fmla="*/ 31 h 410"/>
                    <a:gd name="T28" fmla="*/ 88 w 150"/>
                    <a:gd name="T29" fmla="*/ 36 h 410"/>
                    <a:gd name="T30" fmla="*/ 64 w 150"/>
                    <a:gd name="T31" fmla="*/ 49 h 410"/>
                    <a:gd name="T32" fmla="*/ 62 w 150"/>
                    <a:gd name="T33" fmla="*/ 51 h 410"/>
                    <a:gd name="T34" fmla="*/ 52 w 150"/>
                    <a:gd name="T35" fmla="*/ 52 h 410"/>
                    <a:gd name="T36" fmla="*/ 48 w 150"/>
                    <a:gd name="T37" fmla="*/ 57 h 410"/>
                    <a:gd name="T38" fmla="*/ 42 w 150"/>
                    <a:gd name="T39" fmla="*/ 58 h 410"/>
                    <a:gd name="T40" fmla="*/ 27 w 150"/>
                    <a:gd name="T41" fmla="*/ 79 h 410"/>
                    <a:gd name="T42" fmla="*/ 10 w 150"/>
                    <a:gd name="T43" fmla="*/ 86 h 410"/>
                    <a:gd name="T44" fmla="*/ 2 w 150"/>
                    <a:gd name="T45" fmla="*/ 87 h 410"/>
                    <a:gd name="T46" fmla="*/ 5 w 150"/>
                    <a:gd name="T47" fmla="*/ 86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grpSp>
          <p:sp>
            <p:nvSpPr>
              <p:cNvPr id="65730" name="Rectangle 334"/>
              <p:cNvSpPr>
                <a:spLocks noChangeArrowheads="1"/>
              </p:cNvSpPr>
              <p:nvPr/>
            </p:nvSpPr>
            <p:spPr bwMode="auto">
              <a:xfrm>
                <a:off x="1609" y="1237"/>
                <a:ext cx="115"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7" tIns="44450" rIns="90487" bIns="44450">
                <a:spAutoFit/>
              </a:bodyPr>
              <a:lstStyle/>
              <a:p>
                <a:pPr algn="l"/>
                <a:endParaRPr lang="en-US" b="0" i="1">
                  <a:solidFill>
                    <a:schemeClr val="bg2"/>
                  </a:solidFill>
                  <a:latin typeface="Arial" panose="020B0604020202020204" pitchFamily="34" charset="0"/>
                  <a:cs typeface="Arial" panose="020B0604020202020204" pitchFamily="34" charset="0"/>
                </a:endParaRPr>
              </a:p>
            </p:txBody>
          </p:sp>
        </p:grpSp>
      </p:grpSp>
      <p:sp>
        <p:nvSpPr>
          <p:cNvPr id="585982" name="Rectangle 254"/>
          <p:cNvSpPr>
            <a:spLocks noChangeArrowheads="1"/>
          </p:cNvSpPr>
          <p:nvPr/>
        </p:nvSpPr>
        <p:spPr bwMode="auto">
          <a:xfrm>
            <a:off x="4087813" y="2001838"/>
            <a:ext cx="1625600" cy="3667125"/>
          </a:xfrm>
          <a:prstGeom prst="rect">
            <a:avLst/>
          </a:prstGeom>
          <a:noFill/>
          <a:ln w="76200">
            <a:solidFill>
              <a:srgbClr val="70FABF"/>
            </a:solidFill>
            <a:miter lim="800000"/>
            <a:headEnd/>
            <a:tailEnd/>
          </a:ln>
          <a:effectLst>
            <a:outerShdw blurRad="63500" dist="74053" dir="3542175" algn="ctr" rotWithShape="0">
              <a:schemeClr val="bg2">
                <a:alpha val="74998"/>
              </a:schemeClr>
            </a:outerShdw>
          </a:effectLst>
        </p:spPr>
        <p:txBody>
          <a:bodyPr wrap="none" anchor="ctr"/>
          <a:lstStyle/>
          <a:p>
            <a:pPr algn="l">
              <a:defRPr/>
            </a:pPr>
            <a:endParaRPr lang="en-US">
              <a:latin typeface="Arial" panose="020B0604020202020204" pitchFamily="34" charset="0"/>
              <a:ea typeface="+mn-ea"/>
              <a:cs typeface="Arial" panose="020B0604020202020204" pitchFamily="34" charset="0"/>
            </a:endParaRPr>
          </a:p>
        </p:txBody>
      </p:sp>
      <p:sp>
        <p:nvSpPr>
          <p:cNvPr id="586004" name="AutoShape 276"/>
          <p:cNvSpPr>
            <a:spLocks noChangeArrowheads="1"/>
          </p:cNvSpPr>
          <p:nvPr/>
        </p:nvSpPr>
        <p:spPr bwMode="auto">
          <a:xfrm rot="-1050159">
            <a:off x="5341938" y="4076700"/>
            <a:ext cx="2732087" cy="463550"/>
          </a:xfrm>
          <a:prstGeom prst="leftArrow">
            <a:avLst>
              <a:gd name="adj1" fmla="val 50000"/>
              <a:gd name="adj2" fmla="val 147346"/>
            </a:avLst>
          </a:prstGeom>
          <a:solidFill>
            <a:srgbClr val="FF0000"/>
          </a:solidFill>
          <a:ln w="5715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lgn="l">
              <a:defRPr/>
            </a:pPr>
            <a:endParaRPr lang="en-US">
              <a:latin typeface="Arial" panose="020B0604020202020204" pitchFamily="34" charset="0"/>
              <a:ea typeface="+mn-ea"/>
              <a:cs typeface="Arial" panose="020B0604020202020204" pitchFamily="34" charset="0"/>
            </a:endParaRPr>
          </a:p>
        </p:txBody>
      </p:sp>
      <p:grpSp>
        <p:nvGrpSpPr>
          <p:cNvPr id="65720" name="Group 336"/>
          <p:cNvGrpSpPr>
            <a:grpSpLocks/>
          </p:cNvGrpSpPr>
          <p:nvPr/>
        </p:nvGrpSpPr>
        <p:grpSpPr bwMode="auto">
          <a:xfrm>
            <a:off x="519113" y="7938"/>
            <a:ext cx="939800" cy="1720850"/>
            <a:chOff x="327" y="5"/>
            <a:chExt cx="592" cy="1084"/>
          </a:xfrm>
        </p:grpSpPr>
        <p:sp>
          <p:nvSpPr>
            <p:cNvPr id="586065" name="Rectangle 337"/>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10600" b="0">
                  <a:solidFill>
                    <a:srgbClr val="FFFF00"/>
                  </a:solidFill>
                  <a:latin typeface="Arial" panose="020B0604020202020204" pitchFamily="34" charset="0"/>
                  <a:cs typeface="Arial" panose="020B0604020202020204" pitchFamily="34" charset="0"/>
                </a:rPr>
                <a:t>7</a:t>
              </a:r>
              <a:endParaRPr lang="en-US">
                <a:latin typeface="Arial" panose="020B0604020202020204" pitchFamily="34" charset="0"/>
                <a:cs typeface="Arial" panose="020B0604020202020204" pitchFamily="34" charset="0"/>
              </a:endParaRPr>
            </a:p>
          </p:txBody>
        </p:sp>
        <p:sp>
          <p:nvSpPr>
            <p:cNvPr id="586066" name="Line 338"/>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lgn="l">
                <a:defRPr/>
              </a:pPr>
              <a:endParaRPr lang="en-US">
                <a:latin typeface="Arial" panose="020B0604020202020204" pitchFamily="34" charset="0"/>
                <a:ea typeface="+mn-ea"/>
                <a:cs typeface="Arial" panose="020B0604020202020204" pitchFamily="34" charset="0"/>
              </a:endParaRPr>
            </a:p>
          </p:txBody>
        </p:sp>
      </p:grpSp>
      <p:sp>
        <p:nvSpPr>
          <p:cNvPr id="65721" name="Rectangle 180"/>
          <p:cNvSpPr>
            <a:spLocks noChangeArrowheads="1"/>
          </p:cNvSpPr>
          <p:nvPr/>
        </p:nvSpPr>
        <p:spPr bwMode="auto">
          <a:xfrm>
            <a:off x="5930900" y="622300"/>
            <a:ext cx="511175" cy="3676650"/>
          </a:xfrm>
          <a:prstGeom prst="rect">
            <a:avLst/>
          </a:prstGeom>
          <a:solidFill>
            <a:schemeClr val="accent1"/>
          </a:solidFill>
          <a:ln w="57150">
            <a:solidFill>
              <a:schemeClr val="bg2"/>
            </a:solidFill>
            <a:miter lim="800000"/>
            <a:headEnd/>
            <a:tailEnd/>
          </a:ln>
        </p:spPr>
        <p:txBody>
          <a:bodyPr wrap="none" anchor="ctr"/>
          <a:lstStyle/>
          <a:p>
            <a:pPr algn="l"/>
            <a:endParaRPr lang="en-US">
              <a:latin typeface="Arial" panose="020B0604020202020204" pitchFamily="34" charset="0"/>
              <a:cs typeface="Arial" panose="020B0604020202020204" pitchFamily="34" charset="0"/>
            </a:endParaRPr>
          </a:p>
        </p:txBody>
      </p:sp>
      <p:sp>
        <p:nvSpPr>
          <p:cNvPr id="585909" name="Text Box 181"/>
          <p:cNvSpPr txBox="1">
            <a:spLocks noChangeArrowheads="1"/>
          </p:cNvSpPr>
          <p:nvPr/>
        </p:nvSpPr>
        <p:spPr bwMode="auto">
          <a:xfrm rot="16200000">
            <a:off x="4571207" y="2177256"/>
            <a:ext cx="3213100" cy="519113"/>
          </a:xfrm>
          <a:prstGeom prst="rect">
            <a:avLst/>
          </a:prstGeom>
          <a:noFill/>
          <a:ln w="38100">
            <a:noFill/>
            <a:miter lim="800000"/>
            <a:headEnd/>
            <a:tailEnd/>
          </a:ln>
          <a:effectLst>
            <a:outerShdw blurRad="63500" dist="38099" dir="2700000" algn="ctr" rotWithShape="0">
              <a:schemeClr val="bg2">
                <a:alpha val="74998"/>
              </a:schemeClr>
            </a:outerShdw>
          </a:effectLst>
        </p:spPr>
        <p:txBody>
          <a:bodyPr>
            <a:spAutoFit/>
          </a:bodyPr>
          <a:lstStyle/>
          <a:p>
            <a:pPr algn="ctr">
              <a:spcBef>
                <a:spcPct val="50000"/>
              </a:spcBef>
              <a:defRPr/>
            </a:pPr>
            <a:r>
              <a:rPr lang="ar-JO" sz="2800" dirty="0">
                <a:solidFill>
                  <a:srgbClr val="EEFF4B"/>
                </a:solidFill>
                <a:latin typeface="Arial" panose="020B0604020202020204" pitchFamily="34" charset="0"/>
                <a:ea typeface="+mn-ea"/>
                <a:cs typeface="Arial" panose="020B0604020202020204" pitchFamily="34" charset="0"/>
              </a:rPr>
              <a:t>المجتمعات الثلاثه </a:t>
            </a:r>
            <a:endParaRPr lang="en-US" sz="2800" dirty="0">
              <a:solidFill>
                <a:srgbClr val="EEFF4B"/>
              </a:solidFill>
              <a:latin typeface="Arial" panose="020B0604020202020204" pitchFamily="34" charset="0"/>
              <a:ea typeface="+mn-ea"/>
              <a:cs typeface="Arial" panose="020B0604020202020204" pitchFamily="34" charset="0"/>
            </a:endParaRPr>
          </a:p>
        </p:txBody>
      </p:sp>
      <p:sp>
        <p:nvSpPr>
          <p:cNvPr id="319" name="Rectangle 60"/>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320" name="Rectangle 61"/>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800">
                <a:solidFill>
                  <a:srgbClr val="000000"/>
                </a:solidFill>
                <a:latin typeface="Arial" panose="020B0604020202020204" pitchFamily="34" charset="0"/>
                <a:cs typeface="Arial" panose="020B0604020202020204" pitchFamily="34" charset="0"/>
              </a:rPr>
              <a:t>40</a:t>
            </a:r>
          </a:p>
        </p:txBody>
      </p:sp>
      <p:sp>
        <p:nvSpPr>
          <p:cNvPr id="321" name="AutoShape 62"/>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pPr algn="l"/>
            <a:endParaRPr lang="en-US">
              <a:latin typeface="Arial" panose="020B0604020202020204" pitchFamily="34" charset="0"/>
              <a:cs typeface="Arial" panose="020B0604020202020204" pitchFamily="34" charset="0"/>
            </a:endParaRPr>
          </a:p>
        </p:txBody>
      </p:sp>
      <p:sp>
        <p:nvSpPr>
          <p:cNvPr id="322" name="Rectangle 63"/>
          <p:cNvSpPr>
            <a:spLocks noChangeArrowheads="1"/>
          </p:cNvSpPr>
          <p:nvPr/>
        </p:nvSpPr>
        <p:spPr bwMode="auto">
          <a:xfrm>
            <a:off x="7948613" y="3616324"/>
            <a:ext cx="952500" cy="1229445"/>
          </a:xfrm>
          <a:prstGeom prst="rect">
            <a:avLst/>
          </a:prstGeom>
          <a:solidFill>
            <a:srgbClr val="FFFF00"/>
          </a:solidFill>
          <a:ln w="38100">
            <a:solidFill>
              <a:srgbClr val="000000"/>
            </a:solidFill>
            <a:miter lim="800000"/>
            <a:headEnd/>
            <a:tailEnd/>
          </a:ln>
        </p:spPr>
        <p:txBody>
          <a:bodyPr wrap="none" anchor="ctr"/>
          <a:lstStyle/>
          <a:p>
            <a:pPr algn="l"/>
            <a:endParaRPr lang="en-US">
              <a:latin typeface="Arial" panose="020B0604020202020204" pitchFamily="34" charset="0"/>
              <a:cs typeface="Arial" panose="020B0604020202020204" pitchFamily="34" charset="0"/>
            </a:endParaRPr>
          </a:p>
        </p:txBody>
      </p:sp>
      <p:sp>
        <p:nvSpPr>
          <p:cNvPr id="323" name="AutoShape 64"/>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324" name="Line 65"/>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325" name="Line 66"/>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326" name="Line 67"/>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327" name="Line 68"/>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328" name="Line 69"/>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algn="l"/>
            <a:endParaRPr lang="en-US">
              <a:latin typeface="Arial" panose="020B0604020202020204" pitchFamily="34" charset="0"/>
              <a:cs typeface="Arial" panose="020B0604020202020204" pitchFamily="34" charset="0"/>
            </a:endParaRPr>
          </a:p>
        </p:txBody>
      </p:sp>
      <p:sp>
        <p:nvSpPr>
          <p:cNvPr id="329" name="Rectangle 70"/>
          <p:cNvSpPr>
            <a:spLocks noChangeArrowheads="1"/>
          </p:cNvSpPr>
          <p:nvPr/>
        </p:nvSpPr>
        <p:spPr bwMode="auto">
          <a:xfrm>
            <a:off x="8007350" y="3429000"/>
            <a:ext cx="41678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JO" sz="900" dirty="0">
                <a:solidFill>
                  <a:srgbClr val="000000"/>
                </a:solidFill>
                <a:latin typeface="Arial" panose="020B0604020202020204" pitchFamily="34" charset="0"/>
                <a:cs typeface="Arial" panose="020B0604020202020204" pitchFamily="34" charset="0"/>
              </a:rPr>
              <a:t>موسى</a:t>
            </a:r>
            <a:endParaRPr lang="en-US" sz="900" dirty="0">
              <a:solidFill>
                <a:srgbClr val="000000"/>
              </a:solidFill>
              <a:latin typeface="Arial" panose="020B0604020202020204" pitchFamily="34" charset="0"/>
              <a:cs typeface="Arial" panose="020B0604020202020204" pitchFamily="34" charset="0"/>
            </a:endParaRPr>
          </a:p>
        </p:txBody>
      </p:sp>
      <p:sp>
        <p:nvSpPr>
          <p:cNvPr id="330" name="Rectangle 71"/>
          <p:cNvSpPr>
            <a:spLocks noChangeArrowheads="1"/>
          </p:cNvSpPr>
          <p:nvPr/>
        </p:nvSpPr>
        <p:spPr bwMode="auto">
          <a:xfrm>
            <a:off x="8156575" y="3841750"/>
            <a:ext cx="399147"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JO" sz="900" dirty="0">
                <a:solidFill>
                  <a:srgbClr val="000000"/>
                </a:solidFill>
                <a:latin typeface="Arial" panose="020B0604020202020204" pitchFamily="34" charset="0"/>
                <a:cs typeface="Arial" panose="020B0604020202020204" pitchFamily="34" charset="0"/>
              </a:rPr>
              <a:t>سيناء</a:t>
            </a:r>
            <a:endParaRPr lang="en-US" sz="900" dirty="0">
              <a:solidFill>
                <a:srgbClr val="000000"/>
              </a:solidFill>
              <a:latin typeface="Arial" panose="020B0604020202020204" pitchFamily="34" charset="0"/>
              <a:cs typeface="Arial" panose="020B0604020202020204" pitchFamily="34" charset="0"/>
            </a:endParaRPr>
          </a:p>
        </p:txBody>
      </p:sp>
      <p:sp>
        <p:nvSpPr>
          <p:cNvPr id="331" name="Rectangle 72"/>
          <p:cNvSpPr>
            <a:spLocks noChangeArrowheads="1"/>
          </p:cNvSpPr>
          <p:nvPr/>
        </p:nvSpPr>
        <p:spPr bwMode="auto">
          <a:xfrm>
            <a:off x="8075613" y="4025900"/>
            <a:ext cx="50654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JO" sz="900" dirty="0">
                <a:solidFill>
                  <a:srgbClr val="000000"/>
                </a:solidFill>
                <a:latin typeface="Arial" panose="020B0604020202020204" pitchFamily="34" charset="0"/>
                <a:cs typeface="Arial" panose="020B0604020202020204" pitchFamily="34" charset="0"/>
              </a:rPr>
              <a:t>أ – أ - م</a:t>
            </a:r>
            <a:endParaRPr lang="en-US" sz="900" dirty="0">
              <a:solidFill>
                <a:srgbClr val="000000"/>
              </a:solidFill>
              <a:latin typeface="Arial" panose="020B0604020202020204" pitchFamily="34" charset="0"/>
              <a:cs typeface="Arial" panose="020B0604020202020204" pitchFamily="34" charset="0"/>
            </a:endParaRPr>
          </a:p>
        </p:txBody>
      </p:sp>
      <p:sp>
        <p:nvSpPr>
          <p:cNvPr id="332" name="Rectangle 73"/>
          <p:cNvSpPr>
            <a:spLocks noChangeArrowheads="1"/>
          </p:cNvSpPr>
          <p:nvPr/>
        </p:nvSpPr>
        <p:spPr bwMode="auto">
          <a:xfrm>
            <a:off x="7912100" y="4197350"/>
            <a:ext cx="718144"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JO" sz="900" dirty="0">
                <a:solidFill>
                  <a:srgbClr val="000000"/>
                </a:solidFill>
                <a:latin typeface="Arial" panose="020B0604020202020204" pitchFamily="34" charset="0"/>
                <a:cs typeface="Arial" panose="020B0604020202020204" pitchFamily="34" charset="0"/>
              </a:rPr>
              <a:t>قادش برنبع   </a:t>
            </a:r>
            <a:endParaRPr lang="en-US" sz="900" dirty="0">
              <a:solidFill>
                <a:srgbClr val="000000"/>
              </a:solidFill>
              <a:latin typeface="Arial" panose="020B0604020202020204" pitchFamily="34" charset="0"/>
              <a:cs typeface="Arial" panose="020B0604020202020204" pitchFamily="34" charset="0"/>
            </a:endParaRPr>
          </a:p>
        </p:txBody>
      </p:sp>
      <p:sp>
        <p:nvSpPr>
          <p:cNvPr id="333" name="Rectangle 74"/>
          <p:cNvSpPr>
            <a:spLocks noChangeArrowheads="1"/>
          </p:cNvSpPr>
          <p:nvPr/>
        </p:nvSpPr>
        <p:spPr bwMode="auto">
          <a:xfrm>
            <a:off x="8267700" y="4381500"/>
            <a:ext cx="31098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a:solidFill>
                  <a:srgbClr val="000000"/>
                </a:solidFill>
                <a:latin typeface="Arial" panose="020B0604020202020204" pitchFamily="34" charset="0"/>
                <a:cs typeface="Arial" panose="020B0604020202020204" pitchFamily="34" charset="0"/>
              </a:rPr>
              <a:t>40</a:t>
            </a:r>
          </a:p>
        </p:txBody>
      </p:sp>
      <p:sp>
        <p:nvSpPr>
          <p:cNvPr id="334" name="Rectangle 75"/>
          <p:cNvSpPr>
            <a:spLocks noChangeArrowheads="1"/>
          </p:cNvSpPr>
          <p:nvPr/>
        </p:nvSpPr>
        <p:spPr bwMode="auto">
          <a:xfrm>
            <a:off x="8032750" y="4552950"/>
            <a:ext cx="610744"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JO" sz="900" dirty="0">
                <a:solidFill>
                  <a:srgbClr val="000000"/>
                </a:solidFill>
                <a:latin typeface="Arial" panose="020B0604020202020204" pitchFamily="34" charset="0"/>
                <a:cs typeface="Arial" panose="020B0604020202020204" pitchFamily="34" charset="0"/>
              </a:rPr>
              <a:t>مراسم 5   </a:t>
            </a:r>
            <a:endParaRPr lang="en-US" sz="900" dirty="0">
              <a:solidFill>
                <a:srgbClr val="000000"/>
              </a:solidFill>
              <a:latin typeface="Arial" panose="020B0604020202020204" pitchFamily="34" charset="0"/>
              <a:cs typeface="Arial" panose="020B0604020202020204" pitchFamily="34" charset="0"/>
            </a:endParaRPr>
          </a:p>
        </p:txBody>
      </p:sp>
      <p:sp>
        <p:nvSpPr>
          <p:cNvPr id="335" name="Rectangle 77"/>
          <p:cNvSpPr>
            <a:spLocks noChangeArrowheads="1"/>
          </p:cNvSpPr>
          <p:nvPr/>
        </p:nvSpPr>
        <p:spPr bwMode="auto">
          <a:xfrm>
            <a:off x="8120063" y="3670300"/>
            <a:ext cx="46487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JO" sz="900" dirty="0">
                <a:solidFill>
                  <a:srgbClr val="000000"/>
                </a:solidFill>
                <a:latin typeface="Arial" panose="020B0604020202020204" pitchFamily="34" charset="0"/>
                <a:cs typeface="Arial" panose="020B0604020202020204" pitchFamily="34" charset="0"/>
              </a:rPr>
              <a:t>الخروج</a:t>
            </a:r>
            <a:endParaRPr lang="en-US" sz="900"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585981"/>
                                        </p:tgtEl>
                                        <p:attrNameLst>
                                          <p:attrName>style.visibility</p:attrName>
                                        </p:attrNameLst>
                                      </p:cBhvr>
                                      <p:to>
                                        <p:strVal val="visible"/>
                                      </p:to>
                                    </p:set>
                                    <p:anim calcmode="lin" valueType="num">
                                      <p:cBhvr>
                                        <p:cTn id="7" dur="500" fill="hold"/>
                                        <p:tgtEl>
                                          <p:spTgt spid="585981"/>
                                        </p:tgtEl>
                                        <p:attrNameLst>
                                          <p:attrName>ppt_w</p:attrName>
                                        </p:attrNameLst>
                                      </p:cBhvr>
                                      <p:tavLst>
                                        <p:tav tm="0">
                                          <p:val>
                                            <p:fltVal val="0"/>
                                          </p:val>
                                        </p:tav>
                                        <p:tav tm="100000">
                                          <p:val>
                                            <p:strVal val="#ppt_w"/>
                                          </p:val>
                                        </p:tav>
                                      </p:tavLst>
                                    </p:anim>
                                    <p:anim calcmode="lin" valueType="num">
                                      <p:cBhvr>
                                        <p:cTn id="8" dur="500" fill="hold"/>
                                        <p:tgtEl>
                                          <p:spTgt spid="585981"/>
                                        </p:tgtEl>
                                        <p:attrNameLst>
                                          <p:attrName>ppt_h</p:attrName>
                                        </p:attrNameLst>
                                      </p:cBhvr>
                                      <p:tavLst>
                                        <p:tav tm="0">
                                          <p:val>
                                            <p:fltVal val="0"/>
                                          </p:val>
                                        </p:tav>
                                        <p:tav tm="100000">
                                          <p:val>
                                            <p:strVal val="#ppt_h"/>
                                          </p:val>
                                        </p:tav>
                                      </p:tavLst>
                                    </p:anim>
                                    <p:anim calcmode="lin" valueType="num">
                                      <p:cBhvr>
                                        <p:cTn id="9" dur="500" fill="hold"/>
                                        <p:tgtEl>
                                          <p:spTgt spid="585981"/>
                                        </p:tgtEl>
                                        <p:attrNameLst>
                                          <p:attrName>ppt_x</p:attrName>
                                        </p:attrNameLst>
                                      </p:cBhvr>
                                      <p:tavLst>
                                        <p:tav tm="0">
                                          <p:val>
                                            <p:fltVal val="0.5"/>
                                          </p:val>
                                        </p:tav>
                                        <p:tav tm="100000">
                                          <p:val>
                                            <p:strVal val="#ppt_x"/>
                                          </p:val>
                                        </p:tav>
                                      </p:tavLst>
                                    </p:anim>
                                    <p:anim calcmode="lin" valueType="num">
                                      <p:cBhvr>
                                        <p:cTn id="10" dur="500" fill="hold"/>
                                        <p:tgtEl>
                                          <p:spTgt spid="585981"/>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585982"/>
                                        </p:tgtEl>
                                        <p:attrNameLst>
                                          <p:attrName>style.visibility</p:attrName>
                                        </p:attrNameLst>
                                      </p:cBhvr>
                                      <p:to>
                                        <p:strVal val="visible"/>
                                      </p:to>
                                    </p:set>
                                    <p:anim calcmode="lin" valueType="num">
                                      <p:cBhvr>
                                        <p:cTn id="14" dur="500" fill="hold"/>
                                        <p:tgtEl>
                                          <p:spTgt spid="585982"/>
                                        </p:tgtEl>
                                        <p:attrNameLst>
                                          <p:attrName>ppt_w</p:attrName>
                                        </p:attrNameLst>
                                      </p:cBhvr>
                                      <p:tavLst>
                                        <p:tav tm="0">
                                          <p:val>
                                            <p:fltVal val="0"/>
                                          </p:val>
                                        </p:tav>
                                        <p:tav tm="100000">
                                          <p:val>
                                            <p:strVal val="#ppt_w"/>
                                          </p:val>
                                        </p:tav>
                                      </p:tavLst>
                                    </p:anim>
                                    <p:anim calcmode="lin" valueType="num">
                                      <p:cBhvr>
                                        <p:cTn id="15" dur="500" fill="hold"/>
                                        <p:tgtEl>
                                          <p:spTgt spid="585982"/>
                                        </p:tgtEl>
                                        <p:attrNameLst>
                                          <p:attrName>ppt_h</p:attrName>
                                        </p:attrNameLst>
                                      </p:cBhvr>
                                      <p:tavLst>
                                        <p:tav tm="0">
                                          <p:val>
                                            <p:fltVal val="0"/>
                                          </p:val>
                                        </p:tav>
                                        <p:tav tm="100000">
                                          <p:val>
                                            <p:strVal val="#ppt_h"/>
                                          </p:val>
                                        </p:tav>
                                      </p:tavLst>
                                    </p:anim>
                                    <p:anim calcmode="lin" valueType="num">
                                      <p:cBhvr>
                                        <p:cTn id="16" dur="500" fill="hold"/>
                                        <p:tgtEl>
                                          <p:spTgt spid="585982"/>
                                        </p:tgtEl>
                                        <p:attrNameLst>
                                          <p:attrName>ppt_x</p:attrName>
                                        </p:attrNameLst>
                                      </p:cBhvr>
                                      <p:tavLst>
                                        <p:tav tm="0">
                                          <p:val>
                                            <p:fltVal val="0.5"/>
                                          </p:val>
                                        </p:tav>
                                        <p:tav tm="100000">
                                          <p:val>
                                            <p:strVal val="#ppt_x"/>
                                          </p:val>
                                        </p:tav>
                                      </p:tavLst>
                                    </p:anim>
                                    <p:anim calcmode="lin" valueType="num">
                                      <p:cBhvr>
                                        <p:cTn id="17" dur="500" fill="hold"/>
                                        <p:tgtEl>
                                          <p:spTgt spid="585982"/>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586004"/>
                                        </p:tgtEl>
                                        <p:attrNameLst>
                                          <p:attrName>style.visibility</p:attrName>
                                        </p:attrNameLst>
                                      </p:cBhvr>
                                      <p:to>
                                        <p:strVal val="visible"/>
                                      </p:to>
                                    </p:set>
                                    <p:animEffect transition="in" filter="wipe(right)">
                                      <p:cBhvr>
                                        <p:cTn id="21" dur="500"/>
                                        <p:tgtEl>
                                          <p:spTgt spid="586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981" grpId="0" animBg="1"/>
      <p:bldP spid="585982" grpId="0" animBg="1"/>
      <p:bldP spid="58600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701675" y="1908175"/>
            <a:ext cx="2382838" cy="205953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defRPr/>
            </a:pPr>
            <a:r>
              <a:rPr lang="ar-JO" sz="3200" b="0" dirty="0">
                <a:solidFill>
                  <a:srgbClr val="FAFD00"/>
                </a:solidFill>
                <a:latin typeface="Arial" panose="020B0604020202020204" pitchFamily="34" charset="0"/>
                <a:cs typeface="Arial" panose="020B0604020202020204" pitchFamily="34" charset="0"/>
              </a:rPr>
              <a:t>الشخص الرابع</a:t>
            </a:r>
          </a:p>
          <a:p>
            <a:pPr algn="ctr">
              <a:defRPr/>
            </a:pPr>
            <a:r>
              <a:rPr lang="ar-JO" sz="3200" b="0" dirty="0">
                <a:solidFill>
                  <a:srgbClr val="FAFD00"/>
                </a:solidFill>
                <a:latin typeface="Arial" panose="020B0604020202020204" pitchFamily="34" charset="0"/>
                <a:cs typeface="Arial" panose="020B0604020202020204" pitchFamily="34" charset="0"/>
              </a:rPr>
              <a:t>"من الأربع اشخاص "</a:t>
            </a:r>
          </a:p>
          <a:p>
            <a:pPr algn="ctr">
              <a:defRPr/>
            </a:pPr>
            <a:r>
              <a:rPr lang="ar-JO" sz="3200" b="0" dirty="0">
                <a:solidFill>
                  <a:srgbClr val="FAFD00"/>
                </a:solidFill>
                <a:latin typeface="Arial" panose="020B0604020202020204" pitchFamily="34" charset="0"/>
                <a:cs typeface="Arial" panose="020B0604020202020204" pitchFamily="34" charset="0"/>
              </a:rPr>
              <a:t>هو </a:t>
            </a:r>
            <a:endParaRPr lang="en-US" sz="3200" b="0" dirty="0">
              <a:solidFill>
                <a:srgbClr val="FAFD00"/>
              </a:solidFill>
              <a:latin typeface="Arial" panose="020B0604020202020204" pitchFamily="34" charset="0"/>
              <a:cs typeface="Arial" panose="020B0604020202020204" pitchFamily="34" charset="0"/>
            </a:endParaRPr>
          </a:p>
        </p:txBody>
      </p:sp>
      <p:grpSp>
        <p:nvGrpSpPr>
          <p:cNvPr id="2" name="Group 7"/>
          <p:cNvGrpSpPr>
            <a:grpSpLocks/>
          </p:cNvGrpSpPr>
          <p:nvPr/>
        </p:nvGrpSpPr>
        <p:grpSpPr bwMode="auto">
          <a:xfrm>
            <a:off x="1087438" y="1330325"/>
            <a:ext cx="6915146" cy="5386388"/>
            <a:chOff x="685" y="838"/>
            <a:chExt cx="4356" cy="3393"/>
          </a:xfrm>
        </p:grpSpPr>
        <p:sp>
          <p:nvSpPr>
            <p:cNvPr id="101379" name="Rectangle 3"/>
            <p:cNvSpPr>
              <a:spLocks noChangeArrowheads="1"/>
            </p:cNvSpPr>
            <p:nvPr/>
          </p:nvSpPr>
          <p:spPr bwMode="auto">
            <a:xfrm>
              <a:off x="2337" y="838"/>
              <a:ext cx="2704" cy="1986"/>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defRPr/>
              </a:pPr>
              <a:r>
                <a:rPr lang="ar-JO" sz="9600" b="0" dirty="0">
                  <a:solidFill>
                    <a:srgbClr val="FAFD00"/>
                  </a:solidFill>
                  <a:latin typeface="Arial" panose="020B0604020202020204" pitchFamily="34" charset="0"/>
                  <a:ea typeface="+mn-ea"/>
                  <a:cs typeface="Arial" panose="020B0604020202020204" pitchFamily="34" charset="0"/>
                </a:rPr>
                <a:t>أ ي م </a:t>
              </a:r>
              <a:r>
                <a:rPr lang="ar-JO" sz="19900" b="0" dirty="0">
                  <a:solidFill>
                    <a:srgbClr val="00B0F0"/>
                  </a:solidFill>
                  <a:latin typeface="Arial" panose="020B0604020202020204" pitchFamily="34" charset="0"/>
                  <a:ea typeface="+mn-ea"/>
                  <a:cs typeface="Arial" panose="020B0604020202020204" pitchFamily="34" charset="0"/>
                </a:rPr>
                <a:t>ي</a:t>
              </a:r>
              <a:endParaRPr lang="en-US" sz="25200" b="0" dirty="0">
                <a:solidFill>
                  <a:srgbClr val="00B0F0"/>
                </a:solidFill>
                <a:latin typeface="Arial" panose="020B0604020202020204" pitchFamily="34" charset="0"/>
                <a:ea typeface="+mn-ea"/>
                <a:cs typeface="Arial" panose="020B0604020202020204" pitchFamily="34" charset="0"/>
              </a:endParaRPr>
            </a:p>
          </p:txBody>
        </p:sp>
        <p:sp>
          <p:nvSpPr>
            <p:cNvPr id="101380" name="Rectangle 4"/>
            <p:cNvSpPr>
              <a:spLocks noChangeArrowheads="1"/>
            </p:cNvSpPr>
            <p:nvPr/>
          </p:nvSpPr>
          <p:spPr bwMode="auto">
            <a:xfrm>
              <a:off x="685" y="2662"/>
              <a:ext cx="816" cy="1569"/>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defRPr/>
              </a:pPr>
              <a:r>
                <a:rPr lang="en-US" sz="15600" b="0">
                  <a:solidFill>
                    <a:srgbClr val="D83104"/>
                  </a:solidFill>
                  <a:latin typeface="Arial" panose="020B0604020202020204" pitchFamily="34" charset="0"/>
                  <a:cs typeface="Arial" panose="020B0604020202020204" pitchFamily="34" charset="0"/>
                </a:rPr>
                <a:t>?</a:t>
              </a:r>
              <a:endParaRPr lang="en-US" sz="15600" b="0">
                <a:solidFill>
                  <a:srgbClr val="51DC00"/>
                </a:solidFill>
                <a:latin typeface="Arial" panose="020B0604020202020204" pitchFamily="34" charset="0"/>
                <a:cs typeface="Arial" panose="020B0604020202020204" pitchFamily="34" charset="0"/>
              </a:endParaRPr>
            </a:p>
          </p:txBody>
        </p:sp>
      </p:grpSp>
      <p:sp>
        <p:nvSpPr>
          <p:cNvPr id="67587" name="Text Box 9"/>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sp>
        <p:nvSpPr>
          <p:cNvPr id="101389" name="Rectangle 13"/>
          <p:cNvSpPr>
            <a:spLocks noChangeArrowheads="1"/>
          </p:cNvSpPr>
          <p:nvPr/>
        </p:nvSpPr>
        <p:spPr bwMode="auto">
          <a:xfrm>
            <a:off x="8098485" y="6533277"/>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32</a:t>
            </a:r>
          </a:p>
        </p:txBody>
      </p:sp>
      <p:grpSp>
        <p:nvGrpSpPr>
          <p:cNvPr id="67589" name="Group 14"/>
          <p:cNvGrpSpPr>
            <a:grpSpLocks/>
          </p:cNvGrpSpPr>
          <p:nvPr/>
        </p:nvGrpSpPr>
        <p:grpSpPr bwMode="auto">
          <a:xfrm>
            <a:off x="519113" y="7938"/>
            <a:ext cx="939800" cy="1720850"/>
            <a:chOff x="327" y="5"/>
            <a:chExt cx="592" cy="1084"/>
          </a:xfrm>
        </p:grpSpPr>
        <p:sp>
          <p:nvSpPr>
            <p:cNvPr id="101391" name="Rectangle 15"/>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10600" b="0">
                  <a:solidFill>
                    <a:srgbClr val="FFFF00"/>
                  </a:solidFill>
                  <a:latin typeface="Arial" panose="020B0604020202020204" pitchFamily="34" charset="0"/>
                  <a:cs typeface="Arial" panose="020B0604020202020204" pitchFamily="34" charset="0"/>
                </a:rPr>
                <a:t>7</a:t>
              </a:r>
              <a:endParaRPr lang="en-US">
                <a:latin typeface="Arial" panose="020B0604020202020204" pitchFamily="34" charset="0"/>
                <a:cs typeface="Arial" panose="020B0604020202020204" pitchFamily="34" charset="0"/>
              </a:endParaRPr>
            </a:p>
          </p:txBody>
        </p:sp>
        <p:sp>
          <p:nvSpPr>
            <p:cNvPr id="101392" name="Line 16"/>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101393" name="Text Box 17"/>
          <p:cNvSpPr txBox="1">
            <a:spLocks noChangeArrowheads="1"/>
          </p:cNvSpPr>
          <p:nvPr/>
        </p:nvSpPr>
        <p:spPr bwMode="auto">
          <a:xfrm>
            <a:off x="1893094" y="34131"/>
            <a:ext cx="1993900" cy="274638"/>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defRPr/>
            </a:pPr>
            <a:r>
              <a:rPr lang="ar-JO" sz="1200" dirty="0">
                <a:solidFill>
                  <a:schemeClr val="tx1"/>
                </a:solidFill>
                <a:latin typeface="Arial" panose="020B0604020202020204" pitchFamily="34" charset="0"/>
                <a:cs typeface="Arial" panose="020B0604020202020204" pitchFamily="34" charset="0"/>
              </a:rPr>
              <a:t>يشوع1:1</a:t>
            </a:r>
            <a:endParaRPr lang="en-US" sz="800" u="sng"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ChangeArrowheads="1"/>
          </p:cNvSpPr>
          <p:nvPr/>
        </p:nvSpPr>
        <p:spPr bwMode="auto">
          <a:xfrm>
            <a:off x="3709074" y="1330325"/>
            <a:ext cx="4292841" cy="315214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defRPr/>
            </a:pPr>
            <a:r>
              <a:rPr lang="ar-JO" sz="9600" b="0" dirty="0">
                <a:solidFill>
                  <a:srgbClr val="FAFD00"/>
                </a:solidFill>
                <a:latin typeface="Arial" panose="020B0604020202020204" pitchFamily="34" charset="0"/>
                <a:cs typeface="Arial" panose="020B0604020202020204" pitchFamily="34" charset="0"/>
              </a:rPr>
              <a:t>أ ي م </a:t>
            </a:r>
            <a:r>
              <a:rPr lang="ar-JO" sz="19900" b="0" dirty="0">
                <a:solidFill>
                  <a:srgbClr val="00B0F0"/>
                </a:solidFill>
                <a:latin typeface="Arial" panose="020B0604020202020204" pitchFamily="34" charset="0"/>
                <a:cs typeface="Arial" panose="020B0604020202020204" pitchFamily="34" charset="0"/>
              </a:rPr>
              <a:t>ي</a:t>
            </a:r>
            <a:endParaRPr lang="en-US" sz="25200" b="0" dirty="0">
              <a:solidFill>
                <a:srgbClr val="00B0F0"/>
              </a:solidFill>
              <a:latin typeface="Arial" panose="020B0604020202020204" pitchFamily="34" charset="0"/>
              <a:cs typeface="Arial" panose="020B0604020202020204" pitchFamily="34" charset="0"/>
            </a:endParaRPr>
          </a:p>
        </p:txBody>
      </p:sp>
      <p:sp>
        <p:nvSpPr>
          <p:cNvPr id="102404" name="Rectangle 4"/>
          <p:cNvSpPr>
            <a:spLocks noChangeArrowheads="1"/>
          </p:cNvSpPr>
          <p:nvPr/>
        </p:nvSpPr>
        <p:spPr bwMode="auto">
          <a:xfrm>
            <a:off x="3258747" y="4756150"/>
            <a:ext cx="2707471" cy="13208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defRPr/>
            </a:pPr>
            <a:r>
              <a:rPr lang="ar-JO" altLang="ja-JP" sz="8000" b="0" i="1" dirty="0">
                <a:solidFill>
                  <a:srgbClr val="00FF00"/>
                </a:solidFill>
                <a:latin typeface="Arial" panose="020B0604020202020204" pitchFamily="34" charset="0"/>
                <a:cs typeface="Arial" panose="020B0604020202020204" pitchFamily="34" charset="0"/>
              </a:rPr>
              <a:t>"يشوع"</a:t>
            </a:r>
            <a:endParaRPr lang="en-US" sz="8000" b="0" i="1" dirty="0">
              <a:solidFill>
                <a:srgbClr val="00FF00"/>
              </a:solidFill>
              <a:latin typeface="Arial" panose="020B0604020202020204" pitchFamily="34" charset="0"/>
              <a:cs typeface="Arial" panose="020B0604020202020204" pitchFamily="34" charset="0"/>
            </a:endParaRPr>
          </a:p>
        </p:txBody>
      </p:sp>
      <p:sp>
        <p:nvSpPr>
          <p:cNvPr id="102407" name="Rectangle 7"/>
          <p:cNvSpPr>
            <a:spLocks noChangeArrowheads="1"/>
          </p:cNvSpPr>
          <p:nvPr/>
        </p:nvSpPr>
        <p:spPr bwMode="auto">
          <a:xfrm>
            <a:off x="701675" y="1908175"/>
            <a:ext cx="2382838" cy="205953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defRPr/>
            </a:pPr>
            <a:r>
              <a:rPr lang="ar-JO" sz="3200" b="0" dirty="0">
                <a:solidFill>
                  <a:srgbClr val="FAFD00"/>
                </a:solidFill>
                <a:latin typeface="Arial" panose="020B0604020202020204" pitchFamily="34" charset="0"/>
                <a:cs typeface="Arial" panose="020B0604020202020204" pitchFamily="34" charset="0"/>
              </a:rPr>
              <a:t>الشخص الرابع</a:t>
            </a:r>
          </a:p>
          <a:p>
            <a:pPr algn="ctr">
              <a:defRPr/>
            </a:pPr>
            <a:r>
              <a:rPr lang="ar-JO" sz="3200" b="0" dirty="0">
                <a:solidFill>
                  <a:srgbClr val="FAFD00"/>
                </a:solidFill>
                <a:latin typeface="Arial" panose="020B0604020202020204" pitchFamily="34" charset="0"/>
                <a:cs typeface="Arial" panose="020B0604020202020204" pitchFamily="34" charset="0"/>
              </a:rPr>
              <a:t>"من الاربع اشخاص "</a:t>
            </a:r>
          </a:p>
          <a:p>
            <a:pPr algn="ctr">
              <a:defRPr/>
            </a:pPr>
            <a:r>
              <a:rPr lang="ar-JO" sz="3200" b="0" dirty="0">
                <a:solidFill>
                  <a:srgbClr val="FAFD00"/>
                </a:solidFill>
                <a:latin typeface="Arial" panose="020B0604020202020204" pitchFamily="34" charset="0"/>
                <a:cs typeface="Arial" panose="020B0604020202020204" pitchFamily="34" charset="0"/>
              </a:rPr>
              <a:t>هو </a:t>
            </a:r>
            <a:endParaRPr lang="en-US" sz="3200" b="0" dirty="0">
              <a:solidFill>
                <a:srgbClr val="FAFD00"/>
              </a:solidFill>
              <a:latin typeface="Arial" panose="020B0604020202020204" pitchFamily="34" charset="0"/>
              <a:cs typeface="Arial" panose="020B0604020202020204" pitchFamily="34" charset="0"/>
            </a:endParaRPr>
          </a:p>
        </p:txBody>
      </p:sp>
      <p:sp>
        <p:nvSpPr>
          <p:cNvPr id="69636" name="Text Box 9"/>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sp>
        <p:nvSpPr>
          <p:cNvPr id="102413" name="Rectangle 13"/>
          <p:cNvSpPr>
            <a:spLocks noChangeArrowheads="1"/>
          </p:cNvSpPr>
          <p:nvPr/>
        </p:nvSpPr>
        <p:spPr bwMode="auto">
          <a:xfrm>
            <a:off x="8098485" y="6530102"/>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33</a:t>
            </a:r>
          </a:p>
        </p:txBody>
      </p:sp>
      <p:grpSp>
        <p:nvGrpSpPr>
          <p:cNvPr id="69638" name="Group 14"/>
          <p:cNvGrpSpPr>
            <a:grpSpLocks/>
          </p:cNvGrpSpPr>
          <p:nvPr/>
        </p:nvGrpSpPr>
        <p:grpSpPr bwMode="auto">
          <a:xfrm>
            <a:off x="519113" y="7938"/>
            <a:ext cx="939800" cy="1720850"/>
            <a:chOff x="327" y="5"/>
            <a:chExt cx="592" cy="1084"/>
          </a:xfrm>
        </p:grpSpPr>
        <p:sp>
          <p:nvSpPr>
            <p:cNvPr id="102415" name="Rectangle 15"/>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10600" b="0">
                  <a:solidFill>
                    <a:srgbClr val="FFFF00"/>
                  </a:solidFill>
                  <a:latin typeface="Arial" panose="020B0604020202020204" pitchFamily="34" charset="0"/>
                  <a:cs typeface="Arial" panose="020B0604020202020204" pitchFamily="34" charset="0"/>
                </a:rPr>
                <a:t>7</a:t>
              </a:r>
              <a:endParaRPr lang="en-US">
                <a:latin typeface="Arial" panose="020B0604020202020204" pitchFamily="34" charset="0"/>
                <a:cs typeface="Arial" panose="020B0604020202020204" pitchFamily="34" charset="0"/>
              </a:endParaRPr>
            </a:p>
          </p:txBody>
        </p:sp>
        <p:sp>
          <p:nvSpPr>
            <p:cNvPr id="102416" name="Line 16"/>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102417" name="Text Box 17"/>
          <p:cNvSpPr txBox="1">
            <a:spLocks noChangeArrowheads="1"/>
          </p:cNvSpPr>
          <p:nvPr/>
        </p:nvSpPr>
        <p:spPr bwMode="auto">
          <a:xfrm>
            <a:off x="1768475" y="47625"/>
            <a:ext cx="1993900" cy="274638"/>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defRPr/>
            </a:pPr>
            <a:r>
              <a:rPr lang="ar-JO" sz="1200" dirty="0">
                <a:solidFill>
                  <a:schemeClr val="tx1"/>
                </a:solidFill>
                <a:latin typeface="Arial" panose="020B0604020202020204" pitchFamily="34" charset="0"/>
                <a:cs typeface="Arial" panose="020B0604020202020204" pitchFamily="34" charset="0"/>
              </a:rPr>
              <a:t>يشوع1:1</a:t>
            </a:r>
            <a:endParaRPr lang="en-US" sz="800" u="sng"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Line 2"/>
          <p:cNvSpPr>
            <a:spLocks noChangeShapeType="1"/>
          </p:cNvSpPr>
          <p:nvPr/>
        </p:nvSpPr>
        <p:spPr bwMode="auto">
          <a:xfrm>
            <a:off x="787400" y="838200"/>
            <a:ext cx="40640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71682" name="Rectangle 3"/>
          <p:cNvSpPr>
            <a:spLocks noChangeArrowheads="1"/>
          </p:cNvSpPr>
          <p:nvPr/>
        </p:nvSpPr>
        <p:spPr bwMode="auto">
          <a:xfrm>
            <a:off x="698500" y="850900"/>
            <a:ext cx="7823200" cy="5097463"/>
          </a:xfrm>
          <a:prstGeom prst="rect">
            <a:avLst/>
          </a:prstGeom>
          <a:solidFill>
            <a:schemeClr val="accent2"/>
          </a:solidFill>
          <a:ln w="76200">
            <a:solidFill>
              <a:schemeClr val="accent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71684" name="Rectangle 5"/>
          <p:cNvSpPr>
            <a:spLocks noChangeArrowheads="1"/>
          </p:cNvSpPr>
          <p:nvPr/>
        </p:nvSpPr>
        <p:spPr bwMode="auto">
          <a:xfrm>
            <a:off x="1490663" y="1074738"/>
            <a:ext cx="71120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71685" name="Text Box 7"/>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sp>
        <p:nvSpPr>
          <p:cNvPr id="104459" name="Rectangle 11"/>
          <p:cNvSpPr>
            <a:spLocks noChangeArrowheads="1"/>
          </p:cNvSpPr>
          <p:nvPr/>
        </p:nvSpPr>
        <p:spPr bwMode="auto">
          <a:xfrm>
            <a:off x="8098485" y="6533277"/>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34</a:t>
            </a:r>
          </a:p>
        </p:txBody>
      </p:sp>
      <p:sp>
        <p:nvSpPr>
          <p:cNvPr id="104460" name="Text Box 12"/>
          <p:cNvSpPr txBox="1">
            <a:spLocks noChangeArrowheads="1"/>
          </p:cNvSpPr>
          <p:nvPr/>
        </p:nvSpPr>
        <p:spPr bwMode="auto">
          <a:xfrm>
            <a:off x="1768475" y="47625"/>
            <a:ext cx="1993900" cy="274638"/>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defRPr/>
            </a:pPr>
            <a:r>
              <a:rPr lang="ar-JO" sz="1200" dirty="0">
                <a:solidFill>
                  <a:schemeClr val="tx1"/>
                </a:solidFill>
                <a:latin typeface="Arial" panose="020B0604020202020204" pitchFamily="34" charset="0"/>
                <a:cs typeface="Arial" panose="020B0604020202020204" pitchFamily="34" charset="0"/>
              </a:rPr>
              <a:t>يشوع 1:1</a:t>
            </a:r>
            <a:endParaRPr lang="en-US" sz="800" u="sng" dirty="0">
              <a:solidFill>
                <a:srgbClr val="000000"/>
              </a:solidFill>
              <a:latin typeface="Arial" panose="020B0604020202020204" pitchFamily="34" charset="0"/>
              <a:cs typeface="Arial" panose="020B0604020202020204" pitchFamily="34" charset="0"/>
            </a:endParaRPr>
          </a:p>
        </p:txBody>
      </p:sp>
      <p:sp>
        <p:nvSpPr>
          <p:cNvPr id="9" name="Rectangle 4">
            <a:extLst>
              <a:ext uri="{FF2B5EF4-FFF2-40B4-BE49-F238E27FC236}">
                <a16:creationId xmlns:a16="http://schemas.microsoft.com/office/drawing/2014/main" id="{EA20FA9D-8A1A-C34D-8EDD-0C4748E7383E}"/>
              </a:ext>
            </a:extLst>
          </p:cNvPr>
          <p:cNvSpPr>
            <a:spLocks noChangeArrowheads="1"/>
          </p:cNvSpPr>
          <p:nvPr/>
        </p:nvSpPr>
        <p:spPr bwMode="auto">
          <a:xfrm>
            <a:off x="649288" y="950403"/>
            <a:ext cx="7781926" cy="5075748"/>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algn="ctr">
              <a:defRPr/>
            </a:pPr>
            <a:r>
              <a:rPr lang="ar-JO" sz="3600" dirty="0">
                <a:solidFill>
                  <a:srgbClr val="FAFD00"/>
                </a:solidFill>
                <a:latin typeface="Times" panose="02020603050405020304" pitchFamily="18" charset="0"/>
                <a:cs typeface="Times" panose="02020603050405020304" pitchFamily="18" charset="0"/>
              </a:rPr>
              <a:t>المواعيد التقريبية :</a:t>
            </a:r>
          </a:p>
          <a:p>
            <a:pPr algn="r">
              <a:defRPr/>
            </a:pPr>
            <a:endParaRPr lang="en-US" sz="3600" dirty="0">
              <a:solidFill>
                <a:srgbClr val="FAFD00"/>
              </a:solidFill>
              <a:latin typeface="Times" panose="02020603050405020304" pitchFamily="18" charset="0"/>
              <a:cs typeface="Times" panose="02020603050405020304" pitchFamily="18" charset="0"/>
            </a:endParaRPr>
          </a:p>
          <a:p>
            <a:pPr algn="r">
              <a:defRPr/>
            </a:pPr>
            <a:endParaRPr lang="ar-JO" sz="3600" dirty="0">
              <a:solidFill>
                <a:srgbClr val="FAFD00"/>
              </a:solidFill>
              <a:latin typeface="Times" panose="02020603050405020304" pitchFamily="18" charset="0"/>
              <a:cs typeface="Times" panose="02020603050405020304" pitchFamily="18" charset="0"/>
            </a:endParaRPr>
          </a:p>
          <a:p>
            <a:pPr algn="r">
              <a:defRPr/>
            </a:pPr>
            <a:r>
              <a:rPr lang="ar-JO" sz="3600" dirty="0">
                <a:solidFill>
                  <a:srgbClr val="FAFD00"/>
                </a:solidFill>
                <a:latin typeface="Times" panose="02020603050405020304" pitchFamily="18" charset="0"/>
                <a:cs typeface="Times" panose="02020603050405020304" pitchFamily="18" charset="0"/>
              </a:rPr>
              <a:t>أبراهيم – يوسف                             2000 ق.م</a:t>
            </a:r>
            <a:endParaRPr lang="en-US" sz="3600" dirty="0">
              <a:solidFill>
                <a:schemeClr val="hlink"/>
              </a:solidFill>
              <a:latin typeface="Times" panose="02020603050405020304" pitchFamily="18" charset="0"/>
              <a:cs typeface="Times" panose="02020603050405020304" pitchFamily="18" charset="0"/>
            </a:endParaRPr>
          </a:p>
          <a:p>
            <a:pPr algn="r">
              <a:defRPr/>
            </a:pPr>
            <a:endParaRPr lang="en-US" sz="3600" dirty="0">
              <a:solidFill>
                <a:srgbClr val="FAFD00"/>
              </a:solidFill>
              <a:latin typeface="Times" panose="02020603050405020304" pitchFamily="18" charset="0"/>
              <a:cs typeface="Times" panose="02020603050405020304" pitchFamily="18" charset="0"/>
            </a:endParaRPr>
          </a:p>
          <a:p>
            <a:pPr algn="r" rtl="1">
              <a:defRPr/>
            </a:pPr>
            <a:r>
              <a:rPr lang="ar-JO" sz="3600" dirty="0">
                <a:solidFill>
                  <a:schemeClr val="hlink"/>
                </a:solidFill>
                <a:latin typeface="Times" panose="02020603050405020304" pitchFamily="18" charset="0"/>
                <a:cs typeface="Times" panose="02020603050405020304" pitchFamily="18" charset="0"/>
              </a:rPr>
              <a:t>موسى – يشوع                              1500 ق.م</a:t>
            </a:r>
            <a:endParaRPr lang="en-US" sz="3600" dirty="0">
              <a:solidFill>
                <a:srgbClr val="FAFD00"/>
              </a:solidFill>
              <a:latin typeface="Times" panose="02020603050405020304" pitchFamily="18" charset="0"/>
              <a:cs typeface="Times" panose="02020603050405020304" pitchFamily="18" charset="0"/>
            </a:endParaRPr>
          </a:p>
          <a:p>
            <a:pPr algn="r">
              <a:defRPr/>
            </a:pPr>
            <a:endParaRPr lang="en-US" sz="3600" dirty="0">
              <a:solidFill>
                <a:srgbClr val="FAFD00"/>
              </a:solidFill>
              <a:latin typeface="Times" panose="02020603050405020304" pitchFamily="18" charset="0"/>
              <a:cs typeface="Times" panose="02020603050405020304" pitchFamily="18" charset="0"/>
            </a:endParaRPr>
          </a:p>
          <a:p>
            <a:pPr algn="r">
              <a:defRPr/>
            </a:pPr>
            <a:endParaRPr lang="en-US" sz="3600" dirty="0">
              <a:solidFill>
                <a:srgbClr val="FAFD00"/>
              </a:solidFill>
              <a:latin typeface="Times" panose="02020603050405020304" pitchFamily="18" charset="0"/>
              <a:cs typeface="Times" panose="02020603050405020304" pitchFamily="18" charset="0"/>
            </a:endParaRPr>
          </a:p>
          <a:p>
            <a:pPr algn="r">
              <a:defRPr/>
            </a:pPr>
            <a:endParaRPr lang="en-US" sz="3600" dirty="0">
              <a:solidFill>
                <a:srgbClr val="FAFD00"/>
              </a:solidFill>
              <a:latin typeface="Times" panose="02020603050405020304" pitchFamily="18" charset="0"/>
              <a:cs typeface="Times"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100000">
                                          <p:val>
                                            <p:strVal val="#ppt_x"/>
                                          </p:val>
                                        </p:tav>
                                      </p:tavLst>
                                    </p:anim>
                                    <p:anim calcmode="lin" valueType="num">
                                      <p:cBhvr>
                                        <p:cTn id="8" dur="500" fill="hold"/>
                                        <p:tgtEl>
                                          <p:spTgt spid="9"/>
                                        </p:tgtEl>
                                        <p:attrNameLst>
                                          <p:attrName>ppt_y</p:attrName>
                                        </p:attrNameLst>
                                      </p:cBhvr>
                                      <p:tavLst>
                                        <p:tav tm="0">
                                          <p:val>
                                            <p:strVal val="#ppt_y-#ppt_h/2"/>
                                          </p:val>
                                        </p:tav>
                                        <p:tav tm="100000">
                                          <p:val>
                                            <p:strVal val="#ppt_y"/>
                                          </p:val>
                                        </p:tav>
                                      </p:tavLst>
                                    </p:anim>
                                    <p:anim calcmode="lin" valueType="num">
                                      <p:cBhvr>
                                        <p:cTn id="9" dur="500" fill="hold"/>
                                        <p:tgtEl>
                                          <p:spTgt spid="9"/>
                                        </p:tgtEl>
                                        <p:attrNameLst>
                                          <p:attrName>ppt_w</p:attrName>
                                        </p:attrNameLst>
                                      </p:cBhvr>
                                      <p:tavLst>
                                        <p:tav tm="0">
                                          <p:val>
                                            <p:strVal val="#ppt_w"/>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Group 4"/>
          <p:cNvGrpSpPr>
            <a:grpSpLocks/>
          </p:cNvGrpSpPr>
          <p:nvPr/>
        </p:nvGrpSpPr>
        <p:grpSpPr bwMode="auto">
          <a:xfrm>
            <a:off x="2425700" y="1531938"/>
            <a:ext cx="4362450" cy="3598862"/>
            <a:chOff x="1512" y="1397"/>
            <a:chExt cx="2748" cy="2267"/>
          </a:xfrm>
        </p:grpSpPr>
        <p:sp>
          <p:nvSpPr>
            <p:cNvPr id="6157" name="Rectangle 5"/>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76806" name="Rectangle 6"/>
            <p:cNvSpPr>
              <a:spLocks noChangeArrowheads="1"/>
            </p:cNvSpPr>
            <p:nvPr/>
          </p:nvSpPr>
          <p:spPr bwMode="auto">
            <a:xfrm>
              <a:off x="1592" y="1431"/>
              <a:ext cx="736" cy="173"/>
            </a:xfrm>
            <a:prstGeom prst="rect">
              <a:avLst/>
            </a:prstGeom>
            <a:noFill/>
            <a:ln w="9525">
              <a:noFill/>
              <a:miter lim="800000"/>
              <a:headEnd/>
              <a:tailEnd/>
            </a:ln>
          </p:spPr>
          <p:txBody>
            <a:bodyPr wrap="none" lIns="0" tIns="0" rIns="0" bIns="0">
              <a:spAutoFit/>
            </a:bodyPr>
            <a:lstStyle/>
            <a:p>
              <a:pPr algn="ctr" rtl="1">
                <a:defRPr/>
              </a:pPr>
              <a:r>
                <a:rPr lang="en-US" sz="1800" b="0" dirty="0">
                  <a:solidFill>
                    <a:srgbClr val="790015"/>
                  </a:solidFill>
                  <a:latin typeface="Arial" panose="020B0604020202020204" pitchFamily="34" charset="0"/>
                  <a:cs typeface="Arial" panose="020B0604020202020204" pitchFamily="34" charset="0"/>
                </a:rPr>
                <a:t>ABRAHAM</a:t>
              </a:r>
              <a:endParaRPr lang="en-US" sz="2800" b="0"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159" name="Rectangle 7"/>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160" name="AutoShape 8"/>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p>
              <a:pPr algn="r" rtl="1"/>
              <a:endParaRPr lang="en-US" dirty="0">
                <a:latin typeface="Arial" panose="020B0604020202020204" pitchFamily="34" charset="0"/>
                <a:cs typeface="Arial" panose="020B0604020202020204" pitchFamily="34" charset="0"/>
              </a:endParaRPr>
            </a:p>
          </p:txBody>
        </p:sp>
        <p:sp>
          <p:nvSpPr>
            <p:cNvPr id="6161" name="Rectangle 9"/>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76810" name="Rectangle 10"/>
            <p:cNvSpPr>
              <a:spLocks noChangeArrowheads="1"/>
            </p:cNvSpPr>
            <p:nvPr/>
          </p:nvSpPr>
          <p:spPr bwMode="auto">
            <a:xfrm>
              <a:off x="1711" y="1399"/>
              <a:ext cx="323" cy="174"/>
            </a:xfrm>
            <a:prstGeom prst="rect">
              <a:avLst/>
            </a:prstGeom>
            <a:noFill/>
            <a:ln w="9525">
              <a:noFill/>
              <a:miter lim="800000"/>
              <a:headEnd/>
              <a:tailEnd/>
            </a:ln>
          </p:spPr>
          <p:txBody>
            <a:bodyPr wrap="none" lIns="0" tIns="0" rIns="0" bIns="0">
              <a:spAutoFit/>
            </a:bodyPr>
            <a:lstStyle/>
            <a:p>
              <a:pPr algn="ctr" rtl="1">
                <a:defRPr/>
              </a:pPr>
              <a:r>
                <a:rPr lang="ar-JO" sz="1800" dirty="0">
                  <a:solidFill>
                    <a:srgbClr val="790015"/>
                  </a:solidFill>
                  <a:latin typeface="Arial" panose="020B0604020202020204" pitchFamily="34" charset="0"/>
                  <a:cs typeface="Arial" panose="020B0604020202020204" pitchFamily="34" charset="0"/>
                </a:rPr>
                <a:t>الخليقة</a:t>
              </a:r>
              <a:endParaRPr lang="en-US" sz="2800"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163" name="Line 11"/>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sp>
          <p:nvSpPr>
            <p:cNvPr id="6164" name="Line 12"/>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sp>
          <p:nvSpPr>
            <p:cNvPr id="6165" name="Rectangle 13"/>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76814" name="Rectangle 14"/>
            <p:cNvSpPr>
              <a:spLocks noChangeArrowheads="1"/>
            </p:cNvSpPr>
            <p:nvPr/>
          </p:nvSpPr>
          <p:spPr bwMode="auto">
            <a:xfrm>
              <a:off x="1735" y="1606"/>
              <a:ext cx="736" cy="173"/>
            </a:xfrm>
            <a:prstGeom prst="rect">
              <a:avLst/>
            </a:prstGeom>
            <a:noFill/>
            <a:ln w="9525">
              <a:noFill/>
              <a:miter lim="800000"/>
              <a:headEnd/>
              <a:tailEnd/>
            </a:ln>
          </p:spPr>
          <p:txBody>
            <a:bodyPr wrap="none" lIns="0" tIns="0" rIns="0" bIns="0">
              <a:spAutoFit/>
            </a:bodyPr>
            <a:lstStyle/>
            <a:p>
              <a:pPr algn="ctr" rtl="1">
                <a:defRPr/>
              </a:pPr>
              <a:r>
                <a:rPr lang="en-US" sz="1800" b="0">
                  <a:solidFill>
                    <a:srgbClr val="790015"/>
                  </a:solidFill>
                  <a:latin typeface="Arial" panose="020B0604020202020204" pitchFamily="34" charset="0"/>
                  <a:cs typeface="Arial" panose="020B0604020202020204" pitchFamily="34" charset="0"/>
                </a:rPr>
                <a:t>ABRAHAM</a:t>
              </a:r>
              <a:endParaRPr lang="en-US" sz="2800" b="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167" name="Rectangle 15"/>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168" name="AutoShape 16"/>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169" name="Rectangle 17"/>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76818" name="Rectangle 18"/>
            <p:cNvSpPr>
              <a:spLocks noChangeArrowheads="1"/>
            </p:cNvSpPr>
            <p:nvPr/>
          </p:nvSpPr>
          <p:spPr bwMode="auto">
            <a:xfrm>
              <a:off x="1846" y="1566"/>
              <a:ext cx="325" cy="174"/>
            </a:xfrm>
            <a:prstGeom prst="rect">
              <a:avLst/>
            </a:prstGeom>
            <a:noFill/>
            <a:ln w="9525">
              <a:noFill/>
              <a:miter lim="800000"/>
              <a:headEnd/>
              <a:tailEnd/>
            </a:ln>
          </p:spPr>
          <p:txBody>
            <a:bodyPr wrap="none" lIns="0" tIns="0" rIns="0" bIns="0">
              <a:spAutoFit/>
            </a:bodyPr>
            <a:lstStyle/>
            <a:p>
              <a:pPr algn="ctr" rtl="1">
                <a:defRPr/>
              </a:pPr>
              <a:r>
                <a:rPr lang="ar-JO" sz="1800" dirty="0">
                  <a:solidFill>
                    <a:srgbClr val="790015"/>
                  </a:solidFill>
                  <a:latin typeface="Arial" panose="020B0604020202020204" pitchFamily="34" charset="0"/>
                  <a:cs typeface="Arial" panose="020B0604020202020204" pitchFamily="34" charset="0"/>
                </a:rPr>
                <a:t>ابراهيم</a:t>
              </a:r>
              <a:endParaRPr lang="en-US" sz="2800"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171" name="Line 19"/>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sp>
          <p:nvSpPr>
            <p:cNvPr id="6172" name="Line 20"/>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sp>
          <p:nvSpPr>
            <p:cNvPr id="6173" name="Rectangle 21"/>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76822" name="Rectangle 22"/>
            <p:cNvSpPr>
              <a:spLocks noChangeArrowheads="1"/>
            </p:cNvSpPr>
            <p:nvPr/>
          </p:nvSpPr>
          <p:spPr bwMode="auto">
            <a:xfrm>
              <a:off x="1878" y="1767"/>
              <a:ext cx="736" cy="173"/>
            </a:xfrm>
            <a:prstGeom prst="rect">
              <a:avLst/>
            </a:prstGeom>
            <a:noFill/>
            <a:ln w="9525">
              <a:noFill/>
              <a:miter lim="800000"/>
              <a:headEnd/>
              <a:tailEnd/>
            </a:ln>
          </p:spPr>
          <p:txBody>
            <a:bodyPr wrap="none" lIns="0" tIns="0" rIns="0" bIns="0">
              <a:spAutoFit/>
            </a:bodyPr>
            <a:lstStyle/>
            <a:p>
              <a:pPr algn="ctr" rtl="1">
                <a:defRPr/>
              </a:pPr>
              <a:r>
                <a:rPr lang="en-US" sz="1800" b="0">
                  <a:solidFill>
                    <a:srgbClr val="790015"/>
                  </a:solidFill>
                  <a:latin typeface="Arial" panose="020B0604020202020204" pitchFamily="34" charset="0"/>
                  <a:cs typeface="Arial" panose="020B0604020202020204" pitchFamily="34" charset="0"/>
                </a:rPr>
                <a:t>ABRAHAM</a:t>
              </a:r>
              <a:endParaRPr lang="en-US" sz="2800" b="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175" name="Rectangle 23"/>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176" name="AutoShape 24"/>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177" name="Rectangle 25"/>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76826" name="Rectangle 26"/>
            <p:cNvSpPr>
              <a:spLocks noChangeArrowheads="1"/>
            </p:cNvSpPr>
            <p:nvPr/>
          </p:nvSpPr>
          <p:spPr bwMode="auto">
            <a:xfrm>
              <a:off x="1994" y="1735"/>
              <a:ext cx="304" cy="174"/>
            </a:xfrm>
            <a:prstGeom prst="rect">
              <a:avLst/>
            </a:prstGeom>
            <a:noFill/>
            <a:ln w="9525">
              <a:noFill/>
              <a:miter lim="800000"/>
              <a:headEnd/>
              <a:tailEnd/>
            </a:ln>
          </p:spPr>
          <p:txBody>
            <a:bodyPr wrap="none" lIns="0" tIns="0" rIns="0" bIns="0">
              <a:spAutoFit/>
            </a:bodyPr>
            <a:lstStyle/>
            <a:p>
              <a:pPr algn="ctr" rtl="1">
                <a:defRPr/>
              </a:pPr>
              <a:r>
                <a:rPr lang="ar-JO" sz="1800" dirty="0">
                  <a:solidFill>
                    <a:srgbClr val="790015"/>
                  </a:solidFill>
                  <a:latin typeface="Arial" panose="020B0604020202020204" pitchFamily="34" charset="0"/>
                  <a:cs typeface="Arial" panose="020B0604020202020204" pitchFamily="34" charset="0"/>
                </a:rPr>
                <a:t>يوسف</a:t>
              </a:r>
              <a:endParaRPr lang="en-US" sz="2800"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179" name="Line 27"/>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sp>
          <p:nvSpPr>
            <p:cNvPr id="6180" name="Line 28"/>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sp>
          <p:nvSpPr>
            <p:cNvPr id="6181" name="Rectangle 29"/>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182" name="AutoShape 30"/>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183" name="Rectangle 31"/>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76832" name="Rectangle 32"/>
            <p:cNvSpPr>
              <a:spLocks noChangeArrowheads="1"/>
            </p:cNvSpPr>
            <p:nvPr/>
          </p:nvSpPr>
          <p:spPr bwMode="auto">
            <a:xfrm>
              <a:off x="2182" y="1896"/>
              <a:ext cx="296" cy="174"/>
            </a:xfrm>
            <a:prstGeom prst="rect">
              <a:avLst/>
            </a:prstGeom>
            <a:noFill/>
            <a:ln w="9525">
              <a:noFill/>
              <a:miter lim="800000"/>
              <a:headEnd/>
              <a:tailEnd/>
            </a:ln>
          </p:spPr>
          <p:txBody>
            <a:bodyPr wrap="none" lIns="0" tIns="0" rIns="0" bIns="0">
              <a:spAutoFit/>
            </a:bodyPr>
            <a:lstStyle/>
            <a:p>
              <a:pPr algn="ctr" rtl="1">
                <a:defRPr/>
              </a:pPr>
              <a:r>
                <a:rPr lang="ar-JO" sz="1800" dirty="0">
                  <a:solidFill>
                    <a:srgbClr val="790015"/>
                  </a:solidFill>
                  <a:latin typeface="Arial" panose="020B0604020202020204" pitchFamily="34" charset="0"/>
                  <a:cs typeface="Arial" panose="020B0604020202020204" pitchFamily="34" charset="0"/>
                </a:rPr>
                <a:t>موسى</a:t>
              </a:r>
              <a:endParaRPr lang="en-US" sz="2800"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185" name="Line 33"/>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sp>
          <p:nvSpPr>
            <p:cNvPr id="6186" name="Line 34"/>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sp>
          <p:nvSpPr>
            <p:cNvPr id="6187" name="Rectangle 35"/>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188" name="AutoShape 36"/>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189" name="Rectangle 37"/>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76838" name="Rectangle 38"/>
            <p:cNvSpPr>
              <a:spLocks noChangeArrowheads="1"/>
            </p:cNvSpPr>
            <p:nvPr/>
          </p:nvSpPr>
          <p:spPr bwMode="auto">
            <a:xfrm>
              <a:off x="2325" y="2071"/>
              <a:ext cx="273" cy="174"/>
            </a:xfrm>
            <a:prstGeom prst="rect">
              <a:avLst/>
            </a:prstGeom>
            <a:noFill/>
            <a:ln w="9525">
              <a:noFill/>
              <a:miter lim="800000"/>
              <a:headEnd/>
              <a:tailEnd/>
            </a:ln>
          </p:spPr>
          <p:txBody>
            <a:bodyPr wrap="none" lIns="0" tIns="0" rIns="0" bIns="0">
              <a:spAutoFit/>
            </a:bodyPr>
            <a:lstStyle/>
            <a:p>
              <a:pPr algn="ctr" rtl="1">
                <a:defRPr/>
              </a:pPr>
              <a:r>
                <a:rPr lang="ar-JO" sz="1800" dirty="0">
                  <a:solidFill>
                    <a:srgbClr val="790015"/>
                  </a:solidFill>
                  <a:latin typeface="Arial" panose="020B0604020202020204" pitchFamily="34" charset="0"/>
                  <a:cs typeface="Arial" panose="020B0604020202020204" pitchFamily="34" charset="0"/>
                </a:rPr>
                <a:t>يشوع</a:t>
              </a:r>
              <a:endParaRPr lang="en-US" sz="2800"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191" name="Line 39"/>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sp>
          <p:nvSpPr>
            <p:cNvPr id="6192" name="Rectangle 40"/>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193" name="AutoShape 41"/>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194" name="Rectangle 42"/>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76843" name="Rectangle 43"/>
            <p:cNvSpPr>
              <a:spLocks noChangeArrowheads="1"/>
            </p:cNvSpPr>
            <p:nvPr/>
          </p:nvSpPr>
          <p:spPr bwMode="auto">
            <a:xfrm>
              <a:off x="2412" y="2233"/>
              <a:ext cx="372" cy="174"/>
            </a:xfrm>
            <a:prstGeom prst="rect">
              <a:avLst/>
            </a:prstGeom>
            <a:noFill/>
            <a:ln w="9525">
              <a:noFill/>
              <a:miter lim="800000"/>
              <a:headEnd/>
              <a:tailEnd/>
            </a:ln>
          </p:spPr>
          <p:txBody>
            <a:bodyPr wrap="none" lIns="0" tIns="0" rIns="0" bIns="0">
              <a:spAutoFit/>
            </a:bodyPr>
            <a:lstStyle/>
            <a:p>
              <a:pPr algn="ctr" rtl="1">
                <a:defRPr/>
              </a:pPr>
              <a:r>
                <a:rPr lang="ar-JO" sz="1800" dirty="0">
                  <a:solidFill>
                    <a:srgbClr val="790015"/>
                  </a:solidFill>
                  <a:latin typeface="Arial" panose="020B0604020202020204" pitchFamily="34" charset="0"/>
                  <a:cs typeface="Arial" panose="020B0604020202020204" pitchFamily="34" charset="0"/>
                </a:rPr>
                <a:t>الفوضى</a:t>
              </a:r>
              <a:endParaRPr lang="en-US" sz="2800"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196" name="Line 44"/>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sp>
          <p:nvSpPr>
            <p:cNvPr id="6197" name="Rectangle 45"/>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198" name="AutoShape 46"/>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199" name="Rectangle 47"/>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76848" name="Rectangle 48"/>
            <p:cNvSpPr>
              <a:spLocks noChangeArrowheads="1"/>
            </p:cNvSpPr>
            <p:nvPr/>
          </p:nvSpPr>
          <p:spPr bwMode="auto">
            <a:xfrm>
              <a:off x="2598" y="2416"/>
              <a:ext cx="313" cy="174"/>
            </a:xfrm>
            <a:prstGeom prst="rect">
              <a:avLst/>
            </a:prstGeom>
            <a:noFill/>
            <a:ln w="9525">
              <a:noFill/>
              <a:miter lim="800000"/>
              <a:headEnd/>
              <a:tailEnd/>
            </a:ln>
          </p:spPr>
          <p:txBody>
            <a:bodyPr wrap="none" lIns="0" tIns="0" rIns="0" bIns="0">
              <a:spAutoFit/>
            </a:bodyPr>
            <a:lstStyle/>
            <a:p>
              <a:pPr algn="ctr" rtl="1">
                <a:defRPr/>
              </a:pPr>
              <a:r>
                <a:rPr lang="ar-JO" sz="1800" dirty="0">
                  <a:solidFill>
                    <a:srgbClr val="790015"/>
                  </a:solidFill>
                  <a:latin typeface="Arial" panose="020B0604020202020204" pitchFamily="34" charset="0"/>
                  <a:cs typeface="Arial" panose="020B0604020202020204" pitchFamily="34" charset="0"/>
                </a:rPr>
                <a:t>الملكية</a:t>
              </a:r>
              <a:endParaRPr lang="en-US" sz="2800"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201" name="Line 49"/>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sp>
          <p:nvSpPr>
            <p:cNvPr id="6202" name="Rectangle 50"/>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203" name="AutoShape 51"/>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204" name="Rectangle 52"/>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76853" name="Rectangle 53"/>
            <p:cNvSpPr>
              <a:spLocks noChangeArrowheads="1"/>
            </p:cNvSpPr>
            <p:nvPr/>
          </p:nvSpPr>
          <p:spPr bwMode="auto">
            <a:xfrm>
              <a:off x="2742" y="2591"/>
              <a:ext cx="278" cy="174"/>
            </a:xfrm>
            <a:prstGeom prst="rect">
              <a:avLst/>
            </a:prstGeom>
            <a:noFill/>
            <a:ln w="9525">
              <a:noFill/>
              <a:miter lim="800000"/>
              <a:headEnd/>
              <a:tailEnd/>
            </a:ln>
          </p:spPr>
          <p:txBody>
            <a:bodyPr wrap="none" lIns="0" tIns="0" rIns="0" bIns="0">
              <a:spAutoFit/>
            </a:bodyPr>
            <a:lstStyle/>
            <a:p>
              <a:pPr algn="ctr" rtl="1">
                <a:defRPr/>
              </a:pPr>
              <a:r>
                <a:rPr lang="ar-JO" sz="1800" dirty="0">
                  <a:solidFill>
                    <a:srgbClr val="790015"/>
                  </a:solidFill>
                  <a:latin typeface="Arial" panose="020B0604020202020204" pitchFamily="34" charset="0"/>
                  <a:cs typeface="Arial" panose="020B0604020202020204" pitchFamily="34" charset="0"/>
                </a:rPr>
                <a:t>السبي</a:t>
              </a:r>
              <a:endParaRPr lang="en-US" sz="2800"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206" name="Line 54"/>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sp>
          <p:nvSpPr>
            <p:cNvPr id="6207" name="Line 55"/>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sp>
          <p:nvSpPr>
            <p:cNvPr id="6208" name="Rectangle 56"/>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209" name="AutoShape 57"/>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210" name="Rectangle 58"/>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76859" name="Rectangle 59"/>
            <p:cNvSpPr>
              <a:spLocks noChangeArrowheads="1"/>
            </p:cNvSpPr>
            <p:nvPr/>
          </p:nvSpPr>
          <p:spPr bwMode="auto">
            <a:xfrm>
              <a:off x="2885" y="2777"/>
              <a:ext cx="333" cy="174"/>
            </a:xfrm>
            <a:prstGeom prst="rect">
              <a:avLst/>
            </a:prstGeom>
            <a:noFill/>
            <a:ln w="9525">
              <a:noFill/>
              <a:miter lim="800000"/>
              <a:headEnd/>
              <a:tailEnd/>
            </a:ln>
          </p:spPr>
          <p:txBody>
            <a:bodyPr wrap="none" lIns="0" tIns="0" rIns="0" bIns="0">
              <a:spAutoFit/>
            </a:bodyPr>
            <a:lstStyle/>
            <a:p>
              <a:pPr algn="ctr" rtl="1">
                <a:defRPr/>
              </a:pPr>
              <a:r>
                <a:rPr lang="ar-JO" sz="1800" dirty="0">
                  <a:solidFill>
                    <a:srgbClr val="790015"/>
                  </a:solidFill>
                  <a:latin typeface="Arial" panose="020B0604020202020204" pitchFamily="34" charset="0"/>
                  <a:cs typeface="Arial" panose="020B0604020202020204" pitchFamily="34" charset="0"/>
                </a:rPr>
                <a:t>الصمت</a:t>
              </a:r>
              <a:endParaRPr lang="en-US" sz="2800"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212" name="Line 60"/>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sp>
          <p:nvSpPr>
            <p:cNvPr id="6213" name="Line 61"/>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sp>
          <p:nvSpPr>
            <p:cNvPr id="6214" name="Rectangle 62"/>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215" name="AutoShape 63"/>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216" name="Rectangle 64"/>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grpSp>
          <p:nvGrpSpPr>
            <p:cNvPr id="6217" name="Group 65"/>
            <p:cNvGrpSpPr>
              <a:grpSpLocks/>
            </p:cNvGrpSpPr>
            <p:nvPr/>
          </p:nvGrpSpPr>
          <p:grpSpPr bwMode="auto">
            <a:xfrm>
              <a:off x="2974" y="2965"/>
              <a:ext cx="586" cy="281"/>
              <a:chOff x="3062" y="3101"/>
              <a:chExt cx="586" cy="281"/>
            </a:xfrm>
          </p:grpSpPr>
          <p:sp>
            <p:nvSpPr>
              <p:cNvPr id="76866" name="Rectangle 66"/>
              <p:cNvSpPr>
                <a:spLocks noChangeArrowheads="1"/>
              </p:cNvSpPr>
              <p:nvPr/>
            </p:nvSpPr>
            <p:spPr bwMode="auto">
              <a:xfrm>
                <a:off x="3062" y="3112"/>
                <a:ext cx="187" cy="269"/>
              </a:xfrm>
              <a:prstGeom prst="rect">
                <a:avLst/>
              </a:prstGeom>
              <a:noFill/>
              <a:ln w="9525">
                <a:noFill/>
                <a:miter lim="800000"/>
                <a:headEnd/>
                <a:tailEnd/>
              </a:ln>
            </p:spPr>
            <p:txBody>
              <a:bodyPr wrap="none" lIns="0" tIns="0" rIns="0" bIns="0">
                <a:spAutoFit/>
              </a:bodyPr>
              <a:lstStyle/>
              <a:p>
                <a:pPr algn="ctr" rtl="1">
                  <a:defRPr/>
                </a:pPr>
                <a:r>
                  <a:rPr lang="en-US" sz="2800">
                    <a:solidFill>
                      <a:schemeClr val="accent1"/>
                    </a:solidFill>
                    <a:latin typeface="Arial" panose="020B0604020202020204" pitchFamily="34" charset="0"/>
                    <a:cs typeface="Arial" panose="020B0604020202020204" pitchFamily="34" charset="0"/>
                  </a:rPr>
                  <a:t>   </a:t>
                </a:r>
                <a:endParaRPr lang="en-US" sz="4000">
                  <a:solidFill>
                    <a:schemeClr val="accent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6867" name="Rectangle 67"/>
              <p:cNvSpPr>
                <a:spLocks noChangeArrowheads="1"/>
              </p:cNvSpPr>
              <p:nvPr/>
            </p:nvSpPr>
            <p:spPr bwMode="auto">
              <a:xfrm>
                <a:off x="3109" y="3101"/>
                <a:ext cx="539" cy="281"/>
              </a:xfrm>
              <a:prstGeom prst="rect">
                <a:avLst/>
              </a:prstGeom>
              <a:noFill/>
              <a:ln w="9525">
                <a:noFill/>
                <a:miter lim="800000"/>
                <a:headEnd/>
                <a:tailEnd/>
              </a:ln>
            </p:spPr>
            <p:txBody>
              <a:bodyPr wrap="none" lIns="0" tIns="0" rIns="0" bIns="0">
                <a:spAutoFit/>
              </a:bodyPr>
              <a:lstStyle/>
              <a:p>
                <a:pPr algn="ctr" rtl="1">
                  <a:defRPr/>
                </a:pPr>
                <a:r>
                  <a:rPr lang="ar-JO" sz="2900" dirty="0">
                    <a:solidFill>
                      <a:schemeClr val="accent1"/>
                    </a:solidFill>
                    <a:latin typeface="Arial" panose="020B0604020202020204" pitchFamily="34" charset="0"/>
                    <a:cs typeface="Arial" panose="020B0604020202020204" pitchFamily="34" charset="0"/>
                  </a:rPr>
                  <a:t>المسيح</a:t>
                </a:r>
                <a:endParaRPr lang="en-US" sz="4000" dirty="0">
                  <a:solidFill>
                    <a:schemeClr val="accent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pSp>
        <p:sp>
          <p:nvSpPr>
            <p:cNvPr id="6218" name="Line 68"/>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sp>
          <p:nvSpPr>
            <p:cNvPr id="6219" name="Line 69"/>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grpSp>
      <p:sp>
        <p:nvSpPr>
          <p:cNvPr id="76803" name="AutoShape 3"/>
          <p:cNvSpPr>
            <a:spLocks noChangeArrowheads="1"/>
          </p:cNvSpPr>
          <p:nvPr/>
        </p:nvSpPr>
        <p:spPr bwMode="auto">
          <a:xfrm rot="-1440000">
            <a:off x="2036324" y="2802631"/>
            <a:ext cx="1517650" cy="660400"/>
          </a:xfrm>
          <a:prstGeom prst="rightArrow">
            <a:avLst>
              <a:gd name="adj1" fmla="val 75000"/>
              <a:gd name="adj2" fmla="val 114914"/>
            </a:avLst>
          </a:prstGeom>
          <a:gradFill rotWithShape="0">
            <a:gsLst>
              <a:gs pos="0">
                <a:srgbClr val="004C00"/>
              </a:gs>
              <a:gs pos="50000">
                <a:srgbClr val="00FF00"/>
              </a:gs>
              <a:gs pos="100000">
                <a:srgbClr val="004C00"/>
              </a:gs>
            </a:gsLst>
            <a:lin ang="5400000" scaled="1"/>
          </a:gradFill>
          <a:ln w="50800">
            <a:solidFill>
              <a:schemeClr val="bg2"/>
            </a:solidFill>
            <a:miter lim="800000"/>
            <a:headEnd/>
            <a:tailEnd/>
          </a:ln>
        </p:spPr>
        <p:txBody>
          <a:bodyPr wrap="none" anchor="ctr"/>
          <a:lstStyle/>
          <a:p>
            <a:pPr algn="r" rtl="1"/>
            <a:endParaRPr lang="en-US">
              <a:latin typeface="Arial" panose="020B0604020202020204" pitchFamily="34" charset="0"/>
              <a:cs typeface="Arial" panose="020B0604020202020204" pitchFamily="34" charset="0"/>
            </a:endParaRPr>
          </a:p>
        </p:txBody>
      </p:sp>
      <p:sp>
        <p:nvSpPr>
          <p:cNvPr id="76871" name="Text Box 71"/>
          <p:cNvSpPr txBox="1">
            <a:spLocks noChangeArrowheads="1"/>
          </p:cNvSpPr>
          <p:nvPr/>
        </p:nvSpPr>
        <p:spPr bwMode="auto">
          <a:xfrm>
            <a:off x="1763713" y="23813"/>
            <a:ext cx="1993900" cy="3048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lgn="r" rtl="1">
              <a:spcBef>
                <a:spcPct val="50000"/>
              </a:spcBef>
              <a:defRPr/>
            </a:pPr>
            <a:r>
              <a:rPr lang="ar-JO" sz="1400" dirty="0">
                <a:solidFill>
                  <a:schemeClr val="tx1"/>
                </a:solidFill>
                <a:latin typeface="Arial" panose="020B0604020202020204" pitchFamily="34" charset="0"/>
                <a:cs typeface="Arial" panose="020B0604020202020204" pitchFamily="34" charset="0"/>
              </a:rPr>
              <a:t>يشوع 1:1</a:t>
            </a:r>
            <a:endParaRPr lang="en-US" sz="1400" u="sng" dirty="0">
              <a:solidFill>
                <a:srgbClr val="000000"/>
              </a:solidFill>
              <a:latin typeface="Arial" panose="020B0604020202020204" pitchFamily="34" charset="0"/>
              <a:cs typeface="Arial" panose="020B0604020202020204" pitchFamily="34" charset="0"/>
            </a:endParaRPr>
          </a:p>
        </p:txBody>
      </p:sp>
      <p:sp>
        <p:nvSpPr>
          <p:cNvPr id="6148" name="Text Box 72"/>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rtl="1">
              <a:spcBef>
                <a:spcPct val="50000"/>
              </a:spcBef>
            </a:pPr>
            <a:r>
              <a:rPr lang="en-US" sz="2000" b="0">
                <a:solidFill>
                  <a:srgbClr val="FFA27C"/>
                </a:solidFill>
                <a:latin typeface="Arial" panose="020B0604020202020204" pitchFamily="34" charset="0"/>
                <a:cs typeface="Arial" panose="020B0604020202020204" pitchFamily="34" charset="0"/>
              </a:rPr>
              <a:t> </a:t>
            </a:r>
          </a:p>
        </p:txBody>
      </p:sp>
      <p:sp>
        <p:nvSpPr>
          <p:cNvPr id="76881" name="Rectangle 81"/>
          <p:cNvSpPr>
            <a:spLocks noChangeArrowheads="1"/>
          </p:cNvSpPr>
          <p:nvPr/>
        </p:nvSpPr>
        <p:spPr bwMode="auto">
          <a:xfrm>
            <a:off x="8098485" y="6530102"/>
            <a:ext cx="325730" cy="246221"/>
          </a:xfrm>
          <a:prstGeom prst="rect">
            <a:avLst/>
          </a:prstGeom>
          <a:noFill/>
          <a:ln w="12700">
            <a:noFill/>
            <a:miter lim="800000"/>
            <a:headEnd/>
            <a:tailEnd/>
          </a:ln>
          <a:effectLst/>
        </p:spPr>
        <p:txBody>
          <a:bodyPr wrap="none" anchor="ctr">
            <a:spAutoFit/>
          </a:bodyPr>
          <a:lstStyle/>
          <a:p>
            <a:pPr algn="ctr" rtl="1">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02</a:t>
            </a:r>
          </a:p>
        </p:txBody>
      </p:sp>
      <p:sp>
        <p:nvSpPr>
          <p:cNvPr id="6150" name="Text Box 83"/>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rtl="1">
              <a:spcBef>
                <a:spcPct val="50000"/>
              </a:spcBef>
            </a:pPr>
            <a:r>
              <a:rPr lang="en-US" sz="1200">
                <a:solidFill>
                  <a:schemeClr val="tx1"/>
                </a:solidFill>
                <a:latin typeface="Arial" panose="020B0604020202020204" pitchFamily="34" charset="0"/>
                <a:cs typeface="Arial" panose="020B0604020202020204" pitchFamily="34" charset="0"/>
              </a:rPr>
              <a:t>Handbook pg. 26-29</a:t>
            </a:r>
          </a:p>
        </p:txBody>
      </p:sp>
      <p:sp>
        <p:nvSpPr>
          <p:cNvPr id="76891" name="AutoShape 91"/>
          <p:cNvSpPr>
            <a:spLocks noChangeArrowheads="1"/>
          </p:cNvSpPr>
          <p:nvPr/>
        </p:nvSpPr>
        <p:spPr bwMode="auto">
          <a:xfrm rot="-5400000">
            <a:off x="5395914" y="1176157"/>
            <a:ext cx="1387475" cy="3206750"/>
          </a:xfrm>
          <a:prstGeom prst="upArrowCallout">
            <a:avLst>
              <a:gd name="adj1" fmla="val 25000"/>
              <a:gd name="adj2" fmla="val 25000"/>
              <a:gd name="adj3" fmla="val 38520"/>
              <a:gd name="adj4" fmla="val 66667"/>
            </a:avLst>
          </a:prstGeom>
          <a:gradFill rotWithShape="0">
            <a:gsLst>
              <a:gs pos="0">
                <a:srgbClr val="000000"/>
              </a:gs>
              <a:gs pos="50000">
                <a:srgbClr val="1822CD"/>
              </a:gs>
              <a:gs pos="100000">
                <a:srgbClr val="000000"/>
              </a:gs>
            </a:gsLst>
            <a:lin ang="5400000" scaled="1"/>
          </a:gradFill>
          <a:ln w="9525">
            <a:miter lim="800000"/>
            <a:headEnd/>
            <a:tailEnd/>
          </a:ln>
          <a:scene3d>
            <a:camera prst="legacyPerspectiveTopLeft"/>
            <a:lightRig rig="legacyNormal3" dir="r"/>
          </a:scene3d>
          <a:sp3d extrusionH="201600" prstMaterial="legacyMetal">
            <a:bevelT w="13500" h="13500" prst="angle"/>
            <a:bevelB w="13500" h="13500" prst="angle"/>
            <a:extrusionClr>
              <a:srgbClr val="FFFFFF"/>
            </a:extrusionClr>
          </a:sp3d>
        </p:spPr>
        <p:txBody>
          <a:bodyPr wrap="none" anchor="ctr">
            <a:flatTx/>
          </a:bodyPr>
          <a:lstStyle/>
          <a:p>
            <a:pPr algn="l" rtl="0"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76892" name="Rectangle 92"/>
          <p:cNvSpPr>
            <a:spLocks noChangeArrowheads="1"/>
          </p:cNvSpPr>
          <p:nvPr/>
        </p:nvSpPr>
        <p:spPr bwMode="auto">
          <a:xfrm>
            <a:off x="5764793" y="2213359"/>
            <a:ext cx="1810204" cy="1013098"/>
          </a:xfrm>
          <a:prstGeom prst="rect">
            <a:avLst/>
          </a:prstGeom>
          <a:noFill/>
          <a:ln w="12700">
            <a:noFill/>
            <a:miter lim="800000"/>
            <a:headEnd/>
            <a:tailEnd/>
          </a:ln>
          <a:effectLst>
            <a:outerShdw blurRad="63500" dist="99190" dir="3011666" algn="ctr" rotWithShape="0">
              <a:schemeClr val="bg2">
                <a:alpha val="74998"/>
              </a:schemeClr>
            </a:outerShdw>
          </a:effectLst>
        </p:spPr>
        <p:txBody>
          <a:bodyPr wrap="square" lIns="90487" tIns="44450" rIns="90487" bIns="44450">
            <a:spAutoFit/>
          </a:bodyPr>
          <a:lstStyle/>
          <a:p>
            <a:pPr algn="r" rtl="1">
              <a:defRPr/>
            </a:pPr>
            <a:r>
              <a:rPr lang="ar-JO" altLang="ja-JP" sz="2000" dirty="0">
                <a:solidFill>
                  <a:srgbClr val="62D6AC"/>
                </a:solidFill>
                <a:latin typeface="Arial" panose="020B0604020202020204" pitchFamily="34" charset="0"/>
                <a:cs typeface="Arial" panose="020B0604020202020204" pitchFamily="34" charset="0"/>
              </a:rPr>
              <a:t>القضاة </a:t>
            </a:r>
          </a:p>
          <a:p>
            <a:pPr algn="r" rtl="1">
              <a:defRPr/>
            </a:pPr>
            <a:r>
              <a:rPr lang="ar-JO" altLang="ja-JP" sz="2000" dirty="0">
                <a:solidFill>
                  <a:srgbClr val="62D6AC"/>
                </a:solidFill>
                <a:latin typeface="Arial" panose="020B0604020202020204" pitchFamily="34" charset="0"/>
                <a:cs typeface="Arial" panose="020B0604020202020204" pitchFamily="34" charset="0"/>
              </a:rPr>
              <a:t>يجب ان</a:t>
            </a:r>
          </a:p>
          <a:p>
            <a:pPr algn="r" rtl="1">
              <a:defRPr/>
            </a:pPr>
            <a:r>
              <a:rPr lang="ar-JO" altLang="ja-JP" sz="2000" dirty="0">
                <a:solidFill>
                  <a:srgbClr val="62D6AC"/>
                </a:solidFill>
                <a:latin typeface="Arial" panose="020B0604020202020204" pitchFamily="34" charset="0"/>
                <a:cs typeface="Arial" panose="020B0604020202020204" pitchFamily="34" charset="0"/>
              </a:rPr>
              <a:t> يقضوا</a:t>
            </a:r>
            <a:endParaRPr lang="en-US" sz="2000" dirty="0">
              <a:solidFill>
                <a:srgbClr val="FAFD00"/>
              </a:solidFill>
              <a:latin typeface="Arial" panose="020B0604020202020204" pitchFamily="34" charset="0"/>
              <a:cs typeface="Arial" panose="020B0604020202020204" pitchFamily="34" charset="0"/>
            </a:endParaRPr>
          </a:p>
        </p:txBody>
      </p:sp>
      <p:sp>
        <p:nvSpPr>
          <p:cNvPr id="76893" name="Oval 93"/>
          <p:cNvSpPr>
            <a:spLocks noChangeArrowheads="1"/>
          </p:cNvSpPr>
          <p:nvPr/>
        </p:nvSpPr>
        <p:spPr bwMode="auto">
          <a:xfrm>
            <a:off x="6682823" y="2862262"/>
            <a:ext cx="933450" cy="350838"/>
          </a:xfrm>
          <a:prstGeom prst="ellipse">
            <a:avLst/>
          </a:prstGeom>
          <a:noFill/>
          <a:ln w="38100">
            <a:solidFill>
              <a:schemeClr val="tx1"/>
            </a:solidFill>
            <a:round/>
            <a:headEnd/>
            <a:tailEnd/>
          </a:ln>
          <a:effectLst>
            <a:outerShdw blurRad="63500" dist="63500" dir="3187806" algn="ctr" rotWithShape="0">
              <a:schemeClr val="bg2">
                <a:alpha val="74998"/>
              </a:schemeClr>
            </a:outerShdw>
          </a:effectLst>
        </p:spPr>
        <p:txBody>
          <a:bodyPr wrap="none" anchor="ctr"/>
          <a:lstStyle/>
          <a:p>
            <a:pPr algn="l" rtl="0" eaLnBrk="0" fontAlgn="base" hangingPunct="0">
              <a:spcBef>
                <a:spcPct val="0"/>
              </a:spcBef>
              <a:spcAft>
                <a:spcPct val="0"/>
              </a:spcAft>
              <a:defRPr/>
            </a:pPr>
            <a:endParaRPr lang="en-US">
              <a:latin typeface="Arial" panose="020B0604020202020204" pitchFamily="34" charset="0"/>
              <a:ea typeface="+mn-ea"/>
              <a:cs typeface="Arial" panose="020B0604020202020204" pitchFamily="34" charset="0"/>
            </a:endParaRPr>
          </a:p>
        </p:txBody>
      </p:sp>
      <p:grpSp>
        <p:nvGrpSpPr>
          <p:cNvPr id="6154" name="Group 94"/>
          <p:cNvGrpSpPr>
            <a:grpSpLocks/>
          </p:cNvGrpSpPr>
          <p:nvPr/>
        </p:nvGrpSpPr>
        <p:grpSpPr bwMode="auto">
          <a:xfrm>
            <a:off x="433388" y="7938"/>
            <a:ext cx="939800" cy="1720850"/>
            <a:chOff x="273" y="5"/>
            <a:chExt cx="592" cy="1084"/>
          </a:xfrm>
        </p:grpSpPr>
        <p:sp>
          <p:nvSpPr>
            <p:cNvPr id="76895" name="Rectangle 95"/>
            <p:cNvSpPr>
              <a:spLocks noChangeArrowheads="1"/>
            </p:cNvSpPr>
            <p:nvPr/>
          </p:nvSpPr>
          <p:spPr bwMode="auto">
            <a:xfrm>
              <a:off x="273"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r" rtl="1">
                <a:defRPr/>
              </a:pPr>
              <a:r>
                <a:rPr lang="en-US" sz="10600" b="0">
                  <a:solidFill>
                    <a:srgbClr val="FFFF00"/>
                  </a:solidFill>
                  <a:latin typeface="Arial" panose="020B0604020202020204" pitchFamily="34" charset="0"/>
                  <a:cs typeface="Arial" panose="020B0604020202020204" pitchFamily="34" charset="0"/>
                </a:rPr>
                <a:t>7</a:t>
              </a:r>
              <a:endParaRPr lang="en-US">
                <a:latin typeface="Arial" panose="020B0604020202020204" pitchFamily="34" charset="0"/>
                <a:cs typeface="Arial" panose="020B0604020202020204" pitchFamily="34" charset="0"/>
              </a:endParaRPr>
            </a:p>
          </p:txBody>
        </p:sp>
        <p:sp>
          <p:nvSpPr>
            <p:cNvPr id="76896" name="Line 96"/>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lgn="r" rtl="1">
                <a:defRPr/>
              </a:pPr>
              <a:endParaRPr lang="en-US">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25378624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76803"/>
                                        </p:tgtEl>
                                        <p:attrNameLst>
                                          <p:attrName>style.visibility</p:attrName>
                                        </p:attrNameLst>
                                      </p:cBhvr>
                                      <p:to>
                                        <p:strVal val="visible"/>
                                      </p:to>
                                    </p:set>
                                    <p:anim calcmode="lin" valueType="num">
                                      <p:cBhvr additive="base">
                                        <p:cTn id="7" dur="500" fill="hold"/>
                                        <p:tgtEl>
                                          <p:spTgt spid="76803"/>
                                        </p:tgtEl>
                                        <p:attrNameLst>
                                          <p:attrName>ppt_x</p:attrName>
                                        </p:attrNameLst>
                                      </p:cBhvr>
                                      <p:tavLst>
                                        <p:tav tm="0">
                                          <p:val>
                                            <p:strVal val="0-#ppt_w/2"/>
                                          </p:val>
                                        </p:tav>
                                        <p:tav tm="100000">
                                          <p:val>
                                            <p:strVal val="#ppt_x"/>
                                          </p:val>
                                        </p:tav>
                                      </p:tavLst>
                                    </p:anim>
                                    <p:anim calcmode="lin" valueType="num">
                                      <p:cBhvr additive="base">
                                        <p:cTn id="8" dur="500" fill="hold"/>
                                        <p:tgtEl>
                                          <p:spTgt spid="7680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6891"/>
                                        </p:tgtEl>
                                        <p:attrNameLst>
                                          <p:attrName>style.visibility</p:attrName>
                                        </p:attrNameLst>
                                      </p:cBhvr>
                                      <p:to>
                                        <p:strVal val="visible"/>
                                      </p:to>
                                    </p:set>
                                    <p:anim calcmode="lin" valueType="num">
                                      <p:cBhvr additive="base">
                                        <p:cTn id="12" dur="500" fill="hold"/>
                                        <p:tgtEl>
                                          <p:spTgt spid="76891"/>
                                        </p:tgtEl>
                                        <p:attrNameLst>
                                          <p:attrName>ppt_x</p:attrName>
                                        </p:attrNameLst>
                                      </p:cBhvr>
                                      <p:tavLst>
                                        <p:tav tm="0">
                                          <p:val>
                                            <p:strVal val="1+#ppt_w/2"/>
                                          </p:val>
                                        </p:tav>
                                        <p:tav tm="100000">
                                          <p:val>
                                            <p:strVal val="#ppt_x"/>
                                          </p:val>
                                        </p:tav>
                                      </p:tavLst>
                                    </p:anim>
                                    <p:anim calcmode="lin" valueType="num">
                                      <p:cBhvr additive="base">
                                        <p:cTn id="13" dur="500" fill="hold"/>
                                        <p:tgtEl>
                                          <p:spTgt spid="7689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6892"/>
                                        </p:tgtEl>
                                        <p:attrNameLst>
                                          <p:attrName>style.visibility</p:attrName>
                                        </p:attrNameLst>
                                      </p:cBhvr>
                                      <p:to>
                                        <p:strVal val="visible"/>
                                      </p:to>
                                    </p:set>
                                    <p:animEffect transition="in" filter="fade">
                                      <p:cBhvr>
                                        <p:cTn id="17" dur="1000"/>
                                        <p:tgtEl>
                                          <p:spTgt spid="76892"/>
                                        </p:tgtEl>
                                      </p:cBhvr>
                                    </p:animEffect>
                                  </p:childTnLst>
                                </p:cTn>
                              </p:par>
                            </p:childTnLst>
                          </p:cTn>
                        </p:par>
                        <p:par>
                          <p:cTn id="18" fill="hold" nodeType="afterGroup">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76893"/>
                                        </p:tgtEl>
                                        <p:attrNameLst>
                                          <p:attrName>style.visibility</p:attrName>
                                        </p:attrNameLst>
                                      </p:cBhvr>
                                      <p:to>
                                        <p:strVal val="visible"/>
                                      </p:to>
                                    </p:set>
                                    <p:anim calcmode="lin" valueType="num">
                                      <p:cBhvr additive="base">
                                        <p:cTn id="21" dur="500" fill="hold"/>
                                        <p:tgtEl>
                                          <p:spTgt spid="76893"/>
                                        </p:tgtEl>
                                        <p:attrNameLst>
                                          <p:attrName>ppt_x</p:attrName>
                                        </p:attrNameLst>
                                      </p:cBhvr>
                                      <p:tavLst>
                                        <p:tav tm="0">
                                          <p:val>
                                            <p:strVal val="#ppt_x"/>
                                          </p:val>
                                        </p:tav>
                                        <p:tav tm="100000">
                                          <p:val>
                                            <p:strVal val="#ppt_x"/>
                                          </p:val>
                                        </p:tav>
                                      </p:tavLst>
                                    </p:anim>
                                    <p:anim calcmode="lin" valueType="num">
                                      <p:cBhvr additive="base">
                                        <p:cTn id="22" dur="500" fill="hold"/>
                                        <p:tgtEl>
                                          <p:spTgt spid="7689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nimBg="1"/>
      <p:bldP spid="76891" grpId="0" animBg="1"/>
      <p:bldP spid="76892" grpId="0" autoUpdateAnimBg="0"/>
      <p:bldP spid="7689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3130550" y="1377950"/>
            <a:ext cx="3035300" cy="1816100"/>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75778" name="AutoShape 3"/>
          <p:cNvSpPr>
            <a:spLocks noChangeArrowheads="1"/>
          </p:cNvSpPr>
          <p:nvPr/>
        </p:nvSpPr>
        <p:spPr bwMode="auto">
          <a:xfrm>
            <a:off x="3124200" y="990600"/>
            <a:ext cx="1676400" cy="736600"/>
          </a:xfrm>
          <a:prstGeom prst="roundRect">
            <a:avLst>
              <a:gd name="adj" fmla="val 12495"/>
            </a:avLst>
          </a:prstGeom>
          <a:solidFill>
            <a:schemeClr val="tx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75779" name="Rectangle 4"/>
          <p:cNvSpPr>
            <a:spLocks noChangeArrowheads="1"/>
          </p:cNvSpPr>
          <p:nvPr/>
        </p:nvSpPr>
        <p:spPr bwMode="auto">
          <a:xfrm>
            <a:off x="3535200" y="970461"/>
            <a:ext cx="854400"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2800" dirty="0">
                <a:solidFill>
                  <a:schemeClr val="bg2"/>
                </a:solidFill>
                <a:latin typeface="Arial" panose="020B0604020202020204" pitchFamily="34" charset="0"/>
                <a:cs typeface="Arial" panose="020B0604020202020204" pitchFamily="34" charset="0"/>
              </a:rPr>
              <a:t>يشوع</a:t>
            </a:r>
            <a:endParaRPr lang="en-US" sz="2800" dirty="0">
              <a:solidFill>
                <a:schemeClr val="bg2"/>
              </a:solidFill>
              <a:latin typeface="Arial" panose="020B0604020202020204" pitchFamily="34" charset="0"/>
              <a:cs typeface="Arial" panose="020B0604020202020204" pitchFamily="34" charset="0"/>
            </a:endParaRPr>
          </a:p>
        </p:txBody>
      </p:sp>
      <p:sp>
        <p:nvSpPr>
          <p:cNvPr id="105477" name="Rectangle 5"/>
          <p:cNvSpPr>
            <a:spLocks noChangeArrowheads="1"/>
          </p:cNvSpPr>
          <p:nvPr/>
        </p:nvSpPr>
        <p:spPr bwMode="auto">
          <a:xfrm>
            <a:off x="768833" y="2482850"/>
            <a:ext cx="1870704" cy="13208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defRPr/>
            </a:pPr>
            <a:r>
              <a:rPr lang="ar-JO" sz="4000" b="0" dirty="0">
                <a:solidFill>
                  <a:schemeClr val="tx2"/>
                </a:solidFill>
                <a:latin typeface="Arial" panose="020B0604020202020204" pitchFamily="34" charset="0"/>
                <a:ea typeface="+mn-ea"/>
                <a:cs typeface="Arial" panose="020B0604020202020204" pitchFamily="34" charset="0"/>
              </a:rPr>
              <a:t>أ ي م </a:t>
            </a:r>
            <a:r>
              <a:rPr lang="ar-JO" sz="8000" b="0" dirty="0">
                <a:solidFill>
                  <a:srgbClr val="00B0F0"/>
                </a:solidFill>
                <a:latin typeface="Arial" panose="020B0604020202020204" pitchFamily="34" charset="0"/>
                <a:ea typeface="+mn-ea"/>
                <a:cs typeface="Arial" panose="020B0604020202020204" pitchFamily="34" charset="0"/>
              </a:rPr>
              <a:t>ي</a:t>
            </a:r>
            <a:endParaRPr lang="en-US" sz="23900" b="0" dirty="0">
              <a:solidFill>
                <a:srgbClr val="00B0F0"/>
              </a:solidFill>
              <a:latin typeface="Arial" panose="020B0604020202020204" pitchFamily="34" charset="0"/>
              <a:ea typeface="+mn-ea"/>
              <a:cs typeface="Arial" panose="020B0604020202020204" pitchFamily="34" charset="0"/>
            </a:endParaRPr>
          </a:p>
        </p:txBody>
      </p:sp>
      <p:sp>
        <p:nvSpPr>
          <p:cNvPr id="75781" name="Rectangle 6"/>
          <p:cNvSpPr>
            <a:spLocks noChangeArrowheads="1"/>
          </p:cNvSpPr>
          <p:nvPr/>
        </p:nvSpPr>
        <p:spPr bwMode="auto">
          <a:xfrm>
            <a:off x="6926263" y="5405438"/>
            <a:ext cx="118427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75782" name="Line 7"/>
          <p:cNvSpPr>
            <a:spLocks noChangeShapeType="1"/>
          </p:cNvSpPr>
          <p:nvPr/>
        </p:nvSpPr>
        <p:spPr bwMode="auto">
          <a:xfrm>
            <a:off x="3387725" y="2333625"/>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75783" name="Rectangle 8"/>
          <p:cNvSpPr>
            <a:spLocks noChangeArrowheads="1"/>
          </p:cNvSpPr>
          <p:nvPr/>
        </p:nvSpPr>
        <p:spPr bwMode="auto">
          <a:xfrm>
            <a:off x="3455988" y="2338388"/>
            <a:ext cx="24765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75784" name="Line 9"/>
          <p:cNvSpPr>
            <a:spLocks noChangeShapeType="1"/>
          </p:cNvSpPr>
          <p:nvPr/>
        </p:nvSpPr>
        <p:spPr bwMode="auto">
          <a:xfrm>
            <a:off x="3403600" y="2773363"/>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05500" name="Text Box 28"/>
          <p:cNvSpPr txBox="1">
            <a:spLocks noChangeArrowheads="1"/>
          </p:cNvSpPr>
          <p:nvPr/>
        </p:nvSpPr>
        <p:spPr bwMode="auto">
          <a:xfrm>
            <a:off x="1781175" y="47625"/>
            <a:ext cx="1993900" cy="274638"/>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defRPr/>
            </a:pPr>
            <a:r>
              <a:rPr lang="ar-JO" sz="1200" dirty="0">
                <a:solidFill>
                  <a:schemeClr val="tx1"/>
                </a:solidFill>
                <a:latin typeface="Arial" panose="020B0604020202020204" pitchFamily="34" charset="0"/>
                <a:cs typeface="Arial" panose="020B0604020202020204" pitchFamily="34" charset="0"/>
              </a:rPr>
              <a:t>يشوع 1:1</a:t>
            </a:r>
            <a:endParaRPr lang="en-US" sz="800" u="sng" dirty="0">
              <a:solidFill>
                <a:srgbClr val="000000"/>
              </a:solidFill>
              <a:latin typeface="Arial" panose="020B0604020202020204" pitchFamily="34" charset="0"/>
              <a:cs typeface="Arial" panose="020B0604020202020204" pitchFamily="34" charset="0"/>
            </a:endParaRPr>
          </a:p>
        </p:txBody>
      </p:sp>
      <p:sp>
        <p:nvSpPr>
          <p:cNvPr id="75786" name="Freeform 29"/>
          <p:cNvSpPr>
            <a:spLocks/>
          </p:cNvSpPr>
          <p:nvPr/>
        </p:nvSpPr>
        <p:spPr bwMode="auto">
          <a:xfrm>
            <a:off x="8599488" y="3581400"/>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787" name="Rectangle 30"/>
          <p:cNvSpPr>
            <a:spLocks noChangeArrowheads="1"/>
          </p:cNvSpPr>
          <p:nvPr/>
        </p:nvSpPr>
        <p:spPr bwMode="auto">
          <a:xfrm>
            <a:off x="8180388" y="3911600"/>
            <a:ext cx="3048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75788" name="Freeform 31"/>
          <p:cNvSpPr>
            <a:spLocks/>
          </p:cNvSpPr>
          <p:nvPr/>
        </p:nvSpPr>
        <p:spPr bwMode="auto">
          <a:xfrm>
            <a:off x="8594725" y="3541713"/>
            <a:ext cx="234950" cy="120650"/>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5789" name="AutoShape 32"/>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75790" name="Rectangle 33"/>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75791" name="Rectangle 34"/>
          <p:cNvSpPr>
            <a:spLocks noChangeArrowheads="1"/>
          </p:cNvSpPr>
          <p:nvPr/>
        </p:nvSpPr>
        <p:spPr bwMode="auto">
          <a:xfrm>
            <a:off x="8129588" y="3862388"/>
            <a:ext cx="514350" cy="190500"/>
          </a:xfrm>
          <a:prstGeom prst="rect">
            <a:avLst/>
          </a:prstGeom>
          <a:solidFill>
            <a:srgbClr val="FFFF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75792" name="AutoShape 35"/>
          <p:cNvSpPr>
            <a:spLocks noChangeArrowheads="1"/>
          </p:cNvSpPr>
          <p:nvPr/>
        </p:nvSpPr>
        <p:spPr bwMode="auto">
          <a:xfrm>
            <a:off x="8035925" y="3481388"/>
            <a:ext cx="711200" cy="290512"/>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75793" name="Line 36"/>
          <p:cNvSpPr>
            <a:spLocks noChangeShapeType="1"/>
          </p:cNvSpPr>
          <p:nvPr/>
        </p:nvSpPr>
        <p:spPr bwMode="auto">
          <a:xfrm>
            <a:off x="8050213" y="38258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75794" name="Line 37"/>
          <p:cNvSpPr>
            <a:spLocks noChangeShapeType="1"/>
          </p:cNvSpPr>
          <p:nvPr/>
        </p:nvSpPr>
        <p:spPr bwMode="auto">
          <a:xfrm>
            <a:off x="8050213" y="40163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75795" name="Rectangle 38"/>
          <p:cNvSpPr>
            <a:spLocks noChangeArrowheads="1"/>
          </p:cNvSpPr>
          <p:nvPr/>
        </p:nvSpPr>
        <p:spPr bwMode="auto">
          <a:xfrm>
            <a:off x="8053388" y="3429000"/>
            <a:ext cx="463267"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يشوع  </a:t>
            </a:r>
            <a:endParaRPr lang="en-US" sz="900" dirty="0">
              <a:solidFill>
                <a:srgbClr val="000000"/>
              </a:solidFill>
              <a:latin typeface="Arial" panose="020B0604020202020204" pitchFamily="34" charset="0"/>
              <a:cs typeface="Arial" panose="020B0604020202020204" pitchFamily="34" charset="0"/>
            </a:endParaRPr>
          </a:p>
        </p:txBody>
      </p:sp>
      <p:sp>
        <p:nvSpPr>
          <p:cNvPr id="75796" name="Text Box 39"/>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sp>
        <p:nvSpPr>
          <p:cNvPr id="105517" name="Rectangle 45"/>
          <p:cNvSpPr>
            <a:spLocks noChangeArrowheads="1"/>
          </p:cNvSpPr>
          <p:nvPr/>
        </p:nvSpPr>
        <p:spPr bwMode="auto">
          <a:xfrm>
            <a:off x="8098485" y="6533277"/>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36</a:t>
            </a:r>
          </a:p>
        </p:txBody>
      </p:sp>
      <p:sp>
        <p:nvSpPr>
          <p:cNvPr id="75798" name="Text Box 46"/>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a:solidFill>
                  <a:schemeClr val="tx1"/>
                </a:solidFill>
                <a:latin typeface="Arial" panose="020B0604020202020204" pitchFamily="34" charset="0"/>
                <a:cs typeface="Arial" panose="020B0604020202020204" pitchFamily="34" charset="0"/>
              </a:rPr>
              <a:t>Handbook pg. 29-31</a:t>
            </a:r>
          </a:p>
        </p:txBody>
      </p:sp>
      <p:grpSp>
        <p:nvGrpSpPr>
          <p:cNvPr id="75799" name="Group 47"/>
          <p:cNvGrpSpPr>
            <a:grpSpLocks/>
          </p:cNvGrpSpPr>
          <p:nvPr/>
        </p:nvGrpSpPr>
        <p:grpSpPr bwMode="auto">
          <a:xfrm>
            <a:off x="519113" y="7938"/>
            <a:ext cx="939800" cy="1720850"/>
            <a:chOff x="327" y="5"/>
            <a:chExt cx="592" cy="1084"/>
          </a:xfrm>
        </p:grpSpPr>
        <p:sp>
          <p:nvSpPr>
            <p:cNvPr id="105520" name="Rectangle 48"/>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10600" b="0">
                  <a:solidFill>
                    <a:srgbClr val="FFFF00"/>
                  </a:solidFill>
                  <a:latin typeface="Arial" panose="020B0604020202020204" pitchFamily="34" charset="0"/>
                  <a:cs typeface="Arial" panose="020B0604020202020204" pitchFamily="34" charset="0"/>
                </a:rPr>
                <a:t>7</a:t>
              </a:r>
              <a:endParaRPr lang="en-US">
                <a:latin typeface="Arial" panose="020B0604020202020204" pitchFamily="34" charset="0"/>
                <a:cs typeface="Arial" panose="020B0604020202020204" pitchFamily="34" charset="0"/>
              </a:endParaRPr>
            </a:p>
          </p:txBody>
        </p:sp>
        <p:sp>
          <p:nvSpPr>
            <p:cNvPr id="105521" name="Line 49"/>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Freeform 3"/>
          <p:cNvSpPr>
            <a:spLocks/>
          </p:cNvSpPr>
          <p:nvPr/>
        </p:nvSpPr>
        <p:spPr bwMode="auto">
          <a:xfrm>
            <a:off x="1616075" y="858838"/>
            <a:ext cx="1620838" cy="3049587"/>
          </a:xfrm>
          <a:custGeom>
            <a:avLst/>
            <a:gdLst/>
            <a:ahLst/>
            <a:cxnLst>
              <a:cxn ang="0">
                <a:pos x="984" y="24"/>
              </a:cxn>
              <a:cxn ang="0">
                <a:pos x="996" y="72"/>
              </a:cxn>
              <a:cxn ang="0">
                <a:pos x="1008" y="120"/>
              </a:cxn>
              <a:cxn ang="0">
                <a:pos x="1020" y="180"/>
              </a:cxn>
              <a:cxn ang="0">
                <a:pos x="1020" y="240"/>
              </a:cxn>
              <a:cxn ang="0">
                <a:pos x="1020" y="300"/>
              </a:cxn>
              <a:cxn ang="0">
                <a:pos x="1020" y="348"/>
              </a:cxn>
              <a:cxn ang="0">
                <a:pos x="1020" y="396"/>
              </a:cxn>
              <a:cxn ang="0">
                <a:pos x="1008" y="456"/>
              </a:cxn>
              <a:cxn ang="0">
                <a:pos x="996" y="516"/>
              </a:cxn>
              <a:cxn ang="0">
                <a:pos x="996" y="564"/>
              </a:cxn>
              <a:cxn ang="0">
                <a:pos x="972" y="636"/>
              </a:cxn>
              <a:cxn ang="0">
                <a:pos x="972" y="696"/>
              </a:cxn>
              <a:cxn ang="0">
                <a:pos x="948" y="744"/>
              </a:cxn>
              <a:cxn ang="0">
                <a:pos x="936" y="792"/>
              </a:cxn>
              <a:cxn ang="0">
                <a:pos x="924" y="864"/>
              </a:cxn>
              <a:cxn ang="0">
                <a:pos x="900" y="912"/>
              </a:cxn>
              <a:cxn ang="0">
                <a:pos x="888" y="960"/>
              </a:cxn>
              <a:cxn ang="0">
                <a:pos x="864" y="1020"/>
              </a:cxn>
              <a:cxn ang="0">
                <a:pos x="840" y="1068"/>
              </a:cxn>
              <a:cxn ang="0">
                <a:pos x="828" y="1116"/>
              </a:cxn>
              <a:cxn ang="0">
                <a:pos x="792" y="1176"/>
              </a:cxn>
              <a:cxn ang="0">
                <a:pos x="768" y="1224"/>
              </a:cxn>
              <a:cxn ang="0">
                <a:pos x="732" y="1284"/>
              </a:cxn>
              <a:cxn ang="0">
                <a:pos x="696" y="1332"/>
              </a:cxn>
              <a:cxn ang="0">
                <a:pos x="660" y="1380"/>
              </a:cxn>
              <a:cxn ang="0">
                <a:pos x="636" y="1428"/>
              </a:cxn>
              <a:cxn ang="0">
                <a:pos x="600" y="1476"/>
              </a:cxn>
              <a:cxn ang="0">
                <a:pos x="564" y="1524"/>
              </a:cxn>
              <a:cxn ang="0">
                <a:pos x="540" y="1560"/>
              </a:cxn>
              <a:cxn ang="0">
                <a:pos x="516" y="1608"/>
              </a:cxn>
              <a:cxn ang="0">
                <a:pos x="480" y="1644"/>
              </a:cxn>
              <a:cxn ang="0">
                <a:pos x="432" y="1692"/>
              </a:cxn>
              <a:cxn ang="0">
                <a:pos x="396" y="1728"/>
              </a:cxn>
              <a:cxn ang="0">
                <a:pos x="336" y="1764"/>
              </a:cxn>
              <a:cxn ang="0">
                <a:pos x="288" y="1800"/>
              </a:cxn>
              <a:cxn ang="0">
                <a:pos x="228" y="1836"/>
              </a:cxn>
              <a:cxn ang="0">
                <a:pos x="168" y="1860"/>
              </a:cxn>
              <a:cxn ang="0">
                <a:pos x="96" y="1884"/>
              </a:cxn>
              <a:cxn ang="0">
                <a:pos x="48" y="1908"/>
              </a:cxn>
              <a:cxn ang="0">
                <a:pos x="0" y="1920"/>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4" name="Rectangle 4"/>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5" name="Rectangle 5"/>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6" name="Freeform 6"/>
          <p:cNvSpPr>
            <a:spLocks/>
          </p:cNvSpPr>
          <p:nvPr/>
        </p:nvSpPr>
        <p:spPr bwMode="auto">
          <a:xfrm>
            <a:off x="6991350" y="3978275"/>
            <a:ext cx="1430338" cy="2097088"/>
          </a:xfrm>
          <a:custGeom>
            <a:avLst/>
            <a:gdLst/>
            <a:ahLst/>
            <a:cxnLst>
              <a:cxn ang="0">
                <a:pos x="900" y="0"/>
              </a:cxn>
              <a:cxn ang="0">
                <a:pos x="876" y="12"/>
              </a:cxn>
              <a:cxn ang="0">
                <a:pos x="852" y="24"/>
              </a:cxn>
              <a:cxn ang="0">
                <a:pos x="828" y="36"/>
              </a:cxn>
              <a:cxn ang="0">
                <a:pos x="804" y="48"/>
              </a:cxn>
              <a:cxn ang="0">
                <a:pos x="780" y="60"/>
              </a:cxn>
              <a:cxn ang="0">
                <a:pos x="768" y="84"/>
              </a:cxn>
              <a:cxn ang="0">
                <a:pos x="744" y="96"/>
              </a:cxn>
              <a:cxn ang="0">
                <a:pos x="720" y="120"/>
              </a:cxn>
              <a:cxn ang="0">
                <a:pos x="696" y="132"/>
              </a:cxn>
              <a:cxn ang="0">
                <a:pos x="684" y="156"/>
              </a:cxn>
              <a:cxn ang="0">
                <a:pos x="660" y="168"/>
              </a:cxn>
              <a:cxn ang="0">
                <a:pos x="648" y="192"/>
              </a:cxn>
              <a:cxn ang="0">
                <a:pos x="624" y="216"/>
              </a:cxn>
              <a:cxn ang="0">
                <a:pos x="612" y="240"/>
              </a:cxn>
              <a:cxn ang="0">
                <a:pos x="588" y="252"/>
              </a:cxn>
              <a:cxn ang="0">
                <a:pos x="576" y="276"/>
              </a:cxn>
              <a:cxn ang="0">
                <a:pos x="552" y="288"/>
              </a:cxn>
              <a:cxn ang="0">
                <a:pos x="528" y="312"/>
              </a:cxn>
              <a:cxn ang="0">
                <a:pos x="516" y="336"/>
              </a:cxn>
              <a:cxn ang="0">
                <a:pos x="492" y="360"/>
              </a:cxn>
              <a:cxn ang="0">
                <a:pos x="468" y="372"/>
              </a:cxn>
              <a:cxn ang="0">
                <a:pos x="456" y="396"/>
              </a:cxn>
              <a:cxn ang="0">
                <a:pos x="432" y="420"/>
              </a:cxn>
              <a:cxn ang="0">
                <a:pos x="408" y="444"/>
              </a:cxn>
              <a:cxn ang="0">
                <a:pos x="396" y="468"/>
              </a:cxn>
              <a:cxn ang="0">
                <a:pos x="372" y="492"/>
              </a:cxn>
              <a:cxn ang="0">
                <a:pos x="360" y="516"/>
              </a:cxn>
              <a:cxn ang="0">
                <a:pos x="336" y="540"/>
              </a:cxn>
              <a:cxn ang="0">
                <a:pos x="324" y="564"/>
              </a:cxn>
              <a:cxn ang="0">
                <a:pos x="312" y="588"/>
              </a:cxn>
              <a:cxn ang="0">
                <a:pos x="288" y="624"/>
              </a:cxn>
              <a:cxn ang="0">
                <a:pos x="276" y="648"/>
              </a:cxn>
              <a:cxn ang="0">
                <a:pos x="264" y="684"/>
              </a:cxn>
              <a:cxn ang="0">
                <a:pos x="240" y="708"/>
              </a:cxn>
              <a:cxn ang="0">
                <a:pos x="228" y="732"/>
              </a:cxn>
              <a:cxn ang="0">
                <a:pos x="216" y="756"/>
              </a:cxn>
              <a:cxn ang="0">
                <a:pos x="204" y="780"/>
              </a:cxn>
              <a:cxn ang="0">
                <a:pos x="192" y="804"/>
              </a:cxn>
              <a:cxn ang="0">
                <a:pos x="180" y="828"/>
              </a:cxn>
              <a:cxn ang="0">
                <a:pos x="168" y="852"/>
              </a:cxn>
              <a:cxn ang="0">
                <a:pos x="156" y="876"/>
              </a:cxn>
              <a:cxn ang="0">
                <a:pos x="144" y="900"/>
              </a:cxn>
              <a:cxn ang="0">
                <a:pos x="132" y="924"/>
              </a:cxn>
              <a:cxn ang="0">
                <a:pos x="120" y="948"/>
              </a:cxn>
              <a:cxn ang="0">
                <a:pos x="120" y="972"/>
              </a:cxn>
              <a:cxn ang="0">
                <a:pos x="108" y="996"/>
              </a:cxn>
              <a:cxn ang="0">
                <a:pos x="96" y="1020"/>
              </a:cxn>
              <a:cxn ang="0">
                <a:pos x="96" y="1044"/>
              </a:cxn>
              <a:cxn ang="0">
                <a:pos x="84" y="1068"/>
              </a:cxn>
              <a:cxn ang="0">
                <a:pos x="72" y="1092"/>
              </a:cxn>
              <a:cxn ang="0">
                <a:pos x="60" y="1116"/>
              </a:cxn>
              <a:cxn ang="0">
                <a:pos x="60" y="1140"/>
              </a:cxn>
              <a:cxn ang="0">
                <a:pos x="48" y="1164"/>
              </a:cxn>
              <a:cxn ang="0">
                <a:pos x="36" y="1188"/>
              </a:cxn>
              <a:cxn ang="0">
                <a:pos x="36" y="1212"/>
              </a:cxn>
              <a:cxn ang="0">
                <a:pos x="24" y="1236"/>
              </a:cxn>
              <a:cxn ang="0">
                <a:pos x="12" y="1260"/>
              </a:cxn>
              <a:cxn ang="0">
                <a:pos x="12" y="1296"/>
              </a:cxn>
              <a:cxn ang="0">
                <a:pos x="0" y="1320"/>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7" name="Freeform 7"/>
          <p:cNvSpPr>
            <a:spLocks/>
          </p:cNvSpPr>
          <p:nvPr/>
        </p:nvSpPr>
        <p:spPr bwMode="auto">
          <a:xfrm>
            <a:off x="3562350" y="1695450"/>
            <a:ext cx="4097338" cy="2916238"/>
          </a:xfrm>
          <a:custGeom>
            <a:avLst/>
            <a:gdLst/>
            <a:ahLst/>
            <a:cxnLst>
              <a:cxn ang="0">
                <a:pos x="2555" y="1824"/>
              </a:cxn>
              <a:cxn ang="0">
                <a:pos x="2494" y="1800"/>
              </a:cxn>
              <a:cxn ang="0">
                <a:pos x="2444" y="1787"/>
              </a:cxn>
              <a:cxn ang="0">
                <a:pos x="2395" y="1763"/>
              </a:cxn>
              <a:cxn ang="0">
                <a:pos x="2345" y="1727"/>
              </a:cxn>
              <a:cxn ang="0">
                <a:pos x="2296" y="1702"/>
              </a:cxn>
              <a:cxn ang="0">
                <a:pos x="2247" y="1678"/>
              </a:cxn>
              <a:cxn ang="0">
                <a:pos x="2185" y="1641"/>
              </a:cxn>
              <a:cxn ang="0">
                <a:pos x="2123" y="1605"/>
              </a:cxn>
              <a:cxn ang="0">
                <a:pos x="2074" y="1581"/>
              </a:cxn>
              <a:cxn ang="0">
                <a:pos x="2024" y="1556"/>
              </a:cxn>
              <a:cxn ang="0">
                <a:pos x="1975" y="1520"/>
              </a:cxn>
              <a:cxn ang="0">
                <a:pos x="1926" y="1496"/>
              </a:cxn>
              <a:cxn ang="0">
                <a:pos x="1889" y="1471"/>
              </a:cxn>
              <a:cxn ang="0">
                <a:pos x="1827" y="1423"/>
              </a:cxn>
              <a:cxn ang="0">
                <a:pos x="1778" y="1410"/>
              </a:cxn>
              <a:cxn ang="0">
                <a:pos x="1728" y="1362"/>
              </a:cxn>
              <a:cxn ang="0">
                <a:pos x="1679" y="1337"/>
              </a:cxn>
              <a:cxn ang="0">
                <a:pos x="1629" y="1301"/>
              </a:cxn>
              <a:cxn ang="0">
                <a:pos x="1555" y="1240"/>
              </a:cxn>
              <a:cxn ang="0">
                <a:pos x="1506" y="1216"/>
              </a:cxn>
              <a:cxn ang="0">
                <a:pos x="1457" y="1167"/>
              </a:cxn>
              <a:cxn ang="0">
                <a:pos x="1395" y="1106"/>
              </a:cxn>
              <a:cxn ang="0">
                <a:pos x="1358" y="1058"/>
              </a:cxn>
              <a:cxn ang="0">
                <a:pos x="1333" y="1009"/>
              </a:cxn>
              <a:cxn ang="0">
                <a:pos x="1296" y="961"/>
              </a:cxn>
              <a:cxn ang="0">
                <a:pos x="1234" y="912"/>
              </a:cxn>
              <a:cxn ang="0">
                <a:pos x="1173" y="851"/>
              </a:cxn>
              <a:cxn ang="0">
                <a:pos x="1136" y="815"/>
              </a:cxn>
              <a:cxn ang="0">
                <a:pos x="1099" y="766"/>
              </a:cxn>
              <a:cxn ang="0">
                <a:pos x="1062" y="730"/>
              </a:cxn>
              <a:cxn ang="0">
                <a:pos x="1012" y="681"/>
              </a:cxn>
              <a:cxn ang="0">
                <a:pos x="963" y="644"/>
              </a:cxn>
              <a:cxn ang="0">
                <a:pos x="938" y="596"/>
              </a:cxn>
              <a:cxn ang="0">
                <a:pos x="901" y="559"/>
              </a:cxn>
              <a:cxn ang="0">
                <a:pos x="876" y="511"/>
              </a:cxn>
              <a:cxn ang="0">
                <a:pos x="852" y="462"/>
              </a:cxn>
              <a:cxn ang="0">
                <a:pos x="815" y="413"/>
              </a:cxn>
              <a:cxn ang="0">
                <a:pos x="790" y="365"/>
              </a:cxn>
              <a:cxn ang="0">
                <a:pos x="753" y="328"/>
              </a:cxn>
              <a:cxn ang="0">
                <a:pos x="704" y="267"/>
              </a:cxn>
              <a:cxn ang="0">
                <a:pos x="667" y="219"/>
              </a:cxn>
              <a:cxn ang="0">
                <a:pos x="630" y="182"/>
              </a:cxn>
              <a:cxn ang="0">
                <a:pos x="580" y="146"/>
              </a:cxn>
              <a:cxn ang="0">
                <a:pos x="543" y="122"/>
              </a:cxn>
              <a:cxn ang="0">
                <a:pos x="494" y="73"/>
              </a:cxn>
              <a:cxn ang="0">
                <a:pos x="444" y="61"/>
              </a:cxn>
              <a:cxn ang="0">
                <a:pos x="383" y="36"/>
              </a:cxn>
              <a:cxn ang="0">
                <a:pos x="321" y="24"/>
              </a:cxn>
              <a:cxn ang="0">
                <a:pos x="272" y="12"/>
              </a:cxn>
              <a:cxn ang="0">
                <a:pos x="222" y="0"/>
              </a:cxn>
              <a:cxn ang="0">
                <a:pos x="173" y="0"/>
              </a:cxn>
              <a:cxn ang="0">
                <a:pos x="123" y="12"/>
              </a:cxn>
              <a:cxn ang="0">
                <a:pos x="74" y="24"/>
              </a:cxn>
              <a:cxn ang="0">
                <a:pos x="25" y="49"/>
              </a:cxn>
              <a:cxn ang="0">
                <a:pos x="0" y="97"/>
              </a:cxn>
              <a:cxn ang="0">
                <a:pos x="0" y="146"/>
              </a:cxn>
              <a:cxn ang="0">
                <a:pos x="12" y="195"/>
              </a:cxn>
              <a:cxn ang="0">
                <a:pos x="37" y="243"/>
              </a:cxn>
              <a:cxn ang="0">
                <a:pos x="74" y="280"/>
              </a:cxn>
              <a:cxn ang="0">
                <a:pos x="136" y="304"/>
              </a:cxn>
              <a:cxn ang="0">
                <a:pos x="185" y="316"/>
              </a:cxn>
              <a:cxn ang="0">
                <a:pos x="235" y="328"/>
              </a:cxn>
            </a:cxnLst>
            <a:rect l="0" t="0" r="r" b="b"/>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8" name="Rectangle 8"/>
          <p:cNvSpPr>
            <a:spLocks noChangeArrowheads="1"/>
          </p:cNvSpPr>
          <p:nvPr/>
        </p:nvSpPr>
        <p:spPr bwMode="auto">
          <a:xfrm>
            <a:off x="4630738" y="2649538"/>
            <a:ext cx="15208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006600"/>
                </a:solidFill>
                <a:effectLst/>
                <a:uLnTx/>
                <a:uFillTx/>
                <a:latin typeface="Arial" charset="0"/>
                <a:ea typeface="Arial" charset="0"/>
                <a:cs typeface="Arial" charset="0"/>
              </a:rPr>
              <a:t>نهـ.فر</a:t>
            </a:r>
            <a:endParaRPr kumimoji="0" lang="en-US" sz="2400" b="1" i="0" u="none" strike="noStrike" kern="1200" cap="none" spc="0" normalizeH="0" baseline="0" noProof="0" dirty="0">
              <a:ln>
                <a:noFill/>
              </a:ln>
              <a:solidFill>
                <a:srgbClr val="006600"/>
              </a:solidFill>
              <a:effectLst/>
              <a:uLnTx/>
              <a:uFillTx/>
              <a:latin typeface="Arial" charset="0"/>
              <a:ea typeface="Arial" charset="0"/>
              <a:cs typeface="Arial" charset="0"/>
            </a:endParaRPr>
          </a:p>
        </p:txBody>
      </p:sp>
      <p:sp>
        <p:nvSpPr>
          <p:cNvPr id="51209" name="Freeform 9"/>
          <p:cNvSpPr>
            <a:spLocks/>
          </p:cNvSpPr>
          <p:nvPr/>
        </p:nvSpPr>
        <p:spPr bwMode="auto">
          <a:xfrm>
            <a:off x="2038350" y="4591050"/>
            <a:ext cx="1887538" cy="1487488"/>
          </a:xfrm>
          <a:custGeom>
            <a:avLst/>
            <a:gdLst/>
            <a:ahLst/>
            <a:cxnLst>
              <a:cxn ang="0">
                <a:pos x="276" y="888"/>
              </a:cxn>
              <a:cxn ang="0">
                <a:pos x="276" y="816"/>
              </a:cxn>
              <a:cxn ang="0">
                <a:pos x="264" y="744"/>
              </a:cxn>
              <a:cxn ang="0">
                <a:pos x="240" y="672"/>
              </a:cxn>
              <a:cxn ang="0">
                <a:pos x="204" y="612"/>
              </a:cxn>
              <a:cxn ang="0">
                <a:pos x="168" y="540"/>
              </a:cxn>
              <a:cxn ang="0">
                <a:pos x="132" y="468"/>
              </a:cxn>
              <a:cxn ang="0">
                <a:pos x="84" y="384"/>
              </a:cxn>
              <a:cxn ang="0">
                <a:pos x="24" y="312"/>
              </a:cxn>
              <a:cxn ang="0">
                <a:pos x="0" y="240"/>
              </a:cxn>
              <a:cxn ang="0">
                <a:pos x="0" y="168"/>
              </a:cxn>
              <a:cxn ang="0">
                <a:pos x="24" y="96"/>
              </a:cxn>
              <a:cxn ang="0">
                <a:pos x="84" y="36"/>
              </a:cxn>
              <a:cxn ang="0">
                <a:pos x="144" y="12"/>
              </a:cxn>
              <a:cxn ang="0">
                <a:pos x="228" y="24"/>
              </a:cxn>
              <a:cxn ang="0">
                <a:pos x="300" y="60"/>
              </a:cxn>
              <a:cxn ang="0">
                <a:pos x="348" y="132"/>
              </a:cxn>
              <a:cxn ang="0">
                <a:pos x="384" y="204"/>
              </a:cxn>
              <a:cxn ang="0">
                <a:pos x="408" y="276"/>
              </a:cxn>
              <a:cxn ang="0">
                <a:pos x="432" y="348"/>
              </a:cxn>
              <a:cxn ang="0">
                <a:pos x="444" y="420"/>
              </a:cxn>
              <a:cxn ang="0">
                <a:pos x="456" y="492"/>
              </a:cxn>
              <a:cxn ang="0">
                <a:pos x="480" y="564"/>
              </a:cxn>
              <a:cxn ang="0">
                <a:pos x="516" y="636"/>
              </a:cxn>
              <a:cxn ang="0">
                <a:pos x="600" y="672"/>
              </a:cxn>
              <a:cxn ang="0">
                <a:pos x="672" y="684"/>
              </a:cxn>
              <a:cxn ang="0">
                <a:pos x="744" y="660"/>
              </a:cxn>
              <a:cxn ang="0">
                <a:pos x="804" y="588"/>
              </a:cxn>
              <a:cxn ang="0">
                <a:pos x="828" y="504"/>
              </a:cxn>
              <a:cxn ang="0">
                <a:pos x="840" y="432"/>
              </a:cxn>
              <a:cxn ang="0">
                <a:pos x="876" y="360"/>
              </a:cxn>
              <a:cxn ang="0">
                <a:pos x="924" y="288"/>
              </a:cxn>
              <a:cxn ang="0">
                <a:pos x="984" y="252"/>
              </a:cxn>
              <a:cxn ang="0">
                <a:pos x="1056" y="240"/>
              </a:cxn>
              <a:cxn ang="0">
                <a:pos x="1128" y="264"/>
              </a:cxn>
              <a:cxn ang="0">
                <a:pos x="1176" y="324"/>
              </a:cxn>
              <a:cxn ang="0">
                <a:pos x="1188" y="396"/>
              </a:cxn>
              <a:cxn ang="0">
                <a:pos x="1164" y="468"/>
              </a:cxn>
              <a:cxn ang="0">
                <a:pos x="1128" y="540"/>
              </a:cxn>
              <a:cxn ang="0">
                <a:pos x="1080" y="612"/>
              </a:cxn>
              <a:cxn ang="0">
                <a:pos x="1020" y="672"/>
              </a:cxn>
              <a:cxn ang="0">
                <a:pos x="984" y="744"/>
              </a:cxn>
              <a:cxn ang="0">
                <a:pos x="936" y="816"/>
              </a:cxn>
              <a:cxn ang="0">
                <a:pos x="900" y="888"/>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0" name="Rectangle 10"/>
          <p:cNvSpPr>
            <a:spLocks noChangeArrowheads="1"/>
          </p:cNvSpPr>
          <p:nvPr/>
        </p:nvSpPr>
        <p:spPr bwMode="auto">
          <a:xfrm>
            <a:off x="7259638" y="5259388"/>
            <a:ext cx="13112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006600"/>
                </a:solidFill>
                <a:effectLst/>
                <a:uLnTx/>
                <a:uFillTx/>
                <a:latin typeface="Arial" charset="0"/>
                <a:ea typeface="Arial" charset="0"/>
                <a:cs typeface="Arial" charset="0"/>
              </a:rPr>
              <a:t>خل.فا</a:t>
            </a:r>
            <a:endParaRPr kumimoji="0" lang="en-US" sz="2400" b="1" i="0" u="none" strike="noStrike" kern="1200" cap="none" spc="0" normalizeH="0" baseline="0" noProof="0" dirty="0">
              <a:ln>
                <a:noFill/>
              </a:ln>
              <a:solidFill>
                <a:srgbClr val="006600"/>
              </a:solidFill>
              <a:effectLst/>
              <a:uLnTx/>
              <a:uFillTx/>
              <a:latin typeface="Arial" charset="0"/>
              <a:ea typeface="Arial" charset="0"/>
              <a:cs typeface="Arial" charset="0"/>
            </a:endParaRPr>
          </a:p>
        </p:txBody>
      </p:sp>
      <p:sp>
        <p:nvSpPr>
          <p:cNvPr id="51211" name="Freeform 11"/>
          <p:cNvSpPr>
            <a:spLocks/>
          </p:cNvSpPr>
          <p:nvPr/>
        </p:nvSpPr>
        <p:spPr bwMode="auto">
          <a:xfrm>
            <a:off x="3257550" y="2628900"/>
            <a:ext cx="268288" cy="306388"/>
          </a:xfrm>
          <a:custGeom>
            <a:avLst/>
            <a:gdLst/>
            <a:ahLst/>
            <a:cxnLst>
              <a:cxn ang="0">
                <a:pos x="108" y="12"/>
              </a:cxn>
              <a:cxn ang="0">
                <a:pos x="84" y="24"/>
              </a:cxn>
              <a:cxn ang="0">
                <a:pos x="60" y="36"/>
              </a:cxn>
              <a:cxn ang="0">
                <a:pos x="36" y="48"/>
              </a:cxn>
              <a:cxn ang="0">
                <a:pos x="24" y="72"/>
              </a:cxn>
              <a:cxn ang="0">
                <a:pos x="0" y="96"/>
              </a:cxn>
              <a:cxn ang="0">
                <a:pos x="0" y="120"/>
              </a:cxn>
              <a:cxn ang="0">
                <a:pos x="0" y="144"/>
              </a:cxn>
              <a:cxn ang="0">
                <a:pos x="24" y="156"/>
              </a:cxn>
              <a:cxn ang="0">
                <a:pos x="36" y="180"/>
              </a:cxn>
              <a:cxn ang="0">
                <a:pos x="60" y="192"/>
              </a:cxn>
              <a:cxn ang="0">
                <a:pos x="84" y="192"/>
              </a:cxn>
              <a:cxn ang="0">
                <a:pos x="108" y="192"/>
              </a:cxn>
              <a:cxn ang="0">
                <a:pos x="132" y="180"/>
              </a:cxn>
              <a:cxn ang="0">
                <a:pos x="144" y="156"/>
              </a:cxn>
              <a:cxn ang="0">
                <a:pos x="156" y="132"/>
              </a:cxn>
              <a:cxn ang="0">
                <a:pos x="168" y="108"/>
              </a:cxn>
              <a:cxn ang="0">
                <a:pos x="168" y="84"/>
              </a:cxn>
              <a:cxn ang="0">
                <a:pos x="168" y="60"/>
              </a:cxn>
              <a:cxn ang="0">
                <a:pos x="156" y="36"/>
              </a:cxn>
              <a:cxn ang="0">
                <a:pos x="144" y="12"/>
              </a:cxn>
              <a:cxn ang="0">
                <a:pos x="120" y="0"/>
              </a:cxn>
              <a:cxn ang="0">
                <a:pos x="108" y="12"/>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2" name="Freeform 12"/>
          <p:cNvSpPr>
            <a:spLocks/>
          </p:cNvSpPr>
          <p:nvPr/>
        </p:nvSpPr>
        <p:spPr bwMode="auto">
          <a:xfrm>
            <a:off x="3067050" y="3333750"/>
            <a:ext cx="439738" cy="915988"/>
          </a:xfrm>
          <a:custGeom>
            <a:avLst/>
            <a:gdLst/>
            <a:ahLst/>
            <a:cxnLst>
              <a:cxn ang="0">
                <a:pos x="180" y="0"/>
              </a:cxn>
              <a:cxn ang="0">
                <a:pos x="204" y="24"/>
              </a:cxn>
              <a:cxn ang="0">
                <a:pos x="228" y="36"/>
              </a:cxn>
              <a:cxn ang="0">
                <a:pos x="240" y="60"/>
              </a:cxn>
              <a:cxn ang="0">
                <a:pos x="264" y="84"/>
              </a:cxn>
              <a:cxn ang="0">
                <a:pos x="276" y="108"/>
              </a:cxn>
              <a:cxn ang="0">
                <a:pos x="276" y="132"/>
              </a:cxn>
              <a:cxn ang="0">
                <a:pos x="276" y="156"/>
              </a:cxn>
              <a:cxn ang="0">
                <a:pos x="276" y="180"/>
              </a:cxn>
              <a:cxn ang="0">
                <a:pos x="276" y="204"/>
              </a:cxn>
              <a:cxn ang="0">
                <a:pos x="276" y="228"/>
              </a:cxn>
              <a:cxn ang="0">
                <a:pos x="276" y="252"/>
              </a:cxn>
              <a:cxn ang="0">
                <a:pos x="276" y="276"/>
              </a:cxn>
              <a:cxn ang="0">
                <a:pos x="276" y="300"/>
              </a:cxn>
              <a:cxn ang="0">
                <a:pos x="264" y="324"/>
              </a:cxn>
              <a:cxn ang="0">
                <a:pos x="264" y="348"/>
              </a:cxn>
              <a:cxn ang="0">
                <a:pos x="252" y="372"/>
              </a:cxn>
              <a:cxn ang="0">
                <a:pos x="240" y="396"/>
              </a:cxn>
              <a:cxn ang="0">
                <a:pos x="216" y="420"/>
              </a:cxn>
              <a:cxn ang="0">
                <a:pos x="204" y="444"/>
              </a:cxn>
              <a:cxn ang="0">
                <a:pos x="192" y="468"/>
              </a:cxn>
              <a:cxn ang="0">
                <a:pos x="168" y="480"/>
              </a:cxn>
              <a:cxn ang="0">
                <a:pos x="168" y="504"/>
              </a:cxn>
              <a:cxn ang="0">
                <a:pos x="144" y="516"/>
              </a:cxn>
              <a:cxn ang="0">
                <a:pos x="132" y="540"/>
              </a:cxn>
              <a:cxn ang="0">
                <a:pos x="108" y="552"/>
              </a:cxn>
              <a:cxn ang="0">
                <a:pos x="96" y="576"/>
              </a:cxn>
              <a:cxn ang="0">
                <a:pos x="72" y="576"/>
              </a:cxn>
              <a:cxn ang="0">
                <a:pos x="48" y="576"/>
              </a:cxn>
              <a:cxn ang="0">
                <a:pos x="12" y="552"/>
              </a:cxn>
              <a:cxn ang="0">
                <a:pos x="12" y="528"/>
              </a:cxn>
              <a:cxn ang="0">
                <a:pos x="0" y="504"/>
              </a:cxn>
              <a:cxn ang="0">
                <a:pos x="12" y="480"/>
              </a:cxn>
              <a:cxn ang="0">
                <a:pos x="24" y="456"/>
              </a:cxn>
              <a:cxn ang="0">
                <a:pos x="24" y="432"/>
              </a:cxn>
              <a:cxn ang="0">
                <a:pos x="48" y="420"/>
              </a:cxn>
              <a:cxn ang="0">
                <a:pos x="60" y="396"/>
              </a:cxn>
              <a:cxn ang="0">
                <a:pos x="72" y="372"/>
              </a:cxn>
              <a:cxn ang="0">
                <a:pos x="96" y="360"/>
              </a:cxn>
              <a:cxn ang="0">
                <a:pos x="96" y="336"/>
              </a:cxn>
              <a:cxn ang="0">
                <a:pos x="120" y="312"/>
              </a:cxn>
              <a:cxn ang="0">
                <a:pos x="132" y="276"/>
              </a:cxn>
              <a:cxn ang="0">
                <a:pos x="144" y="252"/>
              </a:cxn>
              <a:cxn ang="0">
                <a:pos x="156" y="228"/>
              </a:cxn>
              <a:cxn ang="0">
                <a:pos x="168" y="204"/>
              </a:cxn>
              <a:cxn ang="0">
                <a:pos x="180" y="180"/>
              </a:cxn>
              <a:cxn ang="0">
                <a:pos x="180" y="156"/>
              </a:cxn>
              <a:cxn ang="0">
                <a:pos x="180" y="132"/>
              </a:cxn>
              <a:cxn ang="0">
                <a:pos x="180" y="108"/>
              </a:cxn>
              <a:cxn ang="0">
                <a:pos x="180" y="84"/>
              </a:cxn>
              <a:cxn ang="0">
                <a:pos x="180" y="60"/>
              </a:cxn>
              <a:cxn ang="0">
                <a:pos x="180" y="36"/>
              </a:cxn>
              <a:cxn ang="0">
                <a:pos x="180" y="12"/>
              </a:cxn>
              <a:cxn ang="0">
                <a:pos x="204" y="0"/>
              </a:cxn>
              <a:cxn ang="0">
                <a:pos x="180" y="0"/>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3" name="Freeform 13"/>
          <p:cNvSpPr>
            <a:spLocks/>
          </p:cNvSpPr>
          <p:nvPr/>
        </p:nvSpPr>
        <p:spPr bwMode="auto">
          <a:xfrm>
            <a:off x="3333750" y="2933700"/>
            <a:ext cx="58738" cy="420688"/>
          </a:xfrm>
          <a:custGeom>
            <a:avLst/>
            <a:gdLst/>
            <a:ahLst/>
            <a:cxnLst>
              <a:cxn ang="0">
                <a:pos x="12" y="12"/>
              </a:cxn>
              <a:cxn ang="0">
                <a:pos x="36" y="0"/>
              </a:cxn>
              <a:cxn ang="0">
                <a:pos x="36" y="24"/>
              </a:cxn>
              <a:cxn ang="0">
                <a:pos x="36" y="48"/>
              </a:cxn>
              <a:cxn ang="0">
                <a:pos x="36" y="72"/>
              </a:cxn>
              <a:cxn ang="0">
                <a:pos x="36" y="96"/>
              </a:cxn>
              <a:cxn ang="0">
                <a:pos x="24" y="120"/>
              </a:cxn>
              <a:cxn ang="0">
                <a:pos x="12" y="144"/>
              </a:cxn>
              <a:cxn ang="0">
                <a:pos x="0" y="168"/>
              </a:cxn>
              <a:cxn ang="0">
                <a:pos x="0" y="192"/>
              </a:cxn>
              <a:cxn ang="0">
                <a:pos x="0" y="216"/>
              </a:cxn>
              <a:cxn ang="0">
                <a:pos x="0" y="240"/>
              </a:cxn>
              <a:cxn ang="0">
                <a:pos x="12" y="264"/>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4" name="Rectangle 14"/>
          <p:cNvSpPr>
            <a:spLocks noChangeArrowheads="1"/>
          </p:cNvSpPr>
          <p:nvPr/>
        </p:nvSpPr>
        <p:spPr bwMode="auto">
          <a:xfrm>
            <a:off x="3449638" y="2382838"/>
            <a:ext cx="12731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006600"/>
                </a:solidFill>
                <a:effectLst/>
                <a:uLnTx/>
                <a:uFillTx/>
                <a:latin typeface="Arial" charset="0"/>
                <a:ea typeface="Arial" charset="0"/>
                <a:cs typeface="Arial" charset="0"/>
              </a:rPr>
              <a:t>بح.جل</a:t>
            </a:r>
            <a:endParaRPr kumimoji="0" lang="en-US" sz="2400" b="1" i="0" u="none" strike="noStrike" kern="1200" cap="none" spc="0" normalizeH="0" baseline="0" noProof="0" dirty="0">
              <a:ln>
                <a:noFill/>
              </a:ln>
              <a:solidFill>
                <a:srgbClr val="006600"/>
              </a:solidFill>
              <a:effectLst/>
              <a:uLnTx/>
              <a:uFillTx/>
              <a:latin typeface="Arial" charset="0"/>
              <a:ea typeface="Arial" charset="0"/>
              <a:cs typeface="Arial" charset="0"/>
            </a:endParaRPr>
          </a:p>
        </p:txBody>
      </p:sp>
      <p:sp>
        <p:nvSpPr>
          <p:cNvPr id="51215" name="Rectangle 15"/>
          <p:cNvSpPr>
            <a:spLocks noChangeArrowheads="1"/>
          </p:cNvSpPr>
          <p:nvPr/>
        </p:nvSpPr>
        <p:spPr bwMode="auto">
          <a:xfrm>
            <a:off x="2516188" y="5640388"/>
            <a:ext cx="933450"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r"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006600"/>
                </a:solidFill>
                <a:effectLst/>
                <a:uLnTx/>
                <a:uFillTx/>
                <a:latin typeface="Arial" charset="0"/>
                <a:ea typeface="Arial" charset="0"/>
                <a:cs typeface="Arial" charset="0"/>
              </a:rPr>
              <a:t>بح.أحم</a:t>
            </a:r>
            <a:r>
              <a:rPr kumimoji="0" lang="ar-SA" sz="2400" b="1" i="0" u="none" strike="noStrike" kern="1200" cap="none" spc="0" normalizeH="0" baseline="0" noProof="0" dirty="0">
                <a:ln>
                  <a:noFill/>
                </a:ln>
                <a:solidFill>
                  <a:srgbClr val="006600"/>
                </a:solidFill>
                <a:effectLst/>
                <a:uLnTx/>
                <a:uFillTx/>
                <a:latin typeface="Arial" charset="0"/>
                <a:ea typeface="Arial" charset="0"/>
                <a:cs typeface="Arial" charset="0"/>
              </a:rPr>
              <a:t>ـ</a:t>
            </a:r>
            <a:endParaRPr kumimoji="0" lang="en-US" sz="2400" b="1" i="0" u="none" strike="noStrike" kern="1200" cap="none" spc="0" normalizeH="0" baseline="0" noProof="0" dirty="0">
              <a:ln>
                <a:noFill/>
              </a:ln>
              <a:solidFill>
                <a:srgbClr val="006600"/>
              </a:solidFill>
              <a:effectLst/>
              <a:uLnTx/>
              <a:uFillTx/>
              <a:latin typeface="Arial" charset="0"/>
              <a:ea typeface="Arial" charset="0"/>
              <a:cs typeface="Arial" charset="0"/>
            </a:endParaRPr>
          </a:p>
        </p:txBody>
      </p:sp>
      <p:sp>
        <p:nvSpPr>
          <p:cNvPr id="51216" name="Rectangle 16"/>
          <p:cNvSpPr>
            <a:spLocks noChangeArrowheads="1"/>
          </p:cNvSpPr>
          <p:nvPr/>
        </p:nvSpPr>
        <p:spPr bwMode="auto">
          <a:xfrm>
            <a:off x="2020888" y="992188"/>
            <a:ext cx="1252537"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بح.متو</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7" name="Rectangle 17"/>
          <p:cNvSpPr>
            <a:spLocks noChangeArrowheads="1"/>
          </p:cNvSpPr>
          <p:nvPr/>
        </p:nvSpPr>
        <p:spPr bwMode="auto">
          <a:xfrm>
            <a:off x="3086100" y="4381500"/>
            <a:ext cx="1676400" cy="457200"/>
          </a:xfrm>
          <a:prstGeom prst="rect">
            <a:avLst/>
          </a:prstGeom>
          <a:no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8" name="Line 18"/>
          <p:cNvSpPr>
            <a:spLocks noChangeShapeType="1"/>
          </p:cNvSpPr>
          <p:nvPr/>
        </p:nvSpPr>
        <p:spPr bwMode="auto">
          <a:xfrm>
            <a:off x="1746250" y="3505200"/>
            <a:ext cx="6546850" cy="0"/>
          </a:xfrm>
          <a:prstGeom prst="line">
            <a:avLst/>
          </a:prstGeom>
          <a:noFill/>
          <a:ln w="25400">
            <a:solidFill>
              <a:schemeClr val="accent2"/>
            </a:solidFill>
            <a:prstDash val="dashDot"/>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9" name="Line 19"/>
          <p:cNvSpPr>
            <a:spLocks noChangeShapeType="1"/>
          </p:cNvSpPr>
          <p:nvPr/>
        </p:nvSpPr>
        <p:spPr bwMode="auto">
          <a:xfrm>
            <a:off x="4991100" y="984250"/>
            <a:ext cx="0" cy="5003800"/>
          </a:xfrm>
          <a:prstGeom prst="line">
            <a:avLst/>
          </a:prstGeom>
          <a:noFill/>
          <a:ln w="25400">
            <a:solidFill>
              <a:schemeClr val="accent2"/>
            </a:solidFill>
            <a:prstDash val="dashDot"/>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1" name="Rectangle 21"/>
          <p:cNvSpPr>
            <a:spLocks noChangeArrowheads="1"/>
          </p:cNvSpPr>
          <p:nvPr/>
        </p:nvSpPr>
        <p:spPr bwMode="auto">
          <a:xfrm>
            <a:off x="2613025" y="3613150"/>
            <a:ext cx="17303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006600"/>
                </a:solidFill>
                <a:effectLst/>
                <a:uLnTx/>
                <a:uFillTx/>
                <a:latin typeface="Arial" charset="0"/>
                <a:ea typeface="Arial" charset="0"/>
                <a:cs typeface="Arial" charset="0"/>
              </a:rPr>
              <a:t>بح.مي</a:t>
            </a:r>
            <a:r>
              <a:rPr kumimoji="0" lang="ar-SA" sz="2400" b="1" i="0" u="none" strike="noStrike" kern="1200" cap="none" spc="0" normalizeH="0" baseline="0" noProof="0" dirty="0">
                <a:ln>
                  <a:noFill/>
                </a:ln>
                <a:solidFill>
                  <a:srgbClr val="006600"/>
                </a:solidFill>
                <a:effectLst/>
                <a:uLnTx/>
                <a:uFillTx/>
                <a:latin typeface="Arial" charset="0"/>
                <a:ea typeface="Arial" charset="0"/>
                <a:cs typeface="Arial" charset="0"/>
              </a:rPr>
              <a:t>ـ</a:t>
            </a:r>
            <a:endParaRPr kumimoji="0" lang="en-US" sz="2400" b="1" i="0" u="none" strike="noStrike" kern="1200" cap="none" spc="0" normalizeH="0" baseline="0" noProof="0" dirty="0">
              <a:ln>
                <a:noFill/>
              </a:ln>
              <a:solidFill>
                <a:srgbClr val="006600"/>
              </a:solidFill>
              <a:effectLst/>
              <a:uLnTx/>
              <a:uFillTx/>
              <a:latin typeface="Arial" charset="0"/>
              <a:ea typeface="Arial" charset="0"/>
              <a:cs typeface="Arial" charset="0"/>
            </a:endParaRPr>
          </a:p>
        </p:txBody>
      </p:sp>
      <p:sp>
        <p:nvSpPr>
          <p:cNvPr id="51222" name="Line 22"/>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3" name="Oval 23"/>
          <p:cNvSpPr>
            <a:spLocks noChangeArrowheads="1"/>
          </p:cNvSpPr>
          <p:nvPr/>
        </p:nvSpPr>
        <p:spPr bwMode="auto">
          <a:xfrm>
            <a:off x="6735763" y="4508500"/>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4" name="Rectangle 24"/>
          <p:cNvSpPr>
            <a:spLocks noChangeArrowheads="1"/>
          </p:cNvSpPr>
          <p:nvPr/>
        </p:nvSpPr>
        <p:spPr bwMode="auto">
          <a:xfrm>
            <a:off x="4081463" y="1125538"/>
            <a:ext cx="812800" cy="51911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5" name="Rectangle 25"/>
          <p:cNvSpPr>
            <a:spLocks noChangeArrowheads="1"/>
          </p:cNvSpPr>
          <p:nvPr/>
        </p:nvSpPr>
        <p:spPr bwMode="auto">
          <a:xfrm>
            <a:off x="6896100" y="4373563"/>
            <a:ext cx="1225548"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CECECE"/>
                </a:solidFill>
                <a:effectLst/>
                <a:uLnTx/>
                <a:uFillTx/>
                <a:latin typeface="Arial" charset="0"/>
                <a:ea typeface="Arial" charset="0"/>
                <a:cs typeface="Arial" charset="0"/>
              </a:rPr>
              <a:t>أور.كلد</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26" name="Rectangle 26"/>
          <p:cNvSpPr>
            <a:spLocks noChangeArrowheads="1"/>
          </p:cNvSpPr>
          <p:nvPr/>
        </p:nvSpPr>
        <p:spPr bwMode="auto">
          <a:xfrm>
            <a:off x="5830888" y="2884488"/>
            <a:ext cx="8350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با</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 </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27" name="Oval 27"/>
          <p:cNvSpPr>
            <a:spLocks noChangeArrowheads="1"/>
          </p:cNvSpPr>
          <p:nvPr/>
        </p:nvSpPr>
        <p:spPr bwMode="auto">
          <a:xfrm>
            <a:off x="5702300" y="3033713"/>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8" name="Rectangle 28"/>
          <p:cNvSpPr>
            <a:spLocks noChangeArrowheads="1"/>
          </p:cNvSpPr>
          <p:nvPr/>
        </p:nvSpPr>
        <p:spPr bwMode="auto">
          <a:xfrm>
            <a:off x="5487988" y="1811338"/>
            <a:ext cx="8350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006600"/>
                </a:solidFill>
                <a:effectLst/>
                <a:uLnTx/>
                <a:uFillTx/>
                <a:latin typeface="Arial" charset="0"/>
                <a:ea typeface="Arial" charset="0"/>
                <a:cs typeface="Arial" charset="0"/>
              </a:rPr>
              <a:t>حا</a:t>
            </a:r>
            <a:endParaRPr kumimoji="0" lang="en-US" sz="2400" b="1" i="0" u="none" strike="noStrike" kern="1200" cap="none" spc="0" normalizeH="0" baseline="0" noProof="0" dirty="0">
              <a:ln>
                <a:noFill/>
              </a:ln>
              <a:solidFill>
                <a:srgbClr val="006600"/>
              </a:solidFill>
              <a:effectLst/>
              <a:uLnTx/>
              <a:uFillTx/>
              <a:latin typeface="Arial" charset="0"/>
              <a:ea typeface="Arial" charset="0"/>
              <a:cs typeface="Arial" charset="0"/>
            </a:endParaRPr>
          </a:p>
        </p:txBody>
      </p:sp>
      <p:sp>
        <p:nvSpPr>
          <p:cNvPr id="51229" name="Oval 29"/>
          <p:cNvSpPr>
            <a:spLocks noChangeArrowheads="1"/>
          </p:cNvSpPr>
          <p:nvPr/>
        </p:nvSpPr>
        <p:spPr bwMode="auto">
          <a:xfrm>
            <a:off x="5313363" y="19827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0" name="Rectangle 30"/>
          <p:cNvSpPr>
            <a:spLocks noChangeArrowheads="1"/>
          </p:cNvSpPr>
          <p:nvPr/>
        </p:nvSpPr>
        <p:spPr bwMode="auto">
          <a:xfrm>
            <a:off x="7088188" y="1525588"/>
            <a:ext cx="12922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rPr>
              <a:t>ن</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ين(</a:t>
            </a: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آش</a:t>
            </a:r>
            <a:r>
              <a:rPr kumimoji="0" lang="ar-SA"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rPr>
              <a:t>)</a:t>
            </a:r>
            <a:endParaRPr kumimoji="0" lang="en-US"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endParaRPr>
          </a:p>
        </p:txBody>
      </p:sp>
      <p:sp>
        <p:nvSpPr>
          <p:cNvPr id="51231" name="Oval 31"/>
          <p:cNvSpPr>
            <a:spLocks noChangeArrowheads="1"/>
          </p:cNvSpPr>
          <p:nvPr/>
        </p:nvSpPr>
        <p:spPr bwMode="auto">
          <a:xfrm>
            <a:off x="6921500" y="1644650"/>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2" name="Oval 32"/>
          <p:cNvSpPr>
            <a:spLocks noChangeArrowheads="1"/>
          </p:cNvSpPr>
          <p:nvPr/>
        </p:nvSpPr>
        <p:spPr bwMode="auto">
          <a:xfrm>
            <a:off x="2873375" y="27447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3" name="Rectangle 33"/>
          <p:cNvSpPr>
            <a:spLocks noChangeArrowheads="1"/>
          </p:cNvSpPr>
          <p:nvPr/>
        </p:nvSpPr>
        <p:spPr bwMode="auto">
          <a:xfrm>
            <a:off x="3023257" y="2568575"/>
            <a:ext cx="5209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6600"/>
                </a:solidFill>
                <a:effectLst/>
                <a:uLnTx/>
                <a:uFillTx/>
                <a:latin typeface="Arial" charset="0"/>
                <a:ea typeface="Arial" charset="0"/>
                <a:cs typeface="Arial" charset="0"/>
              </a:rPr>
              <a:t>كنع</a:t>
            </a:r>
            <a:endParaRPr kumimoji="0" lang="en-US" sz="2400" b="1" i="0" u="none" strike="noStrike" kern="1200" cap="none" spc="0" normalizeH="0" baseline="0" noProof="0" dirty="0">
              <a:ln>
                <a:noFill/>
              </a:ln>
              <a:solidFill>
                <a:srgbClr val="006600"/>
              </a:solidFill>
              <a:effectLst/>
              <a:uLnTx/>
              <a:uFillTx/>
              <a:latin typeface="Arial" charset="0"/>
              <a:ea typeface="Arial" charset="0"/>
              <a:cs typeface="Arial" charset="0"/>
            </a:endParaRPr>
          </a:p>
        </p:txBody>
      </p:sp>
      <p:sp>
        <p:nvSpPr>
          <p:cNvPr id="51234" name="Oval 34"/>
          <p:cNvSpPr>
            <a:spLocks noChangeArrowheads="1"/>
          </p:cNvSpPr>
          <p:nvPr/>
        </p:nvSpPr>
        <p:spPr bwMode="auto">
          <a:xfrm>
            <a:off x="2974975" y="3235325"/>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5" name="Rectangle 35"/>
          <p:cNvSpPr>
            <a:spLocks noChangeArrowheads="1"/>
          </p:cNvSpPr>
          <p:nvPr/>
        </p:nvSpPr>
        <p:spPr bwMode="auto">
          <a:xfrm>
            <a:off x="2212975" y="3087377"/>
            <a:ext cx="8731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6600"/>
                </a:solidFill>
                <a:effectLst/>
                <a:uLnTx/>
                <a:uFillTx/>
                <a:latin typeface="Arial" charset="0"/>
                <a:ea typeface="Arial" charset="0"/>
                <a:cs typeface="Arial" charset="0"/>
              </a:rPr>
              <a:t>أورش</a:t>
            </a:r>
            <a:endParaRPr kumimoji="0" lang="en-US" sz="2400" b="1" i="0" u="none" strike="noStrike" kern="1200" cap="none" spc="0" normalizeH="0" baseline="0" noProof="0" dirty="0">
              <a:ln>
                <a:noFill/>
              </a:ln>
              <a:solidFill>
                <a:srgbClr val="006600"/>
              </a:solidFill>
              <a:effectLst/>
              <a:uLnTx/>
              <a:uFillTx/>
              <a:latin typeface="Arial" charset="0"/>
              <a:ea typeface="Arial" charset="0"/>
              <a:cs typeface="Arial" charset="0"/>
            </a:endParaRPr>
          </a:p>
        </p:txBody>
      </p:sp>
      <p:sp>
        <p:nvSpPr>
          <p:cNvPr id="51236" name="Oval 36"/>
          <p:cNvSpPr>
            <a:spLocks noChangeArrowheads="1"/>
          </p:cNvSpPr>
          <p:nvPr/>
        </p:nvSpPr>
        <p:spPr bwMode="auto">
          <a:xfrm>
            <a:off x="3516313" y="32019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7" name="Oval 37"/>
          <p:cNvSpPr>
            <a:spLocks noChangeArrowheads="1"/>
          </p:cNvSpPr>
          <p:nvPr/>
        </p:nvSpPr>
        <p:spPr bwMode="auto">
          <a:xfrm>
            <a:off x="2906713" y="45735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8" name="Rectangle 38"/>
          <p:cNvSpPr>
            <a:spLocks noChangeArrowheads="1"/>
          </p:cNvSpPr>
          <p:nvPr/>
        </p:nvSpPr>
        <p:spPr bwMode="auto">
          <a:xfrm>
            <a:off x="3051998" y="4451350"/>
            <a:ext cx="650818"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006600"/>
                </a:solidFill>
                <a:effectLst/>
                <a:uLnTx/>
                <a:uFillTx/>
                <a:latin typeface="Times" pitchFamily="-110" charset="0"/>
                <a:ea typeface="ＭＳ Ｐゴシック" charset="0"/>
                <a:cs typeface="+mn-cs"/>
              </a:rPr>
              <a:t>قا.بر</a:t>
            </a:r>
            <a:endParaRPr kumimoji="0" lang="en-US" sz="2400" b="1" i="0" u="none" strike="noStrike" kern="1200" cap="none" spc="0" normalizeH="0" baseline="0" noProof="0" dirty="0">
              <a:ln>
                <a:noFill/>
              </a:ln>
              <a:solidFill>
                <a:srgbClr val="006600"/>
              </a:solidFill>
              <a:effectLst/>
              <a:uLnTx/>
              <a:uFillTx/>
              <a:latin typeface="Times" pitchFamily="-110" charset="0"/>
              <a:ea typeface="ＭＳ Ｐゴシック" charset="0"/>
              <a:cs typeface="+mn-cs"/>
            </a:endParaRPr>
          </a:p>
        </p:txBody>
      </p:sp>
      <p:sp>
        <p:nvSpPr>
          <p:cNvPr id="51239" name="Oval 39"/>
          <p:cNvSpPr>
            <a:spLocks noChangeArrowheads="1"/>
          </p:cNvSpPr>
          <p:nvPr/>
        </p:nvSpPr>
        <p:spPr bwMode="auto">
          <a:xfrm>
            <a:off x="2992438" y="5286375"/>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40" name="Rectangle 40"/>
          <p:cNvSpPr>
            <a:spLocks noChangeArrowheads="1"/>
          </p:cNvSpPr>
          <p:nvPr/>
        </p:nvSpPr>
        <p:spPr bwMode="auto">
          <a:xfrm>
            <a:off x="1927226" y="5116512"/>
            <a:ext cx="1063624" cy="459099"/>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006600"/>
                </a:solidFill>
                <a:effectLst/>
                <a:uLnTx/>
                <a:uFillTx/>
                <a:latin typeface="Arial" charset="0"/>
                <a:ea typeface="Arial" charset="0"/>
                <a:cs typeface="Arial" charset="0"/>
              </a:rPr>
              <a:t>جب.سين</a:t>
            </a:r>
            <a:r>
              <a:rPr kumimoji="0" lang="ar-SA" sz="2400" b="1" i="0" u="none" strike="noStrike" kern="1200" cap="none" spc="0" normalizeH="0" baseline="0" noProof="0" dirty="0">
                <a:ln>
                  <a:noFill/>
                </a:ln>
                <a:solidFill>
                  <a:srgbClr val="006600"/>
                </a:solidFill>
                <a:effectLst/>
                <a:uLnTx/>
                <a:uFillTx/>
                <a:latin typeface="Arial" charset="0"/>
                <a:ea typeface="Arial" charset="0"/>
                <a:cs typeface="Arial" charset="0"/>
              </a:rPr>
              <a:t>ـ</a:t>
            </a:r>
            <a:endParaRPr kumimoji="0" lang="en-US" sz="2400" b="1" i="0" u="none" strike="noStrike" kern="1200" cap="none" spc="0" normalizeH="0" baseline="0" noProof="0" dirty="0">
              <a:ln>
                <a:noFill/>
              </a:ln>
              <a:solidFill>
                <a:srgbClr val="006600"/>
              </a:solidFill>
              <a:effectLst/>
              <a:uLnTx/>
              <a:uFillTx/>
              <a:latin typeface="Arial" charset="0"/>
              <a:ea typeface="Arial" charset="0"/>
              <a:cs typeface="Arial" charset="0"/>
            </a:endParaRPr>
          </a:p>
        </p:txBody>
      </p:sp>
      <p:sp>
        <p:nvSpPr>
          <p:cNvPr id="51241" name="Oval 41"/>
          <p:cNvSpPr>
            <a:spLocks noChangeArrowheads="1"/>
          </p:cNvSpPr>
          <p:nvPr/>
        </p:nvSpPr>
        <p:spPr bwMode="auto">
          <a:xfrm>
            <a:off x="1671638" y="418623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42" name="Rectangle 42"/>
          <p:cNvSpPr>
            <a:spLocks noChangeArrowheads="1"/>
          </p:cNvSpPr>
          <p:nvPr/>
        </p:nvSpPr>
        <p:spPr bwMode="auto">
          <a:xfrm>
            <a:off x="1807875" y="4081463"/>
            <a:ext cx="609140"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6600"/>
                </a:solidFill>
                <a:effectLst/>
                <a:uLnTx/>
                <a:uFillTx/>
                <a:latin typeface="Arial" charset="0"/>
                <a:ea typeface="Arial" charset="0"/>
                <a:cs typeface="Arial" charset="0"/>
              </a:rPr>
              <a:t>مصـ</a:t>
            </a:r>
            <a:endParaRPr kumimoji="0" lang="en-US" sz="2400" b="1" i="0" u="none" strike="noStrike" kern="1200" cap="none" spc="0" normalizeH="0" baseline="0" noProof="0" dirty="0">
              <a:ln>
                <a:noFill/>
              </a:ln>
              <a:solidFill>
                <a:srgbClr val="006600"/>
              </a:solidFill>
              <a:effectLst/>
              <a:uLnTx/>
              <a:uFillTx/>
              <a:latin typeface="Arial" charset="0"/>
              <a:ea typeface="Arial" charset="0"/>
              <a:cs typeface="Arial" charset="0"/>
            </a:endParaRPr>
          </a:p>
        </p:txBody>
      </p:sp>
      <p:sp>
        <p:nvSpPr>
          <p:cNvPr id="51243" name="Rectangle 43"/>
          <p:cNvSpPr>
            <a:spLocks noChangeArrowheads="1"/>
          </p:cNvSpPr>
          <p:nvPr/>
        </p:nvSpPr>
        <p:spPr bwMode="auto">
          <a:xfrm>
            <a:off x="3625269" y="3078163"/>
            <a:ext cx="940961"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006600"/>
                </a:solidFill>
                <a:effectLst/>
                <a:uLnTx/>
                <a:uFillTx/>
                <a:latin typeface="Arial" charset="0"/>
                <a:ea typeface="Arial" charset="0"/>
                <a:cs typeface="Arial" charset="0"/>
              </a:rPr>
              <a:t>جب.نيب</a:t>
            </a:r>
            <a:r>
              <a:rPr kumimoji="0" lang="ar-SA" sz="2400" b="1" i="0" u="none" strike="noStrike" kern="1200" cap="none" spc="0" normalizeH="0" baseline="0" noProof="0" dirty="0">
                <a:ln>
                  <a:noFill/>
                </a:ln>
                <a:solidFill>
                  <a:srgbClr val="006600"/>
                </a:solidFill>
                <a:effectLst/>
                <a:uLnTx/>
                <a:uFillTx/>
                <a:latin typeface="Arial" charset="0"/>
                <a:ea typeface="Arial" charset="0"/>
                <a:cs typeface="Arial" charset="0"/>
              </a:rPr>
              <a:t>ـ</a:t>
            </a:r>
            <a:endParaRPr kumimoji="0" lang="en-US" sz="2400" b="1" i="0" u="none" strike="noStrike" kern="1200" cap="none" spc="0" normalizeH="0" baseline="0" noProof="0" dirty="0">
              <a:ln>
                <a:noFill/>
              </a:ln>
              <a:solidFill>
                <a:srgbClr val="006600"/>
              </a:solidFill>
              <a:effectLst/>
              <a:uLnTx/>
              <a:uFillTx/>
              <a:latin typeface="Arial" charset="0"/>
              <a:ea typeface="Arial" charset="0"/>
              <a:cs typeface="Arial" charset="0"/>
            </a:endParaRPr>
          </a:p>
        </p:txBody>
      </p:sp>
      <p:sp>
        <p:nvSpPr>
          <p:cNvPr id="89130" name="Text Box 46"/>
          <p:cNvSpPr txBox="1">
            <a:spLocks noChangeArrowheads="1"/>
          </p:cNvSpPr>
          <p:nvPr/>
        </p:nvSpPr>
        <p:spPr bwMode="auto">
          <a:xfrm>
            <a:off x="8756650"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A27C"/>
              </a:solidFill>
              <a:effectLst/>
              <a:uLnTx/>
              <a:uFillTx/>
              <a:latin typeface="Comic Sans MS" charset="0"/>
              <a:ea typeface="ＭＳ Ｐゴシック" charset="0"/>
            </a:endParaRPr>
          </a:p>
        </p:txBody>
      </p:sp>
      <p:sp>
        <p:nvSpPr>
          <p:cNvPr id="89132" name="Text Box 52"/>
          <p:cNvSpPr txBox="1">
            <a:spLocks noChangeArrowheads="1"/>
          </p:cNvSpPr>
          <p:nvPr/>
        </p:nvSpPr>
        <p:spPr bwMode="auto">
          <a:xfrm>
            <a:off x="7532688" y="5884863"/>
            <a:ext cx="268287"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charset="0"/>
                <a:ea typeface="ＭＳ Ｐゴシック" charset="0"/>
              </a:rPr>
              <a:t>  </a:t>
            </a:r>
          </a:p>
        </p:txBody>
      </p:sp>
      <p:grpSp>
        <p:nvGrpSpPr>
          <p:cNvPr id="47" name="Group 27">
            <a:extLst>
              <a:ext uri="{FF2B5EF4-FFF2-40B4-BE49-F238E27FC236}">
                <a16:creationId xmlns:a16="http://schemas.microsoft.com/office/drawing/2014/main" id="{4C2CCBC2-556F-420F-B8BD-6AA9B09C7A51}"/>
              </a:ext>
            </a:extLst>
          </p:cNvPr>
          <p:cNvGrpSpPr>
            <a:grpSpLocks/>
          </p:cNvGrpSpPr>
          <p:nvPr/>
        </p:nvGrpSpPr>
        <p:grpSpPr bwMode="auto">
          <a:xfrm>
            <a:off x="7938" y="-9387"/>
            <a:ext cx="1978025" cy="1955800"/>
            <a:chOff x="0" y="0"/>
            <a:chExt cx="1246" cy="1232"/>
          </a:xfrm>
        </p:grpSpPr>
        <p:sp>
          <p:nvSpPr>
            <p:cNvPr id="48" name="Rectangle 28">
              <a:extLst>
                <a:ext uri="{FF2B5EF4-FFF2-40B4-BE49-F238E27FC236}">
                  <a16:creationId xmlns:a16="http://schemas.microsoft.com/office/drawing/2014/main" id="{8481AA31-AFE6-49AE-AF1C-D99A0B6073D8}"/>
                </a:ext>
              </a:extLst>
            </p:cNvPr>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49" name="Rectangle 29">
              <a:extLst>
                <a:ext uri="{FF2B5EF4-FFF2-40B4-BE49-F238E27FC236}">
                  <a16:creationId xmlns:a16="http://schemas.microsoft.com/office/drawing/2014/main" id="{E60C72B3-A4D6-45F1-A8B5-F589AEAF1D32}"/>
                </a:ext>
              </a:extLst>
            </p:cNvPr>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0" name="Rectangle 30">
              <a:extLst>
                <a:ext uri="{FF2B5EF4-FFF2-40B4-BE49-F238E27FC236}">
                  <a16:creationId xmlns:a16="http://schemas.microsoft.com/office/drawing/2014/main" id="{9F7C3733-1227-428E-A211-DB3E3AE09344}"/>
                </a:ext>
              </a:extLst>
            </p:cNvPr>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grpSp>
      <p:sp>
        <p:nvSpPr>
          <p:cNvPr id="2" name="Rectangle 1"/>
          <p:cNvSpPr/>
          <p:nvPr/>
        </p:nvSpPr>
        <p:spPr>
          <a:xfrm>
            <a:off x="276226" y="487363"/>
            <a:ext cx="1470023" cy="1077218"/>
          </a:xfrm>
          <a:prstGeom prst="rect">
            <a:avLst/>
          </a:prstGeom>
        </p:spPr>
        <p:txBody>
          <a:bodyPr wrap="square">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3200" b="1" i="0" u="none" strike="noStrike" kern="1200" cap="none" spc="0" normalizeH="0" baseline="0" noProof="0" dirty="0">
                <a:ln>
                  <a:noFill/>
                </a:ln>
                <a:solidFill>
                  <a:srgbClr val="FFD34A"/>
                </a:solidFill>
                <a:effectLst/>
                <a:uLnTx/>
                <a:uFillTx/>
                <a:latin typeface="Arial" charset="0"/>
                <a:ea typeface="Arial" charset="0"/>
                <a:cs typeface="Arial" charset="0"/>
              </a:rPr>
              <a:t>تحديد الموقع</a:t>
            </a:r>
            <a:endParaRPr kumimoji="0" lang="en-US" sz="3200" b="1" i="0" u="none" strike="noStrike" kern="1200" cap="none" spc="0" normalizeH="0" baseline="0" noProof="0" dirty="0">
              <a:ln>
                <a:noFill/>
              </a:ln>
              <a:solidFill>
                <a:srgbClr val="FFD34A"/>
              </a:solidFill>
              <a:effectLst/>
              <a:uLnTx/>
              <a:uFillTx/>
              <a:latin typeface="Arial" charset="0"/>
              <a:ea typeface="Arial" charset="0"/>
              <a:cs typeface="Arial" charset="0"/>
            </a:endParaRPr>
          </a:p>
        </p:txBody>
      </p:sp>
      <p:sp>
        <p:nvSpPr>
          <p:cNvPr id="51" name="Line 58">
            <a:extLst>
              <a:ext uri="{FF2B5EF4-FFF2-40B4-BE49-F238E27FC236}">
                <a16:creationId xmlns:a16="http://schemas.microsoft.com/office/drawing/2014/main" id="{2445114C-1FBC-1E47-A95A-086D36D6F6DE}"/>
              </a:ext>
            </a:extLst>
          </p:cNvPr>
          <p:cNvSpPr>
            <a:spLocks noChangeShapeType="1"/>
          </p:cNvSpPr>
          <p:nvPr/>
        </p:nvSpPr>
        <p:spPr bwMode="auto">
          <a:xfrm flipH="1">
            <a:off x="2506663" y="1562100"/>
            <a:ext cx="1079500" cy="2438400"/>
          </a:xfrm>
          <a:prstGeom prst="line">
            <a:avLst/>
          </a:prstGeom>
          <a:noFill/>
          <a:ln w="57150">
            <a:solidFill>
              <a:srgbClr val="FFFFFF"/>
            </a:solidFill>
            <a:round/>
            <a:headEnd type="triangle" w="med" len="med"/>
            <a:tailEnd type="triangle" w="med" len="me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2" name="Line 59">
            <a:extLst>
              <a:ext uri="{FF2B5EF4-FFF2-40B4-BE49-F238E27FC236}">
                <a16:creationId xmlns:a16="http://schemas.microsoft.com/office/drawing/2014/main" id="{65A2FE83-D162-2049-9FAF-5D2B860641C2}"/>
              </a:ext>
            </a:extLst>
          </p:cNvPr>
          <p:cNvSpPr>
            <a:spLocks noChangeShapeType="1"/>
          </p:cNvSpPr>
          <p:nvPr/>
        </p:nvSpPr>
        <p:spPr bwMode="auto">
          <a:xfrm>
            <a:off x="2578100" y="3073400"/>
            <a:ext cx="3092450" cy="158750"/>
          </a:xfrm>
          <a:prstGeom prst="line">
            <a:avLst/>
          </a:prstGeom>
          <a:noFill/>
          <a:ln w="57150">
            <a:solidFill>
              <a:srgbClr val="FFFFFF"/>
            </a:solidFill>
            <a:round/>
            <a:headEnd type="triangle" w="med" len="med"/>
            <a:tailEnd type="triangle" w="med" len="me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3" name="Text Box 60">
            <a:extLst>
              <a:ext uri="{FF2B5EF4-FFF2-40B4-BE49-F238E27FC236}">
                <a16:creationId xmlns:a16="http://schemas.microsoft.com/office/drawing/2014/main" id="{202B25BE-1C82-494E-AD16-484221B71C23}"/>
              </a:ext>
            </a:extLst>
          </p:cNvPr>
          <p:cNvSpPr txBox="1">
            <a:spLocks noChangeArrowheads="1"/>
          </p:cNvSpPr>
          <p:nvPr/>
        </p:nvSpPr>
        <p:spPr bwMode="auto">
          <a:xfrm>
            <a:off x="3954463" y="1176338"/>
            <a:ext cx="2959100" cy="52322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a:spcBef>
                <a:spcPct val="50000"/>
              </a:spcBef>
              <a:defRPr/>
            </a:pPr>
            <a:r>
              <a:rPr lang="ar-JO" sz="2800" dirty="0">
                <a:solidFill>
                  <a:srgbClr val="FFFF00"/>
                </a:solidFill>
                <a:latin typeface="Arial" panose="020B0604020202020204" pitchFamily="34" charset="0"/>
                <a:ea typeface="+mn-ea"/>
                <a:cs typeface="Arial" panose="020B0604020202020204" pitchFamily="34" charset="0"/>
              </a:rPr>
              <a:t>وعد الله ليشوع   </a:t>
            </a:r>
            <a:endParaRPr lang="en-US" sz="2800" dirty="0">
              <a:solidFill>
                <a:srgbClr val="FFFF00"/>
              </a:solidFill>
              <a:latin typeface="Arial" panose="020B0604020202020204" pitchFamily="34" charset="0"/>
              <a:ea typeface="+mn-ea"/>
              <a:cs typeface="Arial" panose="020B0604020202020204" pitchFamily="34" charset="0"/>
            </a:endParaRPr>
          </a:p>
        </p:txBody>
      </p:sp>
      <p:sp>
        <p:nvSpPr>
          <p:cNvPr id="54" name="Text Box 61">
            <a:extLst>
              <a:ext uri="{FF2B5EF4-FFF2-40B4-BE49-F238E27FC236}">
                <a16:creationId xmlns:a16="http://schemas.microsoft.com/office/drawing/2014/main" id="{715E1454-27C3-854B-944F-2DF3DAFE5280}"/>
              </a:ext>
            </a:extLst>
          </p:cNvPr>
          <p:cNvSpPr txBox="1">
            <a:spLocks noChangeArrowheads="1"/>
          </p:cNvSpPr>
          <p:nvPr/>
        </p:nvSpPr>
        <p:spPr bwMode="auto">
          <a:xfrm>
            <a:off x="165100" y="2259013"/>
            <a:ext cx="2997200" cy="1169551"/>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defRPr/>
            </a:pPr>
            <a:r>
              <a:rPr lang="ar-JO" sz="2800" dirty="0">
                <a:solidFill>
                  <a:srgbClr val="EEFF4B"/>
                </a:solidFill>
                <a:latin typeface="Arial" panose="020B0604020202020204" pitchFamily="34" charset="0"/>
                <a:cs typeface="Arial" panose="020B0604020202020204" pitchFamily="34" charset="0"/>
              </a:rPr>
              <a:t>من الصحراء </a:t>
            </a:r>
          </a:p>
          <a:p>
            <a:pPr>
              <a:spcBef>
                <a:spcPct val="50000"/>
              </a:spcBef>
              <a:defRPr/>
            </a:pPr>
            <a:r>
              <a:rPr lang="ar-JO" sz="2800" dirty="0">
                <a:solidFill>
                  <a:srgbClr val="EEFF4B"/>
                </a:solidFill>
                <a:latin typeface="Arial" panose="020B0604020202020204" pitchFamily="34" charset="0"/>
                <a:cs typeface="Arial" panose="020B0604020202020204" pitchFamily="34" charset="0"/>
              </a:rPr>
              <a:t>الى لبنان</a:t>
            </a:r>
            <a:endParaRPr lang="en-US" sz="2800" dirty="0">
              <a:solidFill>
                <a:srgbClr val="EEFF4B"/>
              </a:solidFill>
              <a:latin typeface="Arial" panose="020B0604020202020204" pitchFamily="34" charset="0"/>
              <a:cs typeface="Arial" panose="020B0604020202020204" pitchFamily="34" charset="0"/>
            </a:endParaRPr>
          </a:p>
        </p:txBody>
      </p:sp>
      <p:sp>
        <p:nvSpPr>
          <p:cNvPr id="55" name="Text Box 78">
            <a:extLst>
              <a:ext uri="{FF2B5EF4-FFF2-40B4-BE49-F238E27FC236}">
                <a16:creationId xmlns:a16="http://schemas.microsoft.com/office/drawing/2014/main" id="{E9C64E06-3574-014B-A478-5BEFD04848A2}"/>
              </a:ext>
            </a:extLst>
          </p:cNvPr>
          <p:cNvSpPr txBox="1">
            <a:spLocks noChangeArrowheads="1"/>
          </p:cNvSpPr>
          <p:nvPr/>
        </p:nvSpPr>
        <p:spPr bwMode="auto">
          <a:xfrm>
            <a:off x="1771650" y="47625"/>
            <a:ext cx="1993900" cy="274638"/>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spcBef>
                <a:spcPct val="50000"/>
              </a:spcBef>
              <a:defRPr/>
            </a:pPr>
            <a:r>
              <a:rPr lang="ar-JO" sz="1200" dirty="0">
                <a:solidFill>
                  <a:schemeClr val="tx1"/>
                </a:solidFill>
                <a:latin typeface="Arial" panose="020B0604020202020204" pitchFamily="34" charset="0"/>
                <a:ea typeface="+mn-ea"/>
                <a:cs typeface="Arial" panose="020B0604020202020204" pitchFamily="34" charset="0"/>
              </a:rPr>
              <a:t>يشوع1: 4</a:t>
            </a:r>
            <a:endParaRPr lang="en-US" sz="1200" dirty="0">
              <a:solidFill>
                <a:schemeClr val="tx1"/>
              </a:solidFill>
              <a:latin typeface="Arial" panose="020B0604020202020204" pitchFamily="34" charset="0"/>
              <a:ea typeface="+mn-ea"/>
              <a:cs typeface="Arial" panose="020B0604020202020204" pitchFamily="34" charset="0"/>
            </a:endParaRPr>
          </a:p>
        </p:txBody>
      </p:sp>
      <p:sp>
        <p:nvSpPr>
          <p:cNvPr id="56" name="Freeform 79">
            <a:extLst>
              <a:ext uri="{FF2B5EF4-FFF2-40B4-BE49-F238E27FC236}">
                <a16:creationId xmlns:a16="http://schemas.microsoft.com/office/drawing/2014/main" id="{B0B50637-E831-2E49-9191-D9EDDAD6257A}"/>
              </a:ext>
            </a:extLst>
          </p:cNvPr>
          <p:cNvSpPr>
            <a:spLocks/>
          </p:cNvSpPr>
          <p:nvPr/>
        </p:nvSpPr>
        <p:spPr bwMode="auto">
          <a:xfrm>
            <a:off x="8599488" y="3581400"/>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57" name="Rectangle 80">
            <a:extLst>
              <a:ext uri="{FF2B5EF4-FFF2-40B4-BE49-F238E27FC236}">
                <a16:creationId xmlns:a16="http://schemas.microsoft.com/office/drawing/2014/main" id="{F79ACFE5-E24A-A745-A7C5-BF15289A1579}"/>
              </a:ext>
            </a:extLst>
          </p:cNvPr>
          <p:cNvSpPr>
            <a:spLocks noChangeArrowheads="1"/>
          </p:cNvSpPr>
          <p:nvPr/>
        </p:nvSpPr>
        <p:spPr bwMode="auto">
          <a:xfrm>
            <a:off x="8180388" y="3911600"/>
            <a:ext cx="3048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58" name="Freeform 81">
            <a:extLst>
              <a:ext uri="{FF2B5EF4-FFF2-40B4-BE49-F238E27FC236}">
                <a16:creationId xmlns:a16="http://schemas.microsoft.com/office/drawing/2014/main" id="{D2A152C9-459D-A44B-A80A-79F8F292C393}"/>
              </a:ext>
            </a:extLst>
          </p:cNvPr>
          <p:cNvSpPr>
            <a:spLocks/>
          </p:cNvSpPr>
          <p:nvPr/>
        </p:nvSpPr>
        <p:spPr bwMode="auto">
          <a:xfrm>
            <a:off x="8594725" y="3541713"/>
            <a:ext cx="234950" cy="120650"/>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59" name="AutoShape 82">
            <a:extLst>
              <a:ext uri="{FF2B5EF4-FFF2-40B4-BE49-F238E27FC236}">
                <a16:creationId xmlns:a16="http://schemas.microsoft.com/office/drawing/2014/main" id="{5C5945FC-449E-0A41-AD75-27479ACABB33}"/>
              </a:ext>
            </a:extLst>
          </p:cNvPr>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60" name="Rectangle 83">
            <a:extLst>
              <a:ext uri="{FF2B5EF4-FFF2-40B4-BE49-F238E27FC236}">
                <a16:creationId xmlns:a16="http://schemas.microsoft.com/office/drawing/2014/main" id="{D0534FFA-B646-BB43-8F30-E51D069AB4B4}"/>
              </a:ext>
            </a:extLst>
          </p:cNvPr>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61" name="Rectangle 84">
            <a:extLst>
              <a:ext uri="{FF2B5EF4-FFF2-40B4-BE49-F238E27FC236}">
                <a16:creationId xmlns:a16="http://schemas.microsoft.com/office/drawing/2014/main" id="{B472398B-67BB-8245-8E68-F09C41BCE353}"/>
              </a:ext>
            </a:extLst>
          </p:cNvPr>
          <p:cNvSpPr>
            <a:spLocks noChangeArrowheads="1"/>
          </p:cNvSpPr>
          <p:nvPr/>
        </p:nvSpPr>
        <p:spPr bwMode="auto">
          <a:xfrm>
            <a:off x="8129588" y="3862388"/>
            <a:ext cx="514350" cy="190500"/>
          </a:xfrm>
          <a:prstGeom prst="rect">
            <a:avLst/>
          </a:prstGeom>
          <a:solidFill>
            <a:srgbClr val="FFFF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62" name="AutoShape 85">
            <a:extLst>
              <a:ext uri="{FF2B5EF4-FFF2-40B4-BE49-F238E27FC236}">
                <a16:creationId xmlns:a16="http://schemas.microsoft.com/office/drawing/2014/main" id="{15686A03-6A78-4044-A45F-48167BA43395}"/>
              </a:ext>
            </a:extLst>
          </p:cNvPr>
          <p:cNvSpPr>
            <a:spLocks noChangeArrowheads="1"/>
          </p:cNvSpPr>
          <p:nvPr/>
        </p:nvSpPr>
        <p:spPr bwMode="auto">
          <a:xfrm>
            <a:off x="8035925" y="3481388"/>
            <a:ext cx="711200" cy="290512"/>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63" name="Line 86">
            <a:extLst>
              <a:ext uri="{FF2B5EF4-FFF2-40B4-BE49-F238E27FC236}">
                <a16:creationId xmlns:a16="http://schemas.microsoft.com/office/drawing/2014/main" id="{519ED543-8B2C-704C-BEA1-053DD193A4BE}"/>
              </a:ext>
            </a:extLst>
          </p:cNvPr>
          <p:cNvSpPr>
            <a:spLocks noChangeShapeType="1"/>
          </p:cNvSpPr>
          <p:nvPr/>
        </p:nvSpPr>
        <p:spPr bwMode="auto">
          <a:xfrm>
            <a:off x="8050213" y="38258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4" name="Line 87">
            <a:extLst>
              <a:ext uri="{FF2B5EF4-FFF2-40B4-BE49-F238E27FC236}">
                <a16:creationId xmlns:a16="http://schemas.microsoft.com/office/drawing/2014/main" id="{CCE9B4AD-02DD-C340-B92E-C68B86A4D9D5}"/>
              </a:ext>
            </a:extLst>
          </p:cNvPr>
          <p:cNvSpPr>
            <a:spLocks noChangeShapeType="1"/>
          </p:cNvSpPr>
          <p:nvPr/>
        </p:nvSpPr>
        <p:spPr bwMode="auto">
          <a:xfrm>
            <a:off x="8050213" y="40163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5" name="Rectangle 88">
            <a:extLst>
              <a:ext uri="{FF2B5EF4-FFF2-40B4-BE49-F238E27FC236}">
                <a16:creationId xmlns:a16="http://schemas.microsoft.com/office/drawing/2014/main" id="{F18D04C9-C96F-6B4E-9CFE-741B166599C7}"/>
              </a:ext>
            </a:extLst>
          </p:cNvPr>
          <p:cNvSpPr>
            <a:spLocks noChangeArrowheads="1"/>
          </p:cNvSpPr>
          <p:nvPr/>
        </p:nvSpPr>
        <p:spPr bwMode="auto">
          <a:xfrm>
            <a:off x="8053388" y="3429000"/>
            <a:ext cx="463267"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يشوع  </a:t>
            </a:r>
            <a:endParaRPr lang="en-US" sz="900" dirty="0">
              <a:solidFill>
                <a:srgbClr val="000000"/>
              </a:solidFill>
              <a:latin typeface="Arial" panose="020B0604020202020204" pitchFamily="34" charset="0"/>
              <a:cs typeface="Arial" panose="020B0604020202020204" pitchFamily="34" charset="0"/>
            </a:endParaRPr>
          </a:p>
        </p:txBody>
      </p:sp>
      <p:sp>
        <p:nvSpPr>
          <p:cNvPr id="66" name="Rectangle 93">
            <a:extLst>
              <a:ext uri="{FF2B5EF4-FFF2-40B4-BE49-F238E27FC236}">
                <a16:creationId xmlns:a16="http://schemas.microsoft.com/office/drawing/2014/main" id="{F0460DE4-C7B4-4E45-B3DB-FBCF387BC075}"/>
              </a:ext>
            </a:extLst>
          </p:cNvPr>
          <p:cNvSpPr>
            <a:spLocks noChangeArrowheads="1"/>
          </p:cNvSpPr>
          <p:nvPr/>
        </p:nvSpPr>
        <p:spPr bwMode="auto">
          <a:xfrm>
            <a:off x="8098485" y="6533277"/>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37</a:t>
            </a:r>
          </a:p>
        </p:txBody>
      </p:sp>
      <p:sp>
        <p:nvSpPr>
          <p:cNvPr id="67" name="Text Box 95">
            <a:extLst>
              <a:ext uri="{FF2B5EF4-FFF2-40B4-BE49-F238E27FC236}">
                <a16:creationId xmlns:a16="http://schemas.microsoft.com/office/drawing/2014/main" id="{AD2EFDB9-9384-784A-8D4B-1EF2313FA375}"/>
              </a:ext>
            </a:extLst>
          </p:cNvPr>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dirty="0">
                <a:solidFill>
                  <a:schemeClr val="tx1"/>
                </a:solidFill>
                <a:latin typeface="Arial" panose="020B0604020202020204" pitchFamily="34" charset="0"/>
                <a:cs typeface="Arial" panose="020B0604020202020204" pitchFamily="34" charset="0"/>
              </a:rPr>
              <a:t>Handbook pg. 29-31</a:t>
            </a:r>
          </a:p>
        </p:txBody>
      </p:sp>
      <p:sp>
        <p:nvSpPr>
          <p:cNvPr id="68" name="Text Box 97">
            <a:extLst>
              <a:ext uri="{FF2B5EF4-FFF2-40B4-BE49-F238E27FC236}">
                <a16:creationId xmlns:a16="http://schemas.microsoft.com/office/drawing/2014/main" id="{46CC9B15-A9C7-6340-89FB-474CF1B71EF1}"/>
              </a:ext>
            </a:extLst>
          </p:cNvPr>
          <p:cNvSpPr txBox="1">
            <a:spLocks noChangeArrowheads="1"/>
          </p:cNvSpPr>
          <p:nvPr/>
        </p:nvSpPr>
        <p:spPr bwMode="auto">
          <a:xfrm>
            <a:off x="8599488" y="6488113"/>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r>
              <a:rPr lang="en-US" sz="1400">
                <a:solidFill>
                  <a:srgbClr val="FFFFFF"/>
                </a:solidFill>
                <a:latin typeface="Arial" panose="020B0604020202020204" pitchFamily="34" charset="0"/>
                <a:cs typeface="Arial" panose="020B0604020202020204" pitchFamily="34" charset="0"/>
              </a:rPr>
              <a:t>2</a:t>
            </a:r>
            <a:endParaRPr lang="en-US"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83106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 calcmode="lin" valueType="num">
                                      <p:cBhvr>
                                        <p:cTn id="9" dur="500" fill="hold"/>
                                        <p:tgtEl>
                                          <p:spTgt spid="53"/>
                                        </p:tgtEl>
                                        <p:attrNameLst>
                                          <p:attrName>ppt_x</p:attrName>
                                        </p:attrNameLst>
                                      </p:cBhvr>
                                      <p:tavLst>
                                        <p:tav tm="0">
                                          <p:val>
                                            <p:fltVal val="0.5"/>
                                          </p:val>
                                        </p:tav>
                                        <p:tav tm="100000">
                                          <p:val>
                                            <p:strVal val="#ppt_x"/>
                                          </p:val>
                                        </p:tav>
                                      </p:tavLst>
                                    </p:anim>
                                    <p:anim calcmode="lin" valueType="num">
                                      <p:cBhvr>
                                        <p:cTn id="10" dur="500" fill="hold"/>
                                        <p:tgtEl>
                                          <p:spTgt spid="53"/>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p:cTn id="15" dur="500" fill="hold"/>
                                        <p:tgtEl>
                                          <p:spTgt spid="54"/>
                                        </p:tgtEl>
                                        <p:attrNameLst>
                                          <p:attrName>ppt_w</p:attrName>
                                        </p:attrNameLst>
                                      </p:cBhvr>
                                      <p:tavLst>
                                        <p:tav tm="0">
                                          <p:val>
                                            <p:fltVal val="0"/>
                                          </p:val>
                                        </p:tav>
                                        <p:tav tm="100000">
                                          <p:val>
                                            <p:strVal val="#ppt_w"/>
                                          </p:val>
                                        </p:tav>
                                      </p:tavLst>
                                    </p:anim>
                                    <p:anim calcmode="lin" valueType="num">
                                      <p:cBhvr>
                                        <p:cTn id="16" dur="500" fill="hold"/>
                                        <p:tgtEl>
                                          <p:spTgt spid="54"/>
                                        </p:tgtEl>
                                        <p:attrNameLst>
                                          <p:attrName>ppt_h</p:attrName>
                                        </p:attrNameLst>
                                      </p:cBhvr>
                                      <p:tavLst>
                                        <p:tav tm="0">
                                          <p:val>
                                            <p:fltVal val="0"/>
                                          </p:val>
                                        </p:tav>
                                        <p:tav tm="100000">
                                          <p:val>
                                            <p:strVal val="#ppt_h"/>
                                          </p:val>
                                        </p:tav>
                                      </p:tavLst>
                                    </p:anim>
                                    <p:anim calcmode="lin" valueType="num">
                                      <p:cBhvr>
                                        <p:cTn id="17" dur="500" fill="hold"/>
                                        <p:tgtEl>
                                          <p:spTgt spid="54"/>
                                        </p:tgtEl>
                                        <p:attrNameLst>
                                          <p:attrName>ppt_x</p:attrName>
                                        </p:attrNameLst>
                                      </p:cBhvr>
                                      <p:tavLst>
                                        <p:tav tm="0">
                                          <p:val>
                                            <p:fltVal val="0.5"/>
                                          </p:val>
                                        </p:tav>
                                        <p:tav tm="100000">
                                          <p:val>
                                            <p:strVal val="#ppt_x"/>
                                          </p:val>
                                        </p:tav>
                                      </p:tavLst>
                                    </p:anim>
                                    <p:anim calcmode="lin" valueType="num">
                                      <p:cBhvr>
                                        <p:cTn id="18" dur="500" fill="hold"/>
                                        <p:tgtEl>
                                          <p:spTgt spid="54"/>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4" fill="hold" nodeType="afterEffect">
                                  <p:stCondLst>
                                    <p:cond delay="100"/>
                                  </p:stCondLst>
                                  <p:childTnLst>
                                    <p:set>
                                      <p:cBhvr>
                                        <p:cTn id="21" dur="1" fill="hold">
                                          <p:stCondLst>
                                            <p:cond delay="0"/>
                                          </p:stCondLst>
                                        </p:cTn>
                                        <p:tgtEl>
                                          <p:spTgt spid="51"/>
                                        </p:tgtEl>
                                        <p:attrNameLst>
                                          <p:attrName>style.visibility</p:attrName>
                                        </p:attrNameLst>
                                      </p:cBhvr>
                                      <p:to>
                                        <p:strVal val="visible"/>
                                      </p:to>
                                    </p:set>
                                    <p:animEffect transition="in" filter="wipe(down)">
                                      <p:cBhvr>
                                        <p:cTn id="22" dur="500"/>
                                        <p:tgtEl>
                                          <p:spTgt spid="51"/>
                                        </p:tgtEl>
                                      </p:cBhvr>
                                    </p:animEffect>
                                  </p:childTnLst>
                                </p:cTn>
                              </p:par>
                            </p:childTnLst>
                          </p:cTn>
                        </p:par>
                        <p:par>
                          <p:cTn id="23" fill="hold">
                            <p:stCondLst>
                              <p:cond delay="1100"/>
                            </p:stCondLst>
                            <p:childTnLst>
                              <p:par>
                                <p:cTn id="24" presetID="22" presetClass="entr" presetSubtype="2" fill="hold" nodeType="afterEffect">
                                  <p:stCondLst>
                                    <p:cond delay="100"/>
                                  </p:stCondLst>
                                  <p:childTnLst>
                                    <p:set>
                                      <p:cBhvr>
                                        <p:cTn id="25" dur="1" fill="hold">
                                          <p:stCondLst>
                                            <p:cond delay="0"/>
                                          </p:stCondLst>
                                        </p:cTn>
                                        <p:tgtEl>
                                          <p:spTgt spid="52"/>
                                        </p:tgtEl>
                                        <p:attrNameLst>
                                          <p:attrName>style.visibility</p:attrName>
                                        </p:attrNameLst>
                                      </p:cBhvr>
                                      <p:to>
                                        <p:strVal val="visible"/>
                                      </p:to>
                                    </p:set>
                                    <p:animEffect transition="in" filter="wipe(right)">
                                      <p:cBhvr>
                                        <p:cTn id="2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utoUpdateAnimBg="0"/>
      <p:bldP spid="5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Group 4"/>
          <p:cNvGrpSpPr>
            <a:grpSpLocks/>
          </p:cNvGrpSpPr>
          <p:nvPr/>
        </p:nvGrpSpPr>
        <p:grpSpPr bwMode="auto">
          <a:xfrm>
            <a:off x="2425700" y="1531938"/>
            <a:ext cx="4362450" cy="3598862"/>
            <a:chOff x="1512" y="1397"/>
            <a:chExt cx="2748" cy="2267"/>
          </a:xfrm>
        </p:grpSpPr>
        <p:sp>
          <p:nvSpPr>
            <p:cNvPr id="6157" name="Rectangle 5"/>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76806" name="Rectangle 6"/>
            <p:cNvSpPr>
              <a:spLocks noChangeArrowheads="1"/>
            </p:cNvSpPr>
            <p:nvPr/>
          </p:nvSpPr>
          <p:spPr bwMode="auto">
            <a:xfrm>
              <a:off x="1592" y="1431"/>
              <a:ext cx="736" cy="173"/>
            </a:xfrm>
            <a:prstGeom prst="rect">
              <a:avLst/>
            </a:prstGeom>
            <a:noFill/>
            <a:ln w="9525">
              <a:noFill/>
              <a:miter lim="800000"/>
              <a:headEnd/>
              <a:tailEnd/>
            </a:ln>
          </p:spPr>
          <p:txBody>
            <a:bodyPr wrap="none" lIns="0" tIns="0" rIns="0" bIns="0">
              <a:spAutoFit/>
            </a:bodyPr>
            <a:lstStyle/>
            <a:p>
              <a:pPr algn="ctr" rtl="1">
                <a:defRPr/>
              </a:pPr>
              <a:r>
                <a:rPr lang="en-US" sz="1800" b="0" dirty="0">
                  <a:solidFill>
                    <a:srgbClr val="790015"/>
                  </a:solidFill>
                  <a:latin typeface="Arial" panose="020B0604020202020204" pitchFamily="34" charset="0"/>
                  <a:cs typeface="Arial" panose="020B0604020202020204" pitchFamily="34" charset="0"/>
                </a:rPr>
                <a:t>ABRAHAM</a:t>
              </a:r>
              <a:endParaRPr lang="en-US" sz="2800" b="0"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159" name="Rectangle 7"/>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160" name="AutoShape 8"/>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p>
              <a:pPr algn="r" rtl="1"/>
              <a:endParaRPr lang="en-US" dirty="0">
                <a:latin typeface="Arial" panose="020B0604020202020204" pitchFamily="34" charset="0"/>
                <a:cs typeface="Arial" panose="020B0604020202020204" pitchFamily="34" charset="0"/>
              </a:endParaRPr>
            </a:p>
          </p:txBody>
        </p:sp>
        <p:sp>
          <p:nvSpPr>
            <p:cNvPr id="6161" name="Rectangle 9"/>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76810" name="Rectangle 10"/>
            <p:cNvSpPr>
              <a:spLocks noChangeArrowheads="1"/>
            </p:cNvSpPr>
            <p:nvPr/>
          </p:nvSpPr>
          <p:spPr bwMode="auto">
            <a:xfrm>
              <a:off x="1711" y="1399"/>
              <a:ext cx="323" cy="174"/>
            </a:xfrm>
            <a:prstGeom prst="rect">
              <a:avLst/>
            </a:prstGeom>
            <a:noFill/>
            <a:ln w="9525">
              <a:noFill/>
              <a:miter lim="800000"/>
              <a:headEnd/>
              <a:tailEnd/>
            </a:ln>
          </p:spPr>
          <p:txBody>
            <a:bodyPr wrap="none" lIns="0" tIns="0" rIns="0" bIns="0">
              <a:spAutoFit/>
            </a:bodyPr>
            <a:lstStyle/>
            <a:p>
              <a:pPr algn="ctr" rtl="1">
                <a:defRPr/>
              </a:pPr>
              <a:r>
                <a:rPr lang="ar-JO" sz="1800" dirty="0">
                  <a:solidFill>
                    <a:srgbClr val="790015"/>
                  </a:solidFill>
                  <a:latin typeface="Arial" panose="020B0604020202020204" pitchFamily="34" charset="0"/>
                  <a:cs typeface="Arial" panose="020B0604020202020204" pitchFamily="34" charset="0"/>
                </a:rPr>
                <a:t>الخليقة</a:t>
              </a:r>
              <a:endParaRPr lang="en-US" sz="2800"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163" name="Line 11"/>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sp>
          <p:nvSpPr>
            <p:cNvPr id="6164" name="Line 12"/>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sp>
          <p:nvSpPr>
            <p:cNvPr id="6165" name="Rectangle 13"/>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76814" name="Rectangle 14"/>
            <p:cNvSpPr>
              <a:spLocks noChangeArrowheads="1"/>
            </p:cNvSpPr>
            <p:nvPr/>
          </p:nvSpPr>
          <p:spPr bwMode="auto">
            <a:xfrm>
              <a:off x="1735" y="1606"/>
              <a:ext cx="736" cy="173"/>
            </a:xfrm>
            <a:prstGeom prst="rect">
              <a:avLst/>
            </a:prstGeom>
            <a:noFill/>
            <a:ln w="9525">
              <a:noFill/>
              <a:miter lim="800000"/>
              <a:headEnd/>
              <a:tailEnd/>
            </a:ln>
          </p:spPr>
          <p:txBody>
            <a:bodyPr wrap="none" lIns="0" tIns="0" rIns="0" bIns="0">
              <a:spAutoFit/>
            </a:bodyPr>
            <a:lstStyle/>
            <a:p>
              <a:pPr algn="ctr" rtl="1">
                <a:defRPr/>
              </a:pPr>
              <a:r>
                <a:rPr lang="en-US" sz="1800" b="0">
                  <a:solidFill>
                    <a:srgbClr val="790015"/>
                  </a:solidFill>
                  <a:latin typeface="Arial" panose="020B0604020202020204" pitchFamily="34" charset="0"/>
                  <a:cs typeface="Arial" panose="020B0604020202020204" pitchFamily="34" charset="0"/>
                </a:rPr>
                <a:t>ABRAHAM</a:t>
              </a:r>
              <a:endParaRPr lang="en-US" sz="2800" b="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167" name="Rectangle 15"/>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168" name="AutoShape 16"/>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169" name="Rectangle 17"/>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76818" name="Rectangle 18"/>
            <p:cNvSpPr>
              <a:spLocks noChangeArrowheads="1"/>
            </p:cNvSpPr>
            <p:nvPr/>
          </p:nvSpPr>
          <p:spPr bwMode="auto">
            <a:xfrm>
              <a:off x="1846" y="1566"/>
              <a:ext cx="325" cy="174"/>
            </a:xfrm>
            <a:prstGeom prst="rect">
              <a:avLst/>
            </a:prstGeom>
            <a:noFill/>
            <a:ln w="9525">
              <a:noFill/>
              <a:miter lim="800000"/>
              <a:headEnd/>
              <a:tailEnd/>
            </a:ln>
          </p:spPr>
          <p:txBody>
            <a:bodyPr wrap="none" lIns="0" tIns="0" rIns="0" bIns="0">
              <a:spAutoFit/>
            </a:bodyPr>
            <a:lstStyle/>
            <a:p>
              <a:pPr algn="ctr" rtl="1">
                <a:defRPr/>
              </a:pPr>
              <a:r>
                <a:rPr lang="ar-JO" sz="1800" dirty="0">
                  <a:solidFill>
                    <a:srgbClr val="790015"/>
                  </a:solidFill>
                  <a:latin typeface="Arial" panose="020B0604020202020204" pitchFamily="34" charset="0"/>
                  <a:cs typeface="Arial" panose="020B0604020202020204" pitchFamily="34" charset="0"/>
                </a:rPr>
                <a:t>ابراهيم</a:t>
              </a:r>
              <a:endParaRPr lang="en-US" sz="2800"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171" name="Line 19"/>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sp>
          <p:nvSpPr>
            <p:cNvPr id="6172" name="Line 20"/>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sp>
          <p:nvSpPr>
            <p:cNvPr id="6173" name="Rectangle 21"/>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76822" name="Rectangle 22"/>
            <p:cNvSpPr>
              <a:spLocks noChangeArrowheads="1"/>
            </p:cNvSpPr>
            <p:nvPr/>
          </p:nvSpPr>
          <p:spPr bwMode="auto">
            <a:xfrm>
              <a:off x="1878" y="1767"/>
              <a:ext cx="736" cy="173"/>
            </a:xfrm>
            <a:prstGeom prst="rect">
              <a:avLst/>
            </a:prstGeom>
            <a:noFill/>
            <a:ln w="9525">
              <a:noFill/>
              <a:miter lim="800000"/>
              <a:headEnd/>
              <a:tailEnd/>
            </a:ln>
          </p:spPr>
          <p:txBody>
            <a:bodyPr wrap="none" lIns="0" tIns="0" rIns="0" bIns="0">
              <a:spAutoFit/>
            </a:bodyPr>
            <a:lstStyle/>
            <a:p>
              <a:pPr algn="ctr" rtl="1">
                <a:defRPr/>
              </a:pPr>
              <a:r>
                <a:rPr lang="en-US" sz="1800" b="0">
                  <a:solidFill>
                    <a:srgbClr val="790015"/>
                  </a:solidFill>
                  <a:latin typeface="Arial" panose="020B0604020202020204" pitchFamily="34" charset="0"/>
                  <a:cs typeface="Arial" panose="020B0604020202020204" pitchFamily="34" charset="0"/>
                </a:rPr>
                <a:t>ABRAHAM</a:t>
              </a:r>
              <a:endParaRPr lang="en-US" sz="2800" b="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175" name="Rectangle 23"/>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176" name="AutoShape 24"/>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177" name="Rectangle 25"/>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76826" name="Rectangle 26"/>
            <p:cNvSpPr>
              <a:spLocks noChangeArrowheads="1"/>
            </p:cNvSpPr>
            <p:nvPr/>
          </p:nvSpPr>
          <p:spPr bwMode="auto">
            <a:xfrm>
              <a:off x="1994" y="1735"/>
              <a:ext cx="304" cy="174"/>
            </a:xfrm>
            <a:prstGeom prst="rect">
              <a:avLst/>
            </a:prstGeom>
            <a:noFill/>
            <a:ln w="9525">
              <a:noFill/>
              <a:miter lim="800000"/>
              <a:headEnd/>
              <a:tailEnd/>
            </a:ln>
          </p:spPr>
          <p:txBody>
            <a:bodyPr wrap="none" lIns="0" tIns="0" rIns="0" bIns="0">
              <a:spAutoFit/>
            </a:bodyPr>
            <a:lstStyle/>
            <a:p>
              <a:pPr algn="ctr" rtl="1">
                <a:defRPr/>
              </a:pPr>
              <a:r>
                <a:rPr lang="ar-JO" sz="1800" dirty="0">
                  <a:solidFill>
                    <a:srgbClr val="790015"/>
                  </a:solidFill>
                  <a:latin typeface="Arial" panose="020B0604020202020204" pitchFamily="34" charset="0"/>
                  <a:cs typeface="Arial" panose="020B0604020202020204" pitchFamily="34" charset="0"/>
                </a:rPr>
                <a:t>يوسف</a:t>
              </a:r>
              <a:endParaRPr lang="en-US" sz="2800"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179" name="Line 27"/>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sp>
          <p:nvSpPr>
            <p:cNvPr id="6180" name="Line 28"/>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sp>
          <p:nvSpPr>
            <p:cNvPr id="6181" name="Rectangle 29"/>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182" name="AutoShape 30"/>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183" name="Rectangle 31"/>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76832" name="Rectangle 32"/>
            <p:cNvSpPr>
              <a:spLocks noChangeArrowheads="1"/>
            </p:cNvSpPr>
            <p:nvPr/>
          </p:nvSpPr>
          <p:spPr bwMode="auto">
            <a:xfrm>
              <a:off x="2182" y="1896"/>
              <a:ext cx="296" cy="174"/>
            </a:xfrm>
            <a:prstGeom prst="rect">
              <a:avLst/>
            </a:prstGeom>
            <a:noFill/>
            <a:ln w="9525">
              <a:noFill/>
              <a:miter lim="800000"/>
              <a:headEnd/>
              <a:tailEnd/>
            </a:ln>
          </p:spPr>
          <p:txBody>
            <a:bodyPr wrap="none" lIns="0" tIns="0" rIns="0" bIns="0">
              <a:spAutoFit/>
            </a:bodyPr>
            <a:lstStyle/>
            <a:p>
              <a:pPr algn="ctr" rtl="1">
                <a:defRPr/>
              </a:pPr>
              <a:r>
                <a:rPr lang="ar-JO" sz="1800" dirty="0">
                  <a:solidFill>
                    <a:srgbClr val="790015"/>
                  </a:solidFill>
                  <a:latin typeface="Arial" panose="020B0604020202020204" pitchFamily="34" charset="0"/>
                  <a:cs typeface="Arial" panose="020B0604020202020204" pitchFamily="34" charset="0"/>
                </a:rPr>
                <a:t>موسى</a:t>
              </a:r>
              <a:endParaRPr lang="en-US" sz="2800"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185" name="Line 33"/>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sp>
          <p:nvSpPr>
            <p:cNvPr id="6186" name="Line 34"/>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sp>
          <p:nvSpPr>
            <p:cNvPr id="6187" name="Rectangle 35"/>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188" name="AutoShape 36"/>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189" name="Rectangle 37"/>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76838" name="Rectangle 38"/>
            <p:cNvSpPr>
              <a:spLocks noChangeArrowheads="1"/>
            </p:cNvSpPr>
            <p:nvPr/>
          </p:nvSpPr>
          <p:spPr bwMode="auto">
            <a:xfrm>
              <a:off x="2325" y="2071"/>
              <a:ext cx="273" cy="174"/>
            </a:xfrm>
            <a:prstGeom prst="rect">
              <a:avLst/>
            </a:prstGeom>
            <a:noFill/>
            <a:ln w="9525">
              <a:noFill/>
              <a:miter lim="800000"/>
              <a:headEnd/>
              <a:tailEnd/>
            </a:ln>
          </p:spPr>
          <p:txBody>
            <a:bodyPr wrap="none" lIns="0" tIns="0" rIns="0" bIns="0">
              <a:spAutoFit/>
            </a:bodyPr>
            <a:lstStyle/>
            <a:p>
              <a:pPr algn="ctr" rtl="1">
                <a:defRPr/>
              </a:pPr>
              <a:r>
                <a:rPr lang="ar-JO" sz="1800" dirty="0">
                  <a:solidFill>
                    <a:srgbClr val="790015"/>
                  </a:solidFill>
                  <a:latin typeface="Arial" panose="020B0604020202020204" pitchFamily="34" charset="0"/>
                  <a:cs typeface="Arial" panose="020B0604020202020204" pitchFamily="34" charset="0"/>
                </a:rPr>
                <a:t>يشوع</a:t>
              </a:r>
              <a:endParaRPr lang="en-US" sz="2800"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191" name="Line 39"/>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sp>
          <p:nvSpPr>
            <p:cNvPr id="6192" name="Rectangle 40"/>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193" name="AutoShape 41"/>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194" name="Rectangle 42"/>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76843" name="Rectangle 43"/>
            <p:cNvSpPr>
              <a:spLocks noChangeArrowheads="1"/>
            </p:cNvSpPr>
            <p:nvPr/>
          </p:nvSpPr>
          <p:spPr bwMode="auto">
            <a:xfrm>
              <a:off x="2412" y="2233"/>
              <a:ext cx="372" cy="174"/>
            </a:xfrm>
            <a:prstGeom prst="rect">
              <a:avLst/>
            </a:prstGeom>
            <a:noFill/>
            <a:ln w="9525">
              <a:noFill/>
              <a:miter lim="800000"/>
              <a:headEnd/>
              <a:tailEnd/>
            </a:ln>
          </p:spPr>
          <p:txBody>
            <a:bodyPr wrap="none" lIns="0" tIns="0" rIns="0" bIns="0">
              <a:spAutoFit/>
            </a:bodyPr>
            <a:lstStyle/>
            <a:p>
              <a:pPr algn="ctr" rtl="1">
                <a:defRPr/>
              </a:pPr>
              <a:r>
                <a:rPr lang="ar-JO" sz="1800" dirty="0">
                  <a:solidFill>
                    <a:srgbClr val="790015"/>
                  </a:solidFill>
                  <a:latin typeface="Arial" panose="020B0604020202020204" pitchFamily="34" charset="0"/>
                  <a:cs typeface="Arial" panose="020B0604020202020204" pitchFamily="34" charset="0"/>
                </a:rPr>
                <a:t>الفوضى</a:t>
              </a:r>
              <a:endParaRPr lang="en-US" sz="2800"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196" name="Line 44"/>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sp>
          <p:nvSpPr>
            <p:cNvPr id="6197" name="Rectangle 45"/>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198" name="AutoShape 46"/>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199" name="Rectangle 47"/>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76848" name="Rectangle 48"/>
            <p:cNvSpPr>
              <a:spLocks noChangeArrowheads="1"/>
            </p:cNvSpPr>
            <p:nvPr/>
          </p:nvSpPr>
          <p:spPr bwMode="auto">
            <a:xfrm>
              <a:off x="2598" y="2416"/>
              <a:ext cx="313" cy="174"/>
            </a:xfrm>
            <a:prstGeom prst="rect">
              <a:avLst/>
            </a:prstGeom>
            <a:noFill/>
            <a:ln w="9525">
              <a:noFill/>
              <a:miter lim="800000"/>
              <a:headEnd/>
              <a:tailEnd/>
            </a:ln>
          </p:spPr>
          <p:txBody>
            <a:bodyPr wrap="none" lIns="0" tIns="0" rIns="0" bIns="0">
              <a:spAutoFit/>
            </a:bodyPr>
            <a:lstStyle/>
            <a:p>
              <a:pPr algn="ctr" rtl="1">
                <a:defRPr/>
              </a:pPr>
              <a:r>
                <a:rPr lang="ar-JO" sz="1800" dirty="0">
                  <a:solidFill>
                    <a:srgbClr val="790015"/>
                  </a:solidFill>
                  <a:latin typeface="Arial" panose="020B0604020202020204" pitchFamily="34" charset="0"/>
                  <a:cs typeface="Arial" panose="020B0604020202020204" pitchFamily="34" charset="0"/>
                </a:rPr>
                <a:t>الملكية</a:t>
              </a:r>
              <a:endParaRPr lang="en-US" sz="2800"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201" name="Line 49"/>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sp>
          <p:nvSpPr>
            <p:cNvPr id="6202" name="Rectangle 50"/>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203" name="AutoShape 51"/>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204" name="Rectangle 52"/>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76853" name="Rectangle 53"/>
            <p:cNvSpPr>
              <a:spLocks noChangeArrowheads="1"/>
            </p:cNvSpPr>
            <p:nvPr/>
          </p:nvSpPr>
          <p:spPr bwMode="auto">
            <a:xfrm>
              <a:off x="2742" y="2591"/>
              <a:ext cx="278" cy="174"/>
            </a:xfrm>
            <a:prstGeom prst="rect">
              <a:avLst/>
            </a:prstGeom>
            <a:noFill/>
            <a:ln w="9525">
              <a:noFill/>
              <a:miter lim="800000"/>
              <a:headEnd/>
              <a:tailEnd/>
            </a:ln>
          </p:spPr>
          <p:txBody>
            <a:bodyPr wrap="none" lIns="0" tIns="0" rIns="0" bIns="0">
              <a:spAutoFit/>
            </a:bodyPr>
            <a:lstStyle/>
            <a:p>
              <a:pPr algn="ctr" rtl="1">
                <a:defRPr/>
              </a:pPr>
              <a:r>
                <a:rPr lang="ar-JO" sz="1800" dirty="0">
                  <a:solidFill>
                    <a:srgbClr val="790015"/>
                  </a:solidFill>
                  <a:latin typeface="Arial" panose="020B0604020202020204" pitchFamily="34" charset="0"/>
                  <a:cs typeface="Arial" panose="020B0604020202020204" pitchFamily="34" charset="0"/>
                </a:rPr>
                <a:t>السبي</a:t>
              </a:r>
              <a:endParaRPr lang="en-US" sz="2800"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206" name="Line 54"/>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sp>
          <p:nvSpPr>
            <p:cNvPr id="6207" name="Line 55"/>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sp>
          <p:nvSpPr>
            <p:cNvPr id="6208" name="Rectangle 56"/>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209" name="AutoShape 57"/>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210" name="Rectangle 58"/>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76859" name="Rectangle 59"/>
            <p:cNvSpPr>
              <a:spLocks noChangeArrowheads="1"/>
            </p:cNvSpPr>
            <p:nvPr/>
          </p:nvSpPr>
          <p:spPr bwMode="auto">
            <a:xfrm>
              <a:off x="2885" y="2777"/>
              <a:ext cx="333" cy="174"/>
            </a:xfrm>
            <a:prstGeom prst="rect">
              <a:avLst/>
            </a:prstGeom>
            <a:noFill/>
            <a:ln w="9525">
              <a:noFill/>
              <a:miter lim="800000"/>
              <a:headEnd/>
              <a:tailEnd/>
            </a:ln>
          </p:spPr>
          <p:txBody>
            <a:bodyPr wrap="none" lIns="0" tIns="0" rIns="0" bIns="0">
              <a:spAutoFit/>
            </a:bodyPr>
            <a:lstStyle/>
            <a:p>
              <a:pPr algn="ctr" rtl="1">
                <a:defRPr/>
              </a:pPr>
              <a:r>
                <a:rPr lang="ar-JO" sz="1800" dirty="0">
                  <a:solidFill>
                    <a:srgbClr val="790015"/>
                  </a:solidFill>
                  <a:latin typeface="Arial" panose="020B0604020202020204" pitchFamily="34" charset="0"/>
                  <a:cs typeface="Arial" panose="020B0604020202020204" pitchFamily="34" charset="0"/>
                </a:rPr>
                <a:t>الصمت</a:t>
              </a:r>
              <a:endParaRPr lang="en-US" sz="2800"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212" name="Line 60"/>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sp>
          <p:nvSpPr>
            <p:cNvPr id="6213" name="Line 61"/>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sp>
          <p:nvSpPr>
            <p:cNvPr id="6214" name="Rectangle 62"/>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215" name="AutoShape 63"/>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p>
              <a:pPr algn="r" rtl="1"/>
              <a:endParaRPr lang="en-US">
                <a:latin typeface="Arial" panose="020B0604020202020204" pitchFamily="34" charset="0"/>
                <a:cs typeface="Arial" panose="020B0604020202020204" pitchFamily="34" charset="0"/>
              </a:endParaRPr>
            </a:p>
          </p:txBody>
        </p:sp>
        <p:sp>
          <p:nvSpPr>
            <p:cNvPr id="6216" name="Rectangle 64"/>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p>
              <a:pPr algn="r" rtl="1"/>
              <a:endParaRPr lang="en-US">
                <a:latin typeface="Arial" panose="020B0604020202020204" pitchFamily="34" charset="0"/>
                <a:cs typeface="Arial" panose="020B0604020202020204" pitchFamily="34" charset="0"/>
              </a:endParaRPr>
            </a:p>
          </p:txBody>
        </p:sp>
        <p:grpSp>
          <p:nvGrpSpPr>
            <p:cNvPr id="6217" name="Group 65"/>
            <p:cNvGrpSpPr>
              <a:grpSpLocks/>
            </p:cNvGrpSpPr>
            <p:nvPr/>
          </p:nvGrpSpPr>
          <p:grpSpPr bwMode="auto">
            <a:xfrm>
              <a:off x="2974" y="2965"/>
              <a:ext cx="586" cy="281"/>
              <a:chOff x="3062" y="3101"/>
              <a:chExt cx="586" cy="281"/>
            </a:xfrm>
          </p:grpSpPr>
          <p:sp>
            <p:nvSpPr>
              <p:cNvPr id="76866" name="Rectangle 66"/>
              <p:cNvSpPr>
                <a:spLocks noChangeArrowheads="1"/>
              </p:cNvSpPr>
              <p:nvPr/>
            </p:nvSpPr>
            <p:spPr bwMode="auto">
              <a:xfrm>
                <a:off x="3062" y="3112"/>
                <a:ext cx="187" cy="269"/>
              </a:xfrm>
              <a:prstGeom prst="rect">
                <a:avLst/>
              </a:prstGeom>
              <a:noFill/>
              <a:ln w="9525">
                <a:noFill/>
                <a:miter lim="800000"/>
                <a:headEnd/>
                <a:tailEnd/>
              </a:ln>
            </p:spPr>
            <p:txBody>
              <a:bodyPr wrap="none" lIns="0" tIns="0" rIns="0" bIns="0">
                <a:spAutoFit/>
              </a:bodyPr>
              <a:lstStyle/>
              <a:p>
                <a:pPr algn="ctr" rtl="1">
                  <a:defRPr/>
                </a:pPr>
                <a:r>
                  <a:rPr lang="en-US" sz="2800">
                    <a:solidFill>
                      <a:schemeClr val="accent1"/>
                    </a:solidFill>
                    <a:latin typeface="Arial" panose="020B0604020202020204" pitchFamily="34" charset="0"/>
                    <a:cs typeface="Arial" panose="020B0604020202020204" pitchFamily="34" charset="0"/>
                  </a:rPr>
                  <a:t>   </a:t>
                </a:r>
                <a:endParaRPr lang="en-US" sz="4000">
                  <a:solidFill>
                    <a:schemeClr val="accent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6867" name="Rectangle 67"/>
              <p:cNvSpPr>
                <a:spLocks noChangeArrowheads="1"/>
              </p:cNvSpPr>
              <p:nvPr/>
            </p:nvSpPr>
            <p:spPr bwMode="auto">
              <a:xfrm>
                <a:off x="3109" y="3101"/>
                <a:ext cx="539" cy="281"/>
              </a:xfrm>
              <a:prstGeom prst="rect">
                <a:avLst/>
              </a:prstGeom>
              <a:noFill/>
              <a:ln w="9525">
                <a:noFill/>
                <a:miter lim="800000"/>
                <a:headEnd/>
                <a:tailEnd/>
              </a:ln>
            </p:spPr>
            <p:txBody>
              <a:bodyPr wrap="none" lIns="0" tIns="0" rIns="0" bIns="0">
                <a:spAutoFit/>
              </a:bodyPr>
              <a:lstStyle/>
              <a:p>
                <a:pPr algn="ctr" rtl="1">
                  <a:defRPr/>
                </a:pPr>
                <a:r>
                  <a:rPr lang="ar-JO" sz="2900" dirty="0">
                    <a:solidFill>
                      <a:schemeClr val="accent1"/>
                    </a:solidFill>
                    <a:latin typeface="Arial" panose="020B0604020202020204" pitchFamily="34" charset="0"/>
                    <a:cs typeface="Arial" panose="020B0604020202020204" pitchFamily="34" charset="0"/>
                  </a:rPr>
                  <a:t>المسيح</a:t>
                </a:r>
                <a:endParaRPr lang="en-US" sz="4000" dirty="0">
                  <a:solidFill>
                    <a:schemeClr val="accent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pSp>
        <p:sp>
          <p:nvSpPr>
            <p:cNvPr id="6218" name="Line 68"/>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sp>
          <p:nvSpPr>
            <p:cNvPr id="6219" name="Line 69"/>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pPr algn="r" rtl="1"/>
              <a:endParaRPr lang="en-US">
                <a:latin typeface="Arial" panose="020B0604020202020204" pitchFamily="34" charset="0"/>
                <a:cs typeface="Arial" panose="020B0604020202020204" pitchFamily="34" charset="0"/>
              </a:endParaRPr>
            </a:p>
          </p:txBody>
        </p:sp>
      </p:grpSp>
      <p:sp>
        <p:nvSpPr>
          <p:cNvPr id="76803" name="AutoShape 3"/>
          <p:cNvSpPr>
            <a:spLocks noChangeArrowheads="1"/>
          </p:cNvSpPr>
          <p:nvPr/>
        </p:nvSpPr>
        <p:spPr bwMode="auto">
          <a:xfrm rot="-1440000">
            <a:off x="1960563" y="2489200"/>
            <a:ext cx="1517650" cy="660400"/>
          </a:xfrm>
          <a:prstGeom prst="rightArrow">
            <a:avLst>
              <a:gd name="adj1" fmla="val 75000"/>
              <a:gd name="adj2" fmla="val 114914"/>
            </a:avLst>
          </a:prstGeom>
          <a:gradFill rotWithShape="0">
            <a:gsLst>
              <a:gs pos="0">
                <a:srgbClr val="004C00"/>
              </a:gs>
              <a:gs pos="50000">
                <a:srgbClr val="00FF00"/>
              </a:gs>
              <a:gs pos="100000">
                <a:srgbClr val="004C00"/>
              </a:gs>
            </a:gsLst>
            <a:lin ang="5400000" scaled="1"/>
          </a:gradFill>
          <a:ln w="50800">
            <a:solidFill>
              <a:schemeClr val="bg2"/>
            </a:solidFill>
            <a:miter lim="800000"/>
            <a:headEnd/>
            <a:tailEnd/>
          </a:ln>
        </p:spPr>
        <p:txBody>
          <a:bodyPr wrap="none" anchor="ctr"/>
          <a:lstStyle/>
          <a:p>
            <a:pPr algn="r" rtl="1"/>
            <a:endParaRPr lang="en-US">
              <a:latin typeface="Arial" panose="020B0604020202020204" pitchFamily="34" charset="0"/>
              <a:cs typeface="Arial" panose="020B0604020202020204" pitchFamily="34" charset="0"/>
            </a:endParaRPr>
          </a:p>
        </p:txBody>
      </p:sp>
      <p:sp>
        <p:nvSpPr>
          <p:cNvPr id="76871" name="Text Box 71"/>
          <p:cNvSpPr txBox="1">
            <a:spLocks noChangeArrowheads="1"/>
          </p:cNvSpPr>
          <p:nvPr/>
        </p:nvSpPr>
        <p:spPr bwMode="auto">
          <a:xfrm>
            <a:off x="1763713" y="23813"/>
            <a:ext cx="1993900" cy="3048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lgn="r" rtl="1">
              <a:spcBef>
                <a:spcPct val="50000"/>
              </a:spcBef>
              <a:defRPr/>
            </a:pPr>
            <a:r>
              <a:rPr lang="ar-JO" sz="1400" dirty="0">
                <a:solidFill>
                  <a:schemeClr val="tx1"/>
                </a:solidFill>
                <a:latin typeface="Arial" panose="020B0604020202020204" pitchFamily="34" charset="0"/>
                <a:cs typeface="Arial" panose="020B0604020202020204" pitchFamily="34" charset="0"/>
              </a:rPr>
              <a:t>الخروج 10: 2</a:t>
            </a:r>
            <a:endParaRPr lang="en-US" sz="1400" u="sng" dirty="0">
              <a:solidFill>
                <a:srgbClr val="000000"/>
              </a:solidFill>
              <a:latin typeface="Arial" panose="020B0604020202020204" pitchFamily="34" charset="0"/>
              <a:cs typeface="Arial" panose="020B0604020202020204" pitchFamily="34" charset="0"/>
            </a:endParaRPr>
          </a:p>
        </p:txBody>
      </p:sp>
      <p:sp>
        <p:nvSpPr>
          <p:cNvPr id="6148" name="Text Box 72"/>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rtl="1">
              <a:spcBef>
                <a:spcPct val="50000"/>
              </a:spcBef>
            </a:pPr>
            <a:r>
              <a:rPr lang="en-US" sz="2000" b="0">
                <a:solidFill>
                  <a:srgbClr val="FFA27C"/>
                </a:solidFill>
                <a:latin typeface="Arial" panose="020B0604020202020204" pitchFamily="34" charset="0"/>
                <a:cs typeface="Arial" panose="020B0604020202020204" pitchFamily="34" charset="0"/>
              </a:rPr>
              <a:t> </a:t>
            </a:r>
          </a:p>
        </p:txBody>
      </p:sp>
      <p:sp>
        <p:nvSpPr>
          <p:cNvPr id="76881" name="Rectangle 81"/>
          <p:cNvSpPr>
            <a:spLocks noChangeArrowheads="1"/>
          </p:cNvSpPr>
          <p:nvPr/>
        </p:nvSpPr>
        <p:spPr bwMode="auto">
          <a:xfrm>
            <a:off x="8098485" y="6530102"/>
            <a:ext cx="325730" cy="246221"/>
          </a:xfrm>
          <a:prstGeom prst="rect">
            <a:avLst/>
          </a:prstGeom>
          <a:noFill/>
          <a:ln w="12700">
            <a:noFill/>
            <a:miter lim="800000"/>
            <a:headEnd/>
            <a:tailEnd/>
          </a:ln>
          <a:effectLst/>
        </p:spPr>
        <p:txBody>
          <a:bodyPr wrap="none" anchor="ctr">
            <a:spAutoFit/>
          </a:bodyPr>
          <a:lstStyle/>
          <a:p>
            <a:pPr algn="ctr" rtl="1">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02</a:t>
            </a:r>
          </a:p>
        </p:txBody>
      </p:sp>
      <p:sp>
        <p:nvSpPr>
          <p:cNvPr id="6150" name="Text Box 83"/>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rtl="1">
              <a:spcBef>
                <a:spcPct val="50000"/>
              </a:spcBef>
            </a:pPr>
            <a:r>
              <a:rPr lang="en-US" sz="1200">
                <a:solidFill>
                  <a:schemeClr val="tx1"/>
                </a:solidFill>
                <a:latin typeface="Arial" panose="020B0604020202020204" pitchFamily="34" charset="0"/>
                <a:cs typeface="Arial" panose="020B0604020202020204" pitchFamily="34" charset="0"/>
              </a:rPr>
              <a:t>Handbook pg. 26-29</a:t>
            </a:r>
          </a:p>
        </p:txBody>
      </p:sp>
      <p:sp>
        <p:nvSpPr>
          <p:cNvPr id="76891" name="AutoShape 91"/>
          <p:cNvSpPr>
            <a:spLocks noChangeArrowheads="1"/>
          </p:cNvSpPr>
          <p:nvPr/>
        </p:nvSpPr>
        <p:spPr bwMode="auto">
          <a:xfrm rot="-5400000">
            <a:off x="5267325" y="863601"/>
            <a:ext cx="1387475" cy="3206750"/>
          </a:xfrm>
          <a:prstGeom prst="upArrowCallout">
            <a:avLst>
              <a:gd name="adj1" fmla="val 25000"/>
              <a:gd name="adj2" fmla="val 25000"/>
              <a:gd name="adj3" fmla="val 38520"/>
              <a:gd name="adj4" fmla="val 66667"/>
            </a:avLst>
          </a:prstGeom>
          <a:gradFill rotWithShape="0">
            <a:gsLst>
              <a:gs pos="0">
                <a:srgbClr val="000000"/>
              </a:gs>
              <a:gs pos="50000">
                <a:srgbClr val="1822CD"/>
              </a:gs>
              <a:gs pos="100000">
                <a:srgbClr val="000000"/>
              </a:gs>
            </a:gsLst>
            <a:lin ang="5400000" scaled="1"/>
          </a:gradFill>
          <a:ln w="9525">
            <a:miter lim="800000"/>
            <a:headEnd/>
            <a:tailEnd/>
          </a:ln>
          <a:scene3d>
            <a:camera prst="legacyPerspectiveTopLeft"/>
            <a:lightRig rig="legacyNormal3" dir="r"/>
          </a:scene3d>
          <a:sp3d extrusionH="201600" prstMaterial="legacyMetal">
            <a:bevelT w="13500" h="13500" prst="angle"/>
            <a:bevelB w="13500" h="13500" prst="angle"/>
            <a:extrusionClr>
              <a:srgbClr val="FFFFFF"/>
            </a:extrusionClr>
          </a:sp3d>
        </p:spPr>
        <p:txBody>
          <a:bodyPr wrap="none" anchor="ctr">
            <a:flatTx/>
          </a:bodyPr>
          <a:lstStyle/>
          <a:p>
            <a:pPr algn="l" rtl="0"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76892" name="Rectangle 92"/>
          <p:cNvSpPr>
            <a:spLocks noChangeArrowheads="1"/>
          </p:cNvSpPr>
          <p:nvPr/>
        </p:nvSpPr>
        <p:spPr bwMode="auto">
          <a:xfrm>
            <a:off x="5635625" y="1836738"/>
            <a:ext cx="1810204" cy="1013098"/>
          </a:xfrm>
          <a:prstGeom prst="rect">
            <a:avLst/>
          </a:prstGeom>
          <a:noFill/>
          <a:ln w="12700">
            <a:noFill/>
            <a:miter lim="800000"/>
            <a:headEnd/>
            <a:tailEnd/>
          </a:ln>
          <a:effectLst>
            <a:outerShdw blurRad="63500" dist="99190" dir="3011666" algn="ctr" rotWithShape="0">
              <a:schemeClr val="bg2">
                <a:alpha val="74998"/>
              </a:schemeClr>
            </a:outerShdw>
          </a:effectLst>
        </p:spPr>
        <p:txBody>
          <a:bodyPr wrap="square" lIns="90487" tIns="44450" rIns="90487" bIns="44450">
            <a:spAutoFit/>
          </a:bodyPr>
          <a:lstStyle/>
          <a:p>
            <a:pPr algn="r" rtl="1">
              <a:defRPr/>
            </a:pPr>
            <a:r>
              <a:rPr lang="ar-JO" altLang="ja-JP" sz="2000" dirty="0">
                <a:solidFill>
                  <a:srgbClr val="62D6AC"/>
                </a:solidFill>
                <a:latin typeface="Arial" panose="020B0604020202020204" pitchFamily="34" charset="0"/>
                <a:cs typeface="Arial" panose="020B0604020202020204" pitchFamily="34" charset="0"/>
              </a:rPr>
              <a:t>القضاة </a:t>
            </a:r>
          </a:p>
          <a:p>
            <a:pPr algn="r" rtl="1">
              <a:defRPr/>
            </a:pPr>
            <a:r>
              <a:rPr lang="ar-JO" altLang="ja-JP" sz="2000" dirty="0">
                <a:solidFill>
                  <a:srgbClr val="62D6AC"/>
                </a:solidFill>
                <a:latin typeface="Arial" panose="020B0604020202020204" pitchFamily="34" charset="0"/>
                <a:cs typeface="Arial" panose="020B0604020202020204" pitchFamily="34" charset="0"/>
              </a:rPr>
              <a:t>يجب ان</a:t>
            </a:r>
          </a:p>
          <a:p>
            <a:pPr algn="r" rtl="1">
              <a:defRPr/>
            </a:pPr>
            <a:r>
              <a:rPr lang="ar-JO" altLang="ja-JP" sz="2000" dirty="0">
                <a:solidFill>
                  <a:srgbClr val="62D6AC"/>
                </a:solidFill>
                <a:latin typeface="Arial" panose="020B0604020202020204" pitchFamily="34" charset="0"/>
                <a:cs typeface="Arial" panose="020B0604020202020204" pitchFamily="34" charset="0"/>
              </a:rPr>
              <a:t> يقضوا</a:t>
            </a:r>
            <a:endParaRPr lang="en-US" sz="2000" dirty="0">
              <a:solidFill>
                <a:srgbClr val="FAFD00"/>
              </a:solidFill>
              <a:latin typeface="Arial" panose="020B0604020202020204" pitchFamily="34" charset="0"/>
              <a:cs typeface="Arial" panose="020B0604020202020204" pitchFamily="34" charset="0"/>
            </a:endParaRPr>
          </a:p>
        </p:txBody>
      </p:sp>
      <p:sp>
        <p:nvSpPr>
          <p:cNvPr id="76893" name="Oval 93"/>
          <p:cNvSpPr>
            <a:spLocks noChangeArrowheads="1"/>
          </p:cNvSpPr>
          <p:nvPr/>
        </p:nvSpPr>
        <p:spPr bwMode="auto">
          <a:xfrm>
            <a:off x="6519671" y="2497410"/>
            <a:ext cx="933450" cy="350838"/>
          </a:xfrm>
          <a:prstGeom prst="ellipse">
            <a:avLst/>
          </a:prstGeom>
          <a:noFill/>
          <a:ln w="38100">
            <a:solidFill>
              <a:schemeClr val="tx1"/>
            </a:solidFill>
            <a:round/>
            <a:headEnd/>
            <a:tailEnd/>
          </a:ln>
          <a:effectLst>
            <a:outerShdw blurRad="63500" dist="63500" dir="3187806" algn="ctr" rotWithShape="0">
              <a:schemeClr val="bg2">
                <a:alpha val="74998"/>
              </a:schemeClr>
            </a:outerShdw>
          </a:effectLst>
        </p:spPr>
        <p:txBody>
          <a:bodyPr wrap="none" anchor="ctr"/>
          <a:lstStyle/>
          <a:p>
            <a:pPr algn="l" rtl="0" eaLnBrk="0" fontAlgn="base" hangingPunct="0">
              <a:spcBef>
                <a:spcPct val="0"/>
              </a:spcBef>
              <a:spcAft>
                <a:spcPct val="0"/>
              </a:spcAft>
              <a:defRPr/>
            </a:pPr>
            <a:endParaRPr lang="en-US">
              <a:latin typeface="Arial" panose="020B0604020202020204" pitchFamily="34" charset="0"/>
              <a:ea typeface="+mn-ea"/>
              <a:cs typeface="Arial" panose="020B0604020202020204" pitchFamily="34" charset="0"/>
            </a:endParaRPr>
          </a:p>
        </p:txBody>
      </p:sp>
      <p:grpSp>
        <p:nvGrpSpPr>
          <p:cNvPr id="6154" name="Group 94"/>
          <p:cNvGrpSpPr>
            <a:grpSpLocks/>
          </p:cNvGrpSpPr>
          <p:nvPr/>
        </p:nvGrpSpPr>
        <p:grpSpPr bwMode="auto">
          <a:xfrm>
            <a:off x="433388" y="7938"/>
            <a:ext cx="939800" cy="1720850"/>
            <a:chOff x="273" y="5"/>
            <a:chExt cx="592" cy="1084"/>
          </a:xfrm>
        </p:grpSpPr>
        <p:sp>
          <p:nvSpPr>
            <p:cNvPr id="76895" name="Rectangle 95"/>
            <p:cNvSpPr>
              <a:spLocks noChangeArrowheads="1"/>
            </p:cNvSpPr>
            <p:nvPr/>
          </p:nvSpPr>
          <p:spPr bwMode="auto">
            <a:xfrm>
              <a:off x="273"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r" rtl="1">
                <a:defRPr/>
              </a:pPr>
              <a:r>
                <a:rPr lang="en-US" sz="10600" b="0">
                  <a:solidFill>
                    <a:srgbClr val="FFFF00"/>
                  </a:solidFill>
                  <a:latin typeface="Arial" panose="020B0604020202020204" pitchFamily="34" charset="0"/>
                  <a:cs typeface="Arial" panose="020B0604020202020204" pitchFamily="34" charset="0"/>
                </a:rPr>
                <a:t>7</a:t>
              </a:r>
              <a:endParaRPr lang="en-US">
                <a:latin typeface="Arial" panose="020B0604020202020204" pitchFamily="34" charset="0"/>
                <a:cs typeface="Arial" panose="020B0604020202020204" pitchFamily="34" charset="0"/>
              </a:endParaRPr>
            </a:p>
          </p:txBody>
        </p:sp>
        <p:sp>
          <p:nvSpPr>
            <p:cNvPr id="76896" name="Line 96"/>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lgn="r" rtl="1">
                <a:defRPr/>
              </a:pPr>
              <a:endParaRPr lang="en-US">
                <a:latin typeface="Arial" panose="020B0604020202020204" pitchFamily="34" charset="0"/>
                <a:ea typeface="+mn-ea"/>
                <a:cs typeface="Arial" panose="020B0604020202020204" pitchFamily="34"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76803"/>
                                        </p:tgtEl>
                                        <p:attrNameLst>
                                          <p:attrName>style.visibility</p:attrName>
                                        </p:attrNameLst>
                                      </p:cBhvr>
                                      <p:to>
                                        <p:strVal val="visible"/>
                                      </p:to>
                                    </p:set>
                                    <p:anim calcmode="lin" valueType="num">
                                      <p:cBhvr additive="base">
                                        <p:cTn id="7" dur="500" fill="hold"/>
                                        <p:tgtEl>
                                          <p:spTgt spid="76803"/>
                                        </p:tgtEl>
                                        <p:attrNameLst>
                                          <p:attrName>ppt_x</p:attrName>
                                        </p:attrNameLst>
                                      </p:cBhvr>
                                      <p:tavLst>
                                        <p:tav tm="0">
                                          <p:val>
                                            <p:strVal val="0-#ppt_w/2"/>
                                          </p:val>
                                        </p:tav>
                                        <p:tav tm="100000">
                                          <p:val>
                                            <p:strVal val="#ppt_x"/>
                                          </p:val>
                                        </p:tav>
                                      </p:tavLst>
                                    </p:anim>
                                    <p:anim calcmode="lin" valueType="num">
                                      <p:cBhvr additive="base">
                                        <p:cTn id="8" dur="500" fill="hold"/>
                                        <p:tgtEl>
                                          <p:spTgt spid="7680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6891"/>
                                        </p:tgtEl>
                                        <p:attrNameLst>
                                          <p:attrName>style.visibility</p:attrName>
                                        </p:attrNameLst>
                                      </p:cBhvr>
                                      <p:to>
                                        <p:strVal val="visible"/>
                                      </p:to>
                                    </p:set>
                                    <p:anim calcmode="lin" valueType="num">
                                      <p:cBhvr additive="base">
                                        <p:cTn id="12" dur="500" fill="hold"/>
                                        <p:tgtEl>
                                          <p:spTgt spid="76891"/>
                                        </p:tgtEl>
                                        <p:attrNameLst>
                                          <p:attrName>ppt_x</p:attrName>
                                        </p:attrNameLst>
                                      </p:cBhvr>
                                      <p:tavLst>
                                        <p:tav tm="0">
                                          <p:val>
                                            <p:strVal val="1+#ppt_w/2"/>
                                          </p:val>
                                        </p:tav>
                                        <p:tav tm="100000">
                                          <p:val>
                                            <p:strVal val="#ppt_x"/>
                                          </p:val>
                                        </p:tav>
                                      </p:tavLst>
                                    </p:anim>
                                    <p:anim calcmode="lin" valueType="num">
                                      <p:cBhvr additive="base">
                                        <p:cTn id="13" dur="500" fill="hold"/>
                                        <p:tgtEl>
                                          <p:spTgt spid="7689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6892"/>
                                        </p:tgtEl>
                                        <p:attrNameLst>
                                          <p:attrName>style.visibility</p:attrName>
                                        </p:attrNameLst>
                                      </p:cBhvr>
                                      <p:to>
                                        <p:strVal val="visible"/>
                                      </p:to>
                                    </p:set>
                                    <p:animEffect transition="in" filter="fade">
                                      <p:cBhvr>
                                        <p:cTn id="17" dur="1000"/>
                                        <p:tgtEl>
                                          <p:spTgt spid="76892"/>
                                        </p:tgtEl>
                                      </p:cBhvr>
                                    </p:animEffect>
                                  </p:childTnLst>
                                </p:cTn>
                              </p:par>
                            </p:childTnLst>
                          </p:cTn>
                        </p:par>
                        <p:par>
                          <p:cTn id="18" fill="hold" nodeType="afterGroup">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76893"/>
                                        </p:tgtEl>
                                        <p:attrNameLst>
                                          <p:attrName>style.visibility</p:attrName>
                                        </p:attrNameLst>
                                      </p:cBhvr>
                                      <p:to>
                                        <p:strVal val="visible"/>
                                      </p:to>
                                    </p:set>
                                    <p:anim calcmode="lin" valueType="num">
                                      <p:cBhvr additive="base">
                                        <p:cTn id="21" dur="500" fill="hold"/>
                                        <p:tgtEl>
                                          <p:spTgt spid="76893"/>
                                        </p:tgtEl>
                                        <p:attrNameLst>
                                          <p:attrName>ppt_x</p:attrName>
                                        </p:attrNameLst>
                                      </p:cBhvr>
                                      <p:tavLst>
                                        <p:tav tm="0">
                                          <p:val>
                                            <p:strVal val="#ppt_x"/>
                                          </p:val>
                                        </p:tav>
                                        <p:tav tm="100000">
                                          <p:val>
                                            <p:strVal val="#ppt_x"/>
                                          </p:val>
                                        </p:tav>
                                      </p:tavLst>
                                    </p:anim>
                                    <p:anim calcmode="lin" valueType="num">
                                      <p:cBhvr additive="base">
                                        <p:cTn id="22" dur="500" fill="hold"/>
                                        <p:tgtEl>
                                          <p:spTgt spid="7689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nimBg="1"/>
      <p:bldP spid="76891" grpId="0" animBg="1"/>
      <p:bldP spid="76892" grpId="0" autoUpdateAnimBg="0"/>
      <p:bldP spid="7689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Freeform 3"/>
          <p:cNvSpPr>
            <a:spLocks/>
          </p:cNvSpPr>
          <p:nvPr/>
        </p:nvSpPr>
        <p:spPr bwMode="auto">
          <a:xfrm>
            <a:off x="1616075" y="858838"/>
            <a:ext cx="1620838" cy="3049587"/>
          </a:xfrm>
          <a:custGeom>
            <a:avLst/>
            <a:gdLst/>
            <a:ahLst/>
            <a:cxnLst>
              <a:cxn ang="0">
                <a:pos x="984" y="24"/>
              </a:cxn>
              <a:cxn ang="0">
                <a:pos x="996" y="72"/>
              </a:cxn>
              <a:cxn ang="0">
                <a:pos x="1008" y="120"/>
              </a:cxn>
              <a:cxn ang="0">
                <a:pos x="1020" y="180"/>
              </a:cxn>
              <a:cxn ang="0">
                <a:pos x="1020" y="240"/>
              </a:cxn>
              <a:cxn ang="0">
                <a:pos x="1020" y="300"/>
              </a:cxn>
              <a:cxn ang="0">
                <a:pos x="1020" y="348"/>
              </a:cxn>
              <a:cxn ang="0">
                <a:pos x="1020" y="396"/>
              </a:cxn>
              <a:cxn ang="0">
                <a:pos x="1008" y="456"/>
              </a:cxn>
              <a:cxn ang="0">
                <a:pos x="996" y="516"/>
              </a:cxn>
              <a:cxn ang="0">
                <a:pos x="996" y="564"/>
              </a:cxn>
              <a:cxn ang="0">
                <a:pos x="972" y="636"/>
              </a:cxn>
              <a:cxn ang="0">
                <a:pos x="972" y="696"/>
              </a:cxn>
              <a:cxn ang="0">
                <a:pos x="948" y="744"/>
              </a:cxn>
              <a:cxn ang="0">
                <a:pos x="936" y="792"/>
              </a:cxn>
              <a:cxn ang="0">
                <a:pos x="924" y="864"/>
              </a:cxn>
              <a:cxn ang="0">
                <a:pos x="900" y="912"/>
              </a:cxn>
              <a:cxn ang="0">
                <a:pos x="888" y="960"/>
              </a:cxn>
              <a:cxn ang="0">
                <a:pos x="864" y="1020"/>
              </a:cxn>
              <a:cxn ang="0">
                <a:pos x="840" y="1068"/>
              </a:cxn>
              <a:cxn ang="0">
                <a:pos x="828" y="1116"/>
              </a:cxn>
              <a:cxn ang="0">
                <a:pos x="792" y="1176"/>
              </a:cxn>
              <a:cxn ang="0">
                <a:pos x="768" y="1224"/>
              </a:cxn>
              <a:cxn ang="0">
                <a:pos x="732" y="1284"/>
              </a:cxn>
              <a:cxn ang="0">
                <a:pos x="696" y="1332"/>
              </a:cxn>
              <a:cxn ang="0">
                <a:pos x="660" y="1380"/>
              </a:cxn>
              <a:cxn ang="0">
                <a:pos x="636" y="1428"/>
              </a:cxn>
              <a:cxn ang="0">
                <a:pos x="600" y="1476"/>
              </a:cxn>
              <a:cxn ang="0">
                <a:pos x="564" y="1524"/>
              </a:cxn>
              <a:cxn ang="0">
                <a:pos x="540" y="1560"/>
              </a:cxn>
              <a:cxn ang="0">
                <a:pos x="516" y="1608"/>
              </a:cxn>
              <a:cxn ang="0">
                <a:pos x="480" y="1644"/>
              </a:cxn>
              <a:cxn ang="0">
                <a:pos x="432" y="1692"/>
              </a:cxn>
              <a:cxn ang="0">
                <a:pos x="396" y="1728"/>
              </a:cxn>
              <a:cxn ang="0">
                <a:pos x="336" y="1764"/>
              </a:cxn>
              <a:cxn ang="0">
                <a:pos x="288" y="1800"/>
              </a:cxn>
              <a:cxn ang="0">
                <a:pos x="228" y="1836"/>
              </a:cxn>
              <a:cxn ang="0">
                <a:pos x="168" y="1860"/>
              </a:cxn>
              <a:cxn ang="0">
                <a:pos x="96" y="1884"/>
              </a:cxn>
              <a:cxn ang="0">
                <a:pos x="48" y="1908"/>
              </a:cxn>
              <a:cxn ang="0">
                <a:pos x="0" y="1920"/>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4" name="Rectangle 4"/>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5" name="Rectangle 5"/>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6" name="Freeform 6"/>
          <p:cNvSpPr>
            <a:spLocks/>
          </p:cNvSpPr>
          <p:nvPr/>
        </p:nvSpPr>
        <p:spPr bwMode="auto">
          <a:xfrm>
            <a:off x="6991350" y="3978275"/>
            <a:ext cx="1430338" cy="2097088"/>
          </a:xfrm>
          <a:custGeom>
            <a:avLst/>
            <a:gdLst/>
            <a:ahLst/>
            <a:cxnLst>
              <a:cxn ang="0">
                <a:pos x="900" y="0"/>
              </a:cxn>
              <a:cxn ang="0">
                <a:pos x="876" y="12"/>
              </a:cxn>
              <a:cxn ang="0">
                <a:pos x="852" y="24"/>
              </a:cxn>
              <a:cxn ang="0">
                <a:pos x="828" y="36"/>
              </a:cxn>
              <a:cxn ang="0">
                <a:pos x="804" y="48"/>
              </a:cxn>
              <a:cxn ang="0">
                <a:pos x="780" y="60"/>
              </a:cxn>
              <a:cxn ang="0">
                <a:pos x="768" y="84"/>
              </a:cxn>
              <a:cxn ang="0">
                <a:pos x="744" y="96"/>
              </a:cxn>
              <a:cxn ang="0">
                <a:pos x="720" y="120"/>
              </a:cxn>
              <a:cxn ang="0">
                <a:pos x="696" y="132"/>
              </a:cxn>
              <a:cxn ang="0">
                <a:pos x="684" y="156"/>
              </a:cxn>
              <a:cxn ang="0">
                <a:pos x="660" y="168"/>
              </a:cxn>
              <a:cxn ang="0">
                <a:pos x="648" y="192"/>
              </a:cxn>
              <a:cxn ang="0">
                <a:pos x="624" y="216"/>
              </a:cxn>
              <a:cxn ang="0">
                <a:pos x="612" y="240"/>
              </a:cxn>
              <a:cxn ang="0">
                <a:pos x="588" y="252"/>
              </a:cxn>
              <a:cxn ang="0">
                <a:pos x="576" y="276"/>
              </a:cxn>
              <a:cxn ang="0">
                <a:pos x="552" y="288"/>
              </a:cxn>
              <a:cxn ang="0">
                <a:pos x="528" y="312"/>
              </a:cxn>
              <a:cxn ang="0">
                <a:pos x="516" y="336"/>
              </a:cxn>
              <a:cxn ang="0">
                <a:pos x="492" y="360"/>
              </a:cxn>
              <a:cxn ang="0">
                <a:pos x="468" y="372"/>
              </a:cxn>
              <a:cxn ang="0">
                <a:pos x="456" y="396"/>
              </a:cxn>
              <a:cxn ang="0">
                <a:pos x="432" y="420"/>
              </a:cxn>
              <a:cxn ang="0">
                <a:pos x="408" y="444"/>
              </a:cxn>
              <a:cxn ang="0">
                <a:pos x="396" y="468"/>
              </a:cxn>
              <a:cxn ang="0">
                <a:pos x="372" y="492"/>
              </a:cxn>
              <a:cxn ang="0">
                <a:pos x="360" y="516"/>
              </a:cxn>
              <a:cxn ang="0">
                <a:pos x="336" y="540"/>
              </a:cxn>
              <a:cxn ang="0">
                <a:pos x="324" y="564"/>
              </a:cxn>
              <a:cxn ang="0">
                <a:pos x="312" y="588"/>
              </a:cxn>
              <a:cxn ang="0">
                <a:pos x="288" y="624"/>
              </a:cxn>
              <a:cxn ang="0">
                <a:pos x="276" y="648"/>
              </a:cxn>
              <a:cxn ang="0">
                <a:pos x="264" y="684"/>
              </a:cxn>
              <a:cxn ang="0">
                <a:pos x="240" y="708"/>
              </a:cxn>
              <a:cxn ang="0">
                <a:pos x="228" y="732"/>
              </a:cxn>
              <a:cxn ang="0">
                <a:pos x="216" y="756"/>
              </a:cxn>
              <a:cxn ang="0">
                <a:pos x="204" y="780"/>
              </a:cxn>
              <a:cxn ang="0">
                <a:pos x="192" y="804"/>
              </a:cxn>
              <a:cxn ang="0">
                <a:pos x="180" y="828"/>
              </a:cxn>
              <a:cxn ang="0">
                <a:pos x="168" y="852"/>
              </a:cxn>
              <a:cxn ang="0">
                <a:pos x="156" y="876"/>
              </a:cxn>
              <a:cxn ang="0">
                <a:pos x="144" y="900"/>
              </a:cxn>
              <a:cxn ang="0">
                <a:pos x="132" y="924"/>
              </a:cxn>
              <a:cxn ang="0">
                <a:pos x="120" y="948"/>
              </a:cxn>
              <a:cxn ang="0">
                <a:pos x="120" y="972"/>
              </a:cxn>
              <a:cxn ang="0">
                <a:pos x="108" y="996"/>
              </a:cxn>
              <a:cxn ang="0">
                <a:pos x="96" y="1020"/>
              </a:cxn>
              <a:cxn ang="0">
                <a:pos x="96" y="1044"/>
              </a:cxn>
              <a:cxn ang="0">
                <a:pos x="84" y="1068"/>
              </a:cxn>
              <a:cxn ang="0">
                <a:pos x="72" y="1092"/>
              </a:cxn>
              <a:cxn ang="0">
                <a:pos x="60" y="1116"/>
              </a:cxn>
              <a:cxn ang="0">
                <a:pos x="60" y="1140"/>
              </a:cxn>
              <a:cxn ang="0">
                <a:pos x="48" y="1164"/>
              </a:cxn>
              <a:cxn ang="0">
                <a:pos x="36" y="1188"/>
              </a:cxn>
              <a:cxn ang="0">
                <a:pos x="36" y="1212"/>
              </a:cxn>
              <a:cxn ang="0">
                <a:pos x="24" y="1236"/>
              </a:cxn>
              <a:cxn ang="0">
                <a:pos x="12" y="1260"/>
              </a:cxn>
              <a:cxn ang="0">
                <a:pos x="12" y="1296"/>
              </a:cxn>
              <a:cxn ang="0">
                <a:pos x="0" y="1320"/>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7" name="Freeform 7"/>
          <p:cNvSpPr>
            <a:spLocks/>
          </p:cNvSpPr>
          <p:nvPr/>
        </p:nvSpPr>
        <p:spPr bwMode="auto">
          <a:xfrm>
            <a:off x="3562350" y="1695450"/>
            <a:ext cx="4097338" cy="2916238"/>
          </a:xfrm>
          <a:custGeom>
            <a:avLst/>
            <a:gdLst/>
            <a:ahLst/>
            <a:cxnLst>
              <a:cxn ang="0">
                <a:pos x="2555" y="1824"/>
              </a:cxn>
              <a:cxn ang="0">
                <a:pos x="2494" y="1800"/>
              </a:cxn>
              <a:cxn ang="0">
                <a:pos x="2444" y="1787"/>
              </a:cxn>
              <a:cxn ang="0">
                <a:pos x="2395" y="1763"/>
              </a:cxn>
              <a:cxn ang="0">
                <a:pos x="2345" y="1727"/>
              </a:cxn>
              <a:cxn ang="0">
                <a:pos x="2296" y="1702"/>
              </a:cxn>
              <a:cxn ang="0">
                <a:pos x="2247" y="1678"/>
              </a:cxn>
              <a:cxn ang="0">
                <a:pos x="2185" y="1641"/>
              </a:cxn>
              <a:cxn ang="0">
                <a:pos x="2123" y="1605"/>
              </a:cxn>
              <a:cxn ang="0">
                <a:pos x="2074" y="1581"/>
              </a:cxn>
              <a:cxn ang="0">
                <a:pos x="2024" y="1556"/>
              </a:cxn>
              <a:cxn ang="0">
                <a:pos x="1975" y="1520"/>
              </a:cxn>
              <a:cxn ang="0">
                <a:pos x="1926" y="1496"/>
              </a:cxn>
              <a:cxn ang="0">
                <a:pos x="1889" y="1471"/>
              </a:cxn>
              <a:cxn ang="0">
                <a:pos x="1827" y="1423"/>
              </a:cxn>
              <a:cxn ang="0">
                <a:pos x="1778" y="1410"/>
              </a:cxn>
              <a:cxn ang="0">
                <a:pos x="1728" y="1362"/>
              </a:cxn>
              <a:cxn ang="0">
                <a:pos x="1679" y="1337"/>
              </a:cxn>
              <a:cxn ang="0">
                <a:pos x="1629" y="1301"/>
              </a:cxn>
              <a:cxn ang="0">
                <a:pos x="1555" y="1240"/>
              </a:cxn>
              <a:cxn ang="0">
                <a:pos x="1506" y="1216"/>
              </a:cxn>
              <a:cxn ang="0">
                <a:pos x="1457" y="1167"/>
              </a:cxn>
              <a:cxn ang="0">
                <a:pos x="1395" y="1106"/>
              </a:cxn>
              <a:cxn ang="0">
                <a:pos x="1358" y="1058"/>
              </a:cxn>
              <a:cxn ang="0">
                <a:pos x="1333" y="1009"/>
              </a:cxn>
              <a:cxn ang="0">
                <a:pos x="1296" y="961"/>
              </a:cxn>
              <a:cxn ang="0">
                <a:pos x="1234" y="912"/>
              </a:cxn>
              <a:cxn ang="0">
                <a:pos x="1173" y="851"/>
              </a:cxn>
              <a:cxn ang="0">
                <a:pos x="1136" y="815"/>
              </a:cxn>
              <a:cxn ang="0">
                <a:pos x="1099" y="766"/>
              </a:cxn>
              <a:cxn ang="0">
                <a:pos x="1062" y="730"/>
              </a:cxn>
              <a:cxn ang="0">
                <a:pos x="1012" y="681"/>
              </a:cxn>
              <a:cxn ang="0">
                <a:pos x="963" y="644"/>
              </a:cxn>
              <a:cxn ang="0">
                <a:pos x="938" y="596"/>
              </a:cxn>
              <a:cxn ang="0">
                <a:pos x="901" y="559"/>
              </a:cxn>
              <a:cxn ang="0">
                <a:pos x="876" y="511"/>
              </a:cxn>
              <a:cxn ang="0">
                <a:pos x="852" y="462"/>
              </a:cxn>
              <a:cxn ang="0">
                <a:pos x="815" y="413"/>
              </a:cxn>
              <a:cxn ang="0">
                <a:pos x="790" y="365"/>
              </a:cxn>
              <a:cxn ang="0">
                <a:pos x="753" y="328"/>
              </a:cxn>
              <a:cxn ang="0">
                <a:pos x="704" y="267"/>
              </a:cxn>
              <a:cxn ang="0">
                <a:pos x="667" y="219"/>
              </a:cxn>
              <a:cxn ang="0">
                <a:pos x="630" y="182"/>
              </a:cxn>
              <a:cxn ang="0">
                <a:pos x="580" y="146"/>
              </a:cxn>
              <a:cxn ang="0">
                <a:pos x="543" y="122"/>
              </a:cxn>
              <a:cxn ang="0">
                <a:pos x="494" y="73"/>
              </a:cxn>
              <a:cxn ang="0">
                <a:pos x="444" y="61"/>
              </a:cxn>
              <a:cxn ang="0">
                <a:pos x="383" y="36"/>
              </a:cxn>
              <a:cxn ang="0">
                <a:pos x="321" y="24"/>
              </a:cxn>
              <a:cxn ang="0">
                <a:pos x="272" y="12"/>
              </a:cxn>
              <a:cxn ang="0">
                <a:pos x="222" y="0"/>
              </a:cxn>
              <a:cxn ang="0">
                <a:pos x="173" y="0"/>
              </a:cxn>
              <a:cxn ang="0">
                <a:pos x="123" y="12"/>
              </a:cxn>
              <a:cxn ang="0">
                <a:pos x="74" y="24"/>
              </a:cxn>
              <a:cxn ang="0">
                <a:pos x="25" y="49"/>
              </a:cxn>
              <a:cxn ang="0">
                <a:pos x="0" y="97"/>
              </a:cxn>
              <a:cxn ang="0">
                <a:pos x="0" y="146"/>
              </a:cxn>
              <a:cxn ang="0">
                <a:pos x="12" y="195"/>
              </a:cxn>
              <a:cxn ang="0">
                <a:pos x="37" y="243"/>
              </a:cxn>
              <a:cxn ang="0">
                <a:pos x="74" y="280"/>
              </a:cxn>
              <a:cxn ang="0">
                <a:pos x="136" y="304"/>
              </a:cxn>
              <a:cxn ang="0">
                <a:pos x="185" y="316"/>
              </a:cxn>
              <a:cxn ang="0">
                <a:pos x="235" y="328"/>
              </a:cxn>
            </a:cxnLst>
            <a:rect l="0" t="0" r="r" b="b"/>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8" name="Rectangle 8"/>
          <p:cNvSpPr>
            <a:spLocks noChangeArrowheads="1"/>
          </p:cNvSpPr>
          <p:nvPr/>
        </p:nvSpPr>
        <p:spPr bwMode="auto">
          <a:xfrm>
            <a:off x="4630738" y="2649538"/>
            <a:ext cx="15208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نهـ.فر</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09" name="Freeform 9"/>
          <p:cNvSpPr>
            <a:spLocks/>
          </p:cNvSpPr>
          <p:nvPr/>
        </p:nvSpPr>
        <p:spPr bwMode="auto">
          <a:xfrm>
            <a:off x="2038350" y="4591050"/>
            <a:ext cx="1887538" cy="1487488"/>
          </a:xfrm>
          <a:custGeom>
            <a:avLst/>
            <a:gdLst/>
            <a:ahLst/>
            <a:cxnLst>
              <a:cxn ang="0">
                <a:pos x="276" y="888"/>
              </a:cxn>
              <a:cxn ang="0">
                <a:pos x="276" y="816"/>
              </a:cxn>
              <a:cxn ang="0">
                <a:pos x="264" y="744"/>
              </a:cxn>
              <a:cxn ang="0">
                <a:pos x="240" y="672"/>
              </a:cxn>
              <a:cxn ang="0">
                <a:pos x="204" y="612"/>
              </a:cxn>
              <a:cxn ang="0">
                <a:pos x="168" y="540"/>
              </a:cxn>
              <a:cxn ang="0">
                <a:pos x="132" y="468"/>
              </a:cxn>
              <a:cxn ang="0">
                <a:pos x="84" y="384"/>
              </a:cxn>
              <a:cxn ang="0">
                <a:pos x="24" y="312"/>
              </a:cxn>
              <a:cxn ang="0">
                <a:pos x="0" y="240"/>
              </a:cxn>
              <a:cxn ang="0">
                <a:pos x="0" y="168"/>
              </a:cxn>
              <a:cxn ang="0">
                <a:pos x="24" y="96"/>
              </a:cxn>
              <a:cxn ang="0">
                <a:pos x="84" y="36"/>
              </a:cxn>
              <a:cxn ang="0">
                <a:pos x="144" y="12"/>
              </a:cxn>
              <a:cxn ang="0">
                <a:pos x="228" y="24"/>
              </a:cxn>
              <a:cxn ang="0">
                <a:pos x="300" y="60"/>
              </a:cxn>
              <a:cxn ang="0">
                <a:pos x="348" y="132"/>
              </a:cxn>
              <a:cxn ang="0">
                <a:pos x="384" y="204"/>
              </a:cxn>
              <a:cxn ang="0">
                <a:pos x="408" y="276"/>
              </a:cxn>
              <a:cxn ang="0">
                <a:pos x="432" y="348"/>
              </a:cxn>
              <a:cxn ang="0">
                <a:pos x="444" y="420"/>
              </a:cxn>
              <a:cxn ang="0">
                <a:pos x="456" y="492"/>
              </a:cxn>
              <a:cxn ang="0">
                <a:pos x="480" y="564"/>
              </a:cxn>
              <a:cxn ang="0">
                <a:pos x="516" y="636"/>
              </a:cxn>
              <a:cxn ang="0">
                <a:pos x="600" y="672"/>
              </a:cxn>
              <a:cxn ang="0">
                <a:pos x="672" y="684"/>
              </a:cxn>
              <a:cxn ang="0">
                <a:pos x="744" y="660"/>
              </a:cxn>
              <a:cxn ang="0">
                <a:pos x="804" y="588"/>
              </a:cxn>
              <a:cxn ang="0">
                <a:pos x="828" y="504"/>
              </a:cxn>
              <a:cxn ang="0">
                <a:pos x="840" y="432"/>
              </a:cxn>
              <a:cxn ang="0">
                <a:pos x="876" y="360"/>
              </a:cxn>
              <a:cxn ang="0">
                <a:pos x="924" y="288"/>
              </a:cxn>
              <a:cxn ang="0">
                <a:pos x="984" y="252"/>
              </a:cxn>
              <a:cxn ang="0">
                <a:pos x="1056" y="240"/>
              </a:cxn>
              <a:cxn ang="0">
                <a:pos x="1128" y="264"/>
              </a:cxn>
              <a:cxn ang="0">
                <a:pos x="1176" y="324"/>
              </a:cxn>
              <a:cxn ang="0">
                <a:pos x="1188" y="396"/>
              </a:cxn>
              <a:cxn ang="0">
                <a:pos x="1164" y="468"/>
              </a:cxn>
              <a:cxn ang="0">
                <a:pos x="1128" y="540"/>
              </a:cxn>
              <a:cxn ang="0">
                <a:pos x="1080" y="612"/>
              </a:cxn>
              <a:cxn ang="0">
                <a:pos x="1020" y="672"/>
              </a:cxn>
              <a:cxn ang="0">
                <a:pos x="984" y="744"/>
              </a:cxn>
              <a:cxn ang="0">
                <a:pos x="936" y="816"/>
              </a:cxn>
              <a:cxn ang="0">
                <a:pos x="900" y="888"/>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0" name="Rectangle 10"/>
          <p:cNvSpPr>
            <a:spLocks noChangeArrowheads="1"/>
          </p:cNvSpPr>
          <p:nvPr/>
        </p:nvSpPr>
        <p:spPr bwMode="auto">
          <a:xfrm>
            <a:off x="7259638" y="5259388"/>
            <a:ext cx="13112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خل.فا</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1" name="Freeform 11"/>
          <p:cNvSpPr>
            <a:spLocks/>
          </p:cNvSpPr>
          <p:nvPr/>
        </p:nvSpPr>
        <p:spPr bwMode="auto">
          <a:xfrm>
            <a:off x="3257550" y="2628900"/>
            <a:ext cx="268288" cy="306388"/>
          </a:xfrm>
          <a:custGeom>
            <a:avLst/>
            <a:gdLst/>
            <a:ahLst/>
            <a:cxnLst>
              <a:cxn ang="0">
                <a:pos x="108" y="12"/>
              </a:cxn>
              <a:cxn ang="0">
                <a:pos x="84" y="24"/>
              </a:cxn>
              <a:cxn ang="0">
                <a:pos x="60" y="36"/>
              </a:cxn>
              <a:cxn ang="0">
                <a:pos x="36" y="48"/>
              </a:cxn>
              <a:cxn ang="0">
                <a:pos x="24" y="72"/>
              </a:cxn>
              <a:cxn ang="0">
                <a:pos x="0" y="96"/>
              </a:cxn>
              <a:cxn ang="0">
                <a:pos x="0" y="120"/>
              </a:cxn>
              <a:cxn ang="0">
                <a:pos x="0" y="144"/>
              </a:cxn>
              <a:cxn ang="0">
                <a:pos x="24" y="156"/>
              </a:cxn>
              <a:cxn ang="0">
                <a:pos x="36" y="180"/>
              </a:cxn>
              <a:cxn ang="0">
                <a:pos x="60" y="192"/>
              </a:cxn>
              <a:cxn ang="0">
                <a:pos x="84" y="192"/>
              </a:cxn>
              <a:cxn ang="0">
                <a:pos x="108" y="192"/>
              </a:cxn>
              <a:cxn ang="0">
                <a:pos x="132" y="180"/>
              </a:cxn>
              <a:cxn ang="0">
                <a:pos x="144" y="156"/>
              </a:cxn>
              <a:cxn ang="0">
                <a:pos x="156" y="132"/>
              </a:cxn>
              <a:cxn ang="0">
                <a:pos x="168" y="108"/>
              </a:cxn>
              <a:cxn ang="0">
                <a:pos x="168" y="84"/>
              </a:cxn>
              <a:cxn ang="0">
                <a:pos x="168" y="60"/>
              </a:cxn>
              <a:cxn ang="0">
                <a:pos x="156" y="36"/>
              </a:cxn>
              <a:cxn ang="0">
                <a:pos x="144" y="12"/>
              </a:cxn>
              <a:cxn ang="0">
                <a:pos x="120" y="0"/>
              </a:cxn>
              <a:cxn ang="0">
                <a:pos x="108" y="12"/>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2" name="Freeform 12"/>
          <p:cNvSpPr>
            <a:spLocks/>
          </p:cNvSpPr>
          <p:nvPr/>
        </p:nvSpPr>
        <p:spPr bwMode="auto">
          <a:xfrm>
            <a:off x="3067050" y="3333750"/>
            <a:ext cx="439738" cy="915988"/>
          </a:xfrm>
          <a:custGeom>
            <a:avLst/>
            <a:gdLst/>
            <a:ahLst/>
            <a:cxnLst>
              <a:cxn ang="0">
                <a:pos x="180" y="0"/>
              </a:cxn>
              <a:cxn ang="0">
                <a:pos x="204" y="24"/>
              </a:cxn>
              <a:cxn ang="0">
                <a:pos x="228" y="36"/>
              </a:cxn>
              <a:cxn ang="0">
                <a:pos x="240" y="60"/>
              </a:cxn>
              <a:cxn ang="0">
                <a:pos x="264" y="84"/>
              </a:cxn>
              <a:cxn ang="0">
                <a:pos x="276" y="108"/>
              </a:cxn>
              <a:cxn ang="0">
                <a:pos x="276" y="132"/>
              </a:cxn>
              <a:cxn ang="0">
                <a:pos x="276" y="156"/>
              </a:cxn>
              <a:cxn ang="0">
                <a:pos x="276" y="180"/>
              </a:cxn>
              <a:cxn ang="0">
                <a:pos x="276" y="204"/>
              </a:cxn>
              <a:cxn ang="0">
                <a:pos x="276" y="228"/>
              </a:cxn>
              <a:cxn ang="0">
                <a:pos x="276" y="252"/>
              </a:cxn>
              <a:cxn ang="0">
                <a:pos x="276" y="276"/>
              </a:cxn>
              <a:cxn ang="0">
                <a:pos x="276" y="300"/>
              </a:cxn>
              <a:cxn ang="0">
                <a:pos x="264" y="324"/>
              </a:cxn>
              <a:cxn ang="0">
                <a:pos x="264" y="348"/>
              </a:cxn>
              <a:cxn ang="0">
                <a:pos x="252" y="372"/>
              </a:cxn>
              <a:cxn ang="0">
                <a:pos x="240" y="396"/>
              </a:cxn>
              <a:cxn ang="0">
                <a:pos x="216" y="420"/>
              </a:cxn>
              <a:cxn ang="0">
                <a:pos x="204" y="444"/>
              </a:cxn>
              <a:cxn ang="0">
                <a:pos x="192" y="468"/>
              </a:cxn>
              <a:cxn ang="0">
                <a:pos x="168" y="480"/>
              </a:cxn>
              <a:cxn ang="0">
                <a:pos x="168" y="504"/>
              </a:cxn>
              <a:cxn ang="0">
                <a:pos x="144" y="516"/>
              </a:cxn>
              <a:cxn ang="0">
                <a:pos x="132" y="540"/>
              </a:cxn>
              <a:cxn ang="0">
                <a:pos x="108" y="552"/>
              </a:cxn>
              <a:cxn ang="0">
                <a:pos x="96" y="576"/>
              </a:cxn>
              <a:cxn ang="0">
                <a:pos x="72" y="576"/>
              </a:cxn>
              <a:cxn ang="0">
                <a:pos x="48" y="576"/>
              </a:cxn>
              <a:cxn ang="0">
                <a:pos x="12" y="552"/>
              </a:cxn>
              <a:cxn ang="0">
                <a:pos x="12" y="528"/>
              </a:cxn>
              <a:cxn ang="0">
                <a:pos x="0" y="504"/>
              </a:cxn>
              <a:cxn ang="0">
                <a:pos x="12" y="480"/>
              </a:cxn>
              <a:cxn ang="0">
                <a:pos x="24" y="456"/>
              </a:cxn>
              <a:cxn ang="0">
                <a:pos x="24" y="432"/>
              </a:cxn>
              <a:cxn ang="0">
                <a:pos x="48" y="420"/>
              </a:cxn>
              <a:cxn ang="0">
                <a:pos x="60" y="396"/>
              </a:cxn>
              <a:cxn ang="0">
                <a:pos x="72" y="372"/>
              </a:cxn>
              <a:cxn ang="0">
                <a:pos x="96" y="360"/>
              </a:cxn>
              <a:cxn ang="0">
                <a:pos x="96" y="336"/>
              </a:cxn>
              <a:cxn ang="0">
                <a:pos x="120" y="312"/>
              </a:cxn>
              <a:cxn ang="0">
                <a:pos x="132" y="276"/>
              </a:cxn>
              <a:cxn ang="0">
                <a:pos x="144" y="252"/>
              </a:cxn>
              <a:cxn ang="0">
                <a:pos x="156" y="228"/>
              </a:cxn>
              <a:cxn ang="0">
                <a:pos x="168" y="204"/>
              </a:cxn>
              <a:cxn ang="0">
                <a:pos x="180" y="180"/>
              </a:cxn>
              <a:cxn ang="0">
                <a:pos x="180" y="156"/>
              </a:cxn>
              <a:cxn ang="0">
                <a:pos x="180" y="132"/>
              </a:cxn>
              <a:cxn ang="0">
                <a:pos x="180" y="108"/>
              </a:cxn>
              <a:cxn ang="0">
                <a:pos x="180" y="84"/>
              </a:cxn>
              <a:cxn ang="0">
                <a:pos x="180" y="60"/>
              </a:cxn>
              <a:cxn ang="0">
                <a:pos x="180" y="36"/>
              </a:cxn>
              <a:cxn ang="0">
                <a:pos x="180" y="12"/>
              </a:cxn>
              <a:cxn ang="0">
                <a:pos x="204" y="0"/>
              </a:cxn>
              <a:cxn ang="0">
                <a:pos x="180" y="0"/>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3" name="Freeform 13"/>
          <p:cNvSpPr>
            <a:spLocks/>
          </p:cNvSpPr>
          <p:nvPr/>
        </p:nvSpPr>
        <p:spPr bwMode="auto">
          <a:xfrm>
            <a:off x="3333750" y="2933700"/>
            <a:ext cx="58738" cy="420688"/>
          </a:xfrm>
          <a:custGeom>
            <a:avLst/>
            <a:gdLst/>
            <a:ahLst/>
            <a:cxnLst>
              <a:cxn ang="0">
                <a:pos x="12" y="12"/>
              </a:cxn>
              <a:cxn ang="0">
                <a:pos x="36" y="0"/>
              </a:cxn>
              <a:cxn ang="0">
                <a:pos x="36" y="24"/>
              </a:cxn>
              <a:cxn ang="0">
                <a:pos x="36" y="48"/>
              </a:cxn>
              <a:cxn ang="0">
                <a:pos x="36" y="72"/>
              </a:cxn>
              <a:cxn ang="0">
                <a:pos x="36" y="96"/>
              </a:cxn>
              <a:cxn ang="0">
                <a:pos x="24" y="120"/>
              </a:cxn>
              <a:cxn ang="0">
                <a:pos x="12" y="144"/>
              </a:cxn>
              <a:cxn ang="0">
                <a:pos x="0" y="168"/>
              </a:cxn>
              <a:cxn ang="0">
                <a:pos x="0" y="192"/>
              </a:cxn>
              <a:cxn ang="0">
                <a:pos x="0" y="216"/>
              </a:cxn>
              <a:cxn ang="0">
                <a:pos x="0" y="240"/>
              </a:cxn>
              <a:cxn ang="0">
                <a:pos x="12" y="264"/>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4" name="Rectangle 14"/>
          <p:cNvSpPr>
            <a:spLocks noChangeArrowheads="1"/>
          </p:cNvSpPr>
          <p:nvPr/>
        </p:nvSpPr>
        <p:spPr bwMode="auto">
          <a:xfrm>
            <a:off x="3449638" y="2382838"/>
            <a:ext cx="12731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بح.جل</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5" name="Rectangle 15"/>
          <p:cNvSpPr>
            <a:spLocks noChangeArrowheads="1"/>
          </p:cNvSpPr>
          <p:nvPr/>
        </p:nvSpPr>
        <p:spPr bwMode="auto">
          <a:xfrm>
            <a:off x="2516188" y="5640388"/>
            <a:ext cx="933450"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r"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بح.أحم</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6" name="Rectangle 16"/>
          <p:cNvSpPr>
            <a:spLocks noChangeArrowheads="1"/>
          </p:cNvSpPr>
          <p:nvPr/>
        </p:nvSpPr>
        <p:spPr bwMode="auto">
          <a:xfrm>
            <a:off x="2020888" y="992188"/>
            <a:ext cx="1252537"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بح.متو</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7" name="Rectangle 17"/>
          <p:cNvSpPr>
            <a:spLocks noChangeArrowheads="1"/>
          </p:cNvSpPr>
          <p:nvPr/>
        </p:nvSpPr>
        <p:spPr bwMode="auto">
          <a:xfrm>
            <a:off x="3086100" y="4381500"/>
            <a:ext cx="1676400" cy="457200"/>
          </a:xfrm>
          <a:prstGeom prst="rect">
            <a:avLst/>
          </a:prstGeom>
          <a:no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8" name="Line 18"/>
          <p:cNvSpPr>
            <a:spLocks noChangeShapeType="1"/>
          </p:cNvSpPr>
          <p:nvPr/>
        </p:nvSpPr>
        <p:spPr bwMode="auto">
          <a:xfrm>
            <a:off x="1746250" y="3505200"/>
            <a:ext cx="6546850" cy="0"/>
          </a:xfrm>
          <a:prstGeom prst="line">
            <a:avLst/>
          </a:prstGeom>
          <a:noFill/>
          <a:ln w="25400">
            <a:solidFill>
              <a:schemeClr val="accent2"/>
            </a:solidFill>
            <a:prstDash val="dashDot"/>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9" name="Line 19"/>
          <p:cNvSpPr>
            <a:spLocks noChangeShapeType="1"/>
          </p:cNvSpPr>
          <p:nvPr/>
        </p:nvSpPr>
        <p:spPr bwMode="auto">
          <a:xfrm>
            <a:off x="4991100" y="984250"/>
            <a:ext cx="0" cy="5003800"/>
          </a:xfrm>
          <a:prstGeom prst="line">
            <a:avLst/>
          </a:prstGeom>
          <a:noFill/>
          <a:ln w="25400">
            <a:solidFill>
              <a:schemeClr val="accent2"/>
            </a:solidFill>
            <a:prstDash val="dashDot"/>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1" name="Rectangle 21"/>
          <p:cNvSpPr>
            <a:spLocks noChangeArrowheads="1"/>
          </p:cNvSpPr>
          <p:nvPr/>
        </p:nvSpPr>
        <p:spPr bwMode="auto">
          <a:xfrm>
            <a:off x="2613025" y="3613150"/>
            <a:ext cx="17303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بح.مي</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22" name="Line 22"/>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3" name="Oval 23"/>
          <p:cNvSpPr>
            <a:spLocks noChangeArrowheads="1"/>
          </p:cNvSpPr>
          <p:nvPr/>
        </p:nvSpPr>
        <p:spPr bwMode="auto">
          <a:xfrm>
            <a:off x="6735763" y="4508500"/>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4" name="Rectangle 24"/>
          <p:cNvSpPr>
            <a:spLocks noChangeArrowheads="1"/>
          </p:cNvSpPr>
          <p:nvPr/>
        </p:nvSpPr>
        <p:spPr bwMode="auto">
          <a:xfrm>
            <a:off x="4081463" y="1125538"/>
            <a:ext cx="812800" cy="51911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5" name="Rectangle 25"/>
          <p:cNvSpPr>
            <a:spLocks noChangeArrowheads="1"/>
          </p:cNvSpPr>
          <p:nvPr/>
        </p:nvSpPr>
        <p:spPr bwMode="auto">
          <a:xfrm>
            <a:off x="6896100" y="4373563"/>
            <a:ext cx="1225548"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CECECE"/>
                </a:solidFill>
                <a:effectLst/>
                <a:uLnTx/>
                <a:uFillTx/>
                <a:latin typeface="Arial" charset="0"/>
                <a:ea typeface="Arial" charset="0"/>
                <a:cs typeface="Arial" charset="0"/>
              </a:rPr>
              <a:t>أور.كلد</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26" name="Rectangle 26"/>
          <p:cNvSpPr>
            <a:spLocks noChangeArrowheads="1"/>
          </p:cNvSpPr>
          <p:nvPr/>
        </p:nvSpPr>
        <p:spPr bwMode="auto">
          <a:xfrm>
            <a:off x="5830888" y="2884488"/>
            <a:ext cx="8350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با</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 </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27" name="Oval 27"/>
          <p:cNvSpPr>
            <a:spLocks noChangeArrowheads="1"/>
          </p:cNvSpPr>
          <p:nvPr/>
        </p:nvSpPr>
        <p:spPr bwMode="auto">
          <a:xfrm>
            <a:off x="5702300" y="3033713"/>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8" name="Rectangle 28"/>
          <p:cNvSpPr>
            <a:spLocks noChangeArrowheads="1"/>
          </p:cNvSpPr>
          <p:nvPr/>
        </p:nvSpPr>
        <p:spPr bwMode="auto">
          <a:xfrm>
            <a:off x="5487988" y="1811338"/>
            <a:ext cx="8350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حا</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29" name="Oval 29"/>
          <p:cNvSpPr>
            <a:spLocks noChangeArrowheads="1"/>
          </p:cNvSpPr>
          <p:nvPr/>
        </p:nvSpPr>
        <p:spPr bwMode="auto">
          <a:xfrm>
            <a:off x="5313363" y="19827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0" name="Rectangle 30"/>
          <p:cNvSpPr>
            <a:spLocks noChangeArrowheads="1"/>
          </p:cNvSpPr>
          <p:nvPr/>
        </p:nvSpPr>
        <p:spPr bwMode="auto">
          <a:xfrm>
            <a:off x="7088188" y="1525588"/>
            <a:ext cx="12922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rPr>
              <a:t>ن</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ين(</a:t>
            </a: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آش</a:t>
            </a:r>
            <a:r>
              <a:rPr kumimoji="0" lang="ar-SA"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rPr>
              <a:t>)</a:t>
            </a:r>
            <a:endParaRPr kumimoji="0" lang="en-US"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endParaRPr>
          </a:p>
        </p:txBody>
      </p:sp>
      <p:sp>
        <p:nvSpPr>
          <p:cNvPr id="51231" name="Oval 31"/>
          <p:cNvSpPr>
            <a:spLocks noChangeArrowheads="1"/>
          </p:cNvSpPr>
          <p:nvPr/>
        </p:nvSpPr>
        <p:spPr bwMode="auto">
          <a:xfrm>
            <a:off x="6921500" y="1644650"/>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2" name="Oval 32"/>
          <p:cNvSpPr>
            <a:spLocks noChangeArrowheads="1"/>
          </p:cNvSpPr>
          <p:nvPr/>
        </p:nvSpPr>
        <p:spPr bwMode="auto">
          <a:xfrm>
            <a:off x="2873375" y="27447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3" name="Rectangle 33"/>
          <p:cNvSpPr>
            <a:spLocks noChangeArrowheads="1"/>
          </p:cNvSpPr>
          <p:nvPr/>
        </p:nvSpPr>
        <p:spPr bwMode="auto">
          <a:xfrm>
            <a:off x="2942306" y="2568575"/>
            <a:ext cx="682878"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كنع</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34" name="Oval 34"/>
          <p:cNvSpPr>
            <a:spLocks noChangeArrowheads="1"/>
          </p:cNvSpPr>
          <p:nvPr/>
        </p:nvSpPr>
        <p:spPr bwMode="auto">
          <a:xfrm>
            <a:off x="2974975" y="3235325"/>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5" name="Rectangle 35"/>
          <p:cNvSpPr>
            <a:spLocks noChangeArrowheads="1"/>
          </p:cNvSpPr>
          <p:nvPr/>
        </p:nvSpPr>
        <p:spPr bwMode="auto">
          <a:xfrm>
            <a:off x="2212975" y="3087377"/>
            <a:ext cx="8731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أورش</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36" name="Oval 36"/>
          <p:cNvSpPr>
            <a:spLocks noChangeArrowheads="1"/>
          </p:cNvSpPr>
          <p:nvPr/>
        </p:nvSpPr>
        <p:spPr bwMode="auto">
          <a:xfrm>
            <a:off x="3516313" y="32019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7" name="Oval 37"/>
          <p:cNvSpPr>
            <a:spLocks noChangeArrowheads="1"/>
          </p:cNvSpPr>
          <p:nvPr/>
        </p:nvSpPr>
        <p:spPr bwMode="auto">
          <a:xfrm>
            <a:off x="2906713" y="45735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8" name="Rectangle 38"/>
          <p:cNvSpPr>
            <a:spLocks noChangeArrowheads="1"/>
          </p:cNvSpPr>
          <p:nvPr/>
        </p:nvSpPr>
        <p:spPr bwMode="auto">
          <a:xfrm>
            <a:off x="3051998" y="4451350"/>
            <a:ext cx="650818"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Times" pitchFamily="-110" charset="0"/>
                <a:ea typeface="ＭＳ Ｐゴシック" charset="0"/>
                <a:cs typeface="+mn-cs"/>
              </a:rPr>
              <a:t>قا.بر</a:t>
            </a:r>
            <a:endParaRPr kumimoji="0" lang="en-US"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endParaRPr>
          </a:p>
        </p:txBody>
      </p:sp>
      <p:sp>
        <p:nvSpPr>
          <p:cNvPr id="51239" name="Oval 39"/>
          <p:cNvSpPr>
            <a:spLocks noChangeArrowheads="1"/>
          </p:cNvSpPr>
          <p:nvPr/>
        </p:nvSpPr>
        <p:spPr bwMode="auto">
          <a:xfrm>
            <a:off x="2992438" y="5286375"/>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40" name="Rectangle 40"/>
          <p:cNvSpPr>
            <a:spLocks noChangeArrowheads="1"/>
          </p:cNvSpPr>
          <p:nvPr/>
        </p:nvSpPr>
        <p:spPr bwMode="auto">
          <a:xfrm>
            <a:off x="1927226" y="5116512"/>
            <a:ext cx="1063624" cy="459099"/>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جب.سين</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41" name="Oval 41"/>
          <p:cNvSpPr>
            <a:spLocks noChangeArrowheads="1"/>
          </p:cNvSpPr>
          <p:nvPr/>
        </p:nvSpPr>
        <p:spPr bwMode="auto">
          <a:xfrm>
            <a:off x="1671638" y="418623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42" name="Rectangle 42"/>
          <p:cNvSpPr>
            <a:spLocks noChangeArrowheads="1"/>
          </p:cNvSpPr>
          <p:nvPr/>
        </p:nvSpPr>
        <p:spPr bwMode="auto">
          <a:xfrm>
            <a:off x="1807875" y="4081463"/>
            <a:ext cx="609140"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مصـ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43" name="Rectangle 43"/>
          <p:cNvSpPr>
            <a:spLocks noChangeArrowheads="1"/>
          </p:cNvSpPr>
          <p:nvPr/>
        </p:nvSpPr>
        <p:spPr bwMode="auto">
          <a:xfrm>
            <a:off x="3625269" y="3078163"/>
            <a:ext cx="940961"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جب.نيب</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89130" name="Text Box 46"/>
          <p:cNvSpPr txBox="1">
            <a:spLocks noChangeArrowheads="1"/>
          </p:cNvSpPr>
          <p:nvPr/>
        </p:nvSpPr>
        <p:spPr bwMode="auto">
          <a:xfrm>
            <a:off x="8756650"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A27C"/>
              </a:solidFill>
              <a:effectLst/>
              <a:uLnTx/>
              <a:uFillTx/>
              <a:latin typeface="Comic Sans MS" charset="0"/>
              <a:ea typeface="ＭＳ Ｐゴシック" charset="0"/>
            </a:endParaRPr>
          </a:p>
        </p:txBody>
      </p:sp>
      <p:sp>
        <p:nvSpPr>
          <p:cNvPr id="89132" name="Text Box 52"/>
          <p:cNvSpPr txBox="1">
            <a:spLocks noChangeArrowheads="1"/>
          </p:cNvSpPr>
          <p:nvPr/>
        </p:nvSpPr>
        <p:spPr bwMode="auto">
          <a:xfrm>
            <a:off x="7532688" y="5884863"/>
            <a:ext cx="268287"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charset="0"/>
                <a:ea typeface="ＭＳ Ｐゴシック" charset="0"/>
              </a:rPr>
              <a:t>  </a:t>
            </a:r>
          </a:p>
        </p:txBody>
      </p:sp>
      <p:grpSp>
        <p:nvGrpSpPr>
          <p:cNvPr id="47" name="Group 27">
            <a:extLst>
              <a:ext uri="{FF2B5EF4-FFF2-40B4-BE49-F238E27FC236}">
                <a16:creationId xmlns:a16="http://schemas.microsoft.com/office/drawing/2014/main" id="{4C2CCBC2-556F-420F-B8BD-6AA9B09C7A51}"/>
              </a:ext>
            </a:extLst>
          </p:cNvPr>
          <p:cNvGrpSpPr>
            <a:grpSpLocks/>
          </p:cNvGrpSpPr>
          <p:nvPr/>
        </p:nvGrpSpPr>
        <p:grpSpPr bwMode="auto">
          <a:xfrm>
            <a:off x="7938" y="-9387"/>
            <a:ext cx="1978025" cy="1955800"/>
            <a:chOff x="0" y="0"/>
            <a:chExt cx="1246" cy="1232"/>
          </a:xfrm>
        </p:grpSpPr>
        <p:sp>
          <p:nvSpPr>
            <p:cNvPr id="48" name="Rectangle 28">
              <a:extLst>
                <a:ext uri="{FF2B5EF4-FFF2-40B4-BE49-F238E27FC236}">
                  <a16:creationId xmlns:a16="http://schemas.microsoft.com/office/drawing/2014/main" id="{8481AA31-AFE6-49AE-AF1C-D99A0B6073D8}"/>
                </a:ext>
              </a:extLst>
            </p:cNvPr>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49" name="Rectangle 29">
              <a:extLst>
                <a:ext uri="{FF2B5EF4-FFF2-40B4-BE49-F238E27FC236}">
                  <a16:creationId xmlns:a16="http://schemas.microsoft.com/office/drawing/2014/main" id="{E60C72B3-A4D6-45F1-A8B5-F589AEAF1D32}"/>
                </a:ext>
              </a:extLst>
            </p:cNvPr>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0" name="Rectangle 30">
              <a:extLst>
                <a:ext uri="{FF2B5EF4-FFF2-40B4-BE49-F238E27FC236}">
                  <a16:creationId xmlns:a16="http://schemas.microsoft.com/office/drawing/2014/main" id="{9F7C3733-1227-428E-A211-DB3E3AE09344}"/>
                </a:ext>
              </a:extLst>
            </p:cNvPr>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grpSp>
      <p:sp>
        <p:nvSpPr>
          <p:cNvPr id="2" name="Rectangle 1"/>
          <p:cNvSpPr/>
          <p:nvPr/>
        </p:nvSpPr>
        <p:spPr>
          <a:xfrm>
            <a:off x="276226" y="487363"/>
            <a:ext cx="1470023" cy="1077218"/>
          </a:xfrm>
          <a:prstGeom prst="rect">
            <a:avLst/>
          </a:prstGeom>
        </p:spPr>
        <p:txBody>
          <a:bodyPr wrap="square">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3200" b="1" i="0" u="none" strike="noStrike" kern="1200" cap="none" spc="0" normalizeH="0" baseline="0" noProof="0" dirty="0">
                <a:ln>
                  <a:noFill/>
                </a:ln>
                <a:solidFill>
                  <a:srgbClr val="FFD34A"/>
                </a:solidFill>
                <a:effectLst/>
                <a:uLnTx/>
                <a:uFillTx/>
                <a:latin typeface="Arial" charset="0"/>
                <a:ea typeface="Arial" charset="0"/>
                <a:cs typeface="Arial" charset="0"/>
              </a:rPr>
              <a:t>تحديد الموقع</a:t>
            </a:r>
            <a:endParaRPr kumimoji="0" lang="en-US" sz="3200" b="1" i="0" u="none" strike="noStrike" kern="1200" cap="none" spc="0" normalizeH="0" baseline="0" noProof="0" dirty="0">
              <a:ln>
                <a:noFill/>
              </a:ln>
              <a:solidFill>
                <a:srgbClr val="FFD34A"/>
              </a:solidFill>
              <a:effectLst/>
              <a:uLnTx/>
              <a:uFillTx/>
              <a:latin typeface="Arial" charset="0"/>
              <a:ea typeface="Arial" charset="0"/>
              <a:cs typeface="Arial" charset="0"/>
            </a:endParaRPr>
          </a:p>
        </p:txBody>
      </p:sp>
      <p:sp>
        <p:nvSpPr>
          <p:cNvPr id="51" name="Freeform 36">
            <a:extLst>
              <a:ext uri="{FF2B5EF4-FFF2-40B4-BE49-F238E27FC236}">
                <a16:creationId xmlns:a16="http://schemas.microsoft.com/office/drawing/2014/main" id="{6C9DCF11-1F5D-3E47-B9AE-730231577B12}"/>
              </a:ext>
            </a:extLst>
          </p:cNvPr>
          <p:cNvSpPr>
            <a:spLocks/>
          </p:cNvSpPr>
          <p:nvPr/>
        </p:nvSpPr>
        <p:spPr bwMode="auto">
          <a:xfrm>
            <a:off x="2908300" y="1852613"/>
            <a:ext cx="2882900" cy="1258887"/>
          </a:xfrm>
          <a:custGeom>
            <a:avLst/>
            <a:gdLst/>
            <a:ahLst/>
            <a:cxnLst>
              <a:cxn ang="0">
                <a:pos x="1816" y="793"/>
              </a:cxn>
              <a:cxn ang="0">
                <a:pos x="1784" y="713"/>
              </a:cxn>
              <a:cxn ang="0">
                <a:pos x="1640" y="273"/>
              </a:cxn>
              <a:cxn ang="0">
                <a:pos x="1560" y="129"/>
              </a:cxn>
              <a:cxn ang="0">
                <a:pos x="1160" y="17"/>
              </a:cxn>
              <a:cxn ang="0">
                <a:pos x="560" y="65"/>
              </a:cxn>
              <a:cxn ang="0">
                <a:pos x="472" y="113"/>
              </a:cxn>
              <a:cxn ang="0">
                <a:pos x="424" y="129"/>
              </a:cxn>
              <a:cxn ang="0">
                <a:pos x="224" y="241"/>
              </a:cxn>
              <a:cxn ang="0">
                <a:pos x="120" y="345"/>
              </a:cxn>
              <a:cxn ang="0">
                <a:pos x="104" y="377"/>
              </a:cxn>
              <a:cxn ang="0">
                <a:pos x="72" y="409"/>
              </a:cxn>
              <a:cxn ang="0">
                <a:pos x="0" y="609"/>
              </a:cxn>
            </a:cxnLst>
            <a:rect l="0" t="0" r="r" b="b"/>
            <a:pathLst>
              <a:path w="1816" h="793">
                <a:moveTo>
                  <a:pt x="1816" y="793"/>
                </a:moveTo>
                <a:cubicBezTo>
                  <a:pt x="1797" y="764"/>
                  <a:pt x="1796" y="743"/>
                  <a:pt x="1784" y="713"/>
                </a:cubicBezTo>
                <a:cubicBezTo>
                  <a:pt x="1723" y="571"/>
                  <a:pt x="1700" y="414"/>
                  <a:pt x="1640" y="273"/>
                </a:cubicBezTo>
                <a:cubicBezTo>
                  <a:pt x="1618" y="222"/>
                  <a:pt x="1604" y="165"/>
                  <a:pt x="1560" y="129"/>
                </a:cubicBezTo>
                <a:cubicBezTo>
                  <a:pt x="1463" y="48"/>
                  <a:pt x="1278" y="26"/>
                  <a:pt x="1160" y="17"/>
                </a:cubicBezTo>
                <a:cubicBezTo>
                  <a:pt x="827" y="22"/>
                  <a:pt x="787" y="0"/>
                  <a:pt x="560" y="65"/>
                </a:cubicBezTo>
                <a:cubicBezTo>
                  <a:pt x="531" y="86"/>
                  <a:pt x="504" y="99"/>
                  <a:pt x="472" y="113"/>
                </a:cubicBezTo>
                <a:cubicBezTo>
                  <a:pt x="456" y="119"/>
                  <a:pt x="438" y="119"/>
                  <a:pt x="424" y="129"/>
                </a:cubicBezTo>
                <a:cubicBezTo>
                  <a:pt x="360" y="171"/>
                  <a:pt x="285" y="195"/>
                  <a:pt x="224" y="241"/>
                </a:cubicBezTo>
                <a:cubicBezTo>
                  <a:pt x="187" y="268"/>
                  <a:pt x="144" y="306"/>
                  <a:pt x="120" y="345"/>
                </a:cubicBezTo>
                <a:cubicBezTo>
                  <a:pt x="113" y="355"/>
                  <a:pt x="111" y="367"/>
                  <a:pt x="104" y="377"/>
                </a:cubicBezTo>
                <a:cubicBezTo>
                  <a:pt x="94" y="389"/>
                  <a:pt x="81" y="396"/>
                  <a:pt x="72" y="409"/>
                </a:cubicBezTo>
                <a:cubicBezTo>
                  <a:pt x="34" y="458"/>
                  <a:pt x="0" y="546"/>
                  <a:pt x="0" y="609"/>
                </a:cubicBezTo>
              </a:path>
            </a:pathLst>
          </a:custGeom>
          <a:noFill/>
          <a:ln w="57150" cap="flat" cmpd="sng">
            <a:solidFill>
              <a:srgbClr val="296F35"/>
            </a:solidFill>
            <a:prstDash val="solid"/>
            <a:round/>
            <a:headEnd type="none" w="med" len="med"/>
            <a:tailEnd type="none" w="med" len="med"/>
          </a:ln>
          <a:effectLst>
            <a:outerShdw blurRad="63500" dist="38099"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2" name="Freeform 37">
            <a:extLst>
              <a:ext uri="{FF2B5EF4-FFF2-40B4-BE49-F238E27FC236}">
                <a16:creationId xmlns:a16="http://schemas.microsoft.com/office/drawing/2014/main" id="{2F1D6F67-EAD8-1945-A529-AE38BF5553E6}"/>
              </a:ext>
            </a:extLst>
          </p:cNvPr>
          <p:cNvSpPr>
            <a:spLocks/>
          </p:cNvSpPr>
          <p:nvPr/>
        </p:nvSpPr>
        <p:spPr bwMode="auto">
          <a:xfrm>
            <a:off x="1739900" y="2832100"/>
            <a:ext cx="1181100" cy="1409700"/>
          </a:xfrm>
          <a:custGeom>
            <a:avLst/>
            <a:gdLst>
              <a:gd name="T0" fmla="*/ 2147483647 w 744"/>
              <a:gd name="T1" fmla="*/ 0 h 888"/>
              <a:gd name="T2" fmla="*/ 2147483647 w 744"/>
              <a:gd name="T3" fmla="*/ 2147483647 h 888"/>
              <a:gd name="T4" fmla="*/ 2147483647 w 744"/>
              <a:gd name="T5" fmla="*/ 2147483647 h 888"/>
              <a:gd name="T6" fmla="*/ 2147483647 w 744"/>
              <a:gd name="T7" fmla="*/ 2147483647 h 888"/>
              <a:gd name="T8" fmla="*/ 2147483647 w 744"/>
              <a:gd name="T9" fmla="*/ 2147483647 h 888"/>
              <a:gd name="T10" fmla="*/ 0 w 744"/>
              <a:gd name="T11" fmla="*/ 2147483647 h 888"/>
              <a:gd name="T12" fmla="*/ 0 60000 65536"/>
              <a:gd name="T13" fmla="*/ 0 60000 65536"/>
              <a:gd name="T14" fmla="*/ 0 60000 65536"/>
              <a:gd name="T15" fmla="*/ 0 60000 65536"/>
              <a:gd name="T16" fmla="*/ 0 60000 65536"/>
              <a:gd name="T17" fmla="*/ 0 60000 65536"/>
              <a:gd name="T18" fmla="*/ 0 w 744"/>
              <a:gd name="T19" fmla="*/ 0 h 888"/>
              <a:gd name="T20" fmla="*/ 744 w 744"/>
              <a:gd name="T21" fmla="*/ 888 h 888"/>
            </a:gdLst>
            <a:ahLst/>
            <a:cxnLst>
              <a:cxn ang="T12">
                <a:pos x="T0" y="T1"/>
              </a:cxn>
              <a:cxn ang="T13">
                <a:pos x="T2" y="T3"/>
              </a:cxn>
              <a:cxn ang="T14">
                <a:pos x="T4" y="T5"/>
              </a:cxn>
              <a:cxn ang="T15">
                <a:pos x="T6" y="T7"/>
              </a:cxn>
              <a:cxn ang="T16">
                <a:pos x="T8" y="T9"/>
              </a:cxn>
              <a:cxn ang="T17">
                <a:pos x="T10" y="T11"/>
              </a:cxn>
            </a:cxnLst>
            <a:rect l="T18" t="T19" r="T20" b="T21"/>
            <a:pathLst>
              <a:path w="744" h="888">
                <a:moveTo>
                  <a:pt x="744" y="0"/>
                </a:moveTo>
                <a:cubicBezTo>
                  <a:pt x="729" y="114"/>
                  <a:pt x="705" y="229"/>
                  <a:pt x="688" y="344"/>
                </a:cubicBezTo>
                <a:cubicBezTo>
                  <a:pt x="676" y="417"/>
                  <a:pt x="672" y="555"/>
                  <a:pt x="632" y="616"/>
                </a:cubicBezTo>
                <a:cubicBezTo>
                  <a:pt x="592" y="675"/>
                  <a:pt x="521" y="722"/>
                  <a:pt x="456" y="752"/>
                </a:cubicBezTo>
                <a:cubicBezTo>
                  <a:pt x="366" y="791"/>
                  <a:pt x="271" y="804"/>
                  <a:pt x="176" y="824"/>
                </a:cubicBezTo>
                <a:cubicBezTo>
                  <a:pt x="111" y="836"/>
                  <a:pt x="48" y="839"/>
                  <a:pt x="0" y="888"/>
                </a:cubicBezTo>
              </a:path>
            </a:pathLst>
          </a:custGeom>
          <a:noFill/>
          <a:ln w="57150">
            <a:solidFill>
              <a:srgbClr val="296F35"/>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3" name="Freeform 38">
            <a:extLst>
              <a:ext uri="{FF2B5EF4-FFF2-40B4-BE49-F238E27FC236}">
                <a16:creationId xmlns:a16="http://schemas.microsoft.com/office/drawing/2014/main" id="{F92DB437-BD6A-F348-BA2E-18D0A9779C2E}"/>
              </a:ext>
            </a:extLst>
          </p:cNvPr>
          <p:cNvSpPr>
            <a:spLocks/>
          </p:cNvSpPr>
          <p:nvPr/>
        </p:nvSpPr>
        <p:spPr bwMode="auto">
          <a:xfrm>
            <a:off x="1649413" y="4229100"/>
            <a:ext cx="1423987" cy="1189038"/>
          </a:xfrm>
          <a:custGeom>
            <a:avLst/>
            <a:gdLst/>
            <a:ahLst/>
            <a:cxnLst>
              <a:cxn ang="0">
                <a:pos x="81" y="0"/>
              </a:cxn>
              <a:cxn ang="0">
                <a:pos x="481" y="176"/>
              </a:cxn>
              <a:cxn ang="0">
                <a:pos x="705" y="384"/>
              </a:cxn>
              <a:cxn ang="0">
                <a:pos x="753" y="656"/>
              </a:cxn>
              <a:cxn ang="0">
                <a:pos x="793" y="728"/>
              </a:cxn>
              <a:cxn ang="0">
                <a:pos x="897" y="744"/>
              </a:cxn>
            </a:cxnLst>
            <a:rect l="0" t="0" r="r" b="b"/>
            <a:pathLst>
              <a:path w="897" h="749">
                <a:moveTo>
                  <a:pt x="81" y="0"/>
                </a:moveTo>
                <a:cubicBezTo>
                  <a:pt x="0" y="241"/>
                  <a:pt x="386" y="173"/>
                  <a:pt x="481" y="176"/>
                </a:cubicBezTo>
                <a:cubicBezTo>
                  <a:pt x="576" y="207"/>
                  <a:pt x="683" y="277"/>
                  <a:pt x="705" y="384"/>
                </a:cubicBezTo>
                <a:cubicBezTo>
                  <a:pt x="723" y="474"/>
                  <a:pt x="727" y="567"/>
                  <a:pt x="753" y="656"/>
                </a:cubicBezTo>
                <a:cubicBezTo>
                  <a:pt x="758" y="676"/>
                  <a:pt x="774" y="721"/>
                  <a:pt x="793" y="728"/>
                </a:cubicBezTo>
                <a:cubicBezTo>
                  <a:pt x="858" y="749"/>
                  <a:pt x="824" y="744"/>
                  <a:pt x="897" y="744"/>
                </a:cubicBezTo>
              </a:path>
            </a:pathLst>
          </a:custGeom>
          <a:noFill/>
          <a:ln w="57150" cap="flat" cmpd="sng">
            <a:solidFill>
              <a:srgbClr val="296F35"/>
            </a:solidFill>
            <a:prstDash val="solid"/>
            <a:round/>
            <a:headEnd type="none" w="med" len="med"/>
            <a:tailEnd type="none" w="med" len="med"/>
          </a:ln>
          <a:effectLst>
            <a:outerShdw blurRad="63500" dist="38099"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4" name="Freeform 40">
            <a:extLst>
              <a:ext uri="{FF2B5EF4-FFF2-40B4-BE49-F238E27FC236}">
                <a16:creationId xmlns:a16="http://schemas.microsoft.com/office/drawing/2014/main" id="{60C6C676-5EA3-B741-BDC0-AF22D8008523}"/>
              </a:ext>
            </a:extLst>
          </p:cNvPr>
          <p:cNvSpPr>
            <a:spLocks/>
          </p:cNvSpPr>
          <p:nvPr/>
        </p:nvSpPr>
        <p:spPr bwMode="auto">
          <a:xfrm>
            <a:off x="2959100" y="3340100"/>
            <a:ext cx="896938" cy="1524000"/>
          </a:xfrm>
          <a:custGeom>
            <a:avLst/>
            <a:gdLst/>
            <a:ahLst/>
            <a:cxnLst>
              <a:cxn ang="0">
                <a:pos x="40" y="872"/>
              </a:cxn>
              <a:cxn ang="0">
                <a:pos x="0" y="800"/>
              </a:cxn>
              <a:cxn ang="0">
                <a:pos x="56" y="672"/>
              </a:cxn>
              <a:cxn ang="0">
                <a:pos x="72" y="648"/>
              </a:cxn>
              <a:cxn ang="0">
                <a:pos x="136" y="632"/>
              </a:cxn>
              <a:cxn ang="0">
                <a:pos x="328" y="680"/>
              </a:cxn>
              <a:cxn ang="0">
                <a:pos x="360" y="784"/>
              </a:cxn>
              <a:cxn ang="0">
                <a:pos x="296" y="904"/>
              </a:cxn>
              <a:cxn ang="0">
                <a:pos x="176" y="896"/>
              </a:cxn>
              <a:cxn ang="0">
                <a:pos x="128" y="800"/>
              </a:cxn>
              <a:cxn ang="0">
                <a:pos x="160" y="640"/>
              </a:cxn>
              <a:cxn ang="0">
                <a:pos x="208" y="584"/>
              </a:cxn>
              <a:cxn ang="0">
                <a:pos x="256" y="568"/>
              </a:cxn>
              <a:cxn ang="0">
                <a:pos x="464" y="592"/>
              </a:cxn>
              <a:cxn ang="0">
                <a:pos x="512" y="648"/>
              </a:cxn>
              <a:cxn ang="0">
                <a:pos x="544" y="712"/>
              </a:cxn>
              <a:cxn ang="0">
                <a:pos x="456" y="960"/>
              </a:cxn>
              <a:cxn ang="0">
                <a:pos x="304" y="880"/>
              </a:cxn>
              <a:cxn ang="0">
                <a:pos x="320" y="656"/>
              </a:cxn>
              <a:cxn ang="0">
                <a:pos x="432" y="544"/>
              </a:cxn>
              <a:cxn ang="0">
                <a:pos x="488" y="488"/>
              </a:cxn>
              <a:cxn ang="0">
                <a:pos x="544" y="344"/>
              </a:cxn>
              <a:cxn ang="0">
                <a:pos x="536" y="208"/>
              </a:cxn>
              <a:cxn ang="0">
                <a:pos x="424" y="0"/>
              </a:cxn>
            </a:cxnLst>
            <a:rect l="0" t="0" r="r" b="b"/>
            <a:pathLst>
              <a:path w="565" h="960">
                <a:moveTo>
                  <a:pt x="40" y="872"/>
                </a:moveTo>
                <a:cubicBezTo>
                  <a:pt x="3" y="816"/>
                  <a:pt x="14" y="842"/>
                  <a:pt x="0" y="800"/>
                </a:cubicBezTo>
                <a:cubicBezTo>
                  <a:pt x="9" y="741"/>
                  <a:pt x="22" y="719"/>
                  <a:pt x="56" y="672"/>
                </a:cubicBezTo>
                <a:cubicBezTo>
                  <a:pt x="61" y="664"/>
                  <a:pt x="64" y="654"/>
                  <a:pt x="72" y="648"/>
                </a:cubicBezTo>
                <a:cubicBezTo>
                  <a:pt x="80" y="641"/>
                  <a:pt x="134" y="632"/>
                  <a:pt x="136" y="632"/>
                </a:cubicBezTo>
                <a:cubicBezTo>
                  <a:pt x="241" y="637"/>
                  <a:pt x="276" y="611"/>
                  <a:pt x="328" y="680"/>
                </a:cubicBezTo>
                <a:cubicBezTo>
                  <a:pt x="343" y="726"/>
                  <a:pt x="351" y="726"/>
                  <a:pt x="360" y="784"/>
                </a:cubicBezTo>
                <a:cubicBezTo>
                  <a:pt x="350" y="843"/>
                  <a:pt x="344" y="867"/>
                  <a:pt x="296" y="904"/>
                </a:cubicBezTo>
                <a:cubicBezTo>
                  <a:pt x="256" y="901"/>
                  <a:pt x="214" y="908"/>
                  <a:pt x="176" y="896"/>
                </a:cubicBezTo>
                <a:cubicBezTo>
                  <a:pt x="157" y="889"/>
                  <a:pt x="134" y="819"/>
                  <a:pt x="128" y="800"/>
                </a:cubicBezTo>
                <a:cubicBezTo>
                  <a:pt x="132" y="746"/>
                  <a:pt x="130" y="687"/>
                  <a:pt x="160" y="640"/>
                </a:cubicBezTo>
                <a:cubicBezTo>
                  <a:pt x="166" y="630"/>
                  <a:pt x="195" y="590"/>
                  <a:pt x="208" y="584"/>
                </a:cubicBezTo>
                <a:cubicBezTo>
                  <a:pt x="222" y="575"/>
                  <a:pt x="256" y="568"/>
                  <a:pt x="256" y="568"/>
                </a:cubicBezTo>
                <a:cubicBezTo>
                  <a:pt x="298" y="570"/>
                  <a:pt x="407" y="556"/>
                  <a:pt x="464" y="592"/>
                </a:cubicBezTo>
                <a:cubicBezTo>
                  <a:pt x="476" y="599"/>
                  <a:pt x="505" y="636"/>
                  <a:pt x="512" y="648"/>
                </a:cubicBezTo>
                <a:cubicBezTo>
                  <a:pt x="524" y="668"/>
                  <a:pt x="544" y="712"/>
                  <a:pt x="544" y="712"/>
                </a:cubicBezTo>
                <a:cubicBezTo>
                  <a:pt x="560" y="813"/>
                  <a:pt x="565" y="923"/>
                  <a:pt x="456" y="960"/>
                </a:cubicBezTo>
                <a:cubicBezTo>
                  <a:pt x="350" y="950"/>
                  <a:pt x="362" y="958"/>
                  <a:pt x="304" y="880"/>
                </a:cubicBezTo>
                <a:cubicBezTo>
                  <a:pt x="281" y="812"/>
                  <a:pt x="271" y="715"/>
                  <a:pt x="320" y="656"/>
                </a:cubicBezTo>
                <a:cubicBezTo>
                  <a:pt x="352" y="616"/>
                  <a:pt x="395" y="580"/>
                  <a:pt x="432" y="544"/>
                </a:cubicBezTo>
                <a:cubicBezTo>
                  <a:pt x="450" y="525"/>
                  <a:pt x="476" y="511"/>
                  <a:pt x="488" y="488"/>
                </a:cubicBezTo>
                <a:cubicBezTo>
                  <a:pt x="512" y="439"/>
                  <a:pt x="533" y="398"/>
                  <a:pt x="544" y="344"/>
                </a:cubicBezTo>
                <a:cubicBezTo>
                  <a:pt x="541" y="298"/>
                  <a:pt x="540" y="253"/>
                  <a:pt x="536" y="208"/>
                </a:cubicBezTo>
                <a:cubicBezTo>
                  <a:pt x="530" y="157"/>
                  <a:pt x="460" y="36"/>
                  <a:pt x="424" y="0"/>
                </a:cubicBezTo>
              </a:path>
            </a:pathLst>
          </a:custGeom>
          <a:noFill/>
          <a:ln w="57150" cap="flat" cmpd="sng">
            <a:solidFill>
              <a:srgbClr val="296F35"/>
            </a:solidFill>
            <a:prstDash val="solid"/>
            <a:round/>
            <a:headEnd type="none" w="med" len="med"/>
            <a:tailEnd type="none" w="med" len="med"/>
          </a:ln>
          <a:effectLst>
            <a:outerShdw blurRad="63500" dist="38099"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5" name="Text Box 76">
            <a:extLst>
              <a:ext uri="{FF2B5EF4-FFF2-40B4-BE49-F238E27FC236}">
                <a16:creationId xmlns:a16="http://schemas.microsoft.com/office/drawing/2014/main" id="{A2B648BC-FECA-DF4B-B207-43CB7040F83F}"/>
              </a:ext>
            </a:extLst>
          </p:cNvPr>
          <p:cNvSpPr txBox="1">
            <a:spLocks noChangeArrowheads="1"/>
          </p:cNvSpPr>
          <p:nvPr/>
        </p:nvSpPr>
        <p:spPr bwMode="auto">
          <a:xfrm>
            <a:off x="4483100" y="2235200"/>
            <a:ext cx="3390900" cy="251742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rtl="1">
              <a:lnSpc>
                <a:spcPct val="60000"/>
              </a:lnSpc>
              <a:spcBef>
                <a:spcPct val="50000"/>
              </a:spcBef>
              <a:defRPr/>
            </a:pPr>
            <a:r>
              <a:rPr lang="ar-JO" altLang="ja-JP" sz="4000" dirty="0">
                <a:solidFill>
                  <a:srgbClr val="DFED5D"/>
                </a:solidFill>
                <a:latin typeface="Arial" panose="020B0604020202020204" pitchFamily="34" charset="0"/>
                <a:cs typeface="Arial" panose="020B0604020202020204" pitchFamily="34" charset="0"/>
              </a:rPr>
              <a:t>”يشوع ...</a:t>
            </a:r>
          </a:p>
          <a:p>
            <a:pPr algn="ctr" rtl="1">
              <a:lnSpc>
                <a:spcPct val="60000"/>
              </a:lnSpc>
              <a:spcBef>
                <a:spcPct val="50000"/>
              </a:spcBef>
              <a:defRPr/>
            </a:pPr>
            <a:r>
              <a:rPr lang="ar-JO" altLang="ja-JP" sz="4000" dirty="0">
                <a:solidFill>
                  <a:srgbClr val="DFED5D"/>
                </a:solidFill>
                <a:latin typeface="Arial" panose="020B0604020202020204" pitchFamily="34" charset="0"/>
                <a:cs typeface="Arial" panose="020B0604020202020204" pitchFamily="34" charset="0"/>
              </a:rPr>
              <a:t>اذهب</a:t>
            </a:r>
          </a:p>
          <a:p>
            <a:pPr algn="ctr" rtl="1">
              <a:lnSpc>
                <a:spcPct val="60000"/>
              </a:lnSpc>
              <a:spcBef>
                <a:spcPct val="50000"/>
              </a:spcBef>
              <a:defRPr/>
            </a:pPr>
            <a:r>
              <a:rPr lang="ar-JO" altLang="ja-JP" sz="4000" dirty="0">
                <a:solidFill>
                  <a:srgbClr val="DFED5D"/>
                </a:solidFill>
                <a:latin typeface="Arial" panose="020B0604020202020204" pitchFamily="34" charset="0"/>
                <a:cs typeface="Arial" panose="020B0604020202020204" pitchFamily="34" charset="0"/>
              </a:rPr>
              <a:t> وامتلك</a:t>
            </a:r>
          </a:p>
          <a:p>
            <a:pPr algn="ctr" rtl="1">
              <a:lnSpc>
                <a:spcPct val="60000"/>
              </a:lnSpc>
              <a:spcBef>
                <a:spcPct val="50000"/>
              </a:spcBef>
              <a:defRPr/>
            </a:pPr>
            <a:r>
              <a:rPr lang="ar-JO" altLang="ja-JP" sz="4000" dirty="0">
                <a:solidFill>
                  <a:srgbClr val="DFED5D"/>
                </a:solidFill>
                <a:latin typeface="Arial" panose="020B0604020202020204" pitchFamily="34" charset="0"/>
                <a:cs typeface="Arial" panose="020B0604020202020204" pitchFamily="34" charset="0"/>
              </a:rPr>
              <a:t> الأرض!"</a:t>
            </a:r>
          </a:p>
        </p:txBody>
      </p:sp>
      <p:grpSp>
        <p:nvGrpSpPr>
          <p:cNvPr id="56" name="Group 101">
            <a:extLst>
              <a:ext uri="{FF2B5EF4-FFF2-40B4-BE49-F238E27FC236}">
                <a16:creationId xmlns:a16="http://schemas.microsoft.com/office/drawing/2014/main" id="{6C759824-22FD-C142-8556-18ABB47F2784}"/>
              </a:ext>
            </a:extLst>
          </p:cNvPr>
          <p:cNvGrpSpPr>
            <a:grpSpLocks/>
          </p:cNvGrpSpPr>
          <p:nvPr/>
        </p:nvGrpSpPr>
        <p:grpSpPr bwMode="auto">
          <a:xfrm>
            <a:off x="1614488" y="409575"/>
            <a:ext cx="2576512" cy="3976688"/>
            <a:chOff x="1017" y="258"/>
            <a:chExt cx="1623" cy="2505"/>
          </a:xfrm>
        </p:grpSpPr>
        <p:sp>
          <p:nvSpPr>
            <p:cNvPr id="57" name="Oval 78">
              <a:extLst>
                <a:ext uri="{FF2B5EF4-FFF2-40B4-BE49-F238E27FC236}">
                  <a16:creationId xmlns:a16="http://schemas.microsoft.com/office/drawing/2014/main" id="{C89A6E87-A8FA-EF48-9C78-322E54E071FD}"/>
                </a:ext>
              </a:extLst>
            </p:cNvPr>
            <p:cNvSpPr>
              <a:spLocks noChangeArrowheads="1"/>
            </p:cNvSpPr>
            <p:nvPr/>
          </p:nvSpPr>
          <p:spPr bwMode="auto">
            <a:xfrm rot="1740000">
              <a:off x="1017" y="461"/>
              <a:ext cx="509" cy="2145"/>
            </a:xfrm>
            <a:prstGeom prst="ellipse">
              <a:avLst/>
            </a:prstGeom>
            <a:gradFill rotWithShape="0">
              <a:gsLst>
                <a:gs pos="0">
                  <a:srgbClr val="114FFB"/>
                </a:gs>
                <a:gs pos="100000">
                  <a:srgbClr val="114FFB">
                    <a:gamma/>
                    <a:shade val="29804"/>
                    <a:invGamma/>
                  </a:srgbClr>
                </a:gs>
              </a:gsLst>
              <a:lin ang="5400000" scaled="1"/>
            </a:gradFill>
            <a:ln w="50800">
              <a:solidFill>
                <a:srgbClr val="FAF2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8" name="Rectangle 79">
              <a:extLst>
                <a:ext uri="{FF2B5EF4-FFF2-40B4-BE49-F238E27FC236}">
                  <a16:creationId xmlns:a16="http://schemas.microsoft.com/office/drawing/2014/main" id="{1F14480D-194B-4641-84B5-3EAE6FAA4572}"/>
                </a:ext>
              </a:extLst>
            </p:cNvPr>
            <p:cNvSpPr>
              <a:spLocks noChangeArrowheads="1"/>
            </p:cNvSpPr>
            <p:nvPr/>
          </p:nvSpPr>
          <p:spPr bwMode="auto">
            <a:xfrm rot="18000000">
              <a:off x="168" y="1207"/>
              <a:ext cx="2323" cy="402"/>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spcBef>
                  <a:spcPct val="50000"/>
                </a:spcBef>
                <a:defRPr/>
              </a:pPr>
              <a:r>
                <a:rPr lang="ar-JO" sz="3600" i="1" dirty="0">
                  <a:solidFill>
                    <a:srgbClr val="FAF200"/>
                  </a:solidFill>
                  <a:effectLst>
                    <a:outerShdw blurRad="38100" dist="38100" dir="2700000" algn="tl">
                      <a:srgbClr val="000000"/>
                    </a:outerShdw>
                  </a:effectLst>
                  <a:latin typeface="Arial" panose="020B0604020202020204" pitchFamily="34" charset="0"/>
                  <a:cs typeface="Arial" panose="020B0604020202020204" pitchFamily="34" charset="0"/>
                </a:rPr>
                <a:t>الأرض</a:t>
              </a:r>
              <a:endParaRPr lang="en-US" sz="3600" i="1" dirty="0">
                <a:solidFill>
                  <a:srgbClr val="FAF2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59" name="Line 80">
              <a:extLst>
                <a:ext uri="{FF2B5EF4-FFF2-40B4-BE49-F238E27FC236}">
                  <a16:creationId xmlns:a16="http://schemas.microsoft.com/office/drawing/2014/main" id="{403D0944-6743-8D4E-861A-FC28CB71C8A5}"/>
                </a:ext>
              </a:extLst>
            </p:cNvPr>
            <p:cNvSpPr>
              <a:spLocks noChangeShapeType="1"/>
            </p:cNvSpPr>
            <p:nvPr/>
          </p:nvSpPr>
          <p:spPr bwMode="auto">
            <a:xfrm>
              <a:off x="1733" y="1189"/>
              <a:ext cx="907" cy="171"/>
            </a:xfrm>
            <a:prstGeom prst="line">
              <a:avLst/>
            </a:prstGeom>
            <a:noFill/>
            <a:ln w="50800">
              <a:solidFill>
                <a:srgbClr val="FAF2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60" name="Line 81">
              <a:extLst>
                <a:ext uri="{FF2B5EF4-FFF2-40B4-BE49-F238E27FC236}">
                  <a16:creationId xmlns:a16="http://schemas.microsoft.com/office/drawing/2014/main" id="{F66166AF-4196-F44A-8B5A-AFC3D2C7CC26}"/>
                </a:ext>
              </a:extLst>
            </p:cNvPr>
            <p:cNvSpPr>
              <a:spLocks noChangeShapeType="1"/>
            </p:cNvSpPr>
            <p:nvPr/>
          </p:nvSpPr>
          <p:spPr bwMode="auto">
            <a:xfrm>
              <a:off x="1200" y="2165"/>
              <a:ext cx="587" cy="598"/>
            </a:xfrm>
            <a:prstGeom prst="line">
              <a:avLst/>
            </a:prstGeom>
            <a:noFill/>
            <a:ln w="50800">
              <a:solidFill>
                <a:srgbClr val="FAF2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61" name="Text Box 83">
            <a:extLst>
              <a:ext uri="{FF2B5EF4-FFF2-40B4-BE49-F238E27FC236}">
                <a16:creationId xmlns:a16="http://schemas.microsoft.com/office/drawing/2014/main" id="{93341D26-2D3A-DD44-83D1-402AD435E36F}"/>
              </a:ext>
            </a:extLst>
          </p:cNvPr>
          <p:cNvSpPr txBox="1">
            <a:spLocks noChangeArrowheads="1"/>
          </p:cNvSpPr>
          <p:nvPr/>
        </p:nvSpPr>
        <p:spPr bwMode="auto">
          <a:xfrm>
            <a:off x="1781175" y="47625"/>
            <a:ext cx="1993900" cy="274638"/>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spcBef>
                <a:spcPct val="50000"/>
              </a:spcBef>
              <a:defRPr/>
            </a:pPr>
            <a:r>
              <a:rPr lang="ar-JO" sz="1200" dirty="0">
                <a:solidFill>
                  <a:schemeClr val="tx1"/>
                </a:solidFill>
                <a:latin typeface="Arial" panose="020B0604020202020204" pitchFamily="34" charset="0"/>
                <a:ea typeface="+mn-ea"/>
                <a:cs typeface="Arial" panose="020B0604020202020204" pitchFamily="34" charset="0"/>
              </a:rPr>
              <a:t>يشوع1: 11</a:t>
            </a:r>
            <a:endParaRPr lang="en-US" sz="1200" dirty="0">
              <a:solidFill>
                <a:schemeClr val="tx1"/>
              </a:solidFill>
              <a:latin typeface="Arial" panose="020B0604020202020204" pitchFamily="34" charset="0"/>
              <a:ea typeface="+mn-ea"/>
              <a:cs typeface="Arial" panose="020B0604020202020204" pitchFamily="34" charset="0"/>
            </a:endParaRPr>
          </a:p>
        </p:txBody>
      </p:sp>
      <p:sp>
        <p:nvSpPr>
          <p:cNvPr id="62" name="Rectangle 99">
            <a:extLst>
              <a:ext uri="{FF2B5EF4-FFF2-40B4-BE49-F238E27FC236}">
                <a16:creationId xmlns:a16="http://schemas.microsoft.com/office/drawing/2014/main" id="{8721884B-8CB6-D040-9E7C-73C6030273AD}"/>
              </a:ext>
            </a:extLst>
          </p:cNvPr>
          <p:cNvSpPr>
            <a:spLocks noChangeArrowheads="1"/>
          </p:cNvSpPr>
          <p:nvPr/>
        </p:nvSpPr>
        <p:spPr bwMode="auto">
          <a:xfrm>
            <a:off x="8098485" y="6530102"/>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38</a:t>
            </a:r>
          </a:p>
        </p:txBody>
      </p:sp>
      <p:sp>
        <p:nvSpPr>
          <p:cNvPr id="63" name="Text Box 100">
            <a:extLst>
              <a:ext uri="{FF2B5EF4-FFF2-40B4-BE49-F238E27FC236}">
                <a16:creationId xmlns:a16="http://schemas.microsoft.com/office/drawing/2014/main" id="{44523EB6-909C-4046-BE93-4CA6D1EDAFFC}"/>
              </a:ext>
            </a:extLst>
          </p:cNvPr>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a:solidFill>
                  <a:schemeClr val="tx1"/>
                </a:solidFill>
                <a:latin typeface="Arial" panose="020B0604020202020204" pitchFamily="34" charset="0"/>
                <a:cs typeface="Arial" panose="020B0604020202020204" pitchFamily="34" charset="0"/>
              </a:rPr>
              <a:t>Handbook pg. 29-31</a:t>
            </a:r>
          </a:p>
        </p:txBody>
      </p:sp>
      <p:sp>
        <p:nvSpPr>
          <p:cNvPr id="64" name="Freeform 84">
            <a:extLst>
              <a:ext uri="{FF2B5EF4-FFF2-40B4-BE49-F238E27FC236}">
                <a16:creationId xmlns:a16="http://schemas.microsoft.com/office/drawing/2014/main" id="{0D79050D-341F-6240-908D-4FCAB37E028A}"/>
              </a:ext>
            </a:extLst>
          </p:cNvPr>
          <p:cNvSpPr>
            <a:spLocks/>
          </p:cNvSpPr>
          <p:nvPr/>
        </p:nvSpPr>
        <p:spPr bwMode="auto">
          <a:xfrm>
            <a:off x="8599488" y="3581400"/>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65" name="Rectangle 85">
            <a:extLst>
              <a:ext uri="{FF2B5EF4-FFF2-40B4-BE49-F238E27FC236}">
                <a16:creationId xmlns:a16="http://schemas.microsoft.com/office/drawing/2014/main" id="{59D7F6E8-3224-EB4E-9416-C03DD21A0358}"/>
              </a:ext>
            </a:extLst>
          </p:cNvPr>
          <p:cNvSpPr>
            <a:spLocks noChangeArrowheads="1"/>
          </p:cNvSpPr>
          <p:nvPr/>
        </p:nvSpPr>
        <p:spPr bwMode="auto">
          <a:xfrm>
            <a:off x="8180388" y="3911600"/>
            <a:ext cx="3048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66" name="Freeform 86">
            <a:extLst>
              <a:ext uri="{FF2B5EF4-FFF2-40B4-BE49-F238E27FC236}">
                <a16:creationId xmlns:a16="http://schemas.microsoft.com/office/drawing/2014/main" id="{6B8E9748-C4AD-9045-AA2D-4F870FFC4417}"/>
              </a:ext>
            </a:extLst>
          </p:cNvPr>
          <p:cNvSpPr>
            <a:spLocks/>
          </p:cNvSpPr>
          <p:nvPr/>
        </p:nvSpPr>
        <p:spPr bwMode="auto">
          <a:xfrm>
            <a:off x="8594725" y="3541713"/>
            <a:ext cx="234950" cy="120650"/>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67" name="AutoShape 87">
            <a:extLst>
              <a:ext uri="{FF2B5EF4-FFF2-40B4-BE49-F238E27FC236}">
                <a16:creationId xmlns:a16="http://schemas.microsoft.com/office/drawing/2014/main" id="{A4C465AB-2A76-3B43-B265-7FB2649FA8C0}"/>
              </a:ext>
            </a:extLst>
          </p:cNvPr>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68" name="Rectangle 88">
            <a:extLst>
              <a:ext uri="{FF2B5EF4-FFF2-40B4-BE49-F238E27FC236}">
                <a16:creationId xmlns:a16="http://schemas.microsoft.com/office/drawing/2014/main" id="{6A4761EB-C579-2B4A-9789-4C80AB367109}"/>
              </a:ext>
            </a:extLst>
          </p:cNvPr>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69" name="Rectangle 89">
            <a:extLst>
              <a:ext uri="{FF2B5EF4-FFF2-40B4-BE49-F238E27FC236}">
                <a16:creationId xmlns:a16="http://schemas.microsoft.com/office/drawing/2014/main" id="{0A1D156F-771F-AA4F-BC57-170A376E00B3}"/>
              </a:ext>
            </a:extLst>
          </p:cNvPr>
          <p:cNvSpPr>
            <a:spLocks noChangeArrowheads="1"/>
          </p:cNvSpPr>
          <p:nvPr/>
        </p:nvSpPr>
        <p:spPr bwMode="auto">
          <a:xfrm>
            <a:off x="8129588" y="3862388"/>
            <a:ext cx="514350" cy="190500"/>
          </a:xfrm>
          <a:prstGeom prst="rect">
            <a:avLst/>
          </a:prstGeom>
          <a:solidFill>
            <a:srgbClr val="FFFF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70" name="AutoShape 90">
            <a:extLst>
              <a:ext uri="{FF2B5EF4-FFF2-40B4-BE49-F238E27FC236}">
                <a16:creationId xmlns:a16="http://schemas.microsoft.com/office/drawing/2014/main" id="{0B691B49-3F7A-B446-AE0D-4B8F4250D741}"/>
              </a:ext>
            </a:extLst>
          </p:cNvPr>
          <p:cNvSpPr>
            <a:spLocks noChangeArrowheads="1"/>
          </p:cNvSpPr>
          <p:nvPr/>
        </p:nvSpPr>
        <p:spPr bwMode="auto">
          <a:xfrm>
            <a:off x="8035925" y="3481388"/>
            <a:ext cx="711200" cy="290512"/>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71" name="Line 91">
            <a:extLst>
              <a:ext uri="{FF2B5EF4-FFF2-40B4-BE49-F238E27FC236}">
                <a16:creationId xmlns:a16="http://schemas.microsoft.com/office/drawing/2014/main" id="{27FB4FCE-A67B-A348-A95E-CC00055C1FBF}"/>
              </a:ext>
            </a:extLst>
          </p:cNvPr>
          <p:cNvSpPr>
            <a:spLocks noChangeShapeType="1"/>
          </p:cNvSpPr>
          <p:nvPr/>
        </p:nvSpPr>
        <p:spPr bwMode="auto">
          <a:xfrm>
            <a:off x="8050213" y="38258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72" name="Line 92">
            <a:extLst>
              <a:ext uri="{FF2B5EF4-FFF2-40B4-BE49-F238E27FC236}">
                <a16:creationId xmlns:a16="http://schemas.microsoft.com/office/drawing/2014/main" id="{97B0C0FA-D076-FB4D-AAB2-C4DE5180CA1E}"/>
              </a:ext>
            </a:extLst>
          </p:cNvPr>
          <p:cNvSpPr>
            <a:spLocks noChangeShapeType="1"/>
          </p:cNvSpPr>
          <p:nvPr/>
        </p:nvSpPr>
        <p:spPr bwMode="auto">
          <a:xfrm>
            <a:off x="8050213" y="40163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73" name="Rectangle 93">
            <a:extLst>
              <a:ext uri="{FF2B5EF4-FFF2-40B4-BE49-F238E27FC236}">
                <a16:creationId xmlns:a16="http://schemas.microsoft.com/office/drawing/2014/main" id="{9A36C080-08EE-4B41-9CEF-8E16EBDF9422}"/>
              </a:ext>
            </a:extLst>
          </p:cNvPr>
          <p:cNvSpPr>
            <a:spLocks noChangeArrowheads="1"/>
          </p:cNvSpPr>
          <p:nvPr/>
        </p:nvSpPr>
        <p:spPr bwMode="auto">
          <a:xfrm>
            <a:off x="8053388" y="3429000"/>
            <a:ext cx="463267"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يشوع  </a:t>
            </a:r>
            <a:endParaRPr lang="en-US"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8431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2000" fill="hold"/>
                                        <p:tgtEl>
                                          <p:spTgt spid="56"/>
                                        </p:tgtEl>
                                        <p:attrNameLst>
                                          <p:attrName>ppt_x</p:attrName>
                                        </p:attrNameLst>
                                      </p:cBhvr>
                                      <p:tavLst>
                                        <p:tav tm="0">
                                          <p:val>
                                            <p:strVal val="0-#ppt_w/2"/>
                                          </p:val>
                                        </p:tav>
                                        <p:tav tm="100000">
                                          <p:val>
                                            <p:strVal val="#ppt_x"/>
                                          </p:val>
                                        </p:tav>
                                      </p:tavLst>
                                    </p:anim>
                                    <p:anim calcmode="lin" valueType="num">
                                      <p:cBhvr additive="base">
                                        <p:cTn id="8" dur="20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Freeform 3"/>
          <p:cNvSpPr>
            <a:spLocks/>
          </p:cNvSpPr>
          <p:nvPr/>
        </p:nvSpPr>
        <p:spPr bwMode="auto">
          <a:xfrm>
            <a:off x="1616075" y="858838"/>
            <a:ext cx="1620838" cy="3049587"/>
          </a:xfrm>
          <a:custGeom>
            <a:avLst/>
            <a:gdLst/>
            <a:ahLst/>
            <a:cxnLst>
              <a:cxn ang="0">
                <a:pos x="984" y="24"/>
              </a:cxn>
              <a:cxn ang="0">
                <a:pos x="996" y="72"/>
              </a:cxn>
              <a:cxn ang="0">
                <a:pos x="1008" y="120"/>
              </a:cxn>
              <a:cxn ang="0">
                <a:pos x="1020" y="180"/>
              </a:cxn>
              <a:cxn ang="0">
                <a:pos x="1020" y="240"/>
              </a:cxn>
              <a:cxn ang="0">
                <a:pos x="1020" y="300"/>
              </a:cxn>
              <a:cxn ang="0">
                <a:pos x="1020" y="348"/>
              </a:cxn>
              <a:cxn ang="0">
                <a:pos x="1020" y="396"/>
              </a:cxn>
              <a:cxn ang="0">
                <a:pos x="1008" y="456"/>
              </a:cxn>
              <a:cxn ang="0">
                <a:pos x="996" y="516"/>
              </a:cxn>
              <a:cxn ang="0">
                <a:pos x="996" y="564"/>
              </a:cxn>
              <a:cxn ang="0">
                <a:pos x="972" y="636"/>
              </a:cxn>
              <a:cxn ang="0">
                <a:pos x="972" y="696"/>
              </a:cxn>
              <a:cxn ang="0">
                <a:pos x="948" y="744"/>
              </a:cxn>
              <a:cxn ang="0">
                <a:pos x="936" y="792"/>
              </a:cxn>
              <a:cxn ang="0">
                <a:pos x="924" y="864"/>
              </a:cxn>
              <a:cxn ang="0">
                <a:pos x="900" y="912"/>
              </a:cxn>
              <a:cxn ang="0">
                <a:pos x="888" y="960"/>
              </a:cxn>
              <a:cxn ang="0">
                <a:pos x="864" y="1020"/>
              </a:cxn>
              <a:cxn ang="0">
                <a:pos x="840" y="1068"/>
              </a:cxn>
              <a:cxn ang="0">
                <a:pos x="828" y="1116"/>
              </a:cxn>
              <a:cxn ang="0">
                <a:pos x="792" y="1176"/>
              </a:cxn>
              <a:cxn ang="0">
                <a:pos x="768" y="1224"/>
              </a:cxn>
              <a:cxn ang="0">
                <a:pos x="732" y="1284"/>
              </a:cxn>
              <a:cxn ang="0">
                <a:pos x="696" y="1332"/>
              </a:cxn>
              <a:cxn ang="0">
                <a:pos x="660" y="1380"/>
              </a:cxn>
              <a:cxn ang="0">
                <a:pos x="636" y="1428"/>
              </a:cxn>
              <a:cxn ang="0">
                <a:pos x="600" y="1476"/>
              </a:cxn>
              <a:cxn ang="0">
                <a:pos x="564" y="1524"/>
              </a:cxn>
              <a:cxn ang="0">
                <a:pos x="540" y="1560"/>
              </a:cxn>
              <a:cxn ang="0">
                <a:pos x="516" y="1608"/>
              </a:cxn>
              <a:cxn ang="0">
                <a:pos x="480" y="1644"/>
              </a:cxn>
              <a:cxn ang="0">
                <a:pos x="432" y="1692"/>
              </a:cxn>
              <a:cxn ang="0">
                <a:pos x="396" y="1728"/>
              </a:cxn>
              <a:cxn ang="0">
                <a:pos x="336" y="1764"/>
              </a:cxn>
              <a:cxn ang="0">
                <a:pos x="288" y="1800"/>
              </a:cxn>
              <a:cxn ang="0">
                <a:pos x="228" y="1836"/>
              </a:cxn>
              <a:cxn ang="0">
                <a:pos x="168" y="1860"/>
              </a:cxn>
              <a:cxn ang="0">
                <a:pos x="96" y="1884"/>
              </a:cxn>
              <a:cxn ang="0">
                <a:pos x="48" y="1908"/>
              </a:cxn>
              <a:cxn ang="0">
                <a:pos x="0" y="1920"/>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4" name="Rectangle 4"/>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5" name="Rectangle 5"/>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6" name="Freeform 6"/>
          <p:cNvSpPr>
            <a:spLocks/>
          </p:cNvSpPr>
          <p:nvPr/>
        </p:nvSpPr>
        <p:spPr bwMode="auto">
          <a:xfrm>
            <a:off x="6991350" y="3978275"/>
            <a:ext cx="1430338" cy="2097088"/>
          </a:xfrm>
          <a:custGeom>
            <a:avLst/>
            <a:gdLst/>
            <a:ahLst/>
            <a:cxnLst>
              <a:cxn ang="0">
                <a:pos x="900" y="0"/>
              </a:cxn>
              <a:cxn ang="0">
                <a:pos x="876" y="12"/>
              </a:cxn>
              <a:cxn ang="0">
                <a:pos x="852" y="24"/>
              </a:cxn>
              <a:cxn ang="0">
                <a:pos x="828" y="36"/>
              </a:cxn>
              <a:cxn ang="0">
                <a:pos x="804" y="48"/>
              </a:cxn>
              <a:cxn ang="0">
                <a:pos x="780" y="60"/>
              </a:cxn>
              <a:cxn ang="0">
                <a:pos x="768" y="84"/>
              </a:cxn>
              <a:cxn ang="0">
                <a:pos x="744" y="96"/>
              </a:cxn>
              <a:cxn ang="0">
                <a:pos x="720" y="120"/>
              </a:cxn>
              <a:cxn ang="0">
                <a:pos x="696" y="132"/>
              </a:cxn>
              <a:cxn ang="0">
                <a:pos x="684" y="156"/>
              </a:cxn>
              <a:cxn ang="0">
                <a:pos x="660" y="168"/>
              </a:cxn>
              <a:cxn ang="0">
                <a:pos x="648" y="192"/>
              </a:cxn>
              <a:cxn ang="0">
                <a:pos x="624" y="216"/>
              </a:cxn>
              <a:cxn ang="0">
                <a:pos x="612" y="240"/>
              </a:cxn>
              <a:cxn ang="0">
                <a:pos x="588" y="252"/>
              </a:cxn>
              <a:cxn ang="0">
                <a:pos x="576" y="276"/>
              </a:cxn>
              <a:cxn ang="0">
                <a:pos x="552" y="288"/>
              </a:cxn>
              <a:cxn ang="0">
                <a:pos x="528" y="312"/>
              </a:cxn>
              <a:cxn ang="0">
                <a:pos x="516" y="336"/>
              </a:cxn>
              <a:cxn ang="0">
                <a:pos x="492" y="360"/>
              </a:cxn>
              <a:cxn ang="0">
                <a:pos x="468" y="372"/>
              </a:cxn>
              <a:cxn ang="0">
                <a:pos x="456" y="396"/>
              </a:cxn>
              <a:cxn ang="0">
                <a:pos x="432" y="420"/>
              </a:cxn>
              <a:cxn ang="0">
                <a:pos x="408" y="444"/>
              </a:cxn>
              <a:cxn ang="0">
                <a:pos x="396" y="468"/>
              </a:cxn>
              <a:cxn ang="0">
                <a:pos x="372" y="492"/>
              </a:cxn>
              <a:cxn ang="0">
                <a:pos x="360" y="516"/>
              </a:cxn>
              <a:cxn ang="0">
                <a:pos x="336" y="540"/>
              </a:cxn>
              <a:cxn ang="0">
                <a:pos x="324" y="564"/>
              </a:cxn>
              <a:cxn ang="0">
                <a:pos x="312" y="588"/>
              </a:cxn>
              <a:cxn ang="0">
                <a:pos x="288" y="624"/>
              </a:cxn>
              <a:cxn ang="0">
                <a:pos x="276" y="648"/>
              </a:cxn>
              <a:cxn ang="0">
                <a:pos x="264" y="684"/>
              </a:cxn>
              <a:cxn ang="0">
                <a:pos x="240" y="708"/>
              </a:cxn>
              <a:cxn ang="0">
                <a:pos x="228" y="732"/>
              </a:cxn>
              <a:cxn ang="0">
                <a:pos x="216" y="756"/>
              </a:cxn>
              <a:cxn ang="0">
                <a:pos x="204" y="780"/>
              </a:cxn>
              <a:cxn ang="0">
                <a:pos x="192" y="804"/>
              </a:cxn>
              <a:cxn ang="0">
                <a:pos x="180" y="828"/>
              </a:cxn>
              <a:cxn ang="0">
                <a:pos x="168" y="852"/>
              </a:cxn>
              <a:cxn ang="0">
                <a:pos x="156" y="876"/>
              </a:cxn>
              <a:cxn ang="0">
                <a:pos x="144" y="900"/>
              </a:cxn>
              <a:cxn ang="0">
                <a:pos x="132" y="924"/>
              </a:cxn>
              <a:cxn ang="0">
                <a:pos x="120" y="948"/>
              </a:cxn>
              <a:cxn ang="0">
                <a:pos x="120" y="972"/>
              </a:cxn>
              <a:cxn ang="0">
                <a:pos x="108" y="996"/>
              </a:cxn>
              <a:cxn ang="0">
                <a:pos x="96" y="1020"/>
              </a:cxn>
              <a:cxn ang="0">
                <a:pos x="96" y="1044"/>
              </a:cxn>
              <a:cxn ang="0">
                <a:pos x="84" y="1068"/>
              </a:cxn>
              <a:cxn ang="0">
                <a:pos x="72" y="1092"/>
              </a:cxn>
              <a:cxn ang="0">
                <a:pos x="60" y="1116"/>
              </a:cxn>
              <a:cxn ang="0">
                <a:pos x="60" y="1140"/>
              </a:cxn>
              <a:cxn ang="0">
                <a:pos x="48" y="1164"/>
              </a:cxn>
              <a:cxn ang="0">
                <a:pos x="36" y="1188"/>
              </a:cxn>
              <a:cxn ang="0">
                <a:pos x="36" y="1212"/>
              </a:cxn>
              <a:cxn ang="0">
                <a:pos x="24" y="1236"/>
              </a:cxn>
              <a:cxn ang="0">
                <a:pos x="12" y="1260"/>
              </a:cxn>
              <a:cxn ang="0">
                <a:pos x="12" y="1296"/>
              </a:cxn>
              <a:cxn ang="0">
                <a:pos x="0" y="1320"/>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7" name="Freeform 7"/>
          <p:cNvSpPr>
            <a:spLocks/>
          </p:cNvSpPr>
          <p:nvPr/>
        </p:nvSpPr>
        <p:spPr bwMode="auto">
          <a:xfrm>
            <a:off x="3562350" y="1695450"/>
            <a:ext cx="4097338" cy="2916238"/>
          </a:xfrm>
          <a:custGeom>
            <a:avLst/>
            <a:gdLst/>
            <a:ahLst/>
            <a:cxnLst>
              <a:cxn ang="0">
                <a:pos x="2555" y="1824"/>
              </a:cxn>
              <a:cxn ang="0">
                <a:pos x="2494" y="1800"/>
              </a:cxn>
              <a:cxn ang="0">
                <a:pos x="2444" y="1787"/>
              </a:cxn>
              <a:cxn ang="0">
                <a:pos x="2395" y="1763"/>
              </a:cxn>
              <a:cxn ang="0">
                <a:pos x="2345" y="1727"/>
              </a:cxn>
              <a:cxn ang="0">
                <a:pos x="2296" y="1702"/>
              </a:cxn>
              <a:cxn ang="0">
                <a:pos x="2247" y="1678"/>
              </a:cxn>
              <a:cxn ang="0">
                <a:pos x="2185" y="1641"/>
              </a:cxn>
              <a:cxn ang="0">
                <a:pos x="2123" y="1605"/>
              </a:cxn>
              <a:cxn ang="0">
                <a:pos x="2074" y="1581"/>
              </a:cxn>
              <a:cxn ang="0">
                <a:pos x="2024" y="1556"/>
              </a:cxn>
              <a:cxn ang="0">
                <a:pos x="1975" y="1520"/>
              </a:cxn>
              <a:cxn ang="0">
                <a:pos x="1926" y="1496"/>
              </a:cxn>
              <a:cxn ang="0">
                <a:pos x="1889" y="1471"/>
              </a:cxn>
              <a:cxn ang="0">
                <a:pos x="1827" y="1423"/>
              </a:cxn>
              <a:cxn ang="0">
                <a:pos x="1778" y="1410"/>
              </a:cxn>
              <a:cxn ang="0">
                <a:pos x="1728" y="1362"/>
              </a:cxn>
              <a:cxn ang="0">
                <a:pos x="1679" y="1337"/>
              </a:cxn>
              <a:cxn ang="0">
                <a:pos x="1629" y="1301"/>
              </a:cxn>
              <a:cxn ang="0">
                <a:pos x="1555" y="1240"/>
              </a:cxn>
              <a:cxn ang="0">
                <a:pos x="1506" y="1216"/>
              </a:cxn>
              <a:cxn ang="0">
                <a:pos x="1457" y="1167"/>
              </a:cxn>
              <a:cxn ang="0">
                <a:pos x="1395" y="1106"/>
              </a:cxn>
              <a:cxn ang="0">
                <a:pos x="1358" y="1058"/>
              </a:cxn>
              <a:cxn ang="0">
                <a:pos x="1333" y="1009"/>
              </a:cxn>
              <a:cxn ang="0">
                <a:pos x="1296" y="961"/>
              </a:cxn>
              <a:cxn ang="0">
                <a:pos x="1234" y="912"/>
              </a:cxn>
              <a:cxn ang="0">
                <a:pos x="1173" y="851"/>
              </a:cxn>
              <a:cxn ang="0">
                <a:pos x="1136" y="815"/>
              </a:cxn>
              <a:cxn ang="0">
                <a:pos x="1099" y="766"/>
              </a:cxn>
              <a:cxn ang="0">
                <a:pos x="1062" y="730"/>
              </a:cxn>
              <a:cxn ang="0">
                <a:pos x="1012" y="681"/>
              </a:cxn>
              <a:cxn ang="0">
                <a:pos x="963" y="644"/>
              </a:cxn>
              <a:cxn ang="0">
                <a:pos x="938" y="596"/>
              </a:cxn>
              <a:cxn ang="0">
                <a:pos x="901" y="559"/>
              </a:cxn>
              <a:cxn ang="0">
                <a:pos x="876" y="511"/>
              </a:cxn>
              <a:cxn ang="0">
                <a:pos x="852" y="462"/>
              </a:cxn>
              <a:cxn ang="0">
                <a:pos x="815" y="413"/>
              </a:cxn>
              <a:cxn ang="0">
                <a:pos x="790" y="365"/>
              </a:cxn>
              <a:cxn ang="0">
                <a:pos x="753" y="328"/>
              </a:cxn>
              <a:cxn ang="0">
                <a:pos x="704" y="267"/>
              </a:cxn>
              <a:cxn ang="0">
                <a:pos x="667" y="219"/>
              </a:cxn>
              <a:cxn ang="0">
                <a:pos x="630" y="182"/>
              </a:cxn>
              <a:cxn ang="0">
                <a:pos x="580" y="146"/>
              </a:cxn>
              <a:cxn ang="0">
                <a:pos x="543" y="122"/>
              </a:cxn>
              <a:cxn ang="0">
                <a:pos x="494" y="73"/>
              </a:cxn>
              <a:cxn ang="0">
                <a:pos x="444" y="61"/>
              </a:cxn>
              <a:cxn ang="0">
                <a:pos x="383" y="36"/>
              </a:cxn>
              <a:cxn ang="0">
                <a:pos x="321" y="24"/>
              </a:cxn>
              <a:cxn ang="0">
                <a:pos x="272" y="12"/>
              </a:cxn>
              <a:cxn ang="0">
                <a:pos x="222" y="0"/>
              </a:cxn>
              <a:cxn ang="0">
                <a:pos x="173" y="0"/>
              </a:cxn>
              <a:cxn ang="0">
                <a:pos x="123" y="12"/>
              </a:cxn>
              <a:cxn ang="0">
                <a:pos x="74" y="24"/>
              </a:cxn>
              <a:cxn ang="0">
                <a:pos x="25" y="49"/>
              </a:cxn>
              <a:cxn ang="0">
                <a:pos x="0" y="97"/>
              </a:cxn>
              <a:cxn ang="0">
                <a:pos x="0" y="146"/>
              </a:cxn>
              <a:cxn ang="0">
                <a:pos x="12" y="195"/>
              </a:cxn>
              <a:cxn ang="0">
                <a:pos x="37" y="243"/>
              </a:cxn>
              <a:cxn ang="0">
                <a:pos x="74" y="280"/>
              </a:cxn>
              <a:cxn ang="0">
                <a:pos x="136" y="304"/>
              </a:cxn>
              <a:cxn ang="0">
                <a:pos x="185" y="316"/>
              </a:cxn>
              <a:cxn ang="0">
                <a:pos x="235" y="328"/>
              </a:cxn>
            </a:cxnLst>
            <a:rect l="0" t="0" r="r" b="b"/>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8" name="Rectangle 8"/>
          <p:cNvSpPr>
            <a:spLocks noChangeArrowheads="1"/>
          </p:cNvSpPr>
          <p:nvPr/>
        </p:nvSpPr>
        <p:spPr bwMode="auto">
          <a:xfrm>
            <a:off x="4630738" y="2649538"/>
            <a:ext cx="15208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006600"/>
                </a:solidFill>
                <a:effectLst/>
                <a:uLnTx/>
                <a:uFillTx/>
                <a:latin typeface="Arial" charset="0"/>
                <a:ea typeface="Arial" charset="0"/>
                <a:cs typeface="Arial" charset="0"/>
              </a:rPr>
              <a:t>نهـ.فر</a:t>
            </a:r>
            <a:endParaRPr kumimoji="0" lang="en-US" sz="2400" b="1" i="0" u="none" strike="noStrike" kern="1200" cap="none" spc="0" normalizeH="0" baseline="0" noProof="0" dirty="0">
              <a:ln>
                <a:noFill/>
              </a:ln>
              <a:solidFill>
                <a:srgbClr val="006600"/>
              </a:solidFill>
              <a:effectLst/>
              <a:uLnTx/>
              <a:uFillTx/>
              <a:latin typeface="Arial" charset="0"/>
              <a:ea typeface="Arial" charset="0"/>
              <a:cs typeface="Arial" charset="0"/>
            </a:endParaRPr>
          </a:p>
        </p:txBody>
      </p:sp>
      <p:sp>
        <p:nvSpPr>
          <p:cNvPr id="51209" name="Freeform 9"/>
          <p:cNvSpPr>
            <a:spLocks/>
          </p:cNvSpPr>
          <p:nvPr/>
        </p:nvSpPr>
        <p:spPr bwMode="auto">
          <a:xfrm>
            <a:off x="2038350" y="4591050"/>
            <a:ext cx="1887538" cy="1487488"/>
          </a:xfrm>
          <a:custGeom>
            <a:avLst/>
            <a:gdLst/>
            <a:ahLst/>
            <a:cxnLst>
              <a:cxn ang="0">
                <a:pos x="276" y="888"/>
              </a:cxn>
              <a:cxn ang="0">
                <a:pos x="276" y="816"/>
              </a:cxn>
              <a:cxn ang="0">
                <a:pos x="264" y="744"/>
              </a:cxn>
              <a:cxn ang="0">
                <a:pos x="240" y="672"/>
              </a:cxn>
              <a:cxn ang="0">
                <a:pos x="204" y="612"/>
              </a:cxn>
              <a:cxn ang="0">
                <a:pos x="168" y="540"/>
              </a:cxn>
              <a:cxn ang="0">
                <a:pos x="132" y="468"/>
              </a:cxn>
              <a:cxn ang="0">
                <a:pos x="84" y="384"/>
              </a:cxn>
              <a:cxn ang="0">
                <a:pos x="24" y="312"/>
              </a:cxn>
              <a:cxn ang="0">
                <a:pos x="0" y="240"/>
              </a:cxn>
              <a:cxn ang="0">
                <a:pos x="0" y="168"/>
              </a:cxn>
              <a:cxn ang="0">
                <a:pos x="24" y="96"/>
              </a:cxn>
              <a:cxn ang="0">
                <a:pos x="84" y="36"/>
              </a:cxn>
              <a:cxn ang="0">
                <a:pos x="144" y="12"/>
              </a:cxn>
              <a:cxn ang="0">
                <a:pos x="228" y="24"/>
              </a:cxn>
              <a:cxn ang="0">
                <a:pos x="300" y="60"/>
              </a:cxn>
              <a:cxn ang="0">
                <a:pos x="348" y="132"/>
              </a:cxn>
              <a:cxn ang="0">
                <a:pos x="384" y="204"/>
              </a:cxn>
              <a:cxn ang="0">
                <a:pos x="408" y="276"/>
              </a:cxn>
              <a:cxn ang="0">
                <a:pos x="432" y="348"/>
              </a:cxn>
              <a:cxn ang="0">
                <a:pos x="444" y="420"/>
              </a:cxn>
              <a:cxn ang="0">
                <a:pos x="456" y="492"/>
              </a:cxn>
              <a:cxn ang="0">
                <a:pos x="480" y="564"/>
              </a:cxn>
              <a:cxn ang="0">
                <a:pos x="516" y="636"/>
              </a:cxn>
              <a:cxn ang="0">
                <a:pos x="600" y="672"/>
              </a:cxn>
              <a:cxn ang="0">
                <a:pos x="672" y="684"/>
              </a:cxn>
              <a:cxn ang="0">
                <a:pos x="744" y="660"/>
              </a:cxn>
              <a:cxn ang="0">
                <a:pos x="804" y="588"/>
              </a:cxn>
              <a:cxn ang="0">
                <a:pos x="828" y="504"/>
              </a:cxn>
              <a:cxn ang="0">
                <a:pos x="840" y="432"/>
              </a:cxn>
              <a:cxn ang="0">
                <a:pos x="876" y="360"/>
              </a:cxn>
              <a:cxn ang="0">
                <a:pos x="924" y="288"/>
              </a:cxn>
              <a:cxn ang="0">
                <a:pos x="984" y="252"/>
              </a:cxn>
              <a:cxn ang="0">
                <a:pos x="1056" y="240"/>
              </a:cxn>
              <a:cxn ang="0">
                <a:pos x="1128" y="264"/>
              </a:cxn>
              <a:cxn ang="0">
                <a:pos x="1176" y="324"/>
              </a:cxn>
              <a:cxn ang="0">
                <a:pos x="1188" y="396"/>
              </a:cxn>
              <a:cxn ang="0">
                <a:pos x="1164" y="468"/>
              </a:cxn>
              <a:cxn ang="0">
                <a:pos x="1128" y="540"/>
              </a:cxn>
              <a:cxn ang="0">
                <a:pos x="1080" y="612"/>
              </a:cxn>
              <a:cxn ang="0">
                <a:pos x="1020" y="672"/>
              </a:cxn>
              <a:cxn ang="0">
                <a:pos x="984" y="744"/>
              </a:cxn>
              <a:cxn ang="0">
                <a:pos x="936" y="816"/>
              </a:cxn>
              <a:cxn ang="0">
                <a:pos x="900" y="888"/>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0" name="Rectangle 10"/>
          <p:cNvSpPr>
            <a:spLocks noChangeArrowheads="1"/>
          </p:cNvSpPr>
          <p:nvPr/>
        </p:nvSpPr>
        <p:spPr bwMode="auto">
          <a:xfrm>
            <a:off x="7259638" y="5259388"/>
            <a:ext cx="13112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خل.فا</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1" name="Freeform 11"/>
          <p:cNvSpPr>
            <a:spLocks/>
          </p:cNvSpPr>
          <p:nvPr/>
        </p:nvSpPr>
        <p:spPr bwMode="auto">
          <a:xfrm>
            <a:off x="3257550" y="2628900"/>
            <a:ext cx="268288" cy="306388"/>
          </a:xfrm>
          <a:custGeom>
            <a:avLst/>
            <a:gdLst/>
            <a:ahLst/>
            <a:cxnLst>
              <a:cxn ang="0">
                <a:pos x="108" y="12"/>
              </a:cxn>
              <a:cxn ang="0">
                <a:pos x="84" y="24"/>
              </a:cxn>
              <a:cxn ang="0">
                <a:pos x="60" y="36"/>
              </a:cxn>
              <a:cxn ang="0">
                <a:pos x="36" y="48"/>
              </a:cxn>
              <a:cxn ang="0">
                <a:pos x="24" y="72"/>
              </a:cxn>
              <a:cxn ang="0">
                <a:pos x="0" y="96"/>
              </a:cxn>
              <a:cxn ang="0">
                <a:pos x="0" y="120"/>
              </a:cxn>
              <a:cxn ang="0">
                <a:pos x="0" y="144"/>
              </a:cxn>
              <a:cxn ang="0">
                <a:pos x="24" y="156"/>
              </a:cxn>
              <a:cxn ang="0">
                <a:pos x="36" y="180"/>
              </a:cxn>
              <a:cxn ang="0">
                <a:pos x="60" y="192"/>
              </a:cxn>
              <a:cxn ang="0">
                <a:pos x="84" y="192"/>
              </a:cxn>
              <a:cxn ang="0">
                <a:pos x="108" y="192"/>
              </a:cxn>
              <a:cxn ang="0">
                <a:pos x="132" y="180"/>
              </a:cxn>
              <a:cxn ang="0">
                <a:pos x="144" y="156"/>
              </a:cxn>
              <a:cxn ang="0">
                <a:pos x="156" y="132"/>
              </a:cxn>
              <a:cxn ang="0">
                <a:pos x="168" y="108"/>
              </a:cxn>
              <a:cxn ang="0">
                <a:pos x="168" y="84"/>
              </a:cxn>
              <a:cxn ang="0">
                <a:pos x="168" y="60"/>
              </a:cxn>
              <a:cxn ang="0">
                <a:pos x="156" y="36"/>
              </a:cxn>
              <a:cxn ang="0">
                <a:pos x="144" y="12"/>
              </a:cxn>
              <a:cxn ang="0">
                <a:pos x="120" y="0"/>
              </a:cxn>
              <a:cxn ang="0">
                <a:pos x="108" y="12"/>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2" name="Freeform 12"/>
          <p:cNvSpPr>
            <a:spLocks/>
          </p:cNvSpPr>
          <p:nvPr/>
        </p:nvSpPr>
        <p:spPr bwMode="auto">
          <a:xfrm>
            <a:off x="3067050" y="3333750"/>
            <a:ext cx="439738" cy="915988"/>
          </a:xfrm>
          <a:custGeom>
            <a:avLst/>
            <a:gdLst/>
            <a:ahLst/>
            <a:cxnLst>
              <a:cxn ang="0">
                <a:pos x="180" y="0"/>
              </a:cxn>
              <a:cxn ang="0">
                <a:pos x="204" y="24"/>
              </a:cxn>
              <a:cxn ang="0">
                <a:pos x="228" y="36"/>
              </a:cxn>
              <a:cxn ang="0">
                <a:pos x="240" y="60"/>
              </a:cxn>
              <a:cxn ang="0">
                <a:pos x="264" y="84"/>
              </a:cxn>
              <a:cxn ang="0">
                <a:pos x="276" y="108"/>
              </a:cxn>
              <a:cxn ang="0">
                <a:pos x="276" y="132"/>
              </a:cxn>
              <a:cxn ang="0">
                <a:pos x="276" y="156"/>
              </a:cxn>
              <a:cxn ang="0">
                <a:pos x="276" y="180"/>
              </a:cxn>
              <a:cxn ang="0">
                <a:pos x="276" y="204"/>
              </a:cxn>
              <a:cxn ang="0">
                <a:pos x="276" y="228"/>
              </a:cxn>
              <a:cxn ang="0">
                <a:pos x="276" y="252"/>
              </a:cxn>
              <a:cxn ang="0">
                <a:pos x="276" y="276"/>
              </a:cxn>
              <a:cxn ang="0">
                <a:pos x="276" y="300"/>
              </a:cxn>
              <a:cxn ang="0">
                <a:pos x="264" y="324"/>
              </a:cxn>
              <a:cxn ang="0">
                <a:pos x="264" y="348"/>
              </a:cxn>
              <a:cxn ang="0">
                <a:pos x="252" y="372"/>
              </a:cxn>
              <a:cxn ang="0">
                <a:pos x="240" y="396"/>
              </a:cxn>
              <a:cxn ang="0">
                <a:pos x="216" y="420"/>
              </a:cxn>
              <a:cxn ang="0">
                <a:pos x="204" y="444"/>
              </a:cxn>
              <a:cxn ang="0">
                <a:pos x="192" y="468"/>
              </a:cxn>
              <a:cxn ang="0">
                <a:pos x="168" y="480"/>
              </a:cxn>
              <a:cxn ang="0">
                <a:pos x="168" y="504"/>
              </a:cxn>
              <a:cxn ang="0">
                <a:pos x="144" y="516"/>
              </a:cxn>
              <a:cxn ang="0">
                <a:pos x="132" y="540"/>
              </a:cxn>
              <a:cxn ang="0">
                <a:pos x="108" y="552"/>
              </a:cxn>
              <a:cxn ang="0">
                <a:pos x="96" y="576"/>
              </a:cxn>
              <a:cxn ang="0">
                <a:pos x="72" y="576"/>
              </a:cxn>
              <a:cxn ang="0">
                <a:pos x="48" y="576"/>
              </a:cxn>
              <a:cxn ang="0">
                <a:pos x="12" y="552"/>
              </a:cxn>
              <a:cxn ang="0">
                <a:pos x="12" y="528"/>
              </a:cxn>
              <a:cxn ang="0">
                <a:pos x="0" y="504"/>
              </a:cxn>
              <a:cxn ang="0">
                <a:pos x="12" y="480"/>
              </a:cxn>
              <a:cxn ang="0">
                <a:pos x="24" y="456"/>
              </a:cxn>
              <a:cxn ang="0">
                <a:pos x="24" y="432"/>
              </a:cxn>
              <a:cxn ang="0">
                <a:pos x="48" y="420"/>
              </a:cxn>
              <a:cxn ang="0">
                <a:pos x="60" y="396"/>
              </a:cxn>
              <a:cxn ang="0">
                <a:pos x="72" y="372"/>
              </a:cxn>
              <a:cxn ang="0">
                <a:pos x="96" y="360"/>
              </a:cxn>
              <a:cxn ang="0">
                <a:pos x="96" y="336"/>
              </a:cxn>
              <a:cxn ang="0">
                <a:pos x="120" y="312"/>
              </a:cxn>
              <a:cxn ang="0">
                <a:pos x="132" y="276"/>
              </a:cxn>
              <a:cxn ang="0">
                <a:pos x="144" y="252"/>
              </a:cxn>
              <a:cxn ang="0">
                <a:pos x="156" y="228"/>
              </a:cxn>
              <a:cxn ang="0">
                <a:pos x="168" y="204"/>
              </a:cxn>
              <a:cxn ang="0">
                <a:pos x="180" y="180"/>
              </a:cxn>
              <a:cxn ang="0">
                <a:pos x="180" y="156"/>
              </a:cxn>
              <a:cxn ang="0">
                <a:pos x="180" y="132"/>
              </a:cxn>
              <a:cxn ang="0">
                <a:pos x="180" y="108"/>
              </a:cxn>
              <a:cxn ang="0">
                <a:pos x="180" y="84"/>
              </a:cxn>
              <a:cxn ang="0">
                <a:pos x="180" y="60"/>
              </a:cxn>
              <a:cxn ang="0">
                <a:pos x="180" y="36"/>
              </a:cxn>
              <a:cxn ang="0">
                <a:pos x="180" y="12"/>
              </a:cxn>
              <a:cxn ang="0">
                <a:pos x="204" y="0"/>
              </a:cxn>
              <a:cxn ang="0">
                <a:pos x="180" y="0"/>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3" name="Freeform 13"/>
          <p:cNvSpPr>
            <a:spLocks/>
          </p:cNvSpPr>
          <p:nvPr/>
        </p:nvSpPr>
        <p:spPr bwMode="auto">
          <a:xfrm>
            <a:off x="3333750" y="2933700"/>
            <a:ext cx="58738" cy="420688"/>
          </a:xfrm>
          <a:custGeom>
            <a:avLst/>
            <a:gdLst/>
            <a:ahLst/>
            <a:cxnLst>
              <a:cxn ang="0">
                <a:pos x="12" y="12"/>
              </a:cxn>
              <a:cxn ang="0">
                <a:pos x="36" y="0"/>
              </a:cxn>
              <a:cxn ang="0">
                <a:pos x="36" y="24"/>
              </a:cxn>
              <a:cxn ang="0">
                <a:pos x="36" y="48"/>
              </a:cxn>
              <a:cxn ang="0">
                <a:pos x="36" y="72"/>
              </a:cxn>
              <a:cxn ang="0">
                <a:pos x="36" y="96"/>
              </a:cxn>
              <a:cxn ang="0">
                <a:pos x="24" y="120"/>
              </a:cxn>
              <a:cxn ang="0">
                <a:pos x="12" y="144"/>
              </a:cxn>
              <a:cxn ang="0">
                <a:pos x="0" y="168"/>
              </a:cxn>
              <a:cxn ang="0">
                <a:pos x="0" y="192"/>
              </a:cxn>
              <a:cxn ang="0">
                <a:pos x="0" y="216"/>
              </a:cxn>
              <a:cxn ang="0">
                <a:pos x="0" y="240"/>
              </a:cxn>
              <a:cxn ang="0">
                <a:pos x="12" y="264"/>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4" name="Rectangle 14"/>
          <p:cNvSpPr>
            <a:spLocks noChangeArrowheads="1"/>
          </p:cNvSpPr>
          <p:nvPr/>
        </p:nvSpPr>
        <p:spPr bwMode="auto">
          <a:xfrm>
            <a:off x="3449638" y="2382838"/>
            <a:ext cx="12731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بح.جل</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5" name="Rectangle 15"/>
          <p:cNvSpPr>
            <a:spLocks noChangeArrowheads="1"/>
          </p:cNvSpPr>
          <p:nvPr/>
        </p:nvSpPr>
        <p:spPr bwMode="auto">
          <a:xfrm>
            <a:off x="2516188" y="5640388"/>
            <a:ext cx="933450"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r"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بح.أحم</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6" name="Rectangle 16"/>
          <p:cNvSpPr>
            <a:spLocks noChangeArrowheads="1"/>
          </p:cNvSpPr>
          <p:nvPr/>
        </p:nvSpPr>
        <p:spPr bwMode="auto">
          <a:xfrm>
            <a:off x="2020888" y="992188"/>
            <a:ext cx="1252537"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بح.متو</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7" name="Rectangle 17"/>
          <p:cNvSpPr>
            <a:spLocks noChangeArrowheads="1"/>
          </p:cNvSpPr>
          <p:nvPr/>
        </p:nvSpPr>
        <p:spPr bwMode="auto">
          <a:xfrm>
            <a:off x="3086100" y="4381500"/>
            <a:ext cx="1676400" cy="457200"/>
          </a:xfrm>
          <a:prstGeom prst="rect">
            <a:avLst/>
          </a:prstGeom>
          <a:no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8" name="Line 18"/>
          <p:cNvSpPr>
            <a:spLocks noChangeShapeType="1"/>
          </p:cNvSpPr>
          <p:nvPr/>
        </p:nvSpPr>
        <p:spPr bwMode="auto">
          <a:xfrm>
            <a:off x="1746250" y="3505200"/>
            <a:ext cx="6546850" cy="0"/>
          </a:xfrm>
          <a:prstGeom prst="line">
            <a:avLst/>
          </a:prstGeom>
          <a:noFill/>
          <a:ln w="25400">
            <a:solidFill>
              <a:schemeClr val="accent2"/>
            </a:solidFill>
            <a:prstDash val="dashDot"/>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9" name="Line 19"/>
          <p:cNvSpPr>
            <a:spLocks noChangeShapeType="1"/>
          </p:cNvSpPr>
          <p:nvPr/>
        </p:nvSpPr>
        <p:spPr bwMode="auto">
          <a:xfrm>
            <a:off x="4991100" y="984250"/>
            <a:ext cx="0" cy="5003800"/>
          </a:xfrm>
          <a:prstGeom prst="line">
            <a:avLst/>
          </a:prstGeom>
          <a:noFill/>
          <a:ln w="25400">
            <a:solidFill>
              <a:schemeClr val="accent2"/>
            </a:solidFill>
            <a:prstDash val="dashDot"/>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1" name="Rectangle 21"/>
          <p:cNvSpPr>
            <a:spLocks noChangeArrowheads="1"/>
          </p:cNvSpPr>
          <p:nvPr/>
        </p:nvSpPr>
        <p:spPr bwMode="auto">
          <a:xfrm>
            <a:off x="2613025" y="3613150"/>
            <a:ext cx="17303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بح.مي</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22" name="Line 22"/>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3" name="Oval 23"/>
          <p:cNvSpPr>
            <a:spLocks noChangeArrowheads="1"/>
          </p:cNvSpPr>
          <p:nvPr/>
        </p:nvSpPr>
        <p:spPr bwMode="auto">
          <a:xfrm>
            <a:off x="6735763" y="4508500"/>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4" name="Rectangle 24"/>
          <p:cNvSpPr>
            <a:spLocks noChangeArrowheads="1"/>
          </p:cNvSpPr>
          <p:nvPr/>
        </p:nvSpPr>
        <p:spPr bwMode="auto">
          <a:xfrm>
            <a:off x="4081463" y="1125538"/>
            <a:ext cx="812800" cy="51911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5" name="Rectangle 25"/>
          <p:cNvSpPr>
            <a:spLocks noChangeArrowheads="1"/>
          </p:cNvSpPr>
          <p:nvPr/>
        </p:nvSpPr>
        <p:spPr bwMode="auto">
          <a:xfrm>
            <a:off x="6896100" y="4373563"/>
            <a:ext cx="1225548"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6600"/>
                </a:solidFill>
                <a:effectLst/>
                <a:uLnTx/>
                <a:uFillTx/>
                <a:latin typeface="Arial" charset="0"/>
                <a:ea typeface="Arial" charset="0"/>
                <a:cs typeface="Arial" charset="0"/>
              </a:rPr>
              <a:t>أور.كلد</a:t>
            </a:r>
            <a:endParaRPr kumimoji="0" lang="en-US" sz="2400" b="1" i="0" u="none" strike="noStrike" kern="1200" cap="none" spc="0" normalizeH="0" baseline="0" noProof="0" dirty="0">
              <a:ln>
                <a:noFill/>
              </a:ln>
              <a:solidFill>
                <a:srgbClr val="006600"/>
              </a:solidFill>
              <a:effectLst/>
              <a:uLnTx/>
              <a:uFillTx/>
              <a:latin typeface="Arial" charset="0"/>
              <a:ea typeface="Arial" charset="0"/>
              <a:cs typeface="Arial" charset="0"/>
            </a:endParaRPr>
          </a:p>
        </p:txBody>
      </p:sp>
      <p:sp>
        <p:nvSpPr>
          <p:cNvPr id="51226" name="Rectangle 26"/>
          <p:cNvSpPr>
            <a:spLocks noChangeArrowheads="1"/>
          </p:cNvSpPr>
          <p:nvPr/>
        </p:nvSpPr>
        <p:spPr bwMode="auto">
          <a:xfrm>
            <a:off x="5830888" y="2884488"/>
            <a:ext cx="8350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006600"/>
                </a:solidFill>
                <a:effectLst/>
                <a:uLnTx/>
                <a:uFillTx/>
                <a:latin typeface="Arial" charset="0"/>
                <a:ea typeface="Arial" charset="0"/>
                <a:cs typeface="Arial" charset="0"/>
              </a:rPr>
              <a:t>با</a:t>
            </a:r>
            <a:r>
              <a:rPr kumimoji="0" lang="ar-SA" sz="2400" b="1" i="0" u="none" strike="noStrike" kern="1200" cap="none" spc="0" normalizeH="0" baseline="0" noProof="0" dirty="0">
                <a:ln>
                  <a:noFill/>
                </a:ln>
                <a:solidFill>
                  <a:srgbClr val="006600"/>
                </a:solidFill>
                <a:effectLst/>
                <a:uLnTx/>
                <a:uFillTx/>
                <a:latin typeface="Arial" charset="0"/>
                <a:ea typeface="Arial" charset="0"/>
                <a:cs typeface="Arial" charset="0"/>
              </a:rPr>
              <a:t> </a:t>
            </a:r>
            <a:endParaRPr kumimoji="0" lang="en-US" sz="2400" b="1" i="0" u="none" strike="noStrike" kern="1200" cap="none" spc="0" normalizeH="0" baseline="0" noProof="0" dirty="0">
              <a:ln>
                <a:noFill/>
              </a:ln>
              <a:solidFill>
                <a:srgbClr val="006600"/>
              </a:solidFill>
              <a:effectLst/>
              <a:uLnTx/>
              <a:uFillTx/>
              <a:latin typeface="Arial" charset="0"/>
              <a:ea typeface="Arial" charset="0"/>
              <a:cs typeface="Arial" charset="0"/>
            </a:endParaRPr>
          </a:p>
        </p:txBody>
      </p:sp>
      <p:sp>
        <p:nvSpPr>
          <p:cNvPr id="51227" name="Oval 27"/>
          <p:cNvSpPr>
            <a:spLocks noChangeArrowheads="1"/>
          </p:cNvSpPr>
          <p:nvPr/>
        </p:nvSpPr>
        <p:spPr bwMode="auto">
          <a:xfrm>
            <a:off x="5702300" y="3033713"/>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8" name="Rectangle 28"/>
          <p:cNvSpPr>
            <a:spLocks noChangeArrowheads="1"/>
          </p:cNvSpPr>
          <p:nvPr/>
        </p:nvSpPr>
        <p:spPr bwMode="auto">
          <a:xfrm>
            <a:off x="5487988" y="1811338"/>
            <a:ext cx="8350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006600"/>
                </a:solidFill>
                <a:effectLst/>
                <a:uLnTx/>
                <a:uFillTx/>
                <a:latin typeface="Arial" charset="0"/>
                <a:ea typeface="Arial" charset="0"/>
                <a:cs typeface="Arial" charset="0"/>
              </a:rPr>
              <a:t>حا</a:t>
            </a:r>
            <a:endParaRPr kumimoji="0" lang="en-US" sz="2400" b="1" i="0" u="none" strike="noStrike" kern="1200" cap="none" spc="0" normalizeH="0" baseline="0" noProof="0" dirty="0">
              <a:ln>
                <a:noFill/>
              </a:ln>
              <a:solidFill>
                <a:srgbClr val="006600"/>
              </a:solidFill>
              <a:effectLst/>
              <a:uLnTx/>
              <a:uFillTx/>
              <a:latin typeface="Arial" charset="0"/>
              <a:ea typeface="Arial" charset="0"/>
              <a:cs typeface="Arial" charset="0"/>
            </a:endParaRPr>
          </a:p>
        </p:txBody>
      </p:sp>
      <p:sp>
        <p:nvSpPr>
          <p:cNvPr id="51229" name="Oval 29"/>
          <p:cNvSpPr>
            <a:spLocks noChangeArrowheads="1"/>
          </p:cNvSpPr>
          <p:nvPr/>
        </p:nvSpPr>
        <p:spPr bwMode="auto">
          <a:xfrm>
            <a:off x="5313363" y="19827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0" name="Rectangle 30"/>
          <p:cNvSpPr>
            <a:spLocks noChangeArrowheads="1"/>
          </p:cNvSpPr>
          <p:nvPr/>
        </p:nvSpPr>
        <p:spPr bwMode="auto">
          <a:xfrm>
            <a:off x="7088188" y="1525588"/>
            <a:ext cx="12922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rPr>
              <a:t>ن</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ين(</a:t>
            </a: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آش</a:t>
            </a:r>
            <a:r>
              <a:rPr kumimoji="0" lang="ar-SA"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rPr>
              <a:t>)</a:t>
            </a:r>
            <a:endParaRPr kumimoji="0" lang="en-US"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endParaRPr>
          </a:p>
        </p:txBody>
      </p:sp>
      <p:sp>
        <p:nvSpPr>
          <p:cNvPr id="51231" name="Oval 31"/>
          <p:cNvSpPr>
            <a:spLocks noChangeArrowheads="1"/>
          </p:cNvSpPr>
          <p:nvPr/>
        </p:nvSpPr>
        <p:spPr bwMode="auto">
          <a:xfrm>
            <a:off x="6921500" y="1644650"/>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2" name="Oval 32"/>
          <p:cNvSpPr>
            <a:spLocks noChangeArrowheads="1"/>
          </p:cNvSpPr>
          <p:nvPr/>
        </p:nvSpPr>
        <p:spPr bwMode="auto">
          <a:xfrm>
            <a:off x="2873375" y="27447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3" name="Rectangle 33"/>
          <p:cNvSpPr>
            <a:spLocks noChangeArrowheads="1"/>
          </p:cNvSpPr>
          <p:nvPr/>
        </p:nvSpPr>
        <p:spPr bwMode="auto">
          <a:xfrm>
            <a:off x="2942306" y="2568575"/>
            <a:ext cx="682878"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كنع</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34" name="Oval 34"/>
          <p:cNvSpPr>
            <a:spLocks noChangeArrowheads="1"/>
          </p:cNvSpPr>
          <p:nvPr/>
        </p:nvSpPr>
        <p:spPr bwMode="auto">
          <a:xfrm>
            <a:off x="2974975" y="3235325"/>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5" name="Rectangle 35"/>
          <p:cNvSpPr>
            <a:spLocks noChangeArrowheads="1"/>
          </p:cNvSpPr>
          <p:nvPr/>
        </p:nvSpPr>
        <p:spPr bwMode="auto">
          <a:xfrm>
            <a:off x="2212975" y="3087377"/>
            <a:ext cx="8731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أورش</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36" name="Oval 36"/>
          <p:cNvSpPr>
            <a:spLocks noChangeArrowheads="1"/>
          </p:cNvSpPr>
          <p:nvPr/>
        </p:nvSpPr>
        <p:spPr bwMode="auto">
          <a:xfrm>
            <a:off x="3516313" y="32019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7" name="Oval 37"/>
          <p:cNvSpPr>
            <a:spLocks noChangeArrowheads="1"/>
          </p:cNvSpPr>
          <p:nvPr/>
        </p:nvSpPr>
        <p:spPr bwMode="auto">
          <a:xfrm>
            <a:off x="2906713" y="45735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8" name="Rectangle 38"/>
          <p:cNvSpPr>
            <a:spLocks noChangeArrowheads="1"/>
          </p:cNvSpPr>
          <p:nvPr/>
        </p:nvSpPr>
        <p:spPr bwMode="auto">
          <a:xfrm>
            <a:off x="3051998" y="4451350"/>
            <a:ext cx="650818"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Times" pitchFamily="-110" charset="0"/>
                <a:ea typeface="ＭＳ Ｐゴシック" charset="0"/>
                <a:cs typeface="+mn-cs"/>
              </a:rPr>
              <a:t>قا.بر</a:t>
            </a:r>
            <a:endParaRPr kumimoji="0" lang="en-US"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endParaRPr>
          </a:p>
        </p:txBody>
      </p:sp>
      <p:sp>
        <p:nvSpPr>
          <p:cNvPr id="51239" name="Oval 39"/>
          <p:cNvSpPr>
            <a:spLocks noChangeArrowheads="1"/>
          </p:cNvSpPr>
          <p:nvPr/>
        </p:nvSpPr>
        <p:spPr bwMode="auto">
          <a:xfrm>
            <a:off x="2992438" y="5286375"/>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40" name="Rectangle 40"/>
          <p:cNvSpPr>
            <a:spLocks noChangeArrowheads="1"/>
          </p:cNvSpPr>
          <p:nvPr/>
        </p:nvSpPr>
        <p:spPr bwMode="auto">
          <a:xfrm>
            <a:off x="1927226" y="5116512"/>
            <a:ext cx="1063624" cy="459099"/>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جب.سين</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41" name="Oval 41"/>
          <p:cNvSpPr>
            <a:spLocks noChangeArrowheads="1"/>
          </p:cNvSpPr>
          <p:nvPr/>
        </p:nvSpPr>
        <p:spPr bwMode="auto">
          <a:xfrm>
            <a:off x="1671638" y="418623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42" name="Rectangle 42"/>
          <p:cNvSpPr>
            <a:spLocks noChangeArrowheads="1"/>
          </p:cNvSpPr>
          <p:nvPr/>
        </p:nvSpPr>
        <p:spPr bwMode="auto">
          <a:xfrm>
            <a:off x="1807875" y="4081463"/>
            <a:ext cx="609140"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مصـ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43" name="Rectangle 43"/>
          <p:cNvSpPr>
            <a:spLocks noChangeArrowheads="1"/>
          </p:cNvSpPr>
          <p:nvPr/>
        </p:nvSpPr>
        <p:spPr bwMode="auto">
          <a:xfrm>
            <a:off x="3625269" y="3078163"/>
            <a:ext cx="940961"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جب.نيب</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89130" name="Text Box 46"/>
          <p:cNvSpPr txBox="1">
            <a:spLocks noChangeArrowheads="1"/>
          </p:cNvSpPr>
          <p:nvPr/>
        </p:nvSpPr>
        <p:spPr bwMode="auto">
          <a:xfrm>
            <a:off x="8756650"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A27C"/>
              </a:solidFill>
              <a:effectLst/>
              <a:uLnTx/>
              <a:uFillTx/>
              <a:latin typeface="Comic Sans MS" charset="0"/>
              <a:ea typeface="ＭＳ Ｐゴシック" charset="0"/>
            </a:endParaRPr>
          </a:p>
        </p:txBody>
      </p:sp>
      <p:sp>
        <p:nvSpPr>
          <p:cNvPr id="89132" name="Text Box 52"/>
          <p:cNvSpPr txBox="1">
            <a:spLocks noChangeArrowheads="1"/>
          </p:cNvSpPr>
          <p:nvPr/>
        </p:nvSpPr>
        <p:spPr bwMode="auto">
          <a:xfrm>
            <a:off x="7532688" y="5884863"/>
            <a:ext cx="268287"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charset="0"/>
                <a:ea typeface="ＭＳ Ｐゴシック" charset="0"/>
              </a:rPr>
              <a:t>  </a:t>
            </a:r>
          </a:p>
        </p:txBody>
      </p:sp>
      <p:grpSp>
        <p:nvGrpSpPr>
          <p:cNvPr id="47" name="Group 27">
            <a:extLst>
              <a:ext uri="{FF2B5EF4-FFF2-40B4-BE49-F238E27FC236}">
                <a16:creationId xmlns:a16="http://schemas.microsoft.com/office/drawing/2014/main" id="{4C2CCBC2-556F-420F-B8BD-6AA9B09C7A51}"/>
              </a:ext>
            </a:extLst>
          </p:cNvPr>
          <p:cNvGrpSpPr>
            <a:grpSpLocks/>
          </p:cNvGrpSpPr>
          <p:nvPr/>
        </p:nvGrpSpPr>
        <p:grpSpPr bwMode="auto">
          <a:xfrm>
            <a:off x="7938" y="-9387"/>
            <a:ext cx="1978025" cy="1955800"/>
            <a:chOff x="0" y="0"/>
            <a:chExt cx="1246" cy="1232"/>
          </a:xfrm>
        </p:grpSpPr>
        <p:sp>
          <p:nvSpPr>
            <p:cNvPr id="48" name="Rectangle 28">
              <a:extLst>
                <a:ext uri="{FF2B5EF4-FFF2-40B4-BE49-F238E27FC236}">
                  <a16:creationId xmlns:a16="http://schemas.microsoft.com/office/drawing/2014/main" id="{8481AA31-AFE6-49AE-AF1C-D99A0B6073D8}"/>
                </a:ext>
              </a:extLst>
            </p:cNvPr>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49" name="Rectangle 29">
              <a:extLst>
                <a:ext uri="{FF2B5EF4-FFF2-40B4-BE49-F238E27FC236}">
                  <a16:creationId xmlns:a16="http://schemas.microsoft.com/office/drawing/2014/main" id="{E60C72B3-A4D6-45F1-A8B5-F589AEAF1D32}"/>
                </a:ext>
              </a:extLst>
            </p:cNvPr>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0" name="Rectangle 30">
              <a:extLst>
                <a:ext uri="{FF2B5EF4-FFF2-40B4-BE49-F238E27FC236}">
                  <a16:creationId xmlns:a16="http://schemas.microsoft.com/office/drawing/2014/main" id="{9F7C3733-1227-428E-A211-DB3E3AE09344}"/>
                </a:ext>
              </a:extLst>
            </p:cNvPr>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grpSp>
      <p:sp>
        <p:nvSpPr>
          <p:cNvPr id="2" name="Rectangle 1"/>
          <p:cNvSpPr/>
          <p:nvPr/>
        </p:nvSpPr>
        <p:spPr>
          <a:xfrm>
            <a:off x="276226" y="487363"/>
            <a:ext cx="1470023" cy="1077218"/>
          </a:xfrm>
          <a:prstGeom prst="rect">
            <a:avLst/>
          </a:prstGeom>
        </p:spPr>
        <p:txBody>
          <a:bodyPr wrap="square">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3200" b="1" i="0" u="none" strike="noStrike" kern="1200" cap="none" spc="0" normalizeH="0" baseline="0" noProof="0" dirty="0">
                <a:ln>
                  <a:noFill/>
                </a:ln>
                <a:solidFill>
                  <a:srgbClr val="FFD34A"/>
                </a:solidFill>
                <a:effectLst/>
                <a:uLnTx/>
                <a:uFillTx/>
                <a:latin typeface="Arial" charset="0"/>
                <a:ea typeface="Arial" charset="0"/>
                <a:cs typeface="Arial" charset="0"/>
              </a:rPr>
              <a:t>تحديد الموقع</a:t>
            </a:r>
            <a:endParaRPr kumimoji="0" lang="en-US" sz="3200" b="1" i="0" u="none" strike="noStrike" kern="1200" cap="none" spc="0" normalizeH="0" baseline="0" noProof="0" dirty="0">
              <a:ln>
                <a:noFill/>
              </a:ln>
              <a:solidFill>
                <a:srgbClr val="FFD34A"/>
              </a:solidFill>
              <a:effectLst/>
              <a:uLnTx/>
              <a:uFillTx/>
              <a:latin typeface="Arial" charset="0"/>
              <a:ea typeface="Arial" charset="0"/>
              <a:cs typeface="Arial" charset="0"/>
            </a:endParaRPr>
          </a:p>
        </p:txBody>
      </p:sp>
      <p:sp>
        <p:nvSpPr>
          <p:cNvPr id="51" name="Freeform 36">
            <a:extLst>
              <a:ext uri="{FF2B5EF4-FFF2-40B4-BE49-F238E27FC236}">
                <a16:creationId xmlns:a16="http://schemas.microsoft.com/office/drawing/2014/main" id="{6C9DCF11-1F5D-3E47-B9AE-730231577B12}"/>
              </a:ext>
            </a:extLst>
          </p:cNvPr>
          <p:cNvSpPr>
            <a:spLocks/>
          </p:cNvSpPr>
          <p:nvPr/>
        </p:nvSpPr>
        <p:spPr bwMode="auto">
          <a:xfrm>
            <a:off x="2908300" y="1852613"/>
            <a:ext cx="2882900" cy="1258887"/>
          </a:xfrm>
          <a:custGeom>
            <a:avLst/>
            <a:gdLst/>
            <a:ahLst/>
            <a:cxnLst>
              <a:cxn ang="0">
                <a:pos x="1816" y="793"/>
              </a:cxn>
              <a:cxn ang="0">
                <a:pos x="1784" y="713"/>
              </a:cxn>
              <a:cxn ang="0">
                <a:pos x="1640" y="273"/>
              </a:cxn>
              <a:cxn ang="0">
                <a:pos x="1560" y="129"/>
              </a:cxn>
              <a:cxn ang="0">
                <a:pos x="1160" y="17"/>
              </a:cxn>
              <a:cxn ang="0">
                <a:pos x="560" y="65"/>
              </a:cxn>
              <a:cxn ang="0">
                <a:pos x="472" y="113"/>
              </a:cxn>
              <a:cxn ang="0">
                <a:pos x="424" y="129"/>
              </a:cxn>
              <a:cxn ang="0">
                <a:pos x="224" y="241"/>
              </a:cxn>
              <a:cxn ang="0">
                <a:pos x="120" y="345"/>
              </a:cxn>
              <a:cxn ang="0">
                <a:pos x="104" y="377"/>
              </a:cxn>
              <a:cxn ang="0">
                <a:pos x="72" y="409"/>
              </a:cxn>
              <a:cxn ang="0">
                <a:pos x="0" y="609"/>
              </a:cxn>
            </a:cxnLst>
            <a:rect l="0" t="0" r="r" b="b"/>
            <a:pathLst>
              <a:path w="1816" h="793">
                <a:moveTo>
                  <a:pt x="1816" y="793"/>
                </a:moveTo>
                <a:cubicBezTo>
                  <a:pt x="1797" y="764"/>
                  <a:pt x="1796" y="743"/>
                  <a:pt x="1784" y="713"/>
                </a:cubicBezTo>
                <a:cubicBezTo>
                  <a:pt x="1723" y="571"/>
                  <a:pt x="1700" y="414"/>
                  <a:pt x="1640" y="273"/>
                </a:cubicBezTo>
                <a:cubicBezTo>
                  <a:pt x="1618" y="222"/>
                  <a:pt x="1604" y="165"/>
                  <a:pt x="1560" y="129"/>
                </a:cubicBezTo>
                <a:cubicBezTo>
                  <a:pt x="1463" y="48"/>
                  <a:pt x="1278" y="26"/>
                  <a:pt x="1160" y="17"/>
                </a:cubicBezTo>
                <a:cubicBezTo>
                  <a:pt x="827" y="22"/>
                  <a:pt x="787" y="0"/>
                  <a:pt x="560" y="65"/>
                </a:cubicBezTo>
                <a:cubicBezTo>
                  <a:pt x="531" y="86"/>
                  <a:pt x="504" y="99"/>
                  <a:pt x="472" y="113"/>
                </a:cubicBezTo>
                <a:cubicBezTo>
                  <a:pt x="456" y="119"/>
                  <a:pt x="438" y="119"/>
                  <a:pt x="424" y="129"/>
                </a:cubicBezTo>
                <a:cubicBezTo>
                  <a:pt x="360" y="171"/>
                  <a:pt x="285" y="195"/>
                  <a:pt x="224" y="241"/>
                </a:cubicBezTo>
                <a:cubicBezTo>
                  <a:pt x="187" y="268"/>
                  <a:pt x="144" y="306"/>
                  <a:pt x="120" y="345"/>
                </a:cubicBezTo>
                <a:cubicBezTo>
                  <a:pt x="113" y="355"/>
                  <a:pt x="111" y="367"/>
                  <a:pt x="104" y="377"/>
                </a:cubicBezTo>
                <a:cubicBezTo>
                  <a:pt x="94" y="389"/>
                  <a:pt x="81" y="396"/>
                  <a:pt x="72" y="409"/>
                </a:cubicBezTo>
                <a:cubicBezTo>
                  <a:pt x="34" y="458"/>
                  <a:pt x="0" y="546"/>
                  <a:pt x="0" y="609"/>
                </a:cubicBezTo>
              </a:path>
            </a:pathLst>
          </a:custGeom>
          <a:noFill/>
          <a:ln w="57150" cap="flat" cmpd="sng">
            <a:solidFill>
              <a:srgbClr val="296F35"/>
            </a:solidFill>
            <a:prstDash val="solid"/>
            <a:round/>
            <a:headEnd type="none" w="med" len="med"/>
            <a:tailEnd type="none" w="med" len="med"/>
          </a:ln>
          <a:effectLst>
            <a:outerShdw blurRad="63500" dist="38099"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2" name="Freeform 37">
            <a:extLst>
              <a:ext uri="{FF2B5EF4-FFF2-40B4-BE49-F238E27FC236}">
                <a16:creationId xmlns:a16="http://schemas.microsoft.com/office/drawing/2014/main" id="{2F1D6F67-EAD8-1945-A529-AE38BF5553E6}"/>
              </a:ext>
            </a:extLst>
          </p:cNvPr>
          <p:cNvSpPr>
            <a:spLocks/>
          </p:cNvSpPr>
          <p:nvPr/>
        </p:nvSpPr>
        <p:spPr bwMode="auto">
          <a:xfrm>
            <a:off x="1739900" y="2832100"/>
            <a:ext cx="1181100" cy="1409700"/>
          </a:xfrm>
          <a:custGeom>
            <a:avLst/>
            <a:gdLst>
              <a:gd name="T0" fmla="*/ 2147483647 w 744"/>
              <a:gd name="T1" fmla="*/ 0 h 888"/>
              <a:gd name="T2" fmla="*/ 2147483647 w 744"/>
              <a:gd name="T3" fmla="*/ 2147483647 h 888"/>
              <a:gd name="T4" fmla="*/ 2147483647 w 744"/>
              <a:gd name="T5" fmla="*/ 2147483647 h 888"/>
              <a:gd name="T6" fmla="*/ 2147483647 w 744"/>
              <a:gd name="T7" fmla="*/ 2147483647 h 888"/>
              <a:gd name="T8" fmla="*/ 2147483647 w 744"/>
              <a:gd name="T9" fmla="*/ 2147483647 h 888"/>
              <a:gd name="T10" fmla="*/ 0 w 744"/>
              <a:gd name="T11" fmla="*/ 2147483647 h 888"/>
              <a:gd name="T12" fmla="*/ 0 60000 65536"/>
              <a:gd name="T13" fmla="*/ 0 60000 65536"/>
              <a:gd name="T14" fmla="*/ 0 60000 65536"/>
              <a:gd name="T15" fmla="*/ 0 60000 65536"/>
              <a:gd name="T16" fmla="*/ 0 60000 65536"/>
              <a:gd name="T17" fmla="*/ 0 60000 65536"/>
              <a:gd name="T18" fmla="*/ 0 w 744"/>
              <a:gd name="T19" fmla="*/ 0 h 888"/>
              <a:gd name="T20" fmla="*/ 744 w 744"/>
              <a:gd name="T21" fmla="*/ 888 h 888"/>
            </a:gdLst>
            <a:ahLst/>
            <a:cxnLst>
              <a:cxn ang="T12">
                <a:pos x="T0" y="T1"/>
              </a:cxn>
              <a:cxn ang="T13">
                <a:pos x="T2" y="T3"/>
              </a:cxn>
              <a:cxn ang="T14">
                <a:pos x="T4" y="T5"/>
              </a:cxn>
              <a:cxn ang="T15">
                <a:pos x="T6" y="T7"/>
              </a:cxn>
              <a:cxn ang="T16">
                <a:pos x="T8" y="T9"/>
              </a:cxn>
              <a:cxn ang="T17">
                <a:pos x="T10" y="T11"/>
              </a:cxn>
            </a:cxnLst>
            <a:rect l="T18" t="T19" r="T20" b="T21"/>
            <a:pathLst>
              <a:path w="744" h="888">
                <a:moveTo>
                  <a:pt x="744" y="0"/>
                </a:moveTo>
                <a:cubicBezTo>
                  <a:pt x="729" y="114"/>
                  <a:pt x="705" y="229"/>
                  <a:pt x="688" y="344"/>
                </a:cubicBezTo>
                <a:cubicBezTo>
                  <a:pt x="676" y="417"/>
                  <a:pt x="672" y="555"/>
                  <a:pt x="632" y="616"/>
                </a:cubicBezTo>
                <a:cubicBezTo>
                  <a:pt x="592" y="675"/>
                  <a:pt x="521" y="722"/>
                  <a:pt x="456" y="752"/>
                </a:cubicBezTo>
                <a:cubicBezTo>
                  <a:pt x="366" y="791"/>
                  <a:pt x="271" y="804"/>
                  <a:pt x="176" y="824"/>
                </a:cubicBezTo>
                <a:cubicBezTo>
                  <a:pt x="111" y="836"/>
                  <a:pt x="48" y="839"/>
                  <a:pt x="0" y="888"/>
                </a:cubicBezTo>
              </a:path>
            </a:pathLst>
          </a:custGeom>
          <a:noFill/>
          <a:ln w="57150">
            <a:solidFill>
              <a:srgbClr val="296F35"/>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3" name="Freeform 38">
            <a:extLst>
              <a:ext uri="{FF2B5EF4-FFF2-40B4-BE49-F238E27FC236}">
                <a16:creationId xmlns:a16="http://schemas.microsoft.com/office/drawing/2014/main" id="{F92DB437-BD6A-F348-BA2E-18D0A9779C2E}"/>
              </a:ext>
            </a:extLst>
          </p:cNvPr>
          <p:cNvSpPr>
            <a:spLocks/>
          </p:cNvSpPr>
          <p:nvPr/>
        </p:nvSpPr>
        <p:spPr bwMode="auto">
          <a:xfrm>
            <a:off x="1649413" y="4229100"/>
            <a:ext cx="1423987" cy="1189038"/>
          </a:xfrm>
          <a:custGeom>
            <a:avLst/>
            <a:gdLst/>
            <a:ahLst/>
            <a:cxnLst>
              <a:cxn ang="0">
                <a:pos x="81" y="0"/>
              </a:cxn>
              <a:cxn ang="0">
                <a:pos x="481" y="176"/>
              </a:cxn>
              <a:cxn ang="0">
                <a:pos x="705" y="384"/>
              </a:cxn>
              <a:cxn ang="0">
                <a:pos x="753" y="656"/>
              </a:cxn>
              <a:cxn ang="0">
                <a:pos x="793" y="728"/>
              </a:cxn>
              <a:cxn ang="0">
                <a:pos x="897" y="744"/>
              </a:cxn>
            </a:cxnLst>
            <a:rect l="0" t="0" r="r" b="b"/>
            <a:pathLst>
              <a:path w="897" h="749">
                <a:moveTo>
                  <a:pt x="81" y="0"/>
                </a:moveTo>
                <a:cubicBezTo>
                  <a:pt x="0" y="241"/>
                  <a:pt x="386" y="173"/>
                  <a:pt x="481" y="176"/>
                </a:cubicBezTo>
                <a:cubicBezTo>
                  <a:pt x="576" y="207"/>
                  <a:pt x="683" y="277"/>
                  <a:pt x="705" y="384"/>
                </a:cubicBezTo>
                <a:cubicBezTo>
                  <a:pt x="723" y="474"/>
                  <a:pt x="727" y="567"/>
                  <a:pt x="753" y="656"/>
                </a:cubicBezTo>
                <a:cubicBezTo>
                  <a:pt x="758" y="676"/>
                  <a:pt x="774" y="721"/>
                  <a:pt x="793" y="728"/>
                </a:cubicBezTo>
                <a:cubicBezTo>
                  <a:pt x="858" y="749"/>
                  <a:pt x="824" y="744"/>
                  <a:pt x="897" y="744"/>
                </a:cubicBezTo>
              </a:path>
            </a:pathLst>
          </a:custGeom>
          <a:noFill/>
          <a:ln w="57150" cap="flat" cmpd="sng">
            <a:solidFill>
              <a:srgbClr val="296F35"/>
            </a:solidFill>
            <a:prstDash val="solid"/>
            <a:round/>
            <a:headEnd type="none" w="med" len="med"/>
            <a:tailEnd type="none" w="med" len="med"/>
          </a:ln>
          <a:effectLst>
            <a:outerShdw blurRad="63500" dist="38099"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4" name="Freeform 40">
            <a:extLst>
              <a:ext uri="{FF2B5EF4-FFF2-40B4-BE49-F238E27FC236}">
                <a16:creationId xmlns:a16="http://schemas.microsoft.com/office/drawing/2014/main" id="{60C6C676-5EA3-B741-BDC0-AF22D8008523}"/>
              </a:ext>
            </a:extLst>
          </p:cNvPr>
          <p:cNvSpPr>
            <a:spLocks/>
          </p:cNvSpPr>
          <p:nvPr/>
        </p:nvSpPr>
        <p:spPr bwMode="auto">
          <a:xfrm>
            <a:off x="2959100" y="3340100"/>
            <a:ext cx="896938" cy="1524000"/>
          </a:xfrm>
          <a:custGeom>
            <a:avLst/>
            <a:gdLst/>
            <a:ahLst/>
            <a:cxnLst>
              <a:cxn ang="0">
                <a:pos x="40" y="872"/>
              </a:cxn>
              <a:cxn ang="0">
                <a:pos x="0" y="800"/>
              </a:cxn>
              <a:cxn ang="0">
                <a:pos x="56" y="672"/>
              </a:cxn>
              <a:cxn ang="0">
                <a:pos x="72" y="648"/>
              </a:cxn>
              <a:cxn ang="0">
                <a:pos x="136" y="632"/>
              </a:cxn>
              <a:cxn ang="0">
                <a:pos x="328" y="680"/>
              </a:cxn>
              <a:cxn ang="0">
                <a:pos x="360" y="784"/>
              </a:cxn>
              <a:cxn ang="0">
                <a:pos x="296" y="904"/>
              </a:cxn>
              <a:cxn ang="0">
                <a:pos x="176" y="896"/>
              </a:cxn>
              <a:cxn ang="0">
                <a:pos x="128" y="800"/>
              </a:cxn>
              <a:cxn ang="0">
                <a:pos x="160" y="640"/>
              </a:cxn>
              <a:cxn ang="0">
                <a:pos x="208" y="584"/>
              </a:cxn>
              <a:cxn ang="0">
                <a:pos x="256" y="568"/>
              </a:cxn>
              <a:cxn ang="0">
                <a:pos x="464" y="592"/>
              </a:cxn>
              <a:cxn ang="0">
                <a:pos x="512" y="648"/>
              </a:cxn>
              <a:cxn ang="0">
                <a:pos x="544" y="712"/>
              </a:cxn>
              <a:cxn ang="0">
                <a:pos x="456" y="960"/>
              </a:cxn>
              <a:cxn ang="0">
                <a:pos x="304" y="880"/>
              </a:cxn>
              <a:cxn ang="0">
                <a:pos x="320" y="656"/>
              </a:cxn>
              <a:cxn ang="0">
                <a:pos x="432" y="544"/>
              </a:cxn>
              <a:cxn ang="0">
                <a:pos x="488" y="488"/>
              </a:cxn>
              <a:cxn ang="0">
                <a:pos x="544" y="344"/>
              </a:cxn>
              <a:cxn ang="0">
                <a:pos x="536" y="208"/>
              </a:cxn>
              <a:cxn ang="0">
                <a:pos x="424" y="0"/>
              </a:cxn>
            </a:cxnLst>
            <a:rect l="0" t="0" r="r" b="b"/>
            <a:pathLst>
              <a:path w="565" h="960">
                <a:moveTo>
                  <a:pt x="40" y="872"/>
                </a:moveTo>
                <a:cubicBezTo>
                  <a:pt x="3" y="816"/>
                  <a:pt x="14" y="842"/>
                  <a:pt x="0" y="800"/>
                </a:cubicBezTo>
                <a:cubicBezTo>
                  <a:pt x="9" y="741"/>
                  <a:pt x="22" y="719"/>
                  <a:pt x="56" y="672"/>
                </a:cubicBezTo>
                <a:cubicBezTo>
                  <a:pt x="61" y="664"/>
                  <a:pt x="64" y="654"/>
                  <a:pt x="72" y="648"/>
                </a:cubicBezTo>
                <a:cubicBezTo>
                  <a:pt x="80" y="641"/>
                  <a:pt x="134" y="632"/>
                  <a:pt x="136" y="632"/>
                </a:cubicBezTo>
                <a:cubicBezTo>
                  <a:pt x="241" y="637"/>
                  <a:pt x="276" y="611"/>
                  <a:pt x="328" y="680"/>
                </a:cubicBezTo>
                <a:cubicBezTo>
                  <a:pt x="343" y="726"/>
                  <a:pt x="351" y="726"/>
                  <a:pt x="360" y="784"/>
                </a:cubicBezTo>
                <a:cubicBezTo>
                  <a:pt x="350" y="843"/>
                  <a:pt x="344" y="867"/>
                  <a:pt x="296" y="904"/>
                </a:cubicBezTo>
                <a:cubicBezTo>
                  <a:pt x="256" y="901"/>
                  <a:pt x="214" y="908"/>
                  <a:pt x="176" y="896"/>
                </a:cubicBezTo>
                <a:cubicBezTo>
                  <a:pt x="157" y="889"/>
                  <a:pt x="134" y="819"/>
                  <a:pt x="128" y="800"/>
                </a:cubicBezTo>
                <a:cubicBezTo>
                  <a:pt x="132" y="746"/>
                  <a:pt x="130" y="687"/>
                  <a:pt x="160" y="640"/>
                </a:cubicBezTo>
                <a:cubicBezTo>
                  <a:pt x="166" y="630"/>
                  <a:pt x="195" y="590"/>
                  <a:pt x="208" y="584"/>
                </a:cubicBezTo>
                <a:cubicBezTo>
                  <a:pt x="222" y="575"/>
                  <a:pt x="256" y="568"/>
                  <a:pt x="256" y="568"/>
                </a:cubicBezTo>
                <a:cubicBezTo>
                  <a:pt x="298" y="570"/>
                  <a:pt x="407" y="556"/>
                  <a:pt x="464" y="592"/>
                </a:cubicBezTo>
                <a:cubicBezTo>
                  <a:pt x="476" y="599"/>
                  <a:pt x="505" y="636"/>
                  <a:pt x="512" y="648"/>
                </a:cubicBezTo>
                <a:cubicBezTo>
                  <a:pt x="524" y="668"/>
                  <a:pt x="544" y="712"/>
                  <a:pt x="544" y="712"/>
                </a:cubicBezTo>
                <a:cubicBezTo>
                  <a:pt x="560" y="813"/>
                  <a:pt x="565" y="923"/>
                  <a:pt x="456" y="960"/>
                </a:cubicBezTo>
                <a:cubicBezTo>
                  <a:pt x="350" y="950"/>
                  <a:pt x="362" y="958"/>
                  <a:pt x="304" y="880"/>
                </a:cubicBezTo>
                <a:cubicBezTo>
                  <a:pt x="281" y="812"/>
                  <a:pt x="271" y="715"/>
                  <a:pt x="320" y="656"/>
                </a:cubicBezTo>
                <a:cubicBezTo>
                  <a:pt x="352" y="616"/>
                  <a:pt x="395" y="580"/>
                  <a:pt x="432" y="544"/>
                </a:cubicBezTo>
                <a:cubicBezTo>
                  <a:pt x="450" y="525"/>
                  <a:pt x="476" y="511"/>
                  <a:pt x="488" y="488"/>
                </a:cubicBezTo>
                <a:cubicBezTo>
                  <a:pt x="512" y="439"/>
                  <a:pt x="533" y="398"/>
                  <a:pt x="544" y="344"/>
                </a:cubicBezTo>
                <a:cubicBezTo>
                  <a:pt x="541" y="298"/>
                  <a:pt x="540" y="253"/>
                  <a:pt x="536" y="208"/>
                </a:cubicBezTo>
                <a:cubicBezTo>
                  <a:pt x="530" y="157"/>
                  <a:pt x="460" y="36"/>
                  <a:pt x="424" y="0"/>
                </a:cubicBezTo>
              </a:path>
            </a:pathLst>
          </a:custGeom>
          <a:noFill/>
          <a:ln w="57150" cap="flat" cmpd="sng">
            <a:solidFill>
              <a:srgbClr val="296F35"/>
            </a:solidFill>
            <a:prstDash val="solid"/>
            <a:round/>
            <a:headEnd type="none" w="med" len="med"/>
            <a:tailEnd type="none" w="med" len="med"/>
          </a:ln>
          <a:effectLst>
            <a:outerShdw blurRad="63500" dist="38099"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nvGrpSpPr>
          <p:cNvPr id="56" name="Group 101">
            <a:extLst>
              <a:ext uri="{FF2B5EF4-FFF2-40B4-BE49-F238E27FC236}">
                <a16:creationId xmlns:a16="http://schemas.microsoft.com/office/drawing/2014/main" id="{6C759824-22FD-C142-8556-18ABB47F2784}"/>
              </a:ext>
            </a:extLst>
          </p:cNvPr>
          <p:cNvGrpSpPr>
            <a:grpSpLocks/>
          </p:cNvGrpSpPr>
          <p:nvPr/>
        </p:nvGrpSpPr>
        <p:grpSpPr bwMode="auto">
          <a:xfrm>
            <a:off x="1614488" y="409575"/>
            <a:ext cx="2576512" cy="3976688"/>
            <a:chOff x="1017" y="258"/>
            <a:chExt cx="1623" cy="2505"/>
          </a:xfrm>
        </p:grpSpPr>
        <p:sp>
          <p:nvSpPr>
            <p:cNvPr id="57" name="Oval 78">
              <a:extLst>
                <a:ext uri="{FF2B5EF4-FFF2-40B4-BE49-F238E27FC236}">
                  <a16:creationId xmlns:a16="http://schemas.microsoft.com/office/drawing/2014/main" id="{C89A6E87-A8FA-EF48-9C78-322E54E071FD}"/>
                </a:ext>
              </a:extLst>
            </p:cNvPr>
            <p:cNvSpPr>
              <a:spLocks noChangeArrowheads="1"/>
            </p:cNvSpPr>
            <p:nvPr/>
          </p:nvSpPr>
          <p:spPr bwMode="auto">
            <a:xfrm rot="1740000">
              <a:off x="1017" y="461"/>
              <a:ext cx="509" cy="2145"/>
            </a:xfrm>
            <a:prstGeom prst="ellipse">
              <a:avLst/>
            </a:prstGeom>
            <a:gradFill rotWithShape="0">
              <a:gsLst>
                <a:gs pos="0">
                  <a:srgbClr val="114FFB"/>
                </a:gs>
                <a:gs pos="100000">
                  <a:srgbClr val="114FFB">
                    <a:gamma/>
                    <a:shade val="29804"/>
                    <a:invGamma/>
                  </a:srgbClr>
                </a:gs>
              </a:gsLst>
              <a:lin ang="5400000" scaled="1"/>
            </a:gradFill>
            <a:ln w="50800">
              <a:solidFill>
                <a:srgbClr val="FAF2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8" name="Rectangle 79">
              <a:extLst>
                <a:ext uri="{FF2B5EF4-FFF2-40B4-BE49-F238E27FC236}">
                  <a16:creationId xmlns:a16="http://schemas.microsoft.com/office/drawing/2014/main" id="{1F14480D-194B-4641-84B5-3EAE6FAA4572}"/>
                </a:ext>
              </a:extLst>
            </p:cNvPr>
            <p:cNvSpPr>
              <a:spLocks noChangeArrowheads="1"/>
            </p:cNvSpPr>
            <p:nvPr/>
          </p:nvSpPr>
          <p:spPr bwMode="auto">
            <a:xfrm rot="18000000">
              <a:off x="168" y="1207"/>
              <a:ext cx="2323" cy="402"/>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spcBef>
                  <a:spcPct val="50000"/>
                </a:spcBef>
                <a:defRPr/>
              </a:pPr>
              <a:r>
                <a:rPr lang="ar-JO" sz="3600" i="1" dirty="0">
                  <a:solidFill>
                    <a:srgbClr val="FAF200"/>
                  </a:solidFill>
                  <a:effectLst>
                    <a:outerShdw blurRad="38100" dist="38100" dir="2700000" algn="tl">
                      <a:srgbClr val="000000"/>
                    </a:outerShdw>
                  </a:effectLst>
                  <a:latin typeface="Arial" panose="020B0604020202020204" pitchFamily="34" charset="0"/>
                  <a:cs typeface="Arial" panose="020B0604020202020204" pitchFamily="34" charset="0"/>
                </a:rPr>
                <a:t>الأرض</a:t>
              </a:r>
              <a:endParaRPr lang="en-US" sz="3600" i="1" dirty="0">
                <a:solidFill>
                  <a:srgbClr val="FAF2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59" name="Line 80">
              <a:extLst>
                <a:ext uri="{FF2B5EF4-FFF2-40B4-BE49-F238E27FC236}">
                  <a16:creationId xmlns:a16="http://schemas.microsoft.com/office/drawing/2014/main" id="{403D0944-6743-8D4E-861A-FC28CB71C8A5}"/>
                </a:ext>
              </a:extLst>
            </p:cNvPr>
            <p:cNvSpPr>
              <a:spLocks noChangeShapeType="1"/>
            </p:cNvSpPr>
            <p:nvPr/>
          </p:nvSpPr>
          <p:spPr bwMode="auto">
            <a:xfrm>
              <a:off x="1733" y="1189"/>
              <a:ext cx="907" cy="171"/>
            </a:xfrm>
            <a:prstGeom prst="line">
              <a:avLst/>
            </a:prstGeom>
            <a:noFill/>
            <a:ln w="50800">
              <a:solidFill>
                <a:srgbClr val="FAF2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60" name="Line 81">
              <a:extLst>
                <a:ext uri="{FF2B5EF4-FFF2-40B4-BE49-F238E27FC236}">
                  <a16:creationId xmlns:a16="http://schemas.microsoft.com/office/drawing/2014/main" id="{F66166AF-4196-F44A-8B5A-AFC3D2C7CC26}"/>
                </a:ext>
              </a:extLst>
            </p:cNvPr>
            <p:cNvSpPr>
              <a:spLocks noChangeShapeType="1"/>
            </p:cNvSpPr>
            <p:nvPr/>
          </p:nvSpPr>
          <p:spPr bwMode="auto">
            <a:xfrm>
              <a:off x="1200" y="2165"/>
              <a:ext cx="587" cy="598"/>
            </a:xfrm>
            <a:prstGeom prst="line">
              <a:avLst/>
            </a:prstGeom>
            <a:noFill/>
            <a:ln w="50800">
              <a:solidFill>
                <a:srgbClr val="FAF2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61" name="Text Box 83">
            <a:extLst>
              <a:ext uri="{FF2B5EF4-FFF2-40B4-BE49-F238E27FC236}">
                <a16:creationId xmlns:a16="http://schemas.microsoft.com/office/drawing/2014/main" id="{93341D26-2D3A-DD44-83D1-402AD435E36F}"/>
              </a:ext>
            </a:extLst>
          </p:cNvPr>
          <p:cNvSpPr txBox="1">
            <a:spLocks noChangeArrowheads="1"/>
          </p:cNvSpPr>
          <p:nvPr/>
        </p:nvSpPr>
        <p:spPr bwMode="auto">
          <a:xfrm>
            <a:off x="1781175" y="47625"/>
            <a:ext cx="1993900" cy="274638"/>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spcBef>
                <a:spcPct val="50000"/>
              </a:spcBef>
              <a:defRPr/>
            </a:pPr>
            <a:r>
              <a:rPr lang="ar-JO" sz="1200" dirty="0">
                <a:solidFill>
                  <a:schemeClr val="tx1"/>
                </a:solidFill>
                <a:latin typeface="Arial" panose="020B0604020202020204" pitchFamily="34" charset="0"/>
                <a:ea typeface="+mn-ea"/>
                <a:cs typeface="Arial" panose="020B0604020202020204" pitchFamily="34" charset="0"/>
              </a:rPr>
              <a:t>يشوع1: 11</a:t>
            </a:r>
            <a:endParaRPr lang="en-US" sz="1200" dirty="0">
              <a:solidFill>
                <a:schemeClr val="tx1"/>
              </a:solidFill>
              <a:latin typeface="Arial" panose="020B0604020202020204" pitchFamily="34" charset="0"/>
              <a:ea typeface="+mn-ea"/>
              <a:cs typeface="Arial" panose="020B0604020202020204" pitchFamily="34" charset="0"/>
            </a:endParaRPr>
          </a:p>
        </p:txBody>
      </p:sp>
      <p:sp>
        <p:nvSpPr>
          <p:cNvPr id="63" name="Text Box 100">
            <a:extLst>
              <a:ext uri="{FF2B5EF4-FFF2-40B4-BE49-F238E27FC236}">
                <a16:creationId xmlns:a16="http://schemas.microsoft.com/office/drawing/2014/main" id="{44523EB6-909C-4046-BE93-4CA6D1EDAFFC}"/>
              </a:ext>
            </a:extLst>
          </p:cNvPr>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a:solidFill>
                  <a:schemeClr val="tx1"/>
                </a:solidFill>
                <a:latin typeface="Arial" panose="020B0604020202020204" pitchFamily="34" charset="0"/>
                <a:cs typeface="Arial" panose="020B0604020202020204" pitchFamily="34" charset="0"/>
              </a:rPr>
              <a:t>Handbook pg. 29-31</a:t>
            </a:r>
          </a:p>
        </p:txBody>
      </p:sp>
      <p:sp>
        <p:nvSpPr>
          <p:cNvPr id="64" name="Freeform 84">
            <a:extLst>
              <a:ext uri="{FF2B5EF4-FFF2-40B4-BE49-F238E27FC236}">
                <a16:creationId xmlns:a16="http://schemas.microsoft.com/office/drawing/2014/main" id="{0D79050D-341F-6240-908D-4FCAB37E028A}"/>
              </a:ext>
            </a:extLst>
          </p:cNvPr>
          <p:cNvSpPr>
            <a:spLocks/>
          </p:cNvSpPr>
          <p:nvPr/>
        </p:nvSpPr>
        <p:spPr bwMode="auto">
          <a:xfrm>
            <a:off x="8599488" y="3581400"/>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65" name="Rectangle 85">
            <a:extLst>
              <a:ext uri="{FF2B5EF4-FFF2-40B4-BE49-F238E27FC236}">
                <a16:creationId xmlns:a16="http://schemas.microsoft.com/office/drawing/2014/main" id="{59D7F6E8-3224-EB4E-9416-C03DD21A0358}"/>
              </a:ext>
            </a:extLst>
          </p:cNvPr>
          <p:cNvSpPr>
            <a:spLocks noChangeArrowheads="1"/>
          </p:cNvSpPr>
          <p:nvPr/>
        </p:nvSpPr>
        <p:spPr bwMode="auto">
          <a:xfrm>
            <a:off x="8180388" y="3911600"/>
            <a:ext cx="3048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66" name="Freeform 86">
            <a:extLst>
              <a:ext uri="{FF2B5EF4-FFF2-40B4-BE49-F238E27FC236}">
                <a16:creationId xmlns:a16="http://schemas.microsoft.com/office/drawing/2014/main" id="{6B8E9748-C4AD-9045-AA2D-4F870FFC4417}"/>
              </a:ext>
            </a:extLst>
          </p:cNvPr>
          <p:cNvSpPr>
            <a:spLocks/>
          </p:cNvSpPr>
          <p:nvPr/>
        </p:nvSpPr>
        <p:spPr bwMode="auto">
          <a:xfrm>
            <a:off x="8594725" y="3541713"/>
            <a:ext cx="234950" cy="120650"/>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67" name="AutoShape 87">
            <a:extLst>
              <a:ext uri="{FF2B5EF4-FFF2-40B4-BE49-F238E27FC236}">
                <a16:creationId xmlns:a16="http://schemas.microsoft.com/office/drawing/2014/main" id="{A4C465AB-2A76-3B43-B265-7FB2649FA8C0}"/>
              </a:ext>
            </a:extLst>
          </p:cNvPr>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68" name="Rectangle 88">
            <a:extLst>
              <a:ext uri="{FF2B5EF4-FFF2-40B4-BE49-F238E27FC236}">
                <a16:creationId xmlns:a16="http://schemas.microsoft.com/office/drawing/2014/main" id="{6A4761EB-C579-2B4A-9789-4C80AB367109}"/>
              </a:ext>
            </a:extLst>
          </p:cNvPr>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69" name="Rectangle 89">
            <a:extLst>
              <a:ext uri="{FF2B5EF4-FFF2-40B4-BE49-F238E27FC236}">
                <a16:creationId xmlns:a16="http://schemas.microsoft.com/office/drawing/2014/main" id="{0A1D156F-771F-AA4F-BC57-170A376E00B3}"/>
              </a:ext>
            </a:extLst>
          </p:cNvPr>
          <p:cNvSpPr>
            <a:spLocks noChangeArrowheads="1"/>
          </p:cNvSpPr>
          <p:nvPr/>
        </p:nvSpPr>
        <p:spPr bwMode="auto">
          <a:xfrm>
            <a:off x="8129588" y="3862388"/>
            <a:ext cx="514350" cy="190500"/>
          </a:xfrm>
          <a:prstGeom prst="rect">
            <a:avLst/>
          </a:prstGeom>
          <a:solidFill>
            <a:srgbClr val="FFFF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70" name="AutoShape 90">
            <a:extLst>
              <a:ext uri="{FF2B5EF4-FFF2-40B4-BE49-F238E27FC236}">
                <a16:creationId xmlns:a16="http://schemas.microsoft.com/office/drawing/2014/main" id="{0B691B49-3F7A-B446-AE0D-4B8F4250D741}"/>
              </a:ext>
            </a:extLst>
          </p:cNvPr>
          <p:cNvSpPr>
            <a:spLocks noChangeArrowheads="1"/>
          </p:cNvSpPr>
          <p:nvPr/>
        </p:nvSpPr>
        <p:spPr bwMode="auto">
          <a:xfrm>
            <a:off x="8035925" y="3481388"/>
            <a:ext cx="711200" cy="290512"/>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71" name="Line 91">
            <a:extLst>
              <a:ext uri="{FF2B5EF4-FFF2-40B4-BE49-F238E27FC236}">
                <a16:creationId xmlns:a16="http://schemas.microsoft.com/office/drawing/2014/main" id="{27FB4FCE-A67B-A348-A95E-CC00055C1FBF}"/>
              </a:ext>
            </a:extLst>
          </p:cNvPr>
          <p:cNvSpPr>
            <a:spLocks noChangeShapeType="1"/>
          </p:cNvSpPr>
          <p:nvPr/>
        </p:nvSpPr>
        <p:spPr bwMode="auto">
          <a:xfrm>
            <a:off x="8050213" y="38258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72" name="Line 92">
            <a:extLst>
              <a:ext uri="{FF2B5EF4-FFF2-40B4-BE49-F238E27FC236}">
                <a16:creationId xmlns:a16="http://schemas.microsoft.com/office/drawing/2014/main" id="{97B0C0FA-D076-FB4D-AAB2-C4DE5180CA1E}"/>
              </a:ext>
            </a:extLst>
          </p:cNvPr>
          <p:cNvSpPr>
            <a:spLocks noChangeShapeType="1"/>
          </p:cNvSpPr>
          <p:nvPr/>
        </p:nvSpPr>
        <p:spPr bwMode="auto">
          <a:xfrm>
            <a:off x="8050213" y="40163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73" name="Rectangle 93">
            <a:extLst>
              <a:ext uri="{FF2B5EF4-FFF2-40B4-BE49-F238E27FC236}">
                <a16:creationId xmlns:a16="http://schemas.microsoft.com/office/drawing/2014/main" id="{9A36C080-08EE-4B41-9CEF-8E16EBDF9422}"/>
              </a:ext>
            </a:extLst>
          </p:cNvPr>
          <p:cNvSpPr>
            <a:spLocks noChangeArrowheads="1"/>
          </p:cNvSpPr>
          <p:nvPr/>
        </p:nvSpPr>
        <p:spPr bwMode="auto">
          <a:xfrm>
            <a:off x="8053388" y="3429000"/>
            <a:ext cx="463267"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يشوع  </a:t>
            </a:r>
            <a:endParaRPr lang="en-US" sz="900" dirty="0">
              <a:solidFill>
                <a:srgbClr val="000000"/>
              </a:solidFill>
              <a:latin typeface="Arial" panose="020B0604020202020204" pitchFamily="34" charset="0"/>
              <a:cs typeface="Arial" panose="020B0604020202020204" pitchFamily="34" charset="0"/>
            </a:endParaRPr>
          </a:p>
        </p:txBody>
      </p:sp>
      <p:sp>
        <p:nvSpPr>
          <p:cNvPr id="74" name="Text Box 51">
            <a:extLst>
              <a:ext uri="{FF2B5EF4-FFF2-40B4-BE49-F238E27FC236}">
                <a16:creationId xmlns:a16="http://schemas.microsoft.com/office/drawing/2014/main" id="{B9CEEDFD-4837-D841-9762-959DEF3B887A}"/>
              </a:ext>
            </a:extLst>
          </p:cNvPr>
          <p:cNvSpPr txBox="1">
            <a:spLocks noChangeArrowheads="1"/>
          </p:cNvSpPr>
          <p:nvPr/>
        </p:nvSpPr>
        <p:spPr bwMode="auto">
          <a:xfrm>
            <a:off x="4438650" y="2447925"/>
            <a:ext cx="3900488" cy="2074414"/>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a:lnSpc>
                <a:spcPct val="120000"/>
              </a:lnSpc>
              <a:spcBef>
                <a:spcPct val="50000"/>
              </a:spcBef>
              <a:defRPr/>
            </a:pPr>
            <a:r>
              <a:rPr lang="ar-JO" sz="2800" dirty="0">
                <a:solidFill>
                  <a:srgbClr val="EEFF4B"/>
                </a:solidFill>
                <a:latin typeface="Arial" panose="020B0604020202020204" pitchFamily="34" charset="0"/>
                <a:ea typeface="+mn-ea"/>
                <a:cs typeface="Arial" panose="020B0604020202020204" pitchFamily="34" charset="0"/>
              </a:rPr>
              <a:t>من جبل نيبو في الأردن </a:t>
            </a:r>
          </a:p>
          <a:p>
            <a:pPr>
              <a:lnSpc>
                <a:spcPct val="120000"/>
              </a:lnSpc>
              <a:spcBef>
                <a:spcPct val="50000"/>
              </a:spcBef>
              <a:defRPr/>
            </a:pPr>
            <a:r>
              <a:rPr lang="ar-JO" sz="2800" dirty="0">
                <a:solidFill>
                  <a:srgbClr val="EEFF4B"/>
                </a:solidFill>
                <a:latin typeface="Arial" panose="020B0604020202020204" pitchFamily="34" charset="0"/>
                <a:ea typeface="+mn-ea"/>
                <a:cs typeface="Arial" panose="020B0604020202020204" pitchFamily="34" charset="0"/>
              </a:rPr>
              <a:t>ليذهب يشوع للأرض </a:t>
            </a:r>
          </a:p>
          <a:p>
            <a:pPr>
              <a:lnSpc>
                <a:spcPct val="120000"/>
              </a:lnSpc>
              <a:spcBef>
                <a:spcPct val="50000"/>
              </a:spcBef>
              <a:defRPr/>
            </a:pPr>
            <a:r>
              <a:rPr lang="ar-JO" sz="2800" dirty="0">
                <a:solidFill>
                  <a:srgbClr val="EEFF4B"/>
                </a:solidFill>
                <a:latin typeface="Arial" panose="020B0604020202020204" pitchFamily="34" charset="0"/>
                <a:ea typeface="+mn-ea"/>
                <a:cs typeface="Arial" panose="020B0604020202020204" pitchFamily="34" charset="0"/>
              </a:rPr>
              <a:t>هو مجبر أن يعبر نهر الأردن    </a:t>
            </a:r>
            <a:endParaRPr lang="en-US" sz="2800" dirty="0">
              <a:solidFill>
                <a:srgbClr val="EEFF4B"/>
              </a:solidFill>
              <a:latin typeface="Arial" panose="020B0604020202020204" pitchFamily="34" charset="0"/>
              <a:ea typeface="+mn-ea"/>
              <a:cs typeface="Arial" panose="020B0604020202020204" pitchFamily="34" charset="0"/>
            </a:endParaRPr>
          </a:p>
        </p:txBody>
      </p:sp>
      <p:sp>
        <p:nvSpPr>
          <p:cNvPr id="75" name="AutoShape 66">
            <a:extLst>
              <a:ext uri="{FF2B5EF4-FFF2-40B4-BE49-F238E27FC236}">
                <a16:creationId xmlns:a16="http://schemas.microsoft.com/office/drawing/2014/main" id="{6E830092-D8CF-9645-8573-E42CC2904ACB}"/>
              </a:ext>
            </a:extLst>
          </p:cNvPr>
          <p:cNvSpPr>
            <a:spLocks noChangeArrowheads="1"/>
          </p:cNvSpPr>
          <p:nvPr/>
        </p:nvSpPr>
        <p:spPr bwMode="auto">
          <a:xfrm rot="-4575445">
            <a:off x="2724944" y="2413794"/>
            <a:ext cx="1060450" cy="442912"/>
          </a:xfrm>
          <a:prstGeom prst="curvedDownArrow">
            <a:avLst>
              <a:gd name="adj1" fmla="val 55234"/>
              <a:gd name="adj2" fmla="val 106933"/>
              <a:gd name="adj3" fmla="val 33333"/>
            </a:avLst>
          </a:prstGeom>
          <a:solidFill>
            <a:schemeClr val="tx1"/>
          </a:solidFill>
          <a:ln w="28575">
            <a:solidFill>
              <a:srgbClr val="FF0000"/>
            </a:solidFill>
            <a:miter lim="800000"/>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76" name="AutoShape 67">
            <a:extLst>
              <a:ext uri="{FF2B5EF4-FFF2-40B4-BE49-F238E27FC236}">
                <a16:creationId xmlns:a16="http://schemas.microsoft.com/office/drawing/2014/main" id="{3E22982C-3213-5542-919C-582404E21A64}"/>
              </a:ext>
            </a:extLst>
          </p:cNvPr>
          <p:cNvSpPr>
            <a:spLocks noChangeArrowheads="1"/>
          </p:cNvSpPr>
          <p:nvPr/>
        </p:nvSpPr>
        <p:spPr bwMode="auto">
          <a:xfrm rot="7343733" flipV="1">
            <a:off x="2247107" y="3269456"/>
            <a:ext cx="1200150" cy="468313"/>
          </a:xfrm>
          <a:prstGeom prst="curvedDownArrow">
            <a:avLst>
              <a:gd name="adj1" fmla="val 59868"/>
              <a:gd name="adj2" fmla="val 123603"/>
              <a:gd name="adj3" fmla="val 33333"/>
            </a:avLst>
          </a:prstGeom>
          <a:solidFill>
            <a:schemeClr val="tx1"/>
          </a:solidFill>
          <a:ln w="28575">
            <a:solidFill>
              <a:srgbClr val="FF0000"/>
            </a:solidFill>
            <a:miter lim="800000"/>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77" name="Rectangle 91">
            <a:extLst>
              <a:ext uri="{FF2B5EF4-FFF2-40B4-BE49-F238E27FC236}">
                <a16:creationId xmlns:a16="http://schemas.microsoft.com/office/drawing/2014/main" id="{B4164637-3FDB-C44D-8688-10697DD3D230}"/>
              </a:ext>
            </a:extLst>
          </p:cNvPr>
          <p:cNvSpPr>
            <a:spLocks noChangeArrowheads="1"/>
          </p:cNvSpPr>
          <p:nvPr/>
        </p:nvSpPr>
        <p:spPr bwMode="auto">
          <a:xfrm>
            <a:off x="8098485" y="6530102"/>
            <a:ext cx="325730" cy="246221"/>
          </a:xfrm>
          <a:prstGeom prst="rect">
            <a:avLst/>
          </a:prstGeom>
          <a:noFill/>
          <a:ln w="12700">
            <a:noFill/>
            <a:miter lim="800000"/>
            <a:headEnd/>
            <a:tailEnd/>
          </a:ln>
          <a:effectLst/>
        </p:spPr>
        <p:txBody>
          <a:bodyPr wrap="none" anchor="ctr">
            <a:spAutoFit/>
          </a:bodyPr>
          <a:lstStyle/>
          <a:p>
            <a:pPr algn="ctr">
              <a:defRPr/>
            </a:pPr>
            <a:r>
              <a:rPr lang="en-US" sz="1000"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39</a:t>
            </a:r>
          </a:p>
        </p:txBody>
      </p:sp>
    </p:spTree>
    <p:extLst>
      <p:ext uri="{BB962C8B-B14F-4D97-AF65-F5344CB8AC3E}">
        <p14:creationId xmlns:p14="http://schemas.microsoft.com/office/powerpoint/2010/main" val="38767462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2000" fill="hold"/>
                                        <p:tgtEl>
                                          <p:spTgt spid="56"/>
                                        </p:tgtEl>
                                        <p:attrNameLst>
                                          <p:attrName>ppt_x</p:attrName>
                                        </p:attrNameLst>
                                      </p:cBhvr>
                                      <p:tavLst>
                                        <p:tav tm="0">
                                          <p:val>
                                            <p:strVal val="0-#ppt_w/2"/>
                                          </p:val>
                                        </p:tav>
                                        <p:tav tm="100000">
                                          <p:val>
                                            <p:strVal val="#ppt_x"/>
                                          </p:val>
                                        </p:tav>
                                      </p:tavLst>
                                    </p:anim>
                                    <p:anim calcmode="lin" valueType="num">
                                      <p:cBhvr additive="base">
                                        <p:cTn id="8" dur="2000" fill="hold"/>
                                        <p:tgtEl>
                                          <p:spTgt spid="5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down)">
                                      <p:cBhvr>
                                        <p:cTn id="15" dur="500"/>
                                        <p:tgtEl>
                                          <p:spTgt spid="75"/>
                                        </p:tgtEl>
                                      </p:cBhvr>
                                    </p:animEffect>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wipe(up)">
                                      <p:cBhvr>
                                        <p:cTn id="1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utoUpdateAnimBg="0"/>
      <p:bldP spid="75" grpId="0" animBg="1"/>
      <p:bldP spid="7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4"/>
          <p:cNvSpPr>
            <a:spLocks noChangeArrowheads="1"/>
          </p:cNvSpPr>
          <p:nvPr/>
        </p:nvSpPr>
        <p:spPr bwMode="auto">
          <a:xfrm>
            <a:off x="3508375" y="2868613"/>
            <a:ext cx="2484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3970" name="Rectangle 5"/>
          <p:cNvSpPr>
            <a:spLocks noChangeArrowheads="1"/>
          </p:cNvSpPr>
          <p:nvPr/>
        </p:nvSpPr>
        <p:spPr bwMode="auto">
          <a:xfrm>
            <a:off x="3375025" y="3173413"/>
            <a:ext cx="25828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07556" name="Text Box 36"/>
          <p:cNvSpPr txBox="1">
            <a:spLocks noChangeArrowheads="1"/>
          </p:cNvSpPr>
          <p:nvPr/>
        </p:nvSpPr>
        <p:spPr bwMode="auto">
          <a:xfrm>
            <a:off x="1781175" y="50800"/>
            <a:ext cx="1993900" cy="274638"/>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defRPr/>
            </a:pPr>
            <a:r>
              <a:rPr lang="ar-JO" sz="1200" dirty="0">
                <a:solidFill>
                  <a:schemeClr val="tx1"/>
                </a:solidFill>
                <a:latin typeface="Arial" panose="020B0604020202020204" pitchFamily="34" charset="0"/>
                <a:cs typeface="Arial" panose="020B0604020202020204" pitchFamily="34" charset="0"/>
              </a:rPr>
              <a:t>يشوع1: 16</a:t>
            </a:r>
            <a:endParaRPr lang="en-US" sz="800" u="sng" dirty="0">
              <a:solidFill>
                <a:srgbClr val="000000"/>
              </a:solidFill>
              <a:latin typeface="Arial" panose="020B0604020202020204" pitchFamily="34" charset="0"/>
              <a:cs typeface="Arial" panose="020B0604020202020204" pitchFamily="34" charset="0"/>
            </a:endParaRPr>
          </a:p>
        </p:txBody>
      </p:sp>
      <p:pic>
        <p:nvPicPr>
          <p:cNvPr id="107575" name="Picture 55"/>
          <p:cNvPicPr>
            <a:picLocks noChangeAspect="1" noChangeArrowheads="1"/>
          </p:cNvPicPr>
          <p:nvPr/>
        </p:nvPicPr>
        <p:blipFill>
          <a:blip r:embed="rId3"/>
          <a:srcRect/>
          <a:stretch>
            <a:fillRect/>
          </a:stretch>
        </p:blipFill>
        <p:spPr bwMode="auto">
          <a:xfrm>
            <a:off x="3752850" y="679450"/>
            <a:ext cx="4635500" cy="3059113"/>
          </a:xfrm>
          <a:prstGeom prst="rect">
            <a:avLst/>
          </a:prstGeom>
          <a:noFill/>
          <a:ln w="76200">
            <a:solidFill>
              <a:schemeClr val="accent2"/>
            </a:solidFill>
            <a:miter lim="800000"/>
            <a:headEnd/>
            <a:tailEnd/>
          </a:ln>
          <a:effectLst>
            <a:outerShdw blurRad="63500" dist="89803" dir="2700000" algn="ctr" rotWithShape="0">
              <a:schemeClr val="bg2">
                <a:alpha val="74998"/>
              </a:schemeClr>
            </a:outerShdw>
          </a:effectLst>
        </p:spPr>
      </p:pic>
      <p:sp>
        <p:nvSpPr>
          <p:cNvPr id="83973" name="Freeform 39"/>
          <p:cNvSpPr>
            <a:spLocks/>
          </p:cNvSpPr>
          <p:nvPr/>
        </p:nvSpPr>
        <p:spPr bwMode="auto">
          <a:xfrm>
            <a:off x="8599488" y="3581400"/>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83974" name="Rectangle 40"/>
          <p:cNvSpPr>
            <a:spLocks noChangeArrowheads="1"/>
          </p:cNvSpPr>
          <p:nvPr/>
        </p:nvSpPr>
        <p:spPr bwMode="auto">
          <a:xfrm>
            <a:off x="8180388" y="3911600"/>
            <a:ext cx="3048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3975" name="Freeform 41"/>
          <p:cNvSpPr>
            <a:spLocks/>
          </p:cNvSpPr>
          <p:nvPr/>
        </p:nvSpPr>
        <p:spPr bwMode="auto">
          <a:xfrm>
            <a:off x="8594725" y="3541713"/>
            <a:ext cx="234950" cy="120650"/>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83976" name="AutoShape 42"/>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83977" name="Rectangle 43"/>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83978" name="Rectangle 44"/>
          <p:cNvSpPr>
            <a:spLocks noChangeArrowheads="1"/>
          </p:cNvSpPr>
          <p:nvPr/>
        </p:nvSpPr>
        <p:spPr bwMode="auto">
          <a:xfrm>
            <a:off x="8129588" y="3862388"/>
            <a:ext cx="514350" cy="190500"/>
          </a:xfrm>
          <a:prstGeom prst="rect">
            <a:avLst/>
          </a:prstGeom>
          <a:solidFill>
            <a:srgbClr val="FFFF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3979" name="AutoShape 45"/>
          <p:cNvSpPr>
            <a:spLocks noChangeArrowheads="1"/>
          </p:cNvSpPr>
          <p:nvPr/>
        </p:nvSpPr>
        <p:spPr bwMode="auto">
          <a:xfrm>
            <a:off x="8035925" y="3481388"/>
            <a:ext cx="711200" cy="290512"/>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3980" name="Line 46"/>
          <p:cNvSpPr>
            <a:spLocks noChangeShapeType="1"/>
          </p:cNvSpPr>
          <p:nvPr/>
        </p:nvSpPr>
        <p:spPr bwMode="auto">
          <a:xfrm>
            <a:off x="8050213" y="38258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3981" name="Line 47"/>
          <p:cNvSpPr>
            <a:spLocks noChangeShapeType="1"/>
          </p:cNvSpPr>
          <p:nvPr/>
        </p:nvSpPr>
        <p:spPr bwMode="auto">
          <a:xfrm>
            <a:off x="8050213" y="40163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3982" name="Rectangle 48"/>
          <p:cNvSpPr>
            <a:spLocks noChangeArrowheads="1"/>
          </p:cNvSpPr>
          <p:nvPr/>
        </p:nvSpPr>
        <p:spPr bwMode="auto">
          <a:xfrm>
            <a:off x="8053388" y="3429000"/>
            <a:ext cx="463267"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يشوع  </a:t>
            </a:r>
            <a:endParaRPr lang="en-US" sz="900" dirty="0">
              <a:solidFill>
                <a:srgbClr val="000000"/>
              </a:solidFill>
              <a:latin typeface="Arial" panose="020B0604020202020204" pitchFamily="34" charset="0"/>
              <a:cs typeface="Arial" panose="020B0604020202020204" pitchFamily="34" charset="0"/>
            </a:endParaRPr>
          </a:p>
        </p:txBody>
      </p:sp>
      <p:sp>
        <p:nvSpPr>
          <p:cNvPr id="83983" name="Rectangle 49"/>
          <p:cNvSpPr>
            <a:spLocks noChangeArrowheads="1"/>
          </p:cNvSpPr>
          <p:nvPr/>
        </p:nvSpPr>
        <p:spPr bwMode="auto">
          <a:xfrm>
            <a:off x="8118475" y="3644900"/>
            <a:ext cx="637994"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اريحا / عاي</a:t>
            </a:r>
            <a:endParaRPr lang="en-US" sz="900" dirty="0">
              <a:solidFill>
                <a:srgbClr val="000000"/>
              </a:solidFill>
              <a:latin typeface="Arial" panose="020B0604020202020204" pitchFamily="34" charset="0"/>
              <a:cs typeface="Arial" panose="020B0604020202020204" pitchFamily="34" charset="0"/>
            </a:endParaRPr>
          </a:p>
        </p:txBody>
      </p:sp>
      <p:sp>
        <p:nvSpPr>
          <p:cNvPr id="107577" name="Rectangle 57"/>
          <p:cNvSpPr>
            <a:spLocks noChangeArrowheads="1"/>
          </p:cNvSpPr>
          <p:nvPr/>
        </p:nvSpPr>
        <p:spPr bwMode="auto">
          <a:xfrm>
            <a:off x="8098485" y="6533277"/>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40</a:t>
            </a:r>
          </a:p>
        </p:txBody>
      </p:sp>
      <p:pic>
        <p:nvPicPr>
          <p:cNvPr id="107574" name="Picture 54"/>
          <p:cNvPicPr>
            <a:picLocks noChangeAspect="1" noChangeArrowheads="1"/>
          </p:cNvPicPr>
          <p:nvPr/>
        </p:nvPicPr>
        <p:blipFill>
          <a:blip r:embed="rId4">
            <a:lum contrast="30000"/>
          </a:blip>
          <a:srcRect/>
          <a:stretch>
            <a:fillRect/>
          </a:stretch>
        </p:blipFill>
        <p:spPr bwMode="auto">
          <a:xfrm>
            <a:off x="614363" y="460375"/>
            <a:ext cx="3732212" cy="2317750"/>
          </a:xfrm>
          <a:prstGeom prst="rect">
            <a:avLst/>
          </a:prstGeom>
          <a:noFill/>
          <a:ln w="76200">
            <a:solidFill>
              <a:schemeClr val="accent2"/>
            </a:solidFill>
            <a:miter lim="800000"/>
            <a:headEnd/>
            <a:tailEnd/>
          </a:ln>
          <a:effectLst>
            <a:outerShdw blurRad="63500" dist="89803" dir="2700000" algn="ctr" rotWithShape="0">
              <a:schemeClr val="bg2">
                <a:alpha val="74998"/>
              </a:schemeClr>
            </a:outerShdw>
          </a:effectLst>
        </p:spPr>
      </p:pic>
      <p:grpSp>
        <p:nvGrpSpPr>
          <p:cNvPr id="83986" name="Group 14"/>
          <p:cNvGrpSpPr>
            <a:grpSpLocks/>
          </p:cNvGrpSpPr>
          <p:nvPr/>
        </p:nvGrpSpPr>
        <p:grpSpPr bwMode="auto">
          <a:xfrm>
            <a:off x="6102350" y="3582988"/>
            <a:ext cx="1536700" cy="2682875"/>
            <a:chOff x="2000" y="776"/>
            <a:chExt cx="1648" cy="2426"/>
          </a:xfrm>
        </p:grpSpPr>
        <p:pic>
          <p:nvPicPr>
            <p:cNvPr id="107535" name="Picture 15"/>
            <p:cNvPicPr>
              <a:picLocks noChangeArrowheads="1"/>
            </p:cNvPicPr>
            <p:nvPr/>
          </p:nvPicPr>
          <p:blipFill>
            <a:blip r:embed="rId5"/>
            <a:srcRect/>
            <a:stretch>
              <a:fillRect/>
            </a:stretch>
          </p:blipFill>
          <p:spPr bwMode="auto">
            <a:xfrm>
              <a:off x="2003" y="787"/>
              <a:ext cx="1645" cy="2415"/>
            </a:xfrm>
            <a:prstGeom prst="rect">
              <a:avLst/>
            </a:prstGeom>
            <a:noFill/>
            <a:ln w="12700">
              <a:noFill/>
              <a:miter lim="800000"/>
              <a:headEnd/>
              <a:tailEnd/>
            </a:ln>
            <a:effectLst>
              <a:outerShdw blurRad="63500" dist="89803" dir="2700000" algn="ctr" rotWithShape="0">
                <a:schemeClr val="bg2">
                  <a:alpha val="74998"/>
                </a:schemeClr>
              </a:outerShdw>
            </a:effectLst>
          </p:spPr>
        </p:pic>
        <p:sp>
          <p:nvSpPr>
            <p:cNvPr id="107536" name="Rectangle 16"/>
            <p:cNvSpPr>
              <a:spLocks noChangeArrowheads="1"/>
            </p:cNvSpPr>
            <p:nvPr/>
          </p:nvSpPr>
          <p:spPr bwMode="auto">
            <a:xfrm>
              <a:off x="2000" y="776"/>
              <a:ext cx="1648" cy="2416"/>
            </a:xfrm>
            <a:prstGeom prst="rect">
              <a:avLst/>
            </a:prstGeom>
            <a:noFill/>
            <a:ln w="50800">
              <a:solidFill>
                <a:schemeClr val="accent2"/>
              </a:solidFill>
              <a:miter lim="800000"/>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107537" name="Freeform 17"/>
          <p:cNvSpPr>
            <a:spLocks/>
          </p:cNvSpPr>
          <p:nvPr/>
        </p:nvSpPr>
        <p:spPr bwMode="auto">
          <a:xfrm>
            <a:off x="6534150" y="5094288"/>
            <a:ext cx="679450" cy="531812"/>
          </a:xfrm>
          <a:custGeom>
            <a:avLst/>
            <a:gdLst/>
            <a:ahLst/>
            <a:cxnLst>
              <a:cxn ang="0">
                <a:pos x="728" y="8"/>
              </a:cxn>
              <a:cxn ang="0">
                <a:pos x="712" y="8"/>
              </a:cxn>
              <a:cxn ang="0">
                <a:pos x="696" y="0"/>
              </a:cxn>
              <a:cxn ang="0">
                <a:pos x="680" y="0"/>
              </a:cxn>
              <a:cxn ang="0">
                <a:pos x="664" y="0"/>
              </a:cxn>
              <a:cxn ang="0">
                <a:pos x="640" y="0"/>
              </a:cxn>
              <a:cxn ang="0">
                <a:pos x="624" y="0"/>
              </a:cxn>
              <a:cxn ang="0">
                <a:pos x="608" y="0"/>
              </a:cxn>
              <a:cxn ang="0">
                <a:pos x="584" y="0"/>
              </a:cxn>
              <a:cxn ang="0">
                <a:pos x="560" y="0"/>
              </a:cxn>
              <a:cxn ang="0">
                <a:pos x="544" y="0"/>
              </a:cxn>
              <a:cxn ang="0">
                <a:pos x="528" y="0"/>
              </a:cxn>
              <a:cxn ang="0">
                <a:pos x="504" y="0"/>
              </a:cxn>
              <a:cxn ang="0">
                <a:pos x="488" y="0"/>
              </a:cxn>
              <a:cxn ang="0">
                <a:pos x="472" y="0"/>
              </a:cxn>
              <a:cxn ang="0">
                <a:pos x="448" y="8"/>
              </a:cxn>
              <a:cxn ang="0">
                <a:pos x="432" y="16"/>
              </a:cxn>
              <a:cxn ang="0">
                <a:pos x="408" y="16"/>
              </a:cxn>
              <a:cxn ang="0">
                <a:pos x="392" y="24"/>
              </a:cxn>
              <a:cxn ang="0">
                <a:pos x="376" y="24"/>
              </a:cxn>
              <a:cxn ang="0">
                <a:pos x="360" y="32"/>
              </a:cxn>
              <a:cxn ang="0">
                <a:pos x="344" y="32"/>
              </a:cxn>
              <a:cxn ang="0">
                <a:pos x="328" y="32"/>
              </a:cxn>
              <a:cxn ang="0">
                <a:pos x="312" y="40"/>
              </a:cxn>
              <a:cxn ang="0">
                <a:pos x="296" y="48"/>
              </a:cxn>
              <a:cxn ang="0">
                <a:pos x="280" y="56"/>
              </a:cxn>
              <a:cxn ang="0">
                <a:pos x="264" y="56"/>
              </a:cxn>
              <a:cxn ang="0">
                <a:pos x="248" y="72"/>
              </a:cxn>
              <a:cxn ang="0">
                <a:pos x="232" y="80"/>
              </a:cxn>
              <a:cxn ang="0">
                <a:pos x="216" y="88"/>
              </a:cxn>
              <a:cxn ang="0">
                <a:pos x="200" y="96"/>
              </a:cxn>
              <a:cxn ang="0">
                <a:pos x="192" y="112"/>
              </a:cxn>
              <a:cxn ang="0">
                <a:pos x="176" y="128"/>
              </a:cxn>
              <a:cxn ang="0">
                <a:pos x="160" y="144"/>
              </a:cxn>
              <a:cxn ang="0">
                <a:pos x="152" y="160"/>
              </a:cxn>
              <a:cxn ang="0">
                <a:pos x="136" y="168"/>
              </a:cxn>
              <a:cxn ang="0">
                <a:pos x="128" y="184"/>
              </a:cxn>
              <a:cxn ang="0">
                <a:pos x="120" y="200"/>
              </a:cxn>
              <a:cxn ang="0">
                <a:pos x="104" y="208"/>
              </a:cxn>
              <a:cxn ang="0">
                <a:pos x="104" y="224"/>
              </a:cxn>
              <a:cxn ang="0">
                <a:pos x="88" y="232"/>
              </a:cxn>
              <a:cxn ang="0">
                <a:pos x="88" y="248"/>
              </a:cxn>
              <a:cxn ang="0">
                <a:pos x="72" y="256"/>
              </a:cxn>
              <a:cxn ang="0">
                <a:pos x="72" y="272"/>
              </a:cxn>
              <a:cxn ang="0">
                <a:pos x="64" y="288"/>
              </a:cxn>
              <a:cxn ang="0">
                <a:pos x="56" y="304"/>
              </a:cxn>
              <a:cxn ang="0">
                <a:pos x="48" y="320"/>
              </a:cxn>
              <a:cxn ang="0">
                <a:pos x="48" y="336"/>
              </a:cxn>
              <a:cxn ang="0">
                <a:pos x="40" y="352"/>
              </a:cxn>
              <a:cxn ang="0">
                <a:pos x="32" y="368"/>
              </a:cxn>
              <a:cxn ang="0">
                <a:pos x="24" y="384"/>
              </a:cxn>
              <a:cxn ang="0">
                <a:pos x="24" y="400"/>
              </a:cxn>
              <a:cxn ang="0">
                <a:pos x="16" y="416"/>
              </a:cxn>
              <a:cxn ang="0">
                <a:pos x="8" y="432"/>
              </a:cxn>
              <a:cxn ang="0">
                <a:pos x="8" y="448"/>
              </a:cxn>
              <a:cxn ang="0">
                <a:pos x="8" y="464"/>
              </a:cxn>
              <a:cxn ang="0">
                <a:pos x="8" y="480"/>
              </a:cxn>
              <a:cxn ang="0">
                <a:pos x="0" y="464"/>
              </a:cxn>
            </a:cxnLst>
            <a:rect l="0" t="0" r="r" b="b"/>
            <a:pathLst>
              <a:path w="729" h="481">
                <a:moveTo>
                  <a:pt x="728" y="8"/>
                </a:moveTo>
                <a:lnTo>
                  <a:pt x="712" y="8"/>
                </a:lnTo>
                <a:lnTo>
                  <a:pt x="696" y="0"/>
                </a:lnTo>
                <a:lnTo>
                  <a:pt x="680" y="0"/>
                </a:lnTo>
                <a:lnTo>
                  <a:pt x="664" y="0"/>
                </a:lnTo>
                <a:lnTo>
                  <a:pt x="640" y="0"/>
                </a:lnTo>
                <a:lnTo>
                  <a:pt x="624" y="0"/>
                </a:lnTo>
                <a:lnTo>
                  <a:pt x="608" y="0"/>
                </a:lnTo>
                <a:lnTo>
                  <a:pt x="584" y="0"/>
                </a:lnTo>
                <a:lnTo>
                  <a:pt x="560" y="0"/>
                </a:lnTo>
                <a:lnTo>
                  <a:pt x="544" y="0"/>
                </a:lnTo>
                <a:lnTo>
                  <a:pt x="528" y="0"/>
                </a:lnTo>
                <a:lnTo>
                  <a:pt x="504" y="0"/>
                </a:lnTo>
                <a:lnTo>
                  <a:pt x="488" y="0"/>
                </a:lnTo>
                <a:lnTo>
                  <a:pt x="472" y="0"/>
                </a:lnTo>
                <a:lnTo>
                  <a:pt x="448" y="8"/>
                </a:lnTo>
                <a:lnTo>
                  <a:pt x="432" y="16"/>
                </a:lnTo>
                <a:lnTo>
                  <a:pt x="408" y="16"/>
                </a:lnTo>
                <a:lnTo>
                  <a:pt x="392" y="24"/>
                </a:lnTo>
                <a:lnTo>
                  <a:pt x="376" y="24"/>
                </a:lnTo>
                <a:lnTo>
                  <a:pt x="360" y="32"/>
                </a:lnTo>
                <a:lnTo>
                  <a:pt x="344" y="32"/>
                </a:lnTo>
                <a:lnTo>
                  <a:pt x="328" y="32"/>
                </a:lnTo>
                <a:lnTo>
                  <a:pt x="312" y="40"/>
                </a:lnTo>
                <a:lnTo>
                  <a:pt x="296" y="48"/>
                </a:lnTo>
                <a:lnTo>
                  <a:pt x="280" y="56"/>
                </a:lnTo>
                <a:lnTo>
                  <a:pt x="264" y="56"/>
                </a:lnTo>
                <a:lnTo>
                  <a:pt x="248" y="72"/>
                </a:lnTo>
                <a:lnTo>
                  <a:pt x="232" y="80"/>
                </a:lnTo>
                <a:lnTo>
                  <a:pt x="216" y="88"/>
                </a:lnTo>
                <a:lnTo>
                  <a:pt x="200" y="96"/>
                </a:lnTo>
                <a:lnTo>
                  <a:pt x="192" y="112"/>
                </a:lnTo>
                <a:lnTo>
                  <a:pt x="176" y="128"/>
                </a:lnTo>
                <a:lnTo>
                  <a:pt x="160" y="144"/>
                </a:lnTo>
                <a:lnTo>
                  <a:pt x="152" y="160"/>
                </a:lnTo>
                <a:lnTo>
                  <a:pt x="136" y="168"/>
                </a:lnTo>
                <a:lnTo>
                  <a:pt x="128" y="184"/>
                </a:lnTo>
                <a:lnTo>
                  <a:pt x="120" y="200"/>
                </a:lnTo>
                <a:lnTo>
                  <a:pt x="104" y="208"/>
                </a:lnTo>
                <a:lnTo>
                  <a:pt x="104" y="224"/>
                </a:lnTo>
                <a:lnTo>
                  <a:pt x="88" y="232"/>
                </a:lnTo>
                <a:lnTo>
                  <a:pt x="88" y="248"/>
                </a:lnTo>
                <a:lnTo>
                  <a:pt x="72" y="256"/>
                </a:lnTo>
                <a:lnTo>
                  <a:pt x="72" y="272"/>
                </a:lnTo>
                <a:lnTo>
                  <a:pt x="64" y="288"/>
                </a:lnTo>
                <a:lnTo>
                  <a:pt x="56" y="304"/>
                </a:lnTo>
                <a:lnTo>
                  <a:pt x="48" y="320"/>
                </a:lnTo>
                <a:lnTo>
                  <a:pt x="48" y="336"/>
                </a:lnTo>
                <a:lnTo>
                  <a:pt x="40" y="352"/>
                </a:lnTo>
                <a:lnTo>
                  <a:pt x="32" y="368"/>
                </a:lnTo>
                <a:lnTo>
                  <a:pt x="24" y="384"/>
                </a:lnTo>
                <a:lnTo>
                  <a:pt x="24" y="400"/>
                </a:lnTo>
                <a:lnTo>
                  <a:pt x="16" y="416"/>
                </a:lnTo>
                <a:lnTo>
                  <a:pt x="8" y="432"/>
                </a:lnTo>
                <a:lnTo>
                  <a:pt x="8" y="448"/>
                </a:lnTo>
                <a:lnTo>
                  <a:pt x="8" y="464"/>
                </a:lnTo>
                <a:lnTo>
                  <a:pt x="8" y="480"/>
                </a:lnTo>
                <a:lnTo>
                  <a:pt x="0" y="464"/>
                </a:lnTo>
              </a:path>
            </a:pathLst>
          </a:custGeom>
          <a:noFill/>
          <a:ln w="50800" cap="rnd" cmpd="sng">
            <a:solidFill>
              <a:srgbClr val="00FF00"/>
            </a:solidFill>
            <a:prstDash val="solid"/>
            <a:round/>
            <a:headEnd type="none" w="med" len="med"/>
            <a:tailEnd type="triangle" w="med" len="med"/>
          </a:ln>
          <a:effectLst>
            <a:outerShdw blurRad="63500" dist="89803" dir="2700000"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107538" name="Freeform 18"/>
          <p:cNvSpPr>
            <a:spLocks/>
          </p:cNvSpPr>
          <p:nvPr/>
        </p:nvSpPr>
        <p:spPr bwMode="auto">
          <a:xfrm>
            <a:off x="6813550" y="3760788"/>
            <a:ext cx="433388" cy="1239837"/>
          </a:xfrm>
          <a:custGeom>
            <a:avLst/>
            <a:gdLst/>
            <a:ahLst/>
            <a:cxnLst>
              <a:cxn ang="0">
                <a:pos x="448" y="1104"/>
              </a:cxn>
              <a:cxn ang="0">
                <a:pos x="416" y="1096"/>
              </a:cxn>
              <a:cxn ang="0">
                <a:pos x="384" y="1096"/>
              </a:cxn>
              <a:cxn ang="0">
                <a:pos x="352" y="1080"/>
              </a:cxn>
              <a:cxn ang="0">
                <a:pos x="320" y="1064"/>
              </a:cxn>
              <a:cxn ang="0">
                <a:pos x="288" y="1056"/>
              </a:cxn>
              <a:cxn ang="0">
                <a:pos x="256" y="1040"/>
              </a:cxn>
              <a:cxn ang="0">
                <a:pos x="224" y="1024"/>
              </a:cxn>
              <a:cxn ang="0">
                <a:pos x="184" y="992"/>
              </a:cxn>
              <a:cxn ang="0">
                <a:pos x="152" y="976"/>
              </a:cxn>
              <a:cxn ang="0">
                <a:pos x="128" y="952"/>
              </a:cxn>
              <a:cxn ang="0">
                <a:pos x="96" y="928"/>
              </a:cxn>
              <a:cxn ang="0">
                <a:pos x="64" y="896"/>
              </a:cxn>
              <a:cxn ang="0">
                <a:pos x="48" y="864"/>
              </a:cxn>
              <a:cxn ang="0">
                <a:pos x="24" y="840"/>
              </a:cxn>
              <a:cxn ang="0">
                <a:pos x="8" y="808"/>
              </a:cxn>
              <a:cxn ang="0">
                <a:pos x="8" y="776"/>
              </a:cxn>
              <a:cxn ang="0">
                <a:pos x="0" y="744"/>
              </a:cxn>
              <a:cxn ang="0">
                <a:pos x="0" y="704"/>
              </a:cxn>
              <a:cxn ang="0">
                <a:pos x="0" y="648"/>
              </a:cxn>
              <a:cxn ang="0">
                <a:pos x="0" y="608"/>
              </a:cxn>
              <a:cxn ang="0">
                <a:pos x="0" y="576"/>
              </a:cxn>
              <a:cxn ang="0">
                <a:pos x="0" y="544"/>
              </a:cxn>
              <a:cxn ang="0">
                <a:pos x="8" y="512"/>
              </a:cxn>
              <a:cxn ang="0">
                <a:pos x="16" y="480"/>
              </a:cxn>
              <a:cxn ang="0">
                <a:pos x="32" y="440"/>
              </a:cxn>
              <a:cxn ang="0">
                <a:pos x="40" y="408"/>
              </a:cxn>
              <a:cxn ang="0">
                <a:pos x="64" y="384"/>
              </a:cxn>
              <a:cxn ang="0">
                <a:pos x="80" y="352"/>
              </a:cxn>
              <a:cxn ang="0">
                <a:pos x="104" y="320"/>
              </a:cxn>
              <a:cxn ang="0">
                <a:pos x="136" y="280"/>
              </a:cxn>
              <a:cxn ang="0">
                <a:pos x="168" y="240"/>
              </a:cxn>
              <a:cxn ang="0">
                <a:pos x="200" y="216"/>
              </a:cxn>
              <a:cxn ang="0">
                <a:pos x="216" y="200"/>
              </a:cxn>
              <a:cxn ang="0">
                <a:pos x="232" y="184"/>
              </a:cxn>
              <a:cxn ang="0">
                <a:pos x="256" y="152"/>
              </a:cxn>
              <a:cxn ang="0">
                <a:pos x="296" y="120"/>
              </a:cxn>
              <a:cxn ang="0">
                <a:pos x="320" y="96"/>
              </a:cxn>
              <a:cxn ang="0">
                <a:pos x="344" y="72"/>
              </a:cxn>
              <a:cxn ang="0">
                <a:pos x="376" y="48"/>
              </a:cxn>
              <a:cxn ang="0">
                <a:pos x="408" y="24"/>
              </a:cxn>
              <a:cxn ang="0">
                <a:pos x="432" y="0"/>
              </a:cxn>
            </a:cxnLst>
            <a:rect l="0" t="0" r="r" b="b"/>
            <a:pathLst>
              <a:path w="465" h="1121">
                <a:moveTo>
                  <a:pt x="464" y="1120"/>
                </a:moveTo>
                <a:lnTo>
                  <a:pt x="448" y="1104"/>
                </a:lnTo>
                <a:lnTo>
                  <a:pt x="432" y="1104"/>
                </a:lnTo>
                <a:lnTo>
                  <a:pt x="416" y="1096"/>
                </a:lnTo>
                <a:lnTo>
                  <a:pt x="400" y="1096"/>
                </a:lnTo>
                <a:lnTo>
                  <a:pt x="384" y="1096"/>
                </a:lnTo>
                <a:lnTo>
                  <a:pt x="368" y="1088"/>
                </a:lnTo>
                <a:lnTo>
                  <a:pt x="352" y="1080"/>
                </a:lnTo>
                <a:lnTo>
                  <a:pt x="336" y="1072"/>
                </a:lnTo>
                <a:lnTo>
                  <a:pt x="320" y="1064"/>
                </a:lnTo>
                <a:lnTo>
                  <a:pt x="304" y="1064"/>
                </a:lnTo>
                <a:lnTo>
                  <a:pt x="288" y="1056"/>
                </a:lnTo>
                <a:lnTo>
                  <a:pt x="272" y="1048"/>
                </a:lnTo>
                <a:lnTo>
                  <a:pt x="256" y="1040"/>
                </a:lnTo>
                <a:lnTo>
                  <a:pt x="240" y="1032"/>
                </a:lnTo>
                <a:lnTo>
                  <a:pt x="224" y="1024"/>
                </a:lnTo>
                <a:lnTo>
                  <a:pt x="200" y="1008"/>
                </a:lnTo>
                <a:lnTo>
                  <a:pt x="184" y="992"/>
                </a:lnTo>
                <a:lnTo>
                  <a:pt x="168" y="984"/>
                </a:lnTo>
                <a:lnTo>
                  <a:pt x="152" y="976"/>
                </a:lnTo>
                <a:lnTo>
                  <a:pt x="136" y="968"/>
                </a:lnTo>
                <a:lnTo>
                  <a:pt x="128" y="952"/>
                </a:lnTo>
                <a:lnTo>
                  <a:pt x="112" y="944"/>
                </a:lnTo>
                <a:lnTo>
                  <a:pt x="96" y="928"/>
                </a:lnTo>
                <a:lnTo>
                  <a:pt x="72" y="912"/>
                </a:lnTo>
                <a:lnTo>
                  <a:pt x="64" y="896"/>
                </a:lnTo>
                <a:lnTo>
                  <a:pt x="56" y="880"/>
                </a:lnTo>
                <a:lnTo>
                  <a:pt x="48" y="864"/>
                </a:lnTo>
                <a:lnTo>
                  <a:pt x="32" y="856"/>
                </a:lnTo>
                <a:lnTo>
                  <a:pt x="24" y="840"/>
                </a:lnTo>
                <a:lnTo>
                  <a:pt x="16" y="824"/>
                </a:lnTo>
                <a:lnTo>
                  <a:pt x="8" y="808"/>
                </a:lnTo>
                <a:lnTo>
                  <a:pt x="8" y="792"/>
                </a:lnTo>
                <a:lnTo>
                  <a:pt x="8" y="776"/>
                </a:lnTo>
                <a:lnTo>
                  <a:pt x="0" y="760"/>
                </a:lnTo>
                <a:lnTo>
                  <a:pt x="0" y="744"/>
                </a:lnTo>
                <a:lnTo>
                  <a:pt x="0" y="728"/>
                </a:lnTo>
                <a:lnTo>
                  <a:pt x="0" y="704"/>
                </a:lnTo>
                <a:lnTo>
                  <a:pt x="0" y="664"/>
                </a:lnTo>
                <a:lnTo>
                  <a:pt x="0" y="648"/>
                </a:lnTo>
                <a:lnTo>
                  <a:pt x="0" y="624"/>
                </a:lnTo>
                <a:lnTo>
                  <a:pt x="0" y="608"/>
                </a:lnTo>
                <a:lnTo>
                  <a:pt x="0" y="592"/>
                </a:lnTo>
                <a:lnTo>
                  <a:pt x="0" y="576"/>
                </a:lnTo>
                <a:lnTo>
                  <a:pt x="0" y="560"/>
                </a:lnTo>
                <a:lnTo>
                  <a:pt x="0" y="544"/>
                </a:lnTo>
                <a:lnTo>
                  <a:pt x="8" y="528"/>
                </a:lnTo>
                <a:lnTo>
                  <a:pt x="8" y="512"/>
                </a:lnTo>
                <a:lnTo>
                  <a:pt x="16" y="496"/>
                </a:lnTo>
                <a:lnTo>
                  <a:pt x="16" y="480"/>
                </a:lnTo>
                <a:lnTo>
                  <a:pt x="24" y="464"/>
                </a:lnTo>
                <a:lnTo>
                  <a:pt x="32" y="440"/>
                </a:lnTo>
                <a:lnTo>
                  <a:pt x="32" y="424"/>
                </a:lnTo>
                <a:lnTo>
                  <a:pt x="40" y="408"/>
                </a:lnTo>
                <a:lnTo>
                  <a:pt x="48" y="392"/>
                </a:lnTo>
                <a:lnTo>
                  <a:pt x="64" y="384"/>
                </a:lnTo>
                <a:lnTo>
                  <a:pt x="64" y="368"/>
                </a:lnTo>
                <a:lnTo>
                  <a:pt x="80" y="352"/>
                </a:lnTo>
                <a:lnTo>
                  <a:pt x="96" y="336"/>
                </a:lnTo>
                <a:lnTo>
                  <a:pt x="104" y="320"/>
                </a:lnTo>
                <a:lnTo>
                  <a:pt x="120" y="296"/>
                </a:lnTo>
                <a:lnTo>
                  <a:pt x="136" y="280"/>
                </a:lnTo>
                <a:lnTo>
                  <a:pt x="152" y="256"/>
                </a:lnTo>
                <a:lnTo>
                  <a:pt x="168" y="240"/>
                </a:lnTo>
                <a:lnTo>
                  <a:pt x="184" y="224"/>
                </a:lnTo>
                <a:lnTo>
                  <a:pt x="200" y="216"/>
                </a:lnTo>
                <a:lnTo>
                  <a:pt x="200" y="200"/>
                </a:lnTo>
                <a:lnTo>
                  <a:pt x="216" y="200"/>
                </a:lnTo>
                <a:lnTo>
                  <a:pt x="216" y="184"/>
                </a:lnTo>
                <a:lnTo>
                  <a:pt x="232" y="184"/>
                </a:lnTo>
                <a:lnTo>
                  <a:pt x="240" y="168"/>
                </a:lnTo>
                <a:lnTo>
                  <a:pt x="256" y="152"/>
                </a:lnTo>
                <a:lnTo>
                  <a:pt x="280" y="136"/>
                </a:lnTo>
                <a:lnTo>
                  <a:pt x="296" y="120"/>
                </a:lnTo>
                <a:lnTo>
                  <a:pt x="312" y="112"/>
                </a:lnTo>
                <a:lnTo>
                  <a:pt x="320" y="96"/>
                </a:lnTo>
                <a:lnTo>
                  <a:pt x="336" y="88"/>
                </a:lnTo>
                <a:lnTo>
                  <a:pt x="344" y="72"/>
                </a:lnTo>
                <a:lnTo>
                  <a:pt x="360" y="64"/>
                </a:lnTo>
                <a:lnTo>
                  <a:pt x="376" y="48"/>
                </a:lnTo>
                <a:lnTo>
                  <a:pt x="392" y="40"/>
                </a:lnTo>
                <a:lnTo>
                  <a:pt x="408" y="24"/>
                </a:lnTo>
                <a:lnTo>
                  <a:pt x="424" y="16"/>
                </a:lnTo>
                <a:lnTo>
                  <a:pt x="432" y="0"/>
                </a:lnTo>
              </a:path>
            </a:pathLst>
          </a:custGeom>
          <a:noFill/>
          <a:ln w="50800" cap="rnd" cmpd="sng">
            <a:solidFill>
              <a:srgbClr val="00FF00"/>
            </a:solidFill>
            <a:prstDash val="solid"/>
            <a:round/>
            <a:headEnd type="none" w="med" len="med"/>
            <a:tailEnd type="triangle" w="med" len="med"/>
          </a:ln>
          <a:effectLst>
            <a:outerShdw blurRad="63500" dist="89803" dir="2700000"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107540" name="Text Box 20"/>
          <p:cNvSpPr txBox="1">
            <a:spLocks noChangeArrowheads="1"/>
          </p:cNvSpPr>
          <p:nvPr/>
        </p:nvSpPr>
        <p:spPr bwMode="auto">
          <a:xfrm>
            <a:off x="969963" y="2578100"/>
            <a:ext cx="7080250" cy="584200"/>
          </a:xfrm>
          <a:prstGeom prst="rect">
            <a:avLst/>
          </a:prstGeom>
          <a:gradFill rotWithShape="0">
            <a:gsLst>
              <a:gs pos="0">
                <a:srgbClr val="2D1A74"/>
              </a:gs>
              <a:gs pos="50000">
                <a:srgbClr val="2D1A74">
                  <a:gamma/>
                  <a:shade val="46275"/>
                  <a:invGamma/>
                </a:srgbClr>
              </a:gs>
              <a:gs pos="100000">
                <a:srgbClr val="2D1A74"/>
              </a:gs>
            </a:gsLst>
            <a:lin ang="5400000" scaled="1"/>
          </a:gradFill>
          <a:ln w="76200">
            <a:solidFill>
              <a:schemeClr val="accent2"/>
            </a:solidFill>
            <a:miter lim="800000"/>
            <a:headEnd/>
            <a:tailEnd/>
          </a:ln>
          <a:effectLst>
            <a:outerShdw blurRad="63500" dist="38099" dir="2700000" algn="ctr" rotWithShape="0">
              <a:schemeClr val="bg2">
                <a:alpha val="74998"/>
              </a:schemeClr>
            </a:outerShdw>
          </a:effectLst>
        </p:spPr>
        <p:txBody>
          <a:bodyPr>
            <a:spAutoFit/>
          </a:bodyPr>
          <a:lstStyle/>
          <a:p>
            <a:pPr>
              <a:spcBef>
                <a:spcPct val="50000"/>
              </a:spcBef>
              <a:defRPr/>
            </a:pPr>
            <a:r>
              <a:rPr lang="ar-JO" sz="3200" dirty="0">
                <a:solidFill>
                  <a:schemeClr val="tx2"/>
                </a:solidFill>
                <a:latin typeface="Arial" panose="020B0604020202020204" pitchFamily="34" charset="0"/>
                <a:ea typeface="+mn-ea"/>
                <a:cs typeface="Arial" panose="020B0604020202020204" pitchFamily="34" charset="0"/>
              </a:rPr>
              <a:t>تحديات يشوع الجيوغرافية للارض        </a:t>
            </a:r>
            <a:endParaRPr lang="en-US" sz="3200" dirty="0">
              <a:solidFill>
                <a:schemeClr val="tx2"/>
              </a:solidFill>
              <a:latin typeface="Arial" panose="020B0604020202020204" pitchFamily="34" charset="0"/>
              <a:ea typeface="+mn-ea"/>
              <a:cs typeface="Arial" panose="020B0604020202020204" pitchFamily="34" charset="0"/>
            </a:endParaRPr>
          </a:p>
        </p:txBody>
      </p:sp>
      <p:sp>
        <p:nvSpPr>
          <p:cNvPr id="83990" name="Text Box 58"/>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a:solidFill>
                  <a:schemeClr val="tx1"/>
                </a:solidFill>
                <a:latin typeface="Arial" panose="020B0604020202020204" pitchFamily="34" charset="0"/>
                <a:cs typeface="Arial" panose="020B0604020202020204" pitchFamily="34" charset="0"/>
              </a:rPr>
              <a:t>Handbook pg. 29-31</a:t>
            </a:r>
          </a:p>
        </p:txBody>
      </p:sp>
      <p:pic>
        <p:nvPicPr>
          <p:cNvPr id="107579" name="Picture 59"/>
          <p:cNvPicPr>
            <a:picLocks noChangeAspect="1" noChangeArrowheads="1"/>
          </p:cNvPicPr>
          <p:nvPr/>
        </p:nvPicPr>
        <p:blipFill>
          <a:blip r:embed="rId6"/>
          <a:srcRect/>
          <a:stretch>
            <a:fillRect/>
          </a:stretch>
        </p:blipFill>
        <p:spPr bwMode="auto">
          <a:xfrm>
            <a:off x="1195388" y="3395663"/>
            <a:ext cx="3971925" cy="2776537"/>
          </a:xfrm>
          <a:prstGeom prst="rect">
            <a:avLst/>
          </a:prstGeom>
          <a:noFill/>
          <a:ln w="76200">
            <a:solidFill>
              <a:schemeClr val="accent2"/>
            </a:solidFill>
            <a:miter lim="800000"/>
            <a:headEnd/>
            <a:tailEnd/>
          </a:ln>
          <a:effectLst>
            <a:outerShdw blurRad="63500" dist="71842" dir="2700000" algn="ctr" rotWithShape="0">
              <a:schemeClr val="bg2">
                <a:alpha val="74998"/>
              </a:schemeClr>
            </a:outerShdw>
          </a:effectLst>
        </p:spPr>
      </p:pic>
      <p:sp>
        <p:nvSpPr>
          <p:cNvPr id="83992" name="Text Box 61"/>
          <p:cNvSpPr txBox="1">
            <a:spLocks noChangeArrowheads="1"/>
          </p:cNvSpPr>
          <p:nvPr/>
        </p:nvSpPr>
        <p:spPr bwMode="auto">
          <a:xfrm>
            <a:off x="8599488" y="6488113"/>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r>
              <a:rPr lang="en-US" sz="1400">
                <a:solidFill>
                  <a:srgbClr val="FFFFFF"/>
                </a:solidFill>
                <a:latin typeface="Arial" panose="020B0604020202020204" pitchFamily="34" charset="0"/>
                <a:cs typeface="Arial" panose="020B0604020202020204" pitchFamily="34" charset="0"/>
              </a:rPr>
              <a:t>4</a:t>
            </a:r>
            <a:endParaRPr lang="en-US" sz="140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107538"/>
                                        </p:tgtEl>
                                        <p:attrNameLst>
                                          <p:attrName>style.visibility</p:attrName>
                                        </p:attrNameLst>
                                      </p:cBhvr>
                                      <p:to>
                                        <p:strVal val="visible"/>
                                      </p:to>
                                    </p:set>
                                    <p:anim calcmode="lin" valueType="num">
                                      <p:cBhvr>
                                        <p:cTn id="7" dur="500" fill="hold"/>
                                        <p:tgtEl>
                                          <p:spTgt spid="107538"/>
                                        </p:tgtEl>
                                        <p:attrNameLst>
                                          <p:attrName>ppt_w</p:attrName>
                                        </p:attrNameLst>
                                      </p:cBhvr>
                                      <p:tavLst>
                                        <p:tav tm="0">
                                          <p:val>
                                            <p:fltVal val="0"/>
                                          </p:val>
                                        </p:tav>
                                        <p:tav tm="100000">
                                          <p:val>
                                            <p:strVal val="#ppt_w"/>
                                          </p:val>
                                        </p:tav>
                                      </p:tavLst>
                                    </p:anim>
                                    <p:anim calcmode="lin" valueType="num">
                                      <p:cBhvr>
                                        <p:cTn id="8" dur="500" fill="hold"/>
                                        <p:tgtEl>
                                          <p:spTgt spid="107538"/>
                                        </p:tgtEl>
                                        <p:attrNameLst>
                                          <p:attrName>ppt_h</p:attrName>
                                        </p:attrNameLst>
                                      </p:cBhvr>
                                      <p:tavLst>
                                        <p:tav tm="0">
                                          <p:val>
                                            <p:fltVal val="0"/>
                                          </p:val>
                                        </p:tav>
                                        <p:tav tm="100000">
                                          <p:val>
                                            <p:strVal val="#ppt_h"/>
                                          </p:val>
                                        </p:tav>
                                      </p:tavLst>
                                    </p:anim>
                                    <p:anim calcmode="lin" valueType="num">
                                      <p:cBhvr>
                                        <p:cTn id="9" dur="500" fill="hold"/>
                                        <p:tgtEl>
                                          <p:spTgt spid="107538"/>
                                        </p:tgtEl>
                                        <p:attrNameLst>
                                          <p:attrName>ppt_x</p:attrName>
                                        </p:attrNameLst>
                                      </p:cBhvr>
                                      <p:tavLst>
                                        <p:tav tm="0">
                                          <p:val>
                                            <p:fltVal val="0.5"/>
                                          </p:val>
                                        </p:tav>
                                        <p:tav tm="100000">
                                          <p:val>
                                            <p:strVal val="#ppt_x"/>
                                          </p:val>
                                        </p:tav>
                                      </p:tavLst>
                                    </p:anim>
                                    <p:anim calcmode="lin" valueType="num">
                                      <p:cBhvr>
                                        <p:cTn id="10" dur="500" fill="hold"/>
                                        <p:tgtEl>
                                          <p:spTgt spid="107538"/>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nodeType="afterEffect">
                                  <p:stCondLst>
                                    <p:cond delay="0"/>
                                  </p:stCondLst>
                                  <p:childTnLst>
                                    <p:set>
                                      <p:cBhvr>
                                        <p:cTn id="13" dur="1" fill="hold">
                                          <p:stCondLst>
                                            <p:cond delay="0"/>
                                          </p:stCondLst>
                                        </p:cTn>
                                        <p:tgtEl>
                                          <p:spTgt spid="107537"/>
                                        </p:tgtEl>
                                        <p:attrNameLst>
                                          <p:attrName>style.visibility</p:attrName>
                                        </p:attrNameLst>
                                      </p:cBhvr>
                                      <p:to>
                                        <p:strVal val="visible"/>
                                      </p:to>
                                    </p:set>
                                    <p:anim calcmode="lin" valueType="num">
                                      <p:cBhvr>
                                        <p:cTn id="14" dur="500" fill="hold"/>
                                        <p:tgtEl>
                                          <p:spTgt spid="107537"/>
                                        </p:tgtEl>
                                        <p:attrNameLst>
                                          <p:attrName>ppt_w</p:attrName>
                                        </p:attrNameLst>
                                      </p:cBhvr>
                                      <p:tavLst>
                                        <p:tav tm="0">
                                          <p:val>
                                            <p:fltVal val="0"/>
                                          </p:val>
                                        </p:tav>
                                        <p:tav tm="100000">
                                          <p:val>
                                            <p:strVal val="#ppt_w"/>
                                          </p:val>
                                        </p:tav>
                                      </p:tavLst>
                                    </p:anim>
                                    <p:anim calcmode="lin" valueType="num">
                                      <p:cBhvr>
                                        <p:cTn id="15" dur="500" fill="hold"/>
                                        <p:tgtEl>
                                          <p:spTgt spid="107537"/>
                                        </p:tgtEl>
                                        <p:attrNameLst>
                                          <p:attrName>ppt_h</p:attrName>
                                        </p:attrNameLst>
                                      </p:cBhvr>
                                      <p:tavLst>
                                        <p:tav tm="0">
                                          <p:val>
                                            <p:fltVal val="0"/>
                                          </p:val>
                                        </p:tav>
                                        <p:tav tm="100000">
                                          <p:val>
                                            <p:strVal val="#ppt_h"/>
                                          </p:val>
                                        </p:tav>
                                      </p:tavLst>
                                    </p:anim>
                                    <p:anim calcmode="lin" valueType="num">
                                      <p:cBhvr>
                                        <p:cTn id="16" dur="500" fill="hold"/>
                                        <p:tgtEl>
                                          <p:spTgt spid="107537"/>
                                        </p:tgtEl>
                                        <p:attrNameLst>
                                          <p:attrName>ppt_x</p:attrName>
                                        </p:attrNameLst>
                                      </p:cBhvr>
                                      <p:tavLst>
                                        <p:tav tm="0">
                                          <p:val>
                                            <p:fltVal val="0.5"/>
                                          </p:val>
                                        </p:tav>
                                        <p:tav tm="100000">
                                          <p:val>
                                            <p:strVal val="#ppt_x"/>
                                          </p:val>
                                        </p:tav>
                                      </p:tavLst>
                                    </p:anim>
                                    <p:anim calcmode="lin" valueType="num">
                                      <p:cBhvr>
                                        <p:cTn id="17" dur="500" fill="hold"/>
                                        <p:tgtEl>
                                          <p:spTgt spid="107537"/>
                                        </p:tgtEl>
                                        <p:attrNameLst>
                                          <p:attrName>ppt_y</p:attrName>
                                        </p:attrNameLst>
                                      </p:cBhvr>
                                      <p:tavLst>
                                        <p:tav tm="0">
                                          <p:val>
                                            <p:fltVal val="0.5"/>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7579"/>
                                        </p:tgtEl>
                                        <p:attrNameLst>
                                          <p:attrName>style.visibility</p:attrName>
                                        </p:attrNameLst>
                                      </p:cBhvr>
                                      <p:to>
                                        <p:strVal val="visible"/>
                                      </p:to>
                                    </p:set>
                                    <p:animEffect transition="in" filter="fade">
                                      <p:cBhvr>
                                        <p:cTn id="22" dur="1000"/>
                                        <p:tgtEl>
                                          <p:spTgt spid="10757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7574"/>
                                        </p:tgtEl>
                                        <p:attrNameLst>
                                          <p:attrName>style.visibility</p:attrName>
                                        </p:attrNameLst>
                                      </p:cBhvr>
                                      <p:to>
                                        <p:strVal val="visible"/>
                                      </p:to>
                                    </p:set>
                                    <p:animEffect transition="in" filter="fade">
                                      <p:cBhvr>
                                        <p:cTn id="27" dur="1000"/>
                                        <p:tgtEl>
                                          <p:spTgt spid="10757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07575"/>
                                        </p:tgtEl>
                                        <p:attrNameLst>
                                          <p:attrName>style.visibility</p:attrName>
                                        </p:attrNameLst>
                                      </p:cBhvr>
                                      <p:to>
                                        <p:strVal val="visible"/>
                                      </p:to>
                                    </p:set>
                                    <p:animEffect transition="in" filter="fade">
                                      <p:cBhvr>
                                        <p:cTn id="32" dur="1000"/>
                                        <p:tgtEl>
                                          <p:spTgt spid="107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3130550" y="1377950"/>
            <a:ext cx="3035300" cy="1816100"/>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08547" name="Rectangle 3"/>
          <p:cNvSpPr>
            <a:spLocks noChangeArrowheads="1"/>
          </p:cNvSpPr>
          <p:nvPr/>
        </p:nvSpPr>
        <p:spPr bwMode="auto">
          <a:xfrm>
            <a:off x="3360738" y="1870075"/>
            <a:ext cx="1793760"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2800" dirty="0">
                <a:solidFill>
                  <a:schemeClr val="accent2"/>
                </a:solidFill>
                <a:latin typeface="Arial" panose="020B0604020202020204" pitchFamily="34" charset="0"/>
                <a:cs typeface="Arial" panose="020B0604020202020204" pitchFamily="34" charset="0"/>
              </a:rPr>
              <a:t>أريحا / عاي  </a:t>
            </a:r>
            <a:endParaRPr lang="en-US" sz="2800" dirty="0">
              <a:solidFill>
                <a:schemeClr val="accent2"/>
              </a:solidFill>
              <a:latin typeface="Arial" panose="020B0604020202020204" pitchFamily="34" charset="0"/>
              <a:cs typeface="Arial" panose="020B0604020202020204" pitchFamily="34" charset="0"/>
            </a:endParaRPr>
          </a:p>
        </p:txBody>
      </p:sp>
      <p:sp>
        <p:nvSpPr>
          <p:cNvPr id="86019" name="AutoShape 4"/>
          <p:cNvSpPr>
            <a:spLocks noChangeArrowheads="1"/>
          </p:cNvSpPr>
          <p:nvPr/>
        </p:nvSpPr>
        <p:spPr bwMode="auto">
          <a:xfrm>
            <a:off x="3124200" y="990600"/>
            <a:ext cx="1676400" cy="736600"/>
          </a:xfrm>
          <a:prstGeom prst="roundRect">
            <a:avLst>
              <a:gd name="adj" fmla="val 12495"/>
            </a:avLst>
          </a:prstGeom>
          <a:solidFill>
            <a:schemeClr val="tx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6020" name="Rectangle 5"/>
          <p:cNvSpPr>
            <a:spLocks noChangeArrowheads="1"/>
          </p:cNvSpPr>
          <p:nvPr/>
        </p:nvSpPr>
        <p:spPr bwMode="auto">
          <a:xfrm>
            <a:off x="2894013" y="931863"/>
            <a:ext cx="1152559"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2800" dirty="0">
                <a:solidFill>
                  <a:schemeClr val="accent2"/>
                </a:solidFill>
                <a:latin typeface="Arial" panose="020B0604020202020204" pitchFamily="34" charset="0"/>
                <a:cs typeface="Arial" panose="020B0604020202020204" pitchFamily="34" charset="0"/>
              </a:rPr>
              <a:t>يشوع   </a:t>
            </a:r>
            <a:endParaRPr lang="en-US" sz="2800" dirty="0">
              <a:solidFill>
                <a:schemeClr val="accent2"/>
              </a:solidFill>
              <a:latin typeface="Arial" panose="020B0604020202020204" pitchFamily="34" charset="0"/>
              <a:cs typeface="Arial" panose="020B0604020202020204" pitchFamily="34" charset="0"/>
            </a:endParaRPr>
          </a:p>
        </p:txBody>
      </p:sp>
      <p:sp>
        <p:nvSpPr>
          <p:cNvPr id="108550" name="Rectangle 6"/>
          <p:cNvSpPr>
            <a:spLocks noChangeArrowheads="1"/>
          </p:cNvSpPr>
          <p:nvPr/>
        </p:nvSpPr>
        <p:spPr bwMode="auto">
          <a:xfrm>
            <a:off x="843369" y="2482850"/>
            <a:ext cx="1721625" cy="13208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defRPr/>
            </a:pPr>
            <a:r>
              <a:rPr lang="en-US" sz="4000" b="0">
                <a:solidFill>
                  <a:schemeClr val="tx2"/>
                </a:solidFill>
                <a:latin typeface="Arial" panose="020B0604020202020204" pitchFamily="34" charset="0"/>
                <a:ea typeface="+mn-ea"/>
                <a:cs typeface="Arial" panose="020B0604020202020204" pitchFamily="34" charset="0"/>
              </a:rPr>
              <a:t>AJM</a:t>
            </a:r>
            <a:r>
              <a:rPr lang="en-US" sz="8000" b="0">
                <a:solidFill>
                  <a:srgbClr val="00FF00"/>
                </a:solidFill>
                <a:latin typeface="Arial" panose="020B0604020202020204" pitchFamily="34" charset="0"/>
                <a:ea typeface="+mn-ea"/>
                <a:cs typeface="Arial" panose="020B0604020202020204" pitchFamily="34" charset="0"/>
              </a:rPr>
              <a:t>J</a:t>
            </a:r>
          </a:p>
        </p:txBody>
      </p:sp>
      <p:sp>
        <p:nvSpPr>
          <p:cNvPr id="86022" name="Rectangle 7"/>
          <p:cNvSpPr>
            <a:spLocks noChangeArrowheads="1"/>
          </p:cNvSpPr>
          <p:nvPr/>
        </p:nvSpPr>
        <p:spPr bwMode="auto">
          <a:xfrm>
            <a:off x="6926263" y="5405438"/>
            <a:ext cx="118427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6023" name="Line 8"/>
          <p:cNvSpPr>
            <a:spLocks noChangeShapeType="1"/>
          </p:cNvSpPr>
          <p:nvPr/>
        </p:nvSpPr>
        <p:spPr bwMode="auto">
          <a:xfrm>
            <a:off x="3387725" y="2333625"/>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6024" name="Rectangle 9"/>
          <p:cNvSpPr>
            <a:spLocks noChangeArrowheads="1"/>
          </p:cNvSpPr>
          <p:nvPr/>
        </p:nvSpPr>
        <p:spPr bwMode="auto">
          <a:xfrm>
            <a:off x="3455988" y="2338388"/>
            <a:ext cx="24765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6025" name="Line 10"/>
          <p:cNvSpPr>
            <a:spLocks noChangeShapeType="1"/>
          </p:cNvSpPr>
          <p:nvPr/>
        </p:nvSpPr>
        <p:spPr bwMode="auto">
          <a:xfrm>
            <a:off x="3403600" y="2773363"/>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6026" name="Text Box 28"/>
          <p:cNvSpPr txBox="1">
            <a:spLocks noChangeArrowheads="1"/>
          </p:cNvSpPr>
          <p:nvPr/>
        </p:nvSpPr>
        <p:spPr bwMode="auto">
          <a:xfrm>
            <a:off x="533400" y="6483350"/>
            <a:ext cx="1993900" cy="70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pPr>
            <a:endParaRPr lang="en-US">
              <a:solidFill>
                <a:schemeClr val="tx1"/>
              </a:solidFill>
              <a:latin typeface="Arial" panose="020B0604020202020204" pitchFamily="34" charset="0"/>
              <a:cs typeface="Arial" panose="020B0604020202020204" pitchFamily="34" charset="0"/>
            </a:endParaRPr>
          </a:p>
          <a:p>
            <a:pPr>
              <a:spcBef>
                <a:spcPct val="50000"/>
              </a:spcBef>
            </a:pPr>
            <a:endParaRPr lang="en-US">
              <a:solidFill>
                <a:schemeClr val="tx1"/>
              </a:solidFill>
              <a:latin typeface="Arial" panose="020B0604020202020204" pitchFamily="34" charset="0"/>
              <a:cs typeface="Arial" panose="020B0604020202020204" pitchFamily="34" charset="0"/>
            </a:endParaRPr>
          </a:p>
        </p:txBody>
      </p:sp>
      <p:sp>
        <p:nvSpPr>
          <p:cNvPr id="108573" name="Text Box 29"/>
          <p:cNvSpPr txBox="1">
            <a:spLocks noChangeArrowheads="1"/>
          </p:cNvSpPr>
          <p:nvPr/>
        </p:nvSpPr>
        <p:spPr bwMode="auto">
          <a:xfrm>
            <a:off x="1779588" y="50800"/>
            <a:ext cx="1993900" cy="274638"/>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spcBef>
                <a:spcPct val="50000"/>
              </a:spcBef>
              <a:defRPr/>
            </a:pPr>
            <a:r>
              <a:rPr lang="ar-JO" sz="1200" dirty="0">
                <a:solidFill>
                  <a:schemeClr val="tx1"/>
                </a:solidFill>
                <a:latin typeface="Arial" panose="020B0604020202020204" pitchFamily="34" charset="0"/>
                <a:ea typeface="+mn-ea"/>
                <a:cs typeface="Arial" panose="020B0604020202020204" pitchFamily="34" charset="0"/>
              </a:rPr>
              <a:t>يشوع6-8</a:t>
            </a:r>
            <a:endParaRPr lang="en-US" sz="1200" dirty="0">
              <a:solidFill>
                <a:schemeClr val="tx1"/>
              </a:solidFill>
              <a:latin typeface="Arial" panose="020B0604020202020204" pitchFamily="34" charset="0"/>
              <a:ea typeface="+mn-ea"/>
              <a:cs typeface="Arial" panose="020B0604020202020204" pitchFamily="34" charset="0"/>
            </a:endParaRPr>
          </a:p>
        </p:txBody>
      </p:sp>
      <p:sp>
        <p:nvSpPr>
          <p:cNvPr id="86028" name="Freeform 30"/>
          <p:cNvSpPr>
            <a:spLocks/>
          </p:cNvSpPr>
          <p:nvPr/>
        </p:nvSpPr>
        <p:spPr bwMode="auto">
          <a:xfrm>
            <a:off x="8599488" y="3581400"/>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86029" name="Rectangle 31"/>
          <p:cNvSpPr>
            <a:spLocks noChangeArrowheads="1"/>
          </p:cNvSpPr>
          <p:nvPr/>
        </p:nvSpPr>
        <p:spPr bwMode="auto">
          <a:xfrm>
            <a:off x="8180388" y="3911600"/>
            <a:ext cx="3048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6030" name="Freeform 32"/>
          <p:cNvSpPr>
            <a:spLocks/>
          </p:cNvSpPr>
          <p:nvPr/>
        </p:nvSpPr>
        <p:spPr bwMode="auto">
          <a:xfrm>
            <a:off x="8594725" y="3541713"/>
            <a:ext cx="234950" cy="120650"/>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86031" name="AutoShape 33"/>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86032" name="Rectangle 34"/>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86033" name="Rectangle 35"/>
          <p:cNvSpPr>
            <a:spLocks noChangeArrowheads="1"/>
          </p:cNvSpPr>
          <p:nvPr/>
        </p:nvSpPr>
        <p:spPr bwMode="auto">
          <a:xfrm>
            <a:off x="8129588" y="3862388"/>
            <a:ext cx="514350" cy="190500"/>
          </a:xfrm>
          <a:prstGeom prst="rect">
            <a:avLst/>
          </a:prstGeom>
          <a:solidFill>
            <a:srgbClr val="FFFF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6034" name="AutoShape 36"/>
          <p:cNvSpPr>
            <a:spLocks noChangeArrowheads="1"/>
          </p:cNvSpPr>
          <p:nvPr/>
        </p:nvSpPr>
        <p:spPr bwMode="auto">
          <a:xfrm>
            <a:off x="8035925" y="3481388"/>
            <a:ext cx="711200" cy="290512"/>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6035" name="Line 37"/>
          <p:cNvSpPr>
            <a:spLocks noChangeShapeType="1"/>
          </p:cNvSpPr>
          <p:nvPr/>
        </p:nvSpPr>
        <p:spPr bwMode="auto">
          <a:xfrm>
            <a:off x="8050213" y="38258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6036" name="Line 38"/>
          <p:cNvSpPr>
            <a:spLocks noChangeShapeType="1"/>
          </p:cNvSpPr>
          <p:nvPr/>
        </p:nvSpPr>
        <p:spPr bwMode="auto">
          <a:xfrm>
            <a:off x="8050213" y="40163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6037" name="Rectangle 39"/>
          <p:cNvSpPr>
            <a:spLocks noChangeArrowheads="1"/>
          </p:cNvSpPr>
          <p:nvPr/>
        </p:nvSpPr>
        <p:spPr bwMode="auto">
          <a:xfrm>
            <a:off x="8053388" y="3429000"/>
            <a:ext cx="463267"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يشوع  </a:t>
            </a:r>
            <a:endParaRPr lang="en-US" sz="900" dirty="0">
              <a:solidFill>
                <a:srgbClr val="000000"/>
              </a:solidFill>
              <a:latin typeface="Arial" panose="020B0604020202020204" pitchFamily="34" charset="0"/>
              <a:cs typeface="Arial" panose="020B0604020202020204" pitchFamily="34" charset="0"/>
            </a:endParaRPr>
          </a:p>
        </p:txBody>
      </p:sp>
      <p:sp>
        <p:nvSpPr>
          <p:cNvPr id="86038" name="Rectangle 40"/>
          <p:cNvSpPr>
            <a:spLocks noChangeArrowheads="1"/>
          </p:cNvSpPr>
          <p:nvPr/>
        </p:nvSpPr>
        <p:spPr bwMode="auto">
          <a:xfrm>
            <a:off x="8118475" y="3644900"/>
            <a:ext cx="637994"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اريحا / عاي</a:t>
            </a:r>
            <a:endParaRPr lang="en-US" sz="900" dirty="0">
              <a:solidFill>
                <a:srgbClr val="000000"/>
              </a:solidFill>
              <a:latin typeface="Arial" panose="020B0604020202020204" pitchFamily="34" charset="0"/>
              <a:cs typeface="Arial" panose="020B0604020202020204" pitchFamily="34" charset="0"/>
            </a:endParaRPr>
          </a:p>
        </p:txBody>
      </p:sp>
      <p:sp>
        <p:nvSpPr>
          <p:cNvPr id="86039" name="Text Box 41"/>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sp>
        <p:nvSpPr>
          <p:cNvPr id="108589" name="Rectangle 45"/>
          <p:cNvSpPr>
            <a:spLocks noChangeArrowheads="1"/>
          </p:cNvSpPr>
          <p:nvPr/>
        </p:nvSpPr>
        <p:spPr bwMode="auto">
          <a:xfrm>
            <a:off x="8098485" y="6530102"/>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41</a:t>
            </a:r>
          </a:p>
        </p:txBody>
      </p:sp>
      <p:sp>
        <p:nvSpPr>
          <p:cNvPr id="86041" name="Text Box 46"/>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a:solidFill>
                  <a:schemeClr val="tx1"/>
                </a:solidFill>
                <a:latin typeface="Arial" panose="020B0604020202020204" pitchFamily="34" charset="0"/>
                <a:cs typeface="Arial" panose="020B0604020202020204" pitchFamily="34" charset="0"/>
              </a:rPr>
              <a:t>Handbook pg. 29-31</a:t>
            </a:r>
          </a:p>
        </p:txBody>
      </p:sp>
      <p:grpSp>
        <p:nvGrpSpPr>
          <p:cNvPr id="86042" name="Group 47"/>
          <p:cNvGrpSpPr>
            <a:grpSpLocks/>
          </p:cNvGrpSpPr>
          <p:nvPr/>
        </p:nvGrpSpPr>
        <p:grpSpPr bwMode="auto">
          <a:xfrm>
            <a:off x="519113" y="7938"/>
            <a:ext cx="939800" cy="1720850"/>
            <a:chOff x="327" y="5"/>
            <a:chExt cx="592" cy="1084"/>
          </a:xfrm>
        </p:grpSpPr>
        <p:sp>
          <p:nvSpPr>
            <p:cNvPr id="108592" name="Rectangle 48"/>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10600" b="0">
                  <a:solidFill>
                    <a:srgbClr val="FFFF00"/>
                  </a:solidFill>
                  <a:latin typeface="Arial" panose="020B0604020202020204" pitchFamily="34" charset="0"/>
                  <a:cs typeface="Arial" panose="020B0604020202020204" pitchFamily="34" charset="0"/>
                </a:rPr>
                <a:t>7</a:t>
              </a:r>
              <a:endParaRPr lang="en-US">
                <a:latin typeface="Arial" panose="020B0604020202020204" pitchFamily="34" charset="0"/>
                <a:cs typeface="Arial" panose="020B0604020202020204" pitchFamily="34" charset="0"/>
              </a:endParaRPr>
            </a:p>
          </p:txBody>
        </p:sp>
        <p:sp>
          <p:nvSpPr>
            <p:cNvPr id="108593" name="Line 49"/>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108594" name="Oval 50"/>
          <p:cNvSpPr>
            <a:spLocks noChangeArrowheads="1"/>
          </p:cNvSpPr>
          <p:nvPr/>
        </p:nvSpPr>
        <p:spPr bwMode="auto">
          <a:xfrm>
            <a:off x="3130550" y="1751013"/>
            <a:ext cx="2928938" cy="776287"/>
          </a:xfrm>
          <a:prstGeom prst="ellipse">
            <a:avLst/>
          </a:prstGeom>
          <a:noFill/>
          <a:ln w="76200">
            <a:solidFill>
              <a:srgbClr val="FF0000"/>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withEffect">
                                  <p:stCondLst>
                                    <p:cond delay="0"/>
                                  </p:stCondLst>
                                  <p:childTnLst>
                                    <p:set>
                                      <p:cBhvr>
                                        <p:cTn id="6" dur="1" fill="hold">
                                          <p:stCondLst>
                                            <p:cond delay="0"/>
                                          </p:stCondLst>
                                        </p:cTn>
                                        <p:tgtEl>
                                          <p:spTgt spid="108547"/>
                                        </p:tgtEl>
                                        <p:attrNameLst>
                                          <p:attrName>style.visibility</p:attrName>
                                        </p:attrNameLst>
                                      </p:cBhvr>
                                      <p:to>
                                        <p:strVal val="visible"/>
                                      </p:to>
                                    </p:set>
                                    <p:anim calcmode="lin" valueType="num">
                                      <p:cBhvr>
                                        <p:cTn id="7" dur="500" fill="hold"/>
                                        <p:tgtEl>
                                          <p:spTgt spid="108547"/>
                                        </p:tgtEl>
                                        <p:attrNameLst>
                                          <p:attrName>ppt_x</p:attrName>
                                        </p:attrNameLst>
                                      </p:cBhvr>
                                      <p:tavLst>
                                        <p:tav tm="0">
                                          <p:val>
                                            <p:strVal val="#ppt_x-#ppt_w/2"/>
                                          </p:val>
                                        </p:tav>
                                        <p:tav tm="100000">
                                          <p:val>
                                            <p:strVal val="#ppt_x"/>
                                          </p:val>
                                        </p:tav>
                                      </p:tavLst>
                                    </p:anim>
                                    <p:anim calcmode="lin" valueType="num">
                                      <p:cBhvr>
                                        <p:cTn id="8" dur="500" fill="hold"/>
                                        <p:tgtEl>
                                          <p:spTgt spid="108547"/>
                                        </p:tgtEl>
                                        <p:attrNameLst>
                                          <p:attrName>ppt_y</p:attrName>
                                        </p:attrNameLst>
                                      </p:cBhvr>
                                      <p:tavLst>
                                        <p:tav tm="0">
                                          <p:val>
                                            <p:strVal val="#ppt_y"/>
                                          </p:val>
                                        </p:tav>
                                        <p:tav tm="100000">
                                          <p:val>
                                            <p:strVal val="#ppt_y"/>
                                          </p:val>
                                        </p:tav>
                                      </p:tavLst>
                                    </p:anim>
                                    <p:anim calcmode="lin" valueType="num">
                                      <p:cBhvr>
                                        <p:cTn id="9" dur="500" fill="hold"/>
                                        <p:tgtEl>
                                          <p:spTgt spid="108547"/>
                                        </p:tgtEl>
                                        <p:attrNameLst>
                                          <p:attrName>ppt_w</p:attrName>
                                        </p:attrNameLst>
                                      </p:cBhvr>
                                      <p:tavLst>
                                        <p:tav tm="0">
                                          <p:val>
                                            <p:fltVal val="0"/>
                                          </p:val>
                                        </p:tav>
                                        <p:tav tm="100000">
                                          <p:val>
                                            <p:strVal val="#ppt_w"/>
                                          </p:val>
                                        </p:tav>
                                      </p:tavLst>
                                    </p:anim>
                                    <p:anim calcmode="lin" valueType="num">
                                      <p:cBhvr>
                                        <p:cTn id="10" dur="500" fill="hold"/>
                                        <p:tgtEl>
                                          <p:spTgt spid="108547"/>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8594"/>
                                        </p:tgtEl>
                                        <p:attrNameLst>
                                          <p:attrName>style.visibility</p:attrName>
                                        </p:attrNameLst>
                                      </p:cBhvr>
                                      <p:to>
                                        <p:strVal val="visible"/>
                                      </p:to>
                                    </p:set>
                                    <p:animEffect transition="in" filter="fade">
                                      <p:cBhvr>
                                        <p:cTn id="14" dur="500"/>
                                        <p:tgtEl>
                                          <p:spTgt spid="108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autoUpdateAnimBg="0"/>
      <p:bldP spid="10859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2"/>
          <p:cNvSpPr txBox="1">
            <a:spLocks noChangeArrowheads="1"/>
          </p:cNvSpPr>
          <p:nvPr/>
        </p:nvSpPr>
        <p:spPr bwMode="auto">
          <a:xfrm>
            <a:off x="8658225" y="640397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endParaRPr lang="en-US" sz="2000" b="0">
              <a:solidFill>
                <a:srgbClr val="FFFFFF"/>
              </a:solidFill>
              <a:latin typeface="Arial" panose="020B0604020202020204" pitchFamily="34" charset="0"/>
              <a:cs typeface="Arial" panose="020B0604020202020204" pitchFamily="34" charset="0"/>
            </a:endParaRPr>
          </a:p>
        </p:txBody>
      </p:sp>
      <p:sp>
        <p:nvSpPr>
          <p:cNvPr id="651267" name="Rectangle 3"/>
          <p:cNvSpPr>
            <a:spLocks noChangeArrowheads="1"/>
          </p:cNvSpPr>
          <p:nvPr/>
        </p:nvSpPr>
        <p:spPr bwMode="auto">
          <a:xfrm>
            <a:off x="8098485" y="6533277"/>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42</a:t>
            </a:r>
          </a:p>
        </p:txBody>
      </p:sp>
      <p:sp>
        <p:nvSpPr>
          <p:cNvPr id="88067" name="Text Box 4"/>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a:solidFill>
                  <a:schemeClr val="tx1"/>
                </a:solidFill>
                <a:latin typeface="Arial" panose="020B0604020202020204" pitchFamily="34" charset="0"/>
                <a:cs typeface="Arial" panose="020B0604020202020204" pitchFamily="34" charset="0"/>
              </a:rPr>
              <a:t>Handbook pg. 26-29</a:t>
            </a:r>
          </a:p>
        </p:txBody>
      </p:sp>
      <p:pic>
        <p:nvPicPr>
          <p:cNvPr id="88068" name="Picture 5" descr="Jericho area aerial from northwest, tb q010703"/>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a:ext>
            </a:extLst>
          </a:blip>
          <a:srcRect/>
          <a:stretch>
            <a:fillRect/>
          </a:stretch>
        </p:blipFill>
        <p:spPr bwMode="auto">
          <a:xfrm>
            <a:off x="590550" y="550863"/>
            <a:ext cx="7958138" cy="574357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651270" name="Text Box 6"/>
          <p:cNvSpPr txBox="1">
            <a:spLocks noChangeArrowheads="1"/>
          </p:cNvSpPr>
          <p:nvPr/>
        </p:nvSpPr>
        <p:spPr bwMode="auto">
          <a:xfrm>
            <a:off x="3117850" y="4287838"/>
            <a:ext cx="3681413" cy="457200"/>
          </a:xfrm>
          <a:prstGeom prst="rect">
            <a:avLst/>
          </a:prstGeom>
          <a:noFill/>
          <a:ln w="12700">
            <a:noFill/>
            <a:miter lim="800000"/>
            <a:headEnd/>
            <a:tailEnd/>
          </a:ln>
          <a:effectLst>
            <a:outerShdw blurRad="63500" dist="46662" dir="3284183" algn="ctr" rotWithShape="0">
              <a:schemeClr val="bg2">
                <a:alpha val="74998"/>
              </a:schemeClr>
            </a:outerShdw>
          </a:effectLst>
        </p:spPr>
        <p:txBody>
          <a:bodyPr>
            <a:spAutoFit/>
          </a:bodyPr>
          <a:lstStyle/>
          <a:p>
            <a:pPr algn="ctr">
              <a:spcBef>
                <a:spcPct val="50000"/>
              </a:spcBef>
              <a:defRPr/>
            </a:pPr>
            <a:r>
              <a:rPr lang="ar-JO" sz="2400" dirty="0">
                <a:solidFill>
                  <a:schemeClr val="tx2"/>
                </a:solidFill>
                <a:latin typeface="Arial" panose="020B0604020202020204" pitchFamily="34" charset="0"/>
                <a:ea typeface="+mn-ea"/>
                <a:cs typeface="Arial" panose="020B0604020202020204" pitchFamily="34" charset="0"/>
              </a:rPr>
              <a:t>أريحا القديمة</a:t>
            </a:r>
            <a:endParaRPr lang="en-US" sz="2400" dirty="0">
              <a:solidFill>
                <a:schemeClr val="tx2"/>
              </a:solidFill>
              <a:latin typeface="Arial" panose="020B0604020202020204" pitchFamily="34" charset="0"/>
              <a:ea typeface="+mn-ea"/>
              <a:cs typeface="Arial" panose="020B0604020202020204" pitchFamily="34" charset="0"/>
            </a:endParaRPr>
          </a:p>
        </p:txBody>
      </p:sp>
      <p:sp>
        <p:nvSpPr>
          <p:cNvPr id="651271" name="Text Box 7"/>
          <p:cNvSpPr txBox="1">
            <a:spLocks noChangeArrowheads="1"/>
          </p:cNvSpPr>
          <p:nvPr/>
        </p:nvSpPr>
        <p:spPr bwMode="auto">
          <a:xfrm>
            <a:off x="5000625" y="1074738"/>
            <a:ext cx="3421063" cy="457200"/>
          </a:xfrm>
          <a:prstGeom prst="rect">
            <a:avLst/>
          </a:prstGeom>
          <a:noFill/>
          <a:ln w="12700">
            <a:noFill/>
            <a:miter lim="800000"/>
            <a:headEnd/>
            <a:tailEnd/>
          </a:ln>
          <a:effectLst>
            <a:outerShdw blurRad="63500" dist="46662" dir="3284183" algn="ctr" rotWithShape="0">
              <a:schemeClr val="bg2">
                <a:alpha val="74998"/>
              </a:schemeClr>
            </a:outerShdw>
          </a:effectLst>
        </p:spPr>
        <p:txBody>
          <a:bodyPr>
            <a:spAutoFit/>
          </a:bodyPr>
          <a:lstStyle/>
          <a:p>
            <a:pPr algn="ctr">
              <a:spcBef>
                <a:spcPct val="50000"/>
              </a:spcBef>
              <a:defRPr/>
            </a:pPr>
            <a:r>
              <a:rPr lang="ar-JO" sz="2400" dirty="0">
                <a:solidFill>
                  <a:schemeClr val="accent1"/>
                </a:solidFill>
                <a:latin typeface="Arial" panose="020B0604020202020204" pitchFamily="34" charset="0"/>
                <a:ea typeface="+mn-ea"/>
                <a:cs typeface="Arial" panose="020B0604020202020204" pitchFamily="34" charset="0"/>
              </a:rPr>
              <a:t>البحر الميت</a:t>
            </a:r>
            <a:endParaRPr lang="en-US" sz="2400" dirty="0">
              <a:solidFill>
                <a:schemeClr val="accent1"/>
              </a:solidFill>
              <a:latin typeface="Arial" panose="020B0604020202020204" pitchFamily="34" charset="0"/>
              <a:ea typeface="+mn-ea"/>
              <a:cs typeface="Arial" panose="020B0604020202020204" pitchFamily="34" charset="0"/>
            </a:endParaRPr>
          </a:p>
        </p:txBody>
      </p:sp>
      <p:sp>
        <p:nvSpPr>
          <p:cNvPr id="651272" name="Text Box 8"/>
          <p:cNvSpPr txBox="1">
            <a:spLocks noChangeArrowheads="1"/>
          </p:cNvSpPr>
          <p:nvPr/>
        </p:nvSpPr>
        <p:spPr bwMode="auto">
          <a:xfrm>
            <a:off x="1446213" y="1490663"/>
            <a:ext cx="3421062" cy="457200"/>
          </a:xfrm>
          <a:prstGeom prst="rect">
            <a:avLst/>
          </a:prstGeom>
          <a:noFill/>
          <a:ln w="12700">
            <a:noFill/>
            <a:miter lim="800000"/>
            <a:headEnd/>
            <a:tailEnd/>
          </a:ln>
          <a:effectLst>
            <a:outerShdw blurRad="63500" dist="46662" dir="3284183" algn="ctr" rotWithShape="0">
              <a:schemeClr val="bg2">
                <a:alpha val="74998"/>
              </a:schemeClr>
            </a:outerShdw>
          </a:effectLst>
        </p:spPr>
        <p:txBody>
          <a:bodyPr>
            <a:spAutoFit/>
          </a:bodyPr>
          <a:lstStyle/>
          <a:p>
            <a:pPr>
              <a:spcBef>
                <a:spcPct val="50000"/>
              </a:spcBef>
              <a:defRPr/>
            </a:pPr>
            <a:r>
              <a:rPr lang="ar-JO" sz="2400" dirty="0">
                <a:solidFill>
                  <a:schemeClr val="accent1"/>
                </a:solidFill>
                <a:latin typeface="Arial" panose="020B0604020202020204" pitchFamily="34" charset="0"/>
                <a:ea typeface="+mn-ea"/>
                <a:cs typeface="Arial" panose="020B0604020202020204" pitchFamily="34" charset="0"/>
              </a:rPr>
              <a:t>نهر الأردن </a:t>
            </a:r>
            <a:endParaRPr lang="en-US" sz="2400" dirty="0">
              <a:solidFill>
                <a:schemeClr val="accent1"/>
              </a:solidFill>
              <a:latin typeface="Arial" panose="020B0604020202020204" pitchFamily="34" charset="0"/>
              <a:ea typeface="+mn-ea"/>
              <a:cs typeface="Arial" panose="020B0604020202020204" pitchFamily="34" charset="0"/>
            </a:endParaRPr>
          </a:p>
        </p:txBody>
      </p:sp>
      <p:sp>
        <p:nvSpPr>
          <p:cNvPr id="651273" name="Arc 9"/>
          <p:cNvSpPr>
            <a:spLocks/>
          </p:cNvSpPr>
          <p:nvPr/>
        </p:nvSpPr>
        <p:spPr bwMode="auto">
          <a:xfrm flipH="1" flipV="1">
            <a:off x="1135063" y="1693863"/>
            <a:ext cx="4230687" cy="2071687"/>
          </a:xfrm>
          <a:custGeom>
            <a:avLst/>
            <a:gdLst>
              <a:gd name="G0" fmla="+- 96 0 0"/>
              <a:gd name="G1" fmla="+- 21600 0 0"/>
              <a:gd name="G2" fmla="+- 21600 0 0"/>
              <a:gd name="T0" fmla="*/ 0 w 21696"/>
              <a:gd name="T1" fmla="*/ 1 h 21600"/>
              <a:gd name="T2" fmla="*/ 21696 w 21696"/>
              <a:gd name="T3" fmla="*/ 21600 h 21600"/>
              <a:gd name="T4" fmla="*/ 96 w 21696"/>
              <a:gd name="T5" fmla="*/ 21600 h 21600"/>
            </a:gdLst>
            <a:ahLst/>
            <a:cxnLst>
              <a:cxn ang="0">
                <a:pos x="T0" y="T1"/>
              </a:cxn>
              <a:cxn ang="0">
                <a:pos x="T2" y="T3"/>
              </a:cxn>
              <a:cxn ang="0">
                <a:pos x="T4" y="T5"/>
              </a:cxn>
            </a:cxnLst>
            <a:rect l="0" t="0" r="r" b="b"/>
            <a:pathLst>
              <a:path w="21696" h="21600" fill="none" extrusionOk="0">
                <a:moveTo>
                  <a:pt x="-1" y="0"/>
                </a:moveTo>
                <a:cubicBezTo>
                  <a:pt x="31" y="0"/>
                  <a:pt x="63" y="-1"/>
                  <a:pt x="96" y="-1"/>
                </a:cubicBezTo>
                <a:cubicBezTo>
                  <a:pt x="12025" y="-1"/>
                  <a:pt x="21696" y="9670"/>
                  <a:pt x="21696" y="21600"/>
                </a:cubicBezTo>
              </a:path>
              <a:path w="21696" h="21600" stroke="0" extrusionOk="0">
                <a:moveTo>
                  <a:pt x="-1" y="0"/>
                </a:moveTo>
                <a:cubicBezTo>
                  <a:pt x="31" y="0"/>
                  <a:pt x="63" y="-1"/>
                  <a:pt x="96" y="-1"/>
                </a:cubicBezTo>
                <a:cubicBezTo>
                  <a:pt x="12025" y="-1"/>
                  <a:pt x="21696" y="9670"/>
                  <a:pt x="21696" y="21600"/>
                </a:cubicBezTo>
                <a:lnTo>
                  <a:pt x="96" y="21600"/>
                </a:lnTo>
                <a:close/>
              </a:path>
            </a:pathLst>
          </a:custGeom>
          <a:noFill/>
          <a:ln w="57150">
            <a:solidFill>
              <a:srgbClr val="BAFFFE"/>
            </a:solidFill>
            <a:round/>
            <a:headEnd type="stealth" w="med" len="med"/>
            <a:tailEnd/>
          </a:ln>
          <a:effectLst>
            <a:outerShdw blurRad="63500" dist="63500" dir="2212194"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651274" name="Arc 10"/>
          <p:cNvSpPr>
            <a:spLocks/>
          </p:cNvSpPr>
          <p:nvPr/>
        </p:nvSpPr>
        <p:spPr bwMode="auto">
          <a:xfrm flipH="1" flipV="1">
            <a:off x="865188" y="1693863"/>
            <a:ext cx="3808412" cy="2527300"/>
          </a:xfrm>
          <a:custGeom>
            <a:avLst/>
            <a:gdLst>
              <a:gd name="G0" fmla="+- 0 0 0"/>
              <a:gd name="G1" fmla="+- 21593 0 0"/>
              <a:gd name="G2" fmla="+- 21600 0 0"/>
              <a:gd name="T0" fmla="*/ 513 w 21600"/>
              <a:gd name="T1" fmla="*/ 0 h 21593"/>
              <a:gd name="T2" fmla="*/ 21600 w 21600"/>
              <a:gd name="T3" fmla="*/ 21593 h 21593"/>
              <a:gd name="T4" fmla="*/ 0 w 21600"/>
              <a:gd name="T5" fmla="*/ 21593 h 21593"/>
            </a:gdLst>
            <a:ahLst/>
            <a:cxnLst>
              <a:cxn ang="0">
                <a:pos x="T0" y="T1"/>
              </a:cxn>
              <a:cxn ang="0">
                <a:pos x="T2" y="T3"/>
              </a:cxn>
              <a:cxn ang="0">
                <a:pos x="T4" y="T5"/>
              </a:cxn>
            </a:cxnLst>
            <a:rect l="0" t="0" r="r" b="b"/>
            <a:pathLst>
              <a:path w="21600" h="21593" fill="none" extrusionOk="0">
                <a:moveTo>
                  <a:pt x="513" y="-1"/>
                </a:moveTo>
                <a:cubicBezTo>
                  <a:pt x="12239" y="277"/>
                  <a:pt x="21600" y="9863"/>
                  <a:pt x="21600" y="21593"/>
                </a:cubicBezTo>
              </a:path>
              <a:path w="21600" h="21593" stroke="0" extrusionOk="0">
                <a:moveTo>
                  <a:pt x="513" y="-1"/>
                </a:moveTo>
                <a:cubicBezTo>
                  <a:pt x="12239" y="277"/>
                  <a:pt x="21600" y="9863"/>
                  <a:pt x="21600" y="21593"/>
                </a:cubicBezTo>
                <a:lnTo>
                  <a:pt x="0" y="21593"/>
                </a:lnTo>
                <a:close/>
              </a:path>
            </a:pathLst>
          </a:custGeom>
          <a:noFill/>
          <a:ln w="57150">
            <a:solidFill>
              <a:srgbClr val="BAFFFE"/>
            </a:solidFill>
            <a:round/>
            <a:headEnd type="stealth" w="med" len="med"/>
            <a:tailEnd/>
          </a:ln>
          <a:effectLst>
            <a:outerShdw blurRad="63500" dist="63500" dir="2212194"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651275" name="Arc 11"/>
          <p:cNvSpPr>
            <a:spLocks/>
          </p:cNvSpPr>
          <p:nvPr/>
        </p:nvSpPr>
        <p:spPr bwMode="auto">
          <a:xfrm flipH="1" flipV="1">
            <a:off x="622300" y="1685925"/>
            <a:ext cx="2571750" cy="2841625"/>
          </a:xfrm>
          <a:custGeom>
            <a:avLst/>
            <a:gdLst>
              <a:gd name="G0" fmla="+- 0 0 0"/>
              <a:gd name="G1" fmla="+- 21593 0 0"/>
              <a:gd name="G2" fmla="+- 21600 0 0"/>
              <a:gd name="T0" fmla="*/ 513 w 21600"/>
              <a:gd name="T1" fmla="*/ 0 h 21593"/>
              <a:gd name="T2" fmla="*/ 21600 w 21600"/>
              <a:gd name="T3" fmla="*/ 21593 h 21593"/>
              <a:gd name="T4" fmla="*/ 0 w 21600"/>
              <a:gd name="T5" fmla="*/ 21593 h 21593"/>
            </a:gdLst>
            <a:ahLst/>
            <a:cxnLst>
              <a:cxn ang="0">
                <a:pos x="T0" y="T1"/>
              </a:cxn>
              <a:cxn ang="0">
                <a:pos x="T2" y="T3"/>
              </a:cxn>
              <a:cxn ang="0">
                <a:pos x="T4" y="T5"/>
              </a:cxn>
            </a:cxnLst>
            <a:rect l="0" t="0" r="r" b="b"/>
            <a:pathLst>
              <a:path w="21600" h="21593" fill="none" extrusionOk="0">
                <a:moveTo>
                  <a:pt x="513" y="-1"/>
                </a:moveTo>
                <a:cubicBezTo>
                  <a:pt x="12239" y="277"/>
                  <a:pt x="21600" y="9863"/>
                  <a:pt x="21600" y="21593"/>
                </a:cubicBezTo>
              </a:path>
              <a:path w="21600" h="21593" stroke="0" extrusionOk="0">
                <a:moveTo>
                  <a:pt x="513" y="-1"/>
                </a:moveTo>
                <a:cubicBezTo>
                  <a:pt x="12239" y="277"/>
                  <a:pt x="21600" y="9863"/>
                  <a:pt x="21600" y="21593"/>
                </a:cubicBezTo>
                <a:lnTo>
                  <a:pt x="0" y="21593"/>
                </a:lnTo>
                <a:close/>
              </a:path>
            </a:pathLst>
          </a:custGeom>
          <a:noFill/>
          <a:ln w="57150">
            <a:solidFill>
              <a:srgbClr val="BAFFFE"/>
            </a:solidFill>
            <a:round/>
            <a:headEnd type="stealth" w="med" len="med"/>
            <a:tailEnd/>
          </a:ln>
          <a:effectLst>
            <a:outerShdw blurRad="63500" dist="63500" dir="2212194"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88075" name="Text Box 12"/>
          <p:cNvSpPr txBox="1">
            <a:spLocks noChangeArrowheads="1"/>
          </p:cNvSpPr>
          <p:nvPr/>
        </p:nvSpPr>
        <p:spPr bwMode="auto">
          <a:xfrm>
            <a:off x="7680325" y="63373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endParaRPr lang="en-US" sz="2000" b="0">
              <a:solidFill>
                <a:srgbClr val="FFFFFF"/>
              </a:solidFill>
              <a:latin typeface="Arial" panose="020B0604020202020204" pitchFamily="34" charset="0"/>
              <a:cs typeface="Arial" panose="020B0604020202020204" pitchFamily="34" charset="0"/>
            </a:endParaRPr>
          </a:p>
        </p:txBody>
      </p:sp>
      <p:sp>
        <p:nvSpPr>
          <p:cNvPr id="651303" name="Rectangle 39"/>
          <p:cNvSpPr>
            <a:spLocks noChangeArrowheads="1"/>
          </p:cNvSpPr>
          <p:nvPr/>
        </p:nvSpPr>
        <p:spPr bwMode="auto">
          <a:xfrm>
            <a:off x="2534961" y="5167313"/>
            <a:ext cx="4128053" cy="46166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spAutoFit/>
          </a:bodyPr>
          <a:lstStyle/>
          <a:p>
            <a:pPr algn="ctr">
              <a:defRPr/>
            </a:pPr>
            <a:r>
              <a:rPr lang="ar-JO" sz="2400" dirty="0">
                <a:solidFill>
                  <a:srgbClr val="FFEA18"/>
                </a:solidFill>
                <a:latin typeface="Arial" panose="020B0604020202020204" pitchFamily="34" charset="0"/>
                <a:ea typeface="+mn-ea"/>
                <a:cs typeface="Arial" panose="020B0604020202020204" pitchFamily="34" charset="0"/>
              </a:rPr>
              <a:t>من أريحا ...النظر شرقا عبر نهر الأردن</a:t>
            </a:r>
            <a:endParaRPr lang="en-US" sz="2400" dirty="0">
              <a:solidFill>
                <a:srgbClr val="FFEA18"/>
              </a:solidFill>
              <a:latin typeface="Arial" panose="020B0604020202020204" pitchFamily="34" charset="0"/>
              <a:ea typeface="+mn-ea"/>
              <a:cs typeface="Arial" panose="020B0604020202020204" pitchFamily="34" charset="0"/>
            </a:endParaRPr>
          </a:p>
        </p:txBody>
      </p:sp>
      <p:sp>
        <p:nvSpPr>
          <p:cNvPr id="651304" name="Text Box 40"/>
          <p:cNvSpPr txBox="1">
            <a:spLocks noChangeArrowheads="1"/>
          </p:cNvSpPr>
          <p:nvPr/>
        </p:nvSpPr>
        <p:spPr bwMode="auto">
          <a:xfrm>
            <a:off x="2424113" y="2979738"/>
            <a:ext cx="3681412" cy="457200"/>
          </a:xfrm>
          <a:prstGeom prst="rect">
            <a:avLst/>
          </a:prstGeom>
          <a:noFill/>
          <a:ln w="12700">
            <a:noFill/>
            <a:miter lim="800000"/>
            <a:headEnd/>
            <a:tailEnd/>
          </a:ln>
          <a:effectLst>
            <a:outerShdw blurRad="63500" dist="46662" dir="3284183" algn="ctr" rotWithShape="0">
              <a:schemeClr val="bg2">
                <a:alpha val="74998"/>
              </a:schemeClr>
            </a:outerShdw>
          </a:effectLst>
        </p:spPr>
        <p:txBody>
          <a:bodyPr>
            <a:spAutoFit/>
          </a:bodyPr>
          <a:lstStyle/>
          <a:p>
            <a:pPr algn="ctr">
              <a:spcBef>
                <a:spcPct val="50000"/>
              </a:spcBef>
              <a:defRPr/>
            </a:pPr>
            <a:r>
              <a:rPr lang="ar-JO" sz="2400" dirty="0">
                <a:solidFill>
                  <a:schemeClr val="tx2"/>
                </a:solidFill>
                <a:latin typeface="Arial" panose="020B0604020202020204" pitchFamily="34" charset="0"/>
                <a:ea typeface="+mn-ea"/>
                <a:cs typeface="Arial" panose="020B0604020202020204" pitchFamily="34" charset="0"/>
              </a:rPr>
              <a:t>أريحا المعاصرة</a:t>
            </a:r>
            <a:endParaRPr lang="en-US" sz="2400" dirty="0">
              <a:solidFill>
                <a:schemeClr val="tx2"/>
              </a:solidFill>
              <a:latin typeface="Arial" panose="020B0604020202020204" pitchFamily="34" charset="0"/>
              <a:ea typeface="+mn-ea"/>
              <a:cs typeface="Arial" panose="020B0604020202020204" pitchFamily="34" charset="0"/>
            </a:endParaRPr>
          </a:p>
        </p:txBody>
      </p:sp>
      <p:sp>
        <p:nvSpPr>
          <p:cNvPr id="88078" name="Freeform 41"/>
          <p:cNvSpPr>
            <a:spLocks/>
          </p:cNvSpPr>
          <p:nvPr/>
        </p:nvSpPr>
        <p:spPr bwMode="auto">
          <a:xfrm>
            <a:off x="8599488" y="3581400"/>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88079" name="Rectangle 42"/>
          <p:cNvSpPr>
            <a:spLocks noChangeArrowheads="1"/>
          </p:cNvSpPr>
          <p:nvPr/>
        </p:nvSpPr>
        <p:spPr bwMode="auto">
          <a:xfrm>
            <a:off x="8180388" y="3911600"/>
            <a:ext cx="3048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8080" name="Freeform 43"/>
          <p:cNvSpPr>
            <a:spLocks/>
          </p:cNvSpPr>
          <p:nvPr/>
        </p:nvSpPr>
        <p:spPr bwMode="auto">
          <a:xfrm>
            <a:off x="8594725" y="3541713"/>
            <a:ext cx="234950" cy="120650"/>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88081" name="AutoShape 44"/>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88082" name="Rectangle 45"/>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88083" name="Rectangle 46"/>
          <p:cNvSpPr>
            <a:spLocks noChangeArrowheads="1"/>
          </p:cNvSpPr>
          <p:nvPr/>
        </p:nvSpPr>
        <p:spPr bwMode="auto">
          <a:xfrm>
            <a:off x="8129588" y="3862388"/>
            <a:ext cx="514350" cy="190500"/>
          </a:xfrm>
          <a:prstGeom prst="rect">
            <a:avLst/>
          </a:prstGeom>
          <a:solidFill>
            <a:srgbClr val="FFFF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8084" name="AutoShape 47"/>
          <p:cNvSpPr>
            <a:spLocks noChangeArrowheads="1"/>
          </p:cNvSpPr>
          <p:nvPr/>
        </p:nvSpPr>
        <p:spPr bwMode="auto">
          <a:xfrm>
            <a:off x="8035925" y="3481388"/>
            <a:ext cx="711200" cy="290512"/>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8085" name="Line 48"/>
          <p:cNvSpPr>
            <a:spLocks noChangeShapeType="1"/>
          </p:cNvSpPr>
          <p:nvPr/>
        </p:nvSpPr>
        <p:spPr bwMode="auto">
          <a:xfrm>
            <a:off x="8050213" y="38258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8086" name="Line 49"/>
          <p:cNvSpPr>
            <a:spLocks noChangeShapeType="1"/>
          </p:cNvSpPr>
          <p:nvPr/>
        </p:nvSpPr>
        <p:spPr bwMode="auto">
          <a:xfrm>
            <a:off x="8050213" y="40163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8087" name="Rectangle 50"/>
          <p:cNvSpPr>
            <a:spLocks noChangeArrowheads="1"/>
          </p:cNvSpPr>
          <p:nvPr/>
        </p:nvSpPr>
        <p:spPr bwMode="auto">
          <a:xfrm>
            <a:off x="8053388" y="3429000"/>
            <a:ext cx="399147"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يشوع</a:t>
            </a:r>
            <a:endParaRPr lang="en-US" sz="900" dirty="0">
              <a:solidFill>
                <a:srgbClr val="000000"/>
              </a:solidFill>
              <a:latin typeface="Arial" panose="020B0604020202020204" pitchFamily="34" charset="0"/>
              <a:cs typeface="Arial" panose="020B0604020202020204" pitchFamily="34" charset="0"/>
            </a:endParaRPr>
          </a:p>
        </p:txBody>
      </p:sp>
      <p:sp>
        <p:nvSpPr>
          <p:cNvPr id="88088" name="Rectangle 51"/>
          <p:cNvSpPr>
            <a:spLocks noChangeArrowheads="1"/>
          </p:cNvSpPr>
          <p:nvPr/>
        </p:nvSpPr>
        <p:spPr bwMode="auto">
          <a:xfrm>
            <a:off x="8118475" y="3644900"/>
            <a:ext cx="637994"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اريحا / عاي</a:t>
            </a:r>
            <a:endParaRPr lang="en-US" sz="900"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651275"/>
                                        </p:tgtEl>
                                        <p:attrNameLst>
                                          <p:attrName>style.visibility</p:attrName>
                                        </p:attrNameLst>
                                      </p:cBhvr>
                                      <p:to>
                                        <p:strVal val="visible"/>
                                      </p:to>
                                    </p:set>
                                    <p:animEffect transition="in" filter="wipe(up)">
                                      <p:cBhvr>
                                        <p:cTn id="7" dur="3000"/>
                                        <p:tgtEl>
                                          <p:spTgt spid="651275"/>
                                        </p:tgtEl>
                                      </p:cBhvr>
                                    </p:animEffect>
                                  </p:childTnLst>
                                </p:cTn>
                              </p:par>
                              <p:par>
                                <p:cTn id="8" presetID="22" presetClass="entr" presetSubtype="1" fill="hold" nodeType="withEffect">
                                  <p:stCondLst>
                                    <p:cond delay="0"/>
                                  </p:stCondLst>
                                  <p:childTnLst>
                                    <p:set>
                                      <p:cBhvr>
                                        <p:cTn id="9" dur="1" fill="hold">
                                          <p:stCondLst>
                                            <p:cond delay="0"/>
                                          </p:stCondLst>
                                        </p:cTn>
                                        <p:tgtEl>
                                          <p:spTgt spid="651274"/>
                                        </p:tgtEl>
                                        <p:attrNameLst>
                                          <p:attrName>style.visibility</p:attrName>
                                        </p:attrNameLst>
                                      </p:cBhvr>
                                      <p:to>
                                        <p:strVal val="visible"/>
                                      </p:to>
                                    </p:set>
                                    <p:animEffect transition="in" filter="wipe(up)">
                                      <p:cBhvr>
                                        <p:cTn id="10" dur="3000"/>
                                        <p:tgtEl>
                                          <p:spTgt spid="651274"/>
                                        </p:tgtEl>
                                      </p:cBhvr>
                                    </p:animEffect>
                                  </p:childTnLst>
                                </p:cTn>
                              </p:par>
                              <p:par>
                                <p:cTn id="11" presetID="22" presetClass="entr" presetSubtype="1" fill="hold" nodeType="withEffect">
                                  <p:stCondLst>
                                    <p:cond delay="0"/>
                                  </p:stCondLst>
                                  <p:childTnLst>
                                    <p:set>
                                      <p:cBhvr>
                                        <p:cTn id="12" dur="1" fill="hold">
                                          <p:stCondLst>
                                            <p:cond delay="0"/>
                                          </p:stCondLst>
                                        </p:cTn>
                                        <p:tgtEl>
                                          <p:spTgt spid="651273"/>
                                        </p:tgtEl>
                                        <p:attrNameLst>
                                          <p:attrName>style.visibility</p:attrName>
                                        </p:attrNameLst>
                                      </p:cBhvr>
                                      <p:to>
                                        <p:strVal val="visible"/>
                                      </p:to>
                                    </p:set>
                                    <p:animEffect transition="in" filter="wipe(up)">
                                      <p:cBhvr>
                                        <p:cTn id="13" dur="3000"/>
                                        <p:tgtEl>
                                          <p:spTgt spid="65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30"/>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sp>
        <p:nvSpPr>
          <p:cNvPr id="110628" name="Rectangle 36"/>
          <p:cNvSpPr>
            <a:spLocks noChangeArrowheads="1"/>
          </p:cNvSpPr>
          <p:nvPr/>
        </p:nvSpPr>
        <p:spPr bwMode="auto">
          <a:xfrm>
            <a:off x="8098485" y="6533277"/>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43</a:t>
            </a:r>
          </a:p>
        </p:txBody>
      </p:sp>
      <p:pic>
        <p:nvPicPr>
          <p:cNvPr id="90115" name="Picture 38" descr="Jericho looking east with tell in foreground, 44-35tb sr"/>
          <p:cNvPicPr preferRelativeResize="0">
            <a:picLocks noChangeAspect="1" noChangeArrowheads="1"/>
          </p:cNvPicPr>
          <p:nvPr>
            <p:custDataLst>
              <p:tags r:id="rId1"/>
            </p:custDataLst>
          </p:nvPr>
        </p:nvPicPr>
        <p:blipFill>
          <a:blip r:embed="rId6">
            <a:extLst>
              <a:ext uri="{28A0092B-C50C-407E-A947-70E740481C1C}">
                <a14:useLocalDpi xmlns:a14="http://schemas.microsoft.com/office/drawing/2010/main"/>
              </a:ext>
            </a:extLst>
          </a:blip>
          <a:srcRect/>
          <a:stretch>
            <a:fillRect/>
          </a:stretch>
        </p:blipFill>
        <p:spPr bwMode="auto">
          <a:xfrm>
            <a:off x="512763" y="534988"/>
            <a:ext cx="8148637" cy="5778500"/>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110595" name="Rectangle 3"/>
          <p:cNvSpPr>
            <a:spLocks noChangeArrowheads="1"/>
          </p:cNvSpPr>
          <p:nvPr/>
        </p:nvSpPr>
        <p:spPr bwMode="auto">
          <a:xfrm>
            <a:off x="488950" y="5646738"/>
            <a:ext cx="8027988" cy="582211"/>
          </a:xfrm>
          <a:prstGeom prst="rect">
            <a:avLst/>
          </a:prstGeom>
          <a:noFill/>
          <a:ln w="76200">
            <a:noFill/>
            <a:miter lim="800000"/>
            <a:headEnd/>
            <a:tailEnd/>
          </a:ln>
          <a:effectLst/>
        </p:spPr>
        <p:txBody>
          <a:bodyPr lIns="90487" tIns="44450" rIns="90487" bIns="44450">
            <a:spAutoFit/>
          </a:bodyPr>
          <a:lstStyle/>
          <a:p>
            <a:pPr algn="ctr">
              <a:defRPr/>
            </a:pPr>
            <a:r>
              <a:rPr lang="ar-JO" sz="3200" dirty="0">
                <a:solidFill>
                  <a:schemeClr val="tx2"/>
                </a:solidFill>
                <a:effectLst>
                  <a:glow rad="139700">
                    <a:schemeClr val="bg2"/>
                  </a:glow>
                </a:effectLst>
                <a:latin typeface="Arial" panose="020B0604020202020204" pitchFamily="34" charset="0"/>
                <a:ea typeface="+mn-ea"/>
                <a:cs typeface="Arial" panose="020B0604020202020204" pitchFamily="34" charset="0"/>
              </a:rPr>
              <a:t>أريحا : بقاياها القديمة</a:t>
            </a:r>
            <a:endParaRPr lang="en-US" sz="3600" dirty="0">
              <a:solidFill>
                <a:schemeClr val="tx2"/>
              </a:solidFill>
              <a:effectLst>
                <a:glow rad="139700">
                  <a:schemeClr val="bg2"/>
                </a:glow>
              </a:effectLst>
              <a:latin typeface="Arial" panose="020B0604020202020204" pitchFamily="34" charset="0"/>
              <a:ea typeface="+mn-ea"/>
              <a:cs typeface="Arial" panose="020B0604020202020204" pitchFamily="34" charset="0"/>
            </a:endParaRPr>
          </a:p>
        </p:txBody>
      </p:sp>
      <p:pic>
        <p:nvPicPr>
          <p:cNvPr id="110632" name="Picture 40" descr="Jericho mudbrick collapse in front of revetment wall, 97k-22"/>
          <p:cNvPicPr preferRelativeResize="0">
            <a:picLocks noChangeAspect="1" noChangeArrowheads="1"/>
          </p:cNvPicPr>
          <p:nvPr>
            <p:custDataLst>
              <p:tags r:id="rId2"/>
            </p:custDataLst>
          </p:nvPr>
        </p:nvPicPr>
        <p:blipFill>
          <a:blip r:embed="rId7" cstate="screen">
            <a:extLst>
              <a:ext uri="{28A0092B-C50C-407E-A947-70E740481C1C}">
                <a14:useLocalDpi xmlns:a14="http://schemas.microsoft.com/office/drawing/2010/main"/>
              </a:ext>
            </a:extLst>
          </a:blip>
          <a:srcRect/>
          <a:stretch>
            <a:fillRect/>
          </a:stretch>
        </p:blipFill>
        <p:spPr bwMode="auto">
          <a:xfrm>
            <a:off x="3036888" y="595313"/>
            <a:ext cx="3889375" cy="2484437"/>
          </a:xfrm>
          <a:prstGeom prst="rect">
            <a:avLst/>
          </a:prstGeom>
          <a:noFill/>
          <a:ln w="9525">
            <a:noFill/>
            <a:miter lim="800000"/>
            <a:headEnd/>
            <a:tailEnd/>
          </a:ln>
          <a:effectLst>
            <a:outerShdw blurRad="63500" dist="107763" dir="2700000" algn="ctr" rotWithShape="0">
              <a:schemeClr val="bg2">
                <a:alpha val="74998"/>
              </a:schemeClr>
            </a:outerShdw>
          </a:effectLst>
        </p:spPr>
      </p:pic>
      <p:sp>
        <p:nvSpPr>
          <p:cNvPr id="110633" name="AutoShape 41"/>
          <p:cNvSpPr>
            <a:spLocks noChangeArrowheads="1"/>
          </p:cNvSpPr>
          <p:nvPr/>
        </p:nvSpPr>
        <p:spPr bwMode="auto">
          <a:xfrm>
            <a:off x="4710113" y="3338513"/>
            <a:ext cx="3557587" cy="833437"/>
          </a:xfrm>
          <a:prstGeom prst="roundRect">
            <a:avLst>
              <a:gd name="adj" fmla="val 16667"/>
            </a:avLst>
          </a:prstGeom>
          <a:noFill/>
          <a:ln w="57150">
            <a:solidFill>
              <a:srgbClr val="FF0000"/>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pic>
        <p:nvPicPr>
          <p:cNvPr id="110631" name="Picture 39" descr="Jericho Neolithic tower, 45-01tb sr"/>
          <p:cNvPicPr preferRelativeResize="0">
            <a:picLocks noChangeAspect="1" noChangeArrowheads="1"/>
          </p:cNvPicPr>
          <p:nvPr>
            <p:custDataLst>
              <p:tags r:id="rId3"/>
            </p:custDataLst>
          </p:nvPr>
        </p:nvPicPr>
        <p:blipFill>
          <a:blip r:embed="rId8" cstate="screen">
            <a:extLst>
              <a:ext uri="{28A0092B-C50C-407E-A947-70E740481C1C}">
                <a14:useLocalDpi xmlns:a14="http://schemas.microsoft.com/office/drawing/2010/main"/>
              </a:ext>
            </a:extLst>
          </a:blip>
          <a:srcRect/>
          <a:stretch>
            <a:fillRect/>
          </a:stretch>
        </p:blipFill>
        <p:spPr bwMode="auto">
          <a:xfrm>
            <a:off x="1270000" y="1638300"/>
            <a:ext cx="2481263" cy="3714750"/>
          </a:xfrm>
          <a:prstGeom prst="rect">
            <a:avLst/>
          </a:prstGeom>
          <a:noFill/>
          <a:ln w="101600" cmpd="thinThick">
            <a:noFill/>
            <a:miter lim="800000"/>
            <a:headEnd/>
            <a:tailEnd/>
          </a:ln>
          <a:effectLst>
            <a:outerShdw blurRad="63500" dist="107763" dir="2700000" algn="ctr" rotWithShape="0">
              <a:schemeClr val="bg2">
                <a:alpha val="74998"/>
              </a:schemeClr>
            </a:outerShdw>
          </a:effectLst>
        </p:spPr>
      </p:pic>
      <p:sp>
        <p:nvSpPr>
          <p:cNvPr id="90120" name="Text Box 37"/>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a:solidFill>
                  <a:schemeClr val="tx1"/>
                </a:solidFill>
                <a:latin typeface="Arial" panose="020B0604020202020204" pitchFamily="34" charset="0"/>
                <a:cs typeface="Arial" panose="020B0604020202020204" pitchFamily="34" charset="0"/>
              </a:rPr>
              <a:t>Handbook pg. 29-31</a:t>
            </a:r>
          </a:p>
        </p:txBody>
      </p:sp>
      <p:sp>
        <p:nvSpPr>
          <p:cNvPr id="90121" name="Freeform 19"/>
          <p:cNvSpPr>
            <a:spLocks/>
          </p:cNvSpPr>
          <p:nvPr/>
        </p:nvSpPr>
        <p:spPr bwMode="auto">
          <a:xfrm>
            <a:off x="8599488" y="3581400"/>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90122" name="Rectangle 20"/>
          <p:cNvSpPr>
            <a:spLocks noChangeArrowheads="1"/>
          </p:cNvSpPr>
          <p:nvPr/>
        </p:nvSpPr>
        <p:spPr bwMode="auto">
          <a:xfrm>
            <a:off x="8180388" y="3911600"/>
            <a:ext cx="3048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90123" name="Freeform 21"/>
          <p:cNvSpPr>
            <a:spLocks/>
          </p:cNvSpPr>
          <p:nvPr/>
        </p:nvSpPr>
        <p:spPr bwMode="auto">
          <a:xfrm>
            <a:off x="8594725" y="3541713"/>
            <a:ext cx="234950" cy="120650"/>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90124" name="AutoShape 22"/>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90125" name="Rectangle 23"/>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90126" name="Rectangle 24"/>
          <p:cNvSpPr>
            <a:spLocks noChangeArrowheads="1"/>
          </p:cNvSpPr>
          <p:nvPr/>
        </p:nvSpPr>
        <p:spPr bwMode="auto">
          <a:xfrm>
            <a:off x="8129588" y="3862388"/>
            <a:ext cx="514350" cy="190500"/>
          </a:xfrm>
          <a:prstGeom prst="rect">
            <a:avLst/>
          </a:prstGeom>
          <a:solidFill>
            <a:srgbClr val="FFFF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90127" name="AutoShape 25"/>
          <p:cNvSpPr>
            <a:spLocks noChangeArrowheads="1"/>
          </p:cNvSpPr>
          <p:nvPr/>
        </p:nvSpPr>
        <p:spPr bwMode="auto">
          <a:xfrm>
            <a:off x="8035925" y="3481388"/>
            <a:ext cx="711200" cy="290512"/>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90128" name="Line 26"/>
          <p:cNvSpPr>
            <a:spLocks noChangeShapeType="1"/>
          </p:cNvSpPr>
          <p:nvPr/>
        </p:nvSpPr>
        <p:spPr bwMode="auto">
          <a:xfrm>
            <a:off x="8050213" y="38258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90129" name="Line 27"/>
          <p:cNvSpPr>
            <a:spLocks noChangeShapeType="1"/>
          </p:cNvSpPr>
          <p:nvPr/>
        </p:nvSpPr>
        <p:spPr bwMode="auto">
          <a:xfrm>
            <a:off x="8050213" y="40163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90130" name="Rectangle 28"/>
          <p:cNvSpPr>
            <a:spLocks noChangeArrowheads="1"/>
          </p:cNvSpPr>
          <p:nvPr/>
        </p:nvSpPr>
        <p:spPr bwMode="auto">
          <a:xfrm>
            <a:off x="8053388" y="3429000"/>
            <a:ext cx="399147"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يشوع</a:t>
            </a:r>
            <a:endParaRPr lang="en-US" sz="900" dirty="0">
              <a:solidFill>
                <a:srgbClr val="000000"/>
              </a:solidFill>
              <a:latin typeface="Arial" panose="020B0604020202020204" pitchFamily="34" charset="0"/>
              <a:cs typeface="Arial" panose="020B0604020202020204" pitchFamily="34" charset="0"/>
            </a:endParaRPr>
          </a:p>
        </p:txBody>
      </p:sp>
      <p:sp>
        <p:nvSpPr>
          <p:cNvPr id="90131" name="Rectangle 29"/>
          <p:cNvSpPr>
            <a:spLocks noChangeArrowheads="1"/>
          </p:cNvSpPr>
          <p:nvPr/>
        </p:nvSpPr>
        <p:spPr bwMode="auto">
          <a:xfrm>
            <a:off x="8118475" y="3644900"/>
            <a:ext cx="637994"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اريحا / عاي</a:t>
            </a:r>
            <a:endParaRPr lang="en-US" sz="900"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0633"/>
                                        </p:tgtEl>
                                        <p:attrNameLst>
                                          <p:attrName>style.visibility</p:attrName>
                                        </p:attrNameLst>
                                      </p:cBhvr>
                                      <p:to>
                                        <p:strVal val="visible"/>
                                      </p:to>
                                    </p:set>
                                    <p:animEffect transition="in" filter="fade">
                                      <p:cBhvr>
                                        <p:cTn id="7" dur="1000"/>
                                        <p:tgtEl>
                                          <p:spTgt spid="110633"/>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10632"/>
                                        </p:tgtEl>
                                        <p:attrNameLst>
                                          <p:attrName>style.visibility</p:attrName>
                                        </p:attrNameLst>
                                      </p:cBhvr>
                                      <p:to>
                                        <p:strVal val="visible"/>
                                      </p:to>
                                    </p:set>
                                    <p:animEffect transition="in" filter="fade">
                                      <p:cBhvr>
                                        <p:cTn id="11" dur="1000"/>
                                        <p:tgtEl>
                                          <p:spTgt spid="110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3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51" name="Rectangle 7"/>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b="0">
                <a:solidFill>
                  <a:schemeClr val="tx2"/>
                </a:solidFill>
                <a:latin typeface="Arial" panose="020B0604020202020204" pitchFamily="34" charset="0"/>
                <a:ea typeface="+mn-ea"/>
                <a:cs typeface="Arial" panose="020B0604020202020204" pitchFamily="34" charset="0"/>
              </a:rPr>
              <a:t>7</a:t>
            </a:r>
          </a:p>
        </p:txBody>
      </p:sp>
      <p:sp>
        <p:nvSpPr>
          <p:cNvPr id="364552" name="Line 8"/>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nvGrpSpPr>
          <p:cNvPr id="92163" name="Group 15"/>
          <p:cNvGrpSpPr>
            <a:grpSpLocks/>
          </p:cNvGrpSpPr>
          <p:nvPr/>
        </p:nvGrpSpPr>
        <p:grpSpPr bwMode="auto">
          <a:xfrm>
            <a:off x="571500" y="536575"/>
            <a:ext cx="8080375" cy="5745163"/>
            <a:chOff x="360" y="352"/>
            <a:chExt cx="5090" cy="3619"/>
          </a:xfrm>
        </p:grpSpPr>
        <p:pic>
          <p:nvPicPr>
            <p:cNvPr id="92182" name="Picture 16"/>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0" y="352"/>
              <a:ext cx="5020" cy="3619"/>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64561" name="Rectangle 17"/>
            <p:cNvSpPr>
              <a:spLocks noChangeArrowheads="1"/>
            </p:cNvSpPr>
            <p:nvPr/>
          </p:nvSpPr>
          <p:spPr bwMode="auto">
            <a:xfrm>
              <a:off x="380" y="459"/>
              <a:ext cx="5070" cy="367"/>
            </a:xfrm>
            <a:prstGeom prst="rect">
              <a:avLst/>
            </a:prstGeom>
            <a:noFill/>
            <a:ln w="12700">
              <a:noFill/>
              <a:miter lim="800000"/>
              <a:headEnd/>
              <a:tailEnd/>
            </a:ln>
            <a:effectLst>
              <a:outerShdw blurRad="63500" dist="38099" dir="2700000" algn="ctr" rotWithShape="0">
                <a:schemeClr val="bg2">
                  <a:alpha val="74998"/>
                </a:schemeClr>
              </a:outerShdw>
            </a:effectLst>
          </p:spPr>
          <p:txBody>
            <a:bodyPr lIns="90487" tIns="44450" rIns="90487" bIns="44450">
              <a:spAutoFit/>
            </a:bodyPr>
            <a:lstStyle/>
            <a:p>
              <a:pPr algn="ctr">
                <a:defRPr/>
              </a:pPr>
              <a:r>
                <a:rPr lang="ar-JO" sz="3200" dirty="0">
                  <a:solidFill>
                    <a:schemeClr val="accent2"/>
                  </a:solidFill>
                  <a:effectLst>
                    <a:outerShdw blurRad="50800" dist="38100" dir="2700000" algn="tl" rotWithShape="0">
                      <a:schemeClr val="tx1">
                        <a:alpha val="43000"/>
                      </a:schemeClr>
                    </a:outerShdw>
                  </a:effectLst>
                  <a:latin typeface="Arial" panose="020B0604020202020204" pitchFamily="34" charset="0"/>
                  <a:cs typeface="Arial" panose="020B0604020202020204" pitchFamily="34" charset="0"/>
                </a:rPr>
                <a:t>وادي يزرعيل من جبل تابور</a:t>
              </a:r>
              <a:endParaRPr lang="en-US" sz="3200" dirty="0">
                <a:solidFill>
                  <a:schemeClr val="accent2"/>
                </a:solidFill>
                <a:effectLst>
                  <a:outerShdw blurRad="50800" dist="38100" dir="2700000" algn="tl" rotWithShape="0">
                    <a:schemeClr val="tx1">
                      <a:alpha val="43000"/>
                    </a:schemeClr>
                  </a:outerShdw>
                </a:effectLst>
                <a:latin typeface="Arial" panose="020B0604020202020204" pitchFamily="34" charset="0"/>
                <a:cs typeface="Arial" panose="020B0604020202020204" pitchFamily="34" charset="0"/>
              </a:endParaRPr>
            </a:p>
          </p:txBody>
        </p:sp>
      </p:grpSp>
      <p:sp>
        <p:nvSpPr>
          <p:cNvPr id="92164" name="Text Box 31"/>
          <p:cNvSpPr txBox="1">
            <a:spLocks noChangeArrowheads="1"/>
          </p:cNvSpPr>
          <p:nvPr/>
        </p:nvSpPr>
        <p:spPr bwMode="auto">
          <a:xfrm>
            <a:off x="533400" y="648335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pPr>
            <a:endParaRPr lang="en-US">
              <a:solidFill>
                <a:schemeClr val="tx1"/>
              </a:solidFill>
              <a:latin typeface="Arial" panose="020B0604020202020204" pitchFamily="34" charset="0"/>
              <a:cs typeface="Arial" panose="020B0604020202020204" pitchFamily="34" charset="0"/>
            </a:endParaRPr>
          </a:p>
        </p:txBody>
      </p:sp>
      <p:sp>
        <p:nvSpPr>
          <p:cNvPr id="364576" name="Text Box 32"/>
          <p:cNvSpPr txBox="1">
            <a:spLocks noChangeArrowheads="1"/>
          </p:cNvSpPr>
          <p:nvPr/>
        </p:nvSpPr>
        <p:spPr bwMode="auto">
          <a:xfrm>
            <a:off x="1781175" y="44450"/>
            <a:ext cx="1993900" cy="274638"/>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spcBef>
                <a:spcPct val="50000"/>
              </a:spcBef>
              <a:defRPr/>
            </a:pPr>
            <a:r>
              <a:rPr lang="ar-JO" sz="1200" dirty="0">
                <a:solidFill>
                  <a:schemeClr val="tx1"/>
                </a:solidFill>
                <a:latin typeface="Arial" panose="020B0604020202020204" pitchFamily="34" charset="0"/>
                <a:ea typeface="+mn-ea"/>
                <a:cs typeface="Arial" panose="020B0604020202020204" pitchFamily="34" charset="0"/>
              </a:rPr>
              <a:t>يشوع16: 17</a:t>
            </a:r>
            <a:endParaRPr lang="en-US" sz="1200" dirty="0">
              <a:solidFill>
                <a:schemeClr val="tx1"/>
              </a:solidFill>
              <a:latin typeface="Arial" panose="020B0604020202020204" pitchFamily="34" charset="0"/>
              <a:ea typeface="+mn-ea"/>
              <a:cs typeface="Arial" panose="020B0604020202020204" pitchFamily="34" charset="0"/>
            </a:endParaRPr>
          </a:p>
        </p:txBody>
      </p:sp>
      <p:sp>
        <p:nvSpPr>
          <p:cNvPr id="92166" name="Freeform 33"/>
          <p:cNvSpPr>
            <a:spLocks/>
          </p:cNvSpPr>
          <p:nvPr/>
        </p:nvSpPr>
        <p:spPr bwMode="auto">
          <a:xfrm>
            <a:off x="8599488" y="3581400"/>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92167" name="Rectangle 34"/>
          <p:cNvSpPr>
            <a:spLocks noChangeArrowheads="1"/>
          </p:cNvSpPr>
          <p:nvPr/>
        </p:nvSpPr>
        <p:spPr bwMode="auto">
          <a:xfrm>
            <a:off x="8180388" y="3911600"/>
            <a:ext cx="3048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92168" name="Freeform 35"/>
          <p:cNvSpPr>
            <a:spLocks/>
          </p:cNvSpPr>
          <p:nvPr/>
        </p:nvSpPr>
        <p:spPr bwMode="auto">
          <a:xfrm>
            <a:off x="8594725" y="3541713"/>
            <a:ext cx="234950" cy="120650"/>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92169" name="AutoShape 36"/>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92170" name="Rectangle 37"/>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92171" name="Rectangle 38"/>
          <p:cNvSpPr>
            <a:spLocks noChangeArrowheads="1"/>
          </p:cNvSpPr>
          <p:nvPr/>
        </p:nvSpPr>
        <p:spPr bwMode="auto">
          <a:xfrm>
            <a:off x="8129588" y="3862388"/>
            <a:ext cx="514350" cy="190500"/>
          </a:xfrm>
          <a:prstGeom prst="rect">
            <a:avLst/>
          </a:prstGeom>
          <a:solidFill>
            <a:srgbClr val="FFFF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92172" name="AutoShape 39"/>
          <p:cNvSpPr>
            <a:spLocks noChangeArrowheads="1"/>
          </p:cNvSpPr>
          <p:nvPr/>
        </p:nvSpPr>
        <p:spPr bwMode="auto">
          <a:xfrm>
            <a:off x="8035925" y="3481388"/>
            <a:ext cx="711200" cy="290512"/>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92173" name="Line 40"/>
          <p:cNvSpPr>
            <a:spLocks noChangeShapeType="1"/>
          </p:cNvSpPr>
          <p:nvPr/>
        </p:nvSpPr>
        <p:spPr bwMode="auto">
          <a:xfrm>
            <a:off x="8050213" y="38258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92174" name="Line 41"/>
          <p:cNvSpPr>
            <a:spLocks noChangeShapeType="1"/>
          </p:cNvSpPr>
          <p:nvPr/>
        </p:nvSpPr>
        <p:spPr bwMode="auto">
          <a:xfrm>
            <a:off x="8050213" y="40163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92175" name="Rectangle 42"/>
          <p:cNvSpPr>
            <a:spLocks noChangeArrowheads="1"/>
          </p:cNvSpPr>
          <p:nvPr/>
        </p:nvSpPr>
        <p:spPr bwMode="auto">
          <a:xfrm>
            <a:off x="8053388" y="3429000"/>
            <a:ext cx="66364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JOSHUA</a:t>
            </a:r>
          </a:p>
        </p:txBody>
      </p:sp>
      <p:sp>
        <p:nvSpPr>
          <p:cNvPr id="92176" name="Rectangle 43"/>
          <p:cNvSpPr>
            <a:spLocks noChangeArrowheads="1"/>
          </p:cNvSpPr>
          <p:nvPr/>
        </p:nvSpPr>
        <p:spPr bwMode="auto">
          <a:xfrm>
            <a:off x="8118475" y="3644900"/>
            <a:ext cx="740586"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Jericho/Ai</a:t>
            </a:r>
          </a:p>
        </p:txBody>
      </p:sp>
      <p:sp>
        <p:nvSpPr>
          <p:cNvPr id="92177" name="Text Box 45"/>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sp>
        <p:nvSpPr>
          <p:cNvPr id="364593" name="Rectangle 49"/>
          <p:cNvSpPr>
            <a:spLocks noChangeArrowheads="1"/>
          </p:cNvSpPr>
          <p:nvPr/>
        </p:nvSpPr>
        <p:spPr bwMode="auto">
          <a:xfrm>
            <a:off x="8098485" y="6526927"/>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44</a:t>
            </a:r>
          </a:p>
        </p:txBody>
      </p:sp>
      <p:sp>
        <p:nvSpPr>
          <p:cNvPr id="92179" name="Text Box 50"/>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a:solidFill>
                  <a:schemeClr val="tx1"/>
                </a:solidFill>
                <a:latin typeface="Arial" panose="020B0604020202020204" pitchFamily="34" charset="0"/>
                <a:cs typeface="Arial" panose="020B0604020202020204" pitchFamily="34" charset="0"/>
              </a:rPr>
              <a:t>Handbook pg. 29-31</a:t>
            </a:r>
          </a:p>
        </p:txBody>
      </p:sp>
      <p:sp>
        <p:nvSpPr>
          <p:cNvPr id="364595" name="Text Box 51"/>
          <p:cNvSpPr txBox="1">
            <a:spLocks noChangeArrowheads="1"/>
          </p:cNvSpPr>
          <p:nvPr/>
        </p:nvSpPr>
        <p:spPr bwMode="auto">
          <a:xfrm>
            <a:off x="965200" y="4865688"/>
            <a:ext cx="7513638" cy="6413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lgn="ctr">
              <a:spcBef>
                <a:spcPct val="50000"/>
              </a:spcBef>
              <a:defRPr/>
            </a:pPr>
            <a:r>
              <a:rPr lang="ar-JO" sz="3600" dirty="0">
                <a:solidFill>
                  <a:srgbClr val="FFEA18"/>
                </a:solidFill>
                <a:latin typeface="Arial" panose="020B0604020202020204" pitchFamily="34" charset="0"/>
                <a:ea typeface="+mn-ea"/>
                <a:cs typeface="Arial" panose="020B0604020202020204" pitchFamily="34" charset="0"/>
              </a:rPr>
              <a:t>هذا هو العسل و اللبن</a:t>
            </a:r>
            <a:endParaRPr lang="en-US" sz="3600" dirty="0">
              <a:solidFill>
                <a:srgbClr val="FFEA18"/>
              </a:solidFill>
              <a:latin typeface="Arial" panose="020B0604020202020204" pitchFamily="34" charset="0"/>
              <a:ea typeface="+mn-ea"/>
              <a:cs typeface="Arial" panose="020B0604020202020204" pitchFamily="34" charset="0"/>
            </a:endParaRPr>
          </a:p>
        </p:txBody>
      </p:sp>
      <p:sp>
        <p:nvSpPr>
          <p:cNvPr id="92181" name="Rectangle 52"/>
          <p:cNvSpPr>
            <a:spLocks noChangeArrowheads="1"/>
          </p:cNvSpPr>
          <p:nvPr/>
        </p:nvSpPr>
        <p:spPr bwMode="auto">
          <a:xfrm>
            <a:off x="4229100" y="3905250"/>
            <a:ext cx="60325" cy="42863"/>
          </a:xfrm>
          <a:prstGeom prst="rect">
            <a:avLst/>
          </a:prstGeom>
          <a:solidFill>
            <a:srgbClr val="46665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5" name="Freeform 19"/>
          <p:cNvSpPr>
            <a:spLocks/>
          </p:cNvSpPr>
          <p:nvPr/>
        </p:nvSpPr>
        <p:spPr bwMode="auto">
          <a:xfrm>
            <a:off x="8599488" y="3581400"/>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6" name="Rectangle 20"/>
          <p:cNvSpPr>
            <a:spLocks noChangeArrowheads="1"/>
          </p:cNvSpPr>
          <p:nvPr/>
        </p:nvSpPr>
        <p:spPr bwMode="auto">
          <a:xfrm>
            <a:off x="8180388" y="3911600"/>
            <a:ext cx="3048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7" name="Freeform 21"/>
          <p:cNvSpPr>
            <a:spLocks/>
          </p:cNvSpPr>
          <p:nvPr/>
        </p:nvSpPr>
        <p:spPr bwMode="auto">
          <a:xfrm>
            <a:off x="8594725" y="3541713"/>
            <a:ext cx="234950" cy="120650"/>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8" name="AutoShape 22"/>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9" name="Rectangle 23"/>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0" name="Rectangle 24"/>
          <p:cNvSpPr>
            <a:spLocks noChangeArrowheads="1"/>
          </p:cNvSpPr>
          <p:nvPr/>
        </p:nvSpPr>
        <p:spPr bwMode="auto">
          <a:xfrm>
            <a:off x="8129588" y="3862388"/>
            <a:ext cx="514350" cy="190500"/>
          </a:xfrm>
          <a:prstGeom prst="rect">
            <a:avLst/>
          </a:prstGeom>
          <a:solidFill>
            <a:srgbClr val="FFFF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1" name="AutoShape 25"/>
          <p:cNvSpPr>
            <a:spLocks noChangeArrowheads="1"/>
          </p:cNvSpPr>
          <p:nvPr/>
        </p:nvSpPr>
        <p:spPr bwMode="auto">
          <a:xfrm>
            <a:off x="8035925" y="3481388"/>
            <a:ext cx="711200" cy="290512"/>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2" name="Line 26"/>
          <p:cNvSpPr>
            <a:spLocks noChangeShapeType="1"/>
          </p:cNvSpPr>
          <p:nvPr/>
        </p:nvSpPr>
        <p:spPr bwMode="auto">
          <a:xfrm>
            <a:off x="8050213" y="38258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3" name="Line 27"/>
          <p:cNvSpPr>
            <a:spLocks noChangeShapeType="1"/>
          </p:cNvSpPr>
          <p:nvPr/>
        </p:nvSpPr>
        <p:spPr bwMode="auto">
          <a:xfrm>
            <a:off x="8050213" y="40163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4" name="Rectangle 28"/>
          <p:cNvSpPr>
            <a:spLocks noChangeArrowheads="1"/>
          </p:cNvSpPr>
          <p:nvPr/>
        </p:nvSpPr>
        <p:spPr bwMode="auto">
          <a:xfrm>
            <a:off x="8053388" y="3429000"/>
            <a:ext cx="399147"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يشوع</a:t>
            </a:r>
            <a:endParaRPr lang="en-US" sz="900" dirty="0">
              <a:solidFill>
                <a:srgbClr val="000000"/>
              </a:solidFill>
              <a:latin typeface="Arial" panose="020B0604020202020204" pitchFamily="34" charset="0"/>
              <a:cs typeface="Arial" panose="020B0604020202020204" pitchFamily="34" charset="0"/>
            </a:endParaRPr>
          </a:p>
        </p:txBody>
      </p:sp>
      <p:sp>
        <p:nvSpPr>
          <p:cNvPr id="35" name="Rectangle 29"/>
          <p:cNvSpPr>
            <a:spLocks noChangeArrowheads="1"/>
          </p:cNvSpPr>
          <p:nvPr/>
        </p:nvSpPr>
        <p:spPr bwMode="auto">
          <a:xfrm>
            <a:off x="8118475" y="3644900"/>
            <a:ext cx="637994"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اريحا / عاي</a:t>
            </a:r>
            <a:endParaRPr lang="en-US" sz="900"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withEffect">
                                  <p:stCondLst>
                                    <p:cond delay="0"/>
                                  </p:stCondLst>
                                  <p:childTnLst>
                                    <p:set>
                                      <p:cBhvr>
                                        <p:cTn id="6" dur="1" fill="hold">
                                          <p:stCondLst>
                                            <p:cond delay="0"/>
                                          </p:stCondLst>
                                        </p:cTn>
                                        <p:tgtEl>
                                          <p:spTgt spid="364595"/>
                                        </p:tgtEl>
                                        <p:attrNameLst>
                                          <p:attrName>style.visibility</p:attrName>
                                        </p:attrNameLst>
                                      </p:cBhvr>
                                      <p:to>
                                        <p:strVal val="visible"/>
                                      </p:to>
                                    </p:set>
                                    <p:anim calcmode="lin" valueType="num">
                                      <p:cBhvr additive="base">
                                        <p:cTn id="7" dur="5000" fill="hold"/>
                                        <p:tgtEl>
                                          <p:spTgt spid="364595"/>
                                        </p:tgtEl>
                                        <p:attrNameLst>
                                          <p:attrName>ppt_x</p:attrName>
                                        </p:attrNameLst>
                                      </p:cBhvr>
                                      <p:tavLst>
                                        <p:tav tm="0">
                                          <p:val>
                                            <p:strVal val="#ppt_x"/>
                                          </p:val>
                                        </p:tav>
                                        <p:tav tm="100000">
                                          <p:val>
                                            <p:strVal val="#ppt_x"/>
                                          </p:val>
                                        </p:tav>
                                      </p:tavLst>
                                    </p:anim>
                                    <p:anim calcmode="lin" valueType="num">
                                      <p:cBhvr additive="base">
                                        <p:cTn id="8" dur="5000" fill="hold"/>
                                        <p:tgtEl>
                                          <p:spTgt spid="3645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95"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9" name="Text Box 29"/>
          <p:cNvSpPr txBox="1">
            <a:spLocks noChangeArrowheads="1"/>
          </p:cNvSpPr>
          <p:nvPr/>
        </p:nvSpPr>
        <p:spPr bwMode="auto">
          <a:xfrm>
            <a:off x="1787525" y="41275"/>
            <a:ext cx="3146425" cy="214313"/>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spcBef>
                <a:spcPct val="50000"/>
              </a:spcBef>
              <a:defRPr/>
            </a:pPr>
            <a:endParaRPr lang="en-US" sz="800" u="sng">
              <a:solidFill>
                <a:srgbClr val="000000"/>
              </a:solidFill>
              <a:latin typeface="Arial" panose="020B0604020202020204" pitchFamily="34" charset="0"/>
              <a:ea typeface="+mn-ea"/>
              <a:cs typeface="Arial" panose="020B0604020202020204" pitchFamily="34" charset="0"/>
            </a:endParaRPr>
          </a:p>
        </p:txBody>
      </p:sp>
      <p:sp>
        <p:nvSpPr>
          <p:cNvPr id="94210" name="Text Box 48"/>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pic>
        <p:nvPicPr>
          <p:cNvPr id="112691" name="Picture 51"/>
          <p:cNvPicPr>
            <a:picLocks noChangeAspect="1" noChangeArrowheads="1"/>
          </p:cNvPicPr>
          <p:nvPr/>
        </p:nvPicPr>
        <p:blipFill>
          <a:blip r:embed="rId3">
            <a:lum contrast="42000"/>
            <a:extLst>
              <a:ext uri="{28A0092B-C50C-407E-A947-70E740481C1C}">
                <a14:useLocalDpi xmlns:a14="http://schemas.microsoft.com/office/drawing/2010/main"/>
              </a:ext>
            </a:extLst>
          </a:blip>
          <a:srcRect/>
          <a:stretch>
            <a:fillRect/>
          </a:stretch>
        </p:blipFill>
        <p:spPr bwMode="auto">
          <a:xfrm>
            <a:off x="633413" y="565150"/>
            <a:ext cx="3159125" cy="2446338"/>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112692" name="Picture 52"/>
          <p:cNvPicPr>
            <a:picLocks noChangeAspect="1" noChangeArrowheads="1"/>
          </p:cNvPicPr>
          <p:nvPr/>
        </p:nvPicPr>
        <p:blipFill>
          <a:blip r:embed="rId4">
            <a:lum contrast="24000"/>
            <a:extLst>
              <a:ext uri="{28A0092B-C50C-407E-A947-70E740481C1C}">
                <a14:useLocalDpi xmlns:a14="http://schemas.microsoft.com/office/drawing/2010/main"/>
              </a:ext>
            </a:extLst>
          </a:blip>
          <a:srcRect/>
          <a:stretch>
            <a:fillRect/>
          </a:stretch>
        </p:blipFill>
        <p:spPr bwMode="auto">
          <a:xfrm>
            <a:off x="3968750" y="3100388"/>
            <a:ext cx="4535488" cy="311467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112651" name="Rectangle 11"/>
          <p:cNvSpPr>
            <a:spLocks noChangeArrowheads="1"/>
          </p:cNvSpPr>
          <p:nvPr/>
        </p:nvSpPr>
        <p:spPr bwMode="auto">
          <a:xfrm>
            <a:off x="3883025" y="666750"/>
            <a:ext cx="4595813" cy="459100"/>
          </a:xfrm>
          <a:prstGeom prst="rect">
            <a:avLst/>
          </a:prstGeom>
          <a:solidFill>
            <a:schemeClr val="tx1"/>
          </a:solidFill>
          <a:ln w="76200">
            <a:solidFill>
              <a:schemeClr val="accent2"/>
            </a:solidFill>
            <a:miter lim="800000"/>
            <a:headEnd/>
            <a:tailEnd/>
          </a:ln>
          <a:effectLst>
            <a:outerShdw blurRad="63500" dist="89803" dir="2700000" algn="ctr" rotWithShape="0">
              <a:schemeClr val="bg2">
                <a:alpha val="74998"/>
              </a:schemeClr>
            </a:outerShdw>
          </a:effectLst>
        </p:spPr>
        <p:txBody>
          <a:bodyPr lIns="90487" tIns="44450" rIns="90487" bIns="44450">
            <a:spAutoFit/>
          </a:bodyPr>
          <a:lstStyle/>
          <a:p>
            <a:pPr>
              <a:defRPr/>
            </a:pPr>
            <a:r>
              <a:rPr lang="en-US" sz="2000" dirty="0">
                <a:solidFill>
                  <a:schemeClr val="bg2"/>
                </a:solidFill>
                <a:latin typeface="Arial" panose="020B0604020202020204" pitchFamily="34" charset="0"/>
                <a:ea typeface="+mn-ea"/>
                <a:cs typeface="Arial" panose="020B0604020202020204" pitchFamily="34" charset="0"/>
              </a:rPr>
              <a:t> </a:t>
            </a:r>
            <a:r>
              <a:rPr lang="ar-JO" sz="2400" dirty="0">
                <a:solidFill>
                  <a:schemeClr val="accent2"/>
                </a:solidFill>
                <a:latin typeface="Arial" panose="020B0604020202020204" pitchFamily="34" charset="0"/>
                <a:ea typeface="+mn-ea"/>
                <a:cs typeface="Arial" panose="020B0604020202020204" pitchFamily="34" charset="0"/>
              </a:rPr>
              <a:t>من دان في الشمال </a:t>
            </a:r>
            <a:endParaRPr lang="en-US" sz="2400" dirty="0">
              <a:solidFill>
                <a:schemeClr val="accent2"/>
              </a:solidFill>
              <a:latin typeface="Arial" panose="020B0604020202020204" pitchFamily="34" charset="0"/>
              <a:ea typeface="+mn-ea"/>
              <a:cs typeface="Arial" panose="020B0604020202020204" pitchFamily="34" charset="0"/>
            </a:endParaRPr>
          </a:p>
        </p:txBody>
      </p:sp>
      <p:sp>
        <p:nvSpPr>
          <p:cNvPr id="112652" name="Rectangle 12"/>
          <p:cNvSpPr>
            <a:spLocks noChangeArrowheads="1"/>
          </p:cNvSpPr>
          <p:nvPr/>
        </p:nvSpPr>
        <p:spPr bwMode="auto">
          <a:xfrm>
            <a:off x="2428875" y="5707063"/>
            <a:ext cx="5116513" cy="397545"/>
          </a:xfrm>
          <a:prstGeom prst="rect">
            <a:avLst/>
          </a:prstGeom>
          <a:solidFill>
            <a:schemeClr val="tx1"/>
          </a:solidFill>
          <a:ln w="76200">
            <a:solidFill>
              <a:schemeClr val="accent2"/>
            </a:solidFill>
            <a:miter lim="800000"/>
            <a:headEnd/>
            <a:tailEnd/>
          </a:ln>
          <a:effectLst>
            <a:outerShdw blurRad="63500" dist="89803" dir="2700000" algn="ctr" rotWithShape="0">
              <a:schemeClr val="bg2">
                <a:alpha val="74998"/>
              </a:schemeClr>
            </a:outerShdw>
          </a:effectLst>
        </p:spPr>
        <p:txBody>
          <a:bodyPr lIns="90487" tIns="44450" rIns="90487" bIns="44450">
            <a:spAutoFit/>
          </a:bodyPr>
          <a:lstStyle/>
          <a:p>
            <a:pPr>
              <a:defRPr/>
            </a:pPr>
            <a:r>
              <a:rPr lang="ar-JO" sz="2000" dirty="0">
                <a:solidFill>
                  <a:schemeClr val="bg2"/>
                </a:solidFill>
                <a:latin typeface="Arial" panose="020B0604020202020204" pitchFamily="34" charset="0"/>
                <a:ea typeface="+mn-ea"/>
                <a:cs typeface="Arial" panose="020B0604020202020204" pitchFamily="34" charset="0"/>
              </a:rPr>
              <a:t>... إلى بئر السبع في الجنوب ...           </a:t>
            </a:r>
            <a:endParaRPr lang="en-US" sz="2400" dirty="0">
              <a:solidFill>
                <a:schemeClr val="accent2"/>
              </a:solidFill>
              <a:latin typeface="Arial" panose="020B0604020202020204" pitchFamily="34" charset="0"/>
              <a:ea typeface="+mn-ea"/>
              <a:cs typeface="Arial" panose="020B0604020202020204" pitchFamily="34" charset="0"/>
            </a:endParaRPr>
          </a:p>
        </p:txBody>
      </p:sp>
      <p:sp>
        <p:nvSpPr>
          <p:cNvPr id="94215" name="Freeform 35"/>
          <p:cNvSpPr>
            <a:spLocks/>
          </p:cNvSpPr>
          <p:nvPr/>
        </p:nvSpPr>
        <p:spPr bwMode="auto">
          <a:xfrm>
            <a:off x="8599488" y="3581400"/>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94216" name="Rectangle 36"/>
          <p:cNvSpPr>
            <a:spLocks noChangeArrowheads="1"/>
          </p:cNvSpPr>
          <p:nvPr/>
        </p:nvSpPr>
        <p:spPr bwMode="auto">
          <a:xfrm>
            <a:off x="8180388" y="3911600"/>
            <a:ext cx="3048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94217" name="Freeform 37"/>
          <p:cNvSpPr>
            <a:spLocks/>
          </p:cNvSpPr>
          <p:nvPr/>
        </p:nvSpPr>
        <p:spPr bwMode="auto">
          <a:xfrm>
            <a:off x="8594725" y="3541713"/>
            <a:ext cx="234950" cy="120650"/>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94218" name="AutoShape 38"/>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94219" name="Rectangle 39"/>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94220" name="Rectangle 40"/>
          <p:cNvSpPr>
            <a:spLocks noChangeArrowheads="1"/>
          </p:cNvSpPr>
          <p:nvPr/>
        </p:nvSpPr>
        <p:spPr bwMode="auto">
          <a:xfrm>
            <a:off x="8129588" y="3862388"/>
            <a:ext cx="514350" cy="190500"/>
          </a:xfrm>
          <a:prstGeom prst="rect">
            <a:avLst/>
          </a:prstGeom>
          <a:solidFill>
            <a:srgbClr val="FFFF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94221" name="AutoShape 41"/>
          <p:cNvSpPr>
            <a:spLocks noChangeArrowheads="1"/>
          </p:cNvSpPr>
          <p:nvPr/>
        </p:nvSpPr>
        <p:spPr bwMode="auto">
          <a:xfrm>
            <a:off x="8035925" y="3481388"/>
            <a:ext cx="711200" cy="290512"/>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94222" name="Line 42"/>
          <p:cNvSpPr>
            <a:spLocks noChangeShapeType="1"/>
          </p:cNvSpPr>
          <p:nvPr/>
        </p:nvSpPr>
        <p:spPr bwMode="auto">
          <a:xfrm>
            <a:off x="8050213" y="38258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94223" name="Line 43"/>
          <p:cNvSpPr>
            <a:spLocks noChangeShapeType="1"/>
          </p:cNvSpPr>
          <p:nvPr/>
        </p:nvSpPr>
        <p:spPr bwMode="auto">
          <a:xfrm>
            <a:off x="8050213" y="40163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94224" name="Rectangle 44"/>
          <p:cNvSpPr>
            <a:spLocks noChangeArrowheads="1"/>
          </p:cNvSpPr>
          <p:nvPr/>
        </p:nvSpPr>
        <p:spPr bwMode="auto">
          <a:xfrm>
            <a:off x="8053388" y="3429000"/>
            <a:ext cx="66364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dirty="0">
                <a:solidFill>
                  <a:srgbClr val="000000"/>
                </a:solidFill>
                <a:latin typeface="Arial" panose="020B0604020202020204" pitchFamily="34" charset="0"/>
                <a:cs typeface="Arial" panose="020B0604020202020204" pitchFamily="34" charset="0"/>
              </a:rPr>
              <a:t>JOSHUA</a:t>
            </a:r>
          </a:p>
        </p:txBody>
      </p:sp>
      <p:sp>
        <p:nvSpPr>
          <p:cNvPr id="94225" name="Rectangle 45"/>
          <p:cNvSpPr>
            <a:spLocks noChangeArrowheads="1"/>
          </p:cNvSpPr>
          <p:nvPr/>
        </p:nvSpPr>
        <p:spPr bwMode="auto">
          <a:xfrm>
            <a:off x="8118475" y="3644900"/>
            <a:ext cx="740586"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Jericho/Ai</a:t>
            </a:r>
          </a:p>
        </p:txBody>
      </p:sp>
      <p:sp>
        <p:nvSpPr>
          <p:cNvPr id="94226" name="Rectangle 46"/>
          <p:cNvSpPr>
            <a:spLocks noChangeArrowheads="1"/>
          </p:cNvSpPr>
          <p:nvPr/>
        </p:nvSpPr>
        <p:spPr bwMode="auto">
          <a:xfrm>
            <a:off x="8035925" y="3835400"/>
            <a:ext cx="182806"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endParaRPr lang="en-US" sz="900">
              <a:solidFill>
                <a:srgbClr val="000000"/>
              </a:solidFill>
              <a:latin typeface="Arial" panose="020B0604020202020204" pitchFamily="34" charset="0"/>
              <a:cs typeface="Arial" panose="020B0604020202020204" pitchFamily="34" charset="0"/>
            </a:endParaRPr>
          </a:p>
        </p:txBody>
      </p:sp>
      <p:pic>
        <p:nvPicPr>
          <p:cNvPr id="112644" name="Picture 4"/>
          <p:cNvPicPr>
            <a:picLocks noChangeArrowheads="1"/>
          </p:cNvPicPr>
          <p:nvPr/>
        </p:nvPicPr>
        <p:blipFill>
          <a:blip r:embed="rId5"/>
          <a:srcRect/>
          <a:stretch>
            <a:fillRect/>
          </a:stretch>
        </p:blipFill>
        <p:spPr bwMode="auto">
          <a:xfrm>
            <a:off x="3273425" y="1549400"/>
            <a:ext cx="2609850" cy="3832225"/>
          </a:xfrm>
          <a:prstGeom prst="rect">
            <a:avLst/>
          </a:prstGeom>
          <a:noFill/>
          <a:ln w="57150">
            <a:solidFill>
              <a:schemeClr val="accent2"/>
            </a:solidFill>
            <a:miter lim="800000"/>
            <a:headEnd/>
            <a:tailEnd/>
          </a:ln>
          <a:effectLst>
            <a:outerShdw blurRad="63500" dist="89803" dir="2700000" algn="ctr" rotWithShape="0">
              <a:schemeClr val="bg2">
                <a:alpha val="74998"/>
              </a:schemeClr>
            </a:outerShdw>
          </a:effectLst>
        </p:spPr>
      </p:pic>
      <p:sp>
        <p:nvSpPr>
          <p:cNvPr id="112671" name="AutoShape 31"/>
          <p:cNvSpPr>
            <a:spLocks noChangeArrowheads="1"/>
          </p:cNvSpPr>
          <p:nvPr/>
        </p:nvSpPr>
        <p:spPr bwMode="auto">
          <a:xfrm rot="2223925">
            <a:off x="3905250" y="3335338"/>
            <a:ext cx="482600" cy="1724025"/>
          </a:xfrm>
          <a:prstGeom prst="curvedRightArrow">
            <a:avLst>
              <a:gd name="adj1" fmla="val 71447"/>
              <a:gd name="adj2" fmla="val 142895"/>
              <a:gd name="adj3" fmla="val 33333"/>
            </a:avLst>
          </a:prstGeom>
          <a:gradFill rotWithShape="0">
            <a:gsLst>
              <a:gs pos="0">
                <a:srgbClr val="66FF66"/>
              </a:gs>
              <a:gs pos="100000">
                <a:srgbClr val="000000"/>
              </a:gs>
            </a:gsLst>
            <a:lin ang="5400000" scaled="1"/>
          </a:gradFill>
          <a:ln w="12700">
            <a:solidFill>
              <a:srgbClr val="FF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12672" name="AutoShape 32"/>
          <p:cNvSpPr>
            <a:spLocks noChangeArrowheads="1"/>
          </p:cNvSpPr>
          <p:nvPr/>
        </p:nvSpPr>
        <p:spPr bwMode="auto">
          <a:xfrm flipV="1">
            <a:off x="4387850" y="1816100"/>
            <a:ext cx="614363" cy="2300288"/>
          </a:xfrm>
          <a:prstGeom prst="curvedRightArrow">
            <a:avLst>
              <a:gd name="adj1" fmla="val 74884"/>
              <a:gd name="adj2" fmla="val 149767"/>
              <a:gd name="adj3" fmla="val 33333"/>
            </a:avLst>
          </a:prstGeom>
          <a:gradFill rotWithShape="0">
            <a:gsLst>
              <a:gs pos="0">
                <a:srgbClr val="000000"/>
              </a:gs>
              <a:gs pos="100000">
                <a:srgbClr val="66FF66"/>
              </a:gs>
            </a:gsLst>
            <a:lin ang="5400000" scaled="1"/>
          </a:gradFill>
          <a:ln w="12700">
            <a:solidFill>
              <a:srgbClr val="FF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12695" name="Rectangle 55"/>
          <p:cNvSpPr>
            <a:spLocks noChangeArrowheads="1"/>
          </p:cNvSpPr>
          <p:nvPr/>
        </p:nvSpPr>
        <p:spPr bwMode="auto">
          <a:xfrm>
            <a:off x="8098485" y="6530102"/>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45</a:t>
            </a:r>
          </a:p>
        </p:txBody>
      </p:sp>
      <p:sp>
        <p:nvSpPr>
          <p:cNvPr id="94231" name="Text Box 56"/>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a:solidFill>
                  <a:schemeClr val="tx1"/>
                </a:solidFill>
                <a:latin typeface="Arial" panose="020B0604020202020204" pitchFamily="34" charset="0"/>
                <a:cs typeface="Arial" panose="020B0604020202020204" pitchFamily="34" charset="0"/>
              </a:rPr>
              <a:t>Handbook pg. 29-31</a:t>
            </a:r>
          </a:p>
        </p:txBody>
      </p:sp>
      <p:sp>
        <p:nvSpPr>
          <p:cNvPr id="94232" name="Text Box 58"/>
          <p:cNvSpPr txBox="1">
            <a:spLocks noChangeArrowheads="1"/>
          </p:cNvSpPr>
          <p:nvPr/>
        </p:nvSpPr>
        <p:spPr bwMode="auto">
          <a:xfrm>
            <a:off x="8661400" y="64103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endParaRPr lang="en-US" sz="2000" b="0">
              <a:solidFill>
                <a:srgbClr val="FFFFFF"/>
              </a:solidFill>
              <a:latin typeface="Arial" panose="020B0604020202020204" pitchFamily="34" charset="0"/>
              <a:cs typeface="Arial" panose="020B0604020202020204" pitchFamily="34" charset="0"/>
            </a:endParaRPr>
          </a:p>
        </p:txBody>
      </p:sp>
      <p:sp>
        <p:nvSpPr>
          <p:cNvPr id="112699" name="Text Box 59"/>
          <p:cNvSpPr txBox="1">
            <a:spLocks noChangeArrowheads="1"/>
          </p:cNvSpPr>
          <p:nvPr/>
        </p:nvSpPr>
        <p:spPr bwMode="auto">
          <a:xfrm>
            <a:off x="503238" y="2963863"/>
            <a:ext cx="2382837" cy="2308324"/>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lgn="ctr">
              <a:spcBef>
                <a:spcPct val="50000"/>
              </a:spcBef>
              <a:defRPr/>
            </a:pPr>
            <a:r>
              <a:rPr lang="ar-JO" sz="3600" dirty="0">
                <a:solidFill>
                  <a:srgbClr val="FFEA18"/>
                </a:solidFill>
                <a:latin typeface="Arial" panose="020B0604020202020204" pitchFamily="34" charset="0"/>
                <a:ea typeface="+mn-ea"/>
                <a:cs typeface="Arial" panose="020B0604020202020204" pitchFamily="34" charset="0"/>
              </a:rPr>
              <a:t>عبر سبع سنوات من المعركة الصعبة ...</a:t>
            </a:r>
            <a:endParaRPr lang="en-US" sz="3600" dirty="0">
              <a:solidFill>
                <a:srgbClr val="FFEA18"/>
              </a:solidFill>
              <a:latin typeface="Arial" panose="020B0604020202020204" pitchFamily="34" charset="0"/>
              <a:ea typeface="+mn-ea"/>
              <a:cs typeface="Arial" panose="020B0604020202020204" pitchFamily="34" charset="0"/>
            </a:endParaRPr>
          </a:p>
        </p:txBody>
      </p:sp>
      <p:sp>
        <p:nvSpPr>
          <p:cNvPr id="94234" name="Text Box 62"/>
          <p:cNvSpPr txBox="1">
            <a:spLocks noChangeArrowheads="1"/>
          </p:cNvSpPr>
          <p:nvPr/>
        </p:nvSpPr>
        <p:spPr bwMode="auto">
          <a:xfrm>
            <a:off x="8599488" y="6488113"/>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r>
              <a:rPr lang="en-US" sz="1400">
                <a:solidFill>
                  <a:srgbClr val="FFFFFF"/>
                </a:solidFill>
                <a:latin typeface="Arial" panose="020B0604020202020204" pitchFamily="34" charset="0"/>
                <a:cs typeface="Arial" panose="020B0604020202020204" pitchFamily="34" charset="0"/>
              </a:rPr>
              <a:t>2</a:t>
            </a:r>
            <a:endParaRPr lang="en-US" sz="1400">
              <a:latin typeface="Arial" panose="020B0604020202020204" pitchFamily="34" charset="0"/>
              <a:cs typeface="Arial" panose="020B0604020202020204" pitchFamily="34" charset="0"/>
            </a:endParaRPr>
          </a:p>
        </p:txBody>
      </p:sp>
      <p:sp>
        <p:nvSpPr>
          <p:cNvPr id="28" name="Freeform 19"/>
          <p:cNvSpPr>
            <a:spLocks/>
          </p:cNvSpPr>
          <p:nvPr/>
        </p:nvSpPr>
        <p:spPr bwMode="auto">
          <a:xfrm>
            <a:off x="8599488" y="3581400"/>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9" name="Rectangle 20"/>
          <p:cNvSpPr>
            <a:spLocks noChangeArrowheads="1"/>
          </p:cNvSpPr>
          <p:nvPr/>
        </p:nvSpPr>
        <p:spPr bwMode="auto">
          <a:xfrm>
            <a:off x="8180388" y="3911600"/>
            <a:ext cx="3048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0" name="Freeform 21"/>
          <p:cNvSpPr>
            <a:spLocks/>
          </p:cNvSpPr>
          <p:nvPr/>
        </p:nvSpPr>
        <p:spPr bwMode="auto">
          <a:xfrm>
            <a:off x="8594725" y="3541713"/>
            <a:ext cx="234950" cy="120650"/>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1" name="AutoShape 22"/>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2" name="Rectangle 23"/>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3" name="Rectangle 24"/>
          <p:cNvSpPr>
            <a:spLocks noChangeArrowheads="1"/>
          </p:cNvSpPr>
          <p:nvPr/>
        </p:nvSpPr>
        <p:spPr bwMode="auto">
          <a:xfrm>
            <a:off x="8129588" y="3862388"/>
            <a:ext cx="514350" cy="190500"/>
          </a:xfrm>
          <a:prstGeom prst="rect">
            <a:avLst/>
          </a:prstGeom>
          <a:solidFill>
            <a:srgbClr val="FFFF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4" name="AutoShape 25"/>
          <p:cNvSpPr>
            <a:spLocks noChangeArrowheads="1"/>
          </p:cNvSpPr>
          <p:nvPr/>
        </p:nvSpPr>
        <p:spPr bwMode="auto">
          <a:xfrm>
            <a:off x="8035925" y="3481388"/>
            <a:ext cx="711200" cy="290512"/>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5" name="Line 26"/>
          <p:cNvSpPr>
            <a:spLocks noChangeShapeType="1"/>
          </p:cNvSpPr>
          <p:nvPr/>
        </p:nvSpPr>
        <p:spPr bwMode="auto">
          <a:xfrm>
            <a:off x="8050213" y="38258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6" name="Line 27"/>
          <p:cNvSpPr>
            <a:spLocks noChangeShapeType="1"/>
          </p:cNvSpPr>
          <p:nvPr/>
        </p:nvSpPr>
        <p:spPr bwMode="auto">
          <a:xfrm>
            <a:off x="8050213" y="40163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7" name="Rectangle 28"/>
          <p:cNvSpPr>
            <a:spLocks noChangeArrowheads="1"/>
          </p:cNvSpPr>
          <p:nvPr/>
        </p:nvSpPr>
        <p:spPr bwMode="auto">
          <a:xfrm>
            <a:off x="8053388" y="3429000"/>
            <a:ext cx="399147"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يشوع</a:t>
            </a:r>
            <a:endParaRPr lang="en-US" sz="900" dirty="0">
              <a:solidFill>
                <a:srgbClr val="000000"/>
              </a:solidFill>
              <a:latin typeface="Arial" panose="020B0604020202020204" pitchFamily="34" charset="0"/>
              <a:cs typeface="Arial" panose="020B0604020202020204" pitchFamily="34" charset="0"/>
            </a:endParaRPr>
          </a:p>
        </p:txBody>
      </p:sp>
      <p:sp>
        <p:nvSpPr>
          <p:cNvPr id="38" name="Rectangle 29"/>
          <p:cNvSpPr>
            <a:spLocks noChangeArrowheads="1"/>
          </p:cNvSpPr>
          <p:nvPr/>
        </p:nvSpPr>
        <p:spPr bwMode="auto">
          <a:xfrm>
            <a:off x="8118475" y="3644900"/>
            <a:ext cx="637994"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اريحا / عاي</a:t>
            </a:r>
            <a:endParaRPr lang="en-US" sz="900"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2672"/>
                                        </p:tgtEl>
                                        <p:attrNameLst>
                                          <p:attrName>style.visibility</p:attrName>
                                        </p:attrNameLst>
                                      </p:cBhvr>
                                      <p:to>
                                        <p:strVal val="visible"/>
                                      </p:to>
                                    </p:set>
                                    <p:animEffect transition="in" filter="wipe(down)">
                                      <p:cBhvr>
                                        <p:cTn id="7" dur="500"/>
                                        <p:tgtEl>
                                          <p:spTgt spid="112672"/>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2671"/>
                                        </p:tgtEl>
                                        <p:attrNameLst>
                                          <p:attrName>style.visibility</p:attrName>
                                        </p:attrNameLst>
                                      </p:cBhvr>
                                      <p:to>
                                        <p:strVal val="visible"/>
                                      </p:to>
                                    </p:set>
                                    <p:animEffect transition="in" filter="wipe(up)">
                                      <p:cBhvr>
                                        <p:cTn id="11" dur="500"/>
                                        <p:tgtEl>
                                          <p:spTgt spid="11267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12691"/>
                                        </p:tgtEl>
                                        <p:attrNameLst>
                                          <p:attrName>style.visibility</p:attrName>
                                        </p:attrNameLst>
                                      </p:cBhvr>
                                      <p:to>
                                        <p:strVal val="visible"/>
                                      </p:to>
                                    </p:set>
                                    <p:animEffect transition="in" filter="wipe(left)">
                                      <p:cBhvr>
                                        <p:cTn id="16" dur="500"/>
                                        <p:tgtEl>
                                          <p:spTgt spid="112691"/>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112692"/>
                                        </p:tgtEl>
                                        <p:attrNameLst>
                                          <p:attrName>style.visibility</p:attrName>
                                        </p:attrNameLst>
                                      </p:cBhvr>
                                      <p:to>
                                        <p:strVal val="visible"/>
                                      </p:to>
                                    </p:set>
                                    <p:animEffect transition="in" filter="wipe(left)">
                                      <p:cBhvr>
                                        <p:cTn id="20" dur="500"/>
                                        <p:tgtEl>
                                          <p:spTgt spid="11269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12651"/>
                                        </p:tgtEl>
                                        <p:attrNameLst>
                                          <p:attrName>style.visibility</p:attrName>
                                        </p:attrNameLst>
                                      </p:cBhvr>
                                      <p:to>
                                        <p:strVal val="visible"/>
                                      </p:to>
                                    </p:set>
                                    <p:animEffect transition="in" filter="wipe(right)">
                                      <p:cBhvr>
                                        <p:cTn id="25" dur="1000"/>
                                        <p:tgtEl>
                                          <p:spTgt spid="112651"/>
                                        </p:tgtEl>
                                      </p:cBhvr>
                                    </p:animEffect>
                                  </p:childTnLst>
                                </p:cTn>
                              </p:par>
                            </p:childTnLst>
                          </p:cTn>
                        </p:par>
                        <p:par>
                          <p:cTn id="26" fill="hold" nodeType="afterGroup">
                            <p:stCondLst>
                              <p:cond delay="1000"/>
                            </p:stCondLst>
                            <p:childTnLst>
                              <p:par>
                                <p:cTn id="27" presetID="22" presetClass="entr" presetSubtype="2" fill="hold" grpId="0" nodeType="afterEffect">
                                  <p:stCondLst>
                                    <p:cond delay="0"/>
                                  </p:stCondLst>
                                  <p:childTnLst>
                                    <p:set>
                                      <p:cBhvr>
                                        <p:cTn id="28" dur="1" fill="hold">
                                          <p:stCondLst>
                                            <p:cond delay="0"/>
                                          </p:stCondLst>
                                        </p:cTn>
                                        <p:tgtEl>
                                          <p:spTgt spid="112652"/>
                                        </p:tgtEl>
                                        <p:attrNameLst>
                                          <p:attrName>style.visibility</p:attrName>
                                        </p:attrNameLst>
                                      </p:cBhvr>
                                      <p:to>
                                        <p:strVal val="visible"/>
                                      </p:to>
                                    </p:set>
                                    <p:animEffect transition="in" filter="wipe(right)">
                                      <p:cBhvr>
                                        <p:cTn id="29" dur="1000"/>
                                        <p:tgtEl>
                                          <p:spTgt spid="112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1" grpId="0" animBg="1" autoUpdateAnimBg="0"/>
      <p:bldP spid="112652" grpId="0" animBg="1" autoUpdateAnimBg="0"/>
      <p:bldP spid="112671" grpId="0" animBg="1"/>
      <p:bldP spid="11267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3130550" y="1377950"/>
            <a:ext cx="3035300" cy="1816100"/>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96258" name="Rectangle 3"/>
          <p:cNvSpPr>
            <a:spLocks noChangeArrowheads="1"/>
          </p:cNvSpPr>
          <p:nvPr/>
        </p:nvSpPr>
        <p:spPr bwMode="auto">
          <a:xfrm>
            <a:off x="3360738" y="1870075"/>
            <a:ext cx="1893146"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2800" dirty="0">
                <a:solidFill>
                  <a:schemeClr val="bg2"/>
                </a:solidFill>
                <a:latin typeface="Arial" panose="020B0604020202020204" pitchFamily="34" charset="0"/>
                <a:cs typeface="Arial" panose="020B0604020202020204" pitchFamily="34" charset="0"/>
              </a:rPr>
              <a:t>أريحا / عاي   </a:t>
            </a:r>
            <a:endParaRPr lang="en-US" sz="2800" dirty="0">
              <a:solidFill>
                <a:schemeClr val="bg2"/>
              </a:solidFill>
              <a:latin typeface="Arial" panose="020B0604020202020204" pitchFamily="34" charset="0"/>
              <a:cs typeface="Arial" panose="020B0604020202020204" pitchFamily="34" charset="0"/>
            </a:endParaRPr>
          </a:p>
        </p:txBody>
      </p:sp>
      <p:sp>
        <p:nvSpPr>
          <p:cNvPr id="111620" name="Rectangle 4"/>
          <p:cNvSpPr>
            <a:spLocks noChangeArrowheads="1"/>
          </p:cNvSpPr>
          <p:nvPr/>
        </p:nvSpPr>
        <p:spPr bwMode="auto">
          <a:xfrm>
            <a:off x="3228975" y="2311400"/>
            <a:ext cx="2031004"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2800" dirty="0">
                <a:solidFill>
                  <a:schemeClr val="accent2"/>
                </a:solidFill>
                <a:latin typeface="Arial" panose="020B0604020202020204" pitchFamily="34" charset="0"/>
                <a:cs typeface="Arial" panose="020B0604020202020204" pitchFamily="34" charset="0"/>
              </a:rPr>
              <a:t>تقسيم الارض   </a:t>
            </a:r>
            <a:endParaRPr lang="en-US" sz="2800" dirty="0">
              <a:solidFill>
                <a:schemeClr val="accent2"/>
              </a:solidFill>
              <a:latin typeface="Arial" panose="020B0604020202020204" pitchFamily="34" charset="0"/>
              <a:cs typeface="Arial" panose="020B0604020202020204" pitchFamily="34" charset="0"/>
            </a:endParaRPr>
          </a:p>
        </p:txBody>
      </p:sp>
      <p:sp>
        <p:nvSpPr>
          <p:cNvPr id="96260" name="AutoShape 5"/>
          <p:cNvSpPr>
            <a:spLocks noChangeArrowheads="1"/>
          </p:cNvSpPr>
          <p:nvPr/>
        </p:nvSpPr>
        <p:spPr bwMode="auto">
          <a:xfrm>
            <a:off x="3124200" y="990600"/>
            <a:ext cx="1676400" cy="736600"/>
          </a:xfrm>
          <a:prstGeom prst="roundRect">
            <a:avLst>
              <a:gd name="adj" fmla="val 12495"/>
            </a:avLst>
          </a:prstGeom>
          <a:solidFill>
            <a:schemeClr val="tx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96261" name="Rectangle 6"/>
          <p:cNvSpPr>
            <a:spLocks noChangeArrowheads="1"/>
          </p:cNvSpPr>
          <p:nvPr/>
        </p:nvSpPr>
        <p:spPr bwMode="auto">
          <a:xfrm>
            <a:off x="2894013" y="931863"/>
            <a:ext cx="1251945"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2800" dirty="0">
                <a:solidFill>
                  <a:schemeClr val="accent2"/>
                </a:solidFill>
                <a:latin typeface="Arial" panose="020B0604020202020204" pitchFamily="34" charset="0"/>
                <a:cs typeface="Arial" panose="020B0604020202020204" pitchFamily="34" charset="0"/>
              </a:rPr>
              <a:t>يشوع    </a:t>
            </a:r>
            <a:endParaRPr lang="en-US" sz="2800" dirty="0">
              <a:solidFill>
                <a:schemeClr val="accent2"/>
              </a:solidFill>
              <a:latin typeface="Arial" panose="020B0604020202020204" pitchFamily="34" charset="0"/>
              <a:cs typeface="Arial" panose="020B0604020202020204" pitchFamily="34" charset="0"/>
            </a:endParaRPr>
          </a:p>
        </p:txBody>
      </p:sp>
      <p:sp>
        <p:nvSpPr>
          <p:cNvPr id="111623" name="Rectangle 7"/>
          <p:cNvSpPr>
            <a:spLocks noChangeArrowheads="1"/>
          </p:cNvSpPr>
          <p:nvPr/>
        </p:nvSpPr>
        <p:spPr bwMode="auto">
          <a:xfrm>
            <a:off x="850587" y="2482850"/>
            <a:ext cx="1707198" cy="1013098"/>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defRPr/>
            </a:pPr>
            <a:r>
              <a:rPr lang="ar-JO" sz="4000" b="0" dirty="0">
                <a:solidFill>
                  <a:schemeClr val="tx2"/>
                </a:solidFill>
                <a:latin typeface="Arial" panose="020B0604020202020204" pitchFamily="34" charset="0"/>
                <a:ea typeface="+mn-ea"/>
                <a:cs typeface="Arial" panose="020B0604020202020204" pitchFamily="34" charset="0"/>
              </a:rPr>
              <a:t>أ ي م </a:t>
            </a:r>
            <a:r>
              <a:rPr lang="ar-JO" sz="6000" b="0" dirty="0">
                <a:solidFill>
                  <a:srgbClr val="00B0F0"/>
                </a:solidFill>
                <a:latin typeface="Arial" panose="020B0604020202020204" pitchFamily="34" charset="0"/>
                <a:ea typeface="+mn-ea"/>
                <a:cs typeface="Arial" panose="020B0604020202020204" pitchFamily="34" charset="0"/>
              </a:rPr>
              <a:t>ي</a:t>
            </a:r>
            <a:endParaRPr lang="en-US" sz="13800" b="0" dirty="0">
              <a:solidFill>
                <a:srgbClr val="00B0F0"/>
              </a:solidFill>
              <a:latin typeface="Arial" panose="020B0604020202020204" pitchFamily="34" charset="0"/>
              <a:ea typeface="+mn-ea"/>
              <a:cs typeface="Arial" panose="020B0604020202020204" pitchFamily="34" charset="0"/>
            </a:endParaRPr>
          </a:p>
        </p:txBody>
      </p:sp>
      <p:sp>
        <p:nvSpPr>
          <p:cNvPr id="96263" name="Line 9"/>
          <p:cNvSpPr>
            <a:spLocks noChangeShapeType="1"/>
          </p:cNvSpPr>
          <p:nvPr/>
        </p:nvSpPr>
        <p:spPr bwMode="auto">
          <a:xfrm>
            <a:off x="3387725" y="2333625"/>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96264" name="Rectangle 10"/>
          <p:cNvSpPr>
            <a:spLocks noChangeArrowheads="1"/>
          </p:cNvSpPr>
          <p:nvPr/>
        </p:nvSpPr>
        <p:spPr bwMode="auto">
          <a:xfrm>
            <a:off x="3455988" y="2338388"/>
            <a:ext cx="24765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96265" name="Line 11"/>
          <p:cNvSpPr>
            <a:spLocks noChangeShapeType="1"/>
          </p:cNvSpPr>
          <p:nvPr/>
        </p:nvSpPr>
        <p:spPr bwMode="auto">
          <a:xfrm>
            <a:off x="3403600" y="2773363"/>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11658" name="Text Box 42"/>
          <p:cNvSpPr txBox="1">
            <a:spLocks noChangeArrowheads="1"/>
          </p:cNvSpPr>
          <p:nvPr/>
        </p:nvSpPr>
        <p:spPr bwMode="auto">
          <a:xfrm>
            <a:off x="1781175" y="44450"/>
            <a:ext cx="1993900" cy="276999"/>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defRPr/>
            </a:pPr>
            <a:r>
              <a:rPr lang="ar-JO" sz="1200" dirty="0">
                <a:solidFill>
                  <a:schemeClr val="tx1"/>
                </a:solidFill>
                <a:latin typeface="Arial" panose="020B0604020202020204" pitchFamily="34" charset="0"/>
                <a:cs typeface="Arial" panose="020B0604020202020204" pitchFamily="34" charset="0"/>
              </a:rPr>
              <a:t>يشوع14 : 5</a:t>
            </a:r>
            <a:endParaRPr lang="en-US" sz="800" u="sng" dirty="0">
              <a:solidFill>
                <a:srgbClr val="000000"/>
              </a:solidFill>
              <a:latin typeface="Arial" panose="020B0604020202020204" pitchFamily="34" charset="0"/>
              <a:cs typeface="Arial" panose="020B0604020202020204" pitchFamily="34" charset="0"/>
            </a:endParaRPr>
          </a:p>
        </p:txBody>
      </p:sp>
      <p:sp>
        <p:nvSpPr>
          <p:cNvPr id="96267" name="Freeform 43"/>
          <p:cNvSpPr>
            <a:spLocks/>
          </p:cNvSpPr>
          <p:nvPr/>
        </p:nvSpPr>
        <p:spPr bwMode="auto">
          <a:xfrm>
            <a:off x="8599488" y="3581400"/>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96268" name="Rectangle 44"/>
          <p:cNvSpPr>
            <a:spLocks noChangeArrowheads="1"/>
          </p:cNvSpPr>
          <p:nvPr/>
        </p:nvSpPr>
        <p:spPr bwMode="auto">
          <a:xfrm>
            <a:off x="8180388" y="3911600"/>
            <a:ext cx="3048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96269" name="Freeform 45"/>
          <p:cNvSpPr>
            <a:spLocks/>
          </p:cNvSpPr>
          <p:nvPr/>
        </p:nvSpPr>
        <p:spPr bwMode="auto">
          <a:xfrm>
            <a:off x="8594725" y="3541713"/>
            <a:ext cx="234950" cy="120650"/>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96270" name="AutoShape 46"/>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96271" name="Rectangle 47"/>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96272" name="Rectangle 48"/>
          <p:cNvSpPr>
            <a:spLocks noChangeArrowheads="1"/>
          </p:cNvSpPr>
          <p:nvPr/>
        </p:nvSpPr>
        <p:spPr bwMode="auto">
          <a:xfrm>
            <a:off x="8129588" y="3862388"/>
            <a:ext cx="514350" cy="190500"/>
          </a:xfrm>
          <a:prstGeom prst="rect">
            <a:avLst/>
          </a:prstGeom>
          <a:solidFill>
            <a:srgbClr val="FFFF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96273" name="AutoShape 49"/>
          <p:cNvSpPr>
            <a:spLocks noChangeArrowheads="1"/>
          </p:cNvSpPr>
          <p:nvPr/>
        </p:nvSpPr>
        <p:spPr bwMode="auto">
          <a:xfrm>
            <a:off x="8035925" y="3481388"/>
            <a:ext cx="711200" cy="290512"/>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96274" name="Line 50"/>
          <p:cNvSpPr>
            <a:spLocks noChangeShapeType="1"/>
          </p:cNvSpPr>
          <p:nvPr/>
        </p:nvSpPr>
        <p:spPr bwMode="auto">
          <a:xfrm>
            <a:off x="8050213" y="38258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96275" name="Line 51"/>
          <p:cNvSpPr>
            <a:spLocks noChangeShapeType="1"/>
          </p:cNvSpPr>
          <p:nvPr/>
        </p:nvSpPr>
        <p:spPr bwMode="auto">
          <a:xfrm>
            <a:off x="8050213" y="40163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96276" name="Rectangle 52"/>
          <p:cNvSpPr>
            <a:spLocks noChangeArrowheads="1"/>
          </p:cNvSpPr>
          <p:nvPr/>
        </p:nvSpPr>
        <p:spPr bwMode="auto">
          <a:xfrm>
            <a:off x="8053388" y="3429000"/>
            <a:ext cx="431207"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يشوع </a:t>
            </a:r>
            <a:endParaRPr lang="en-US" sz="900" dirty="0">
              <a:solidFill>
                <a:srgbClr val="000000"/>
              </a:solidFill>
              <a:latin typeface="Arial" panose="020B0604020202020204" pitchFamily="34" charset="0"/>
              <a:cs typeface="Arial" panose="020B0604020202020204" pitchFamily="34" charset="0"/>
            </a:endParaRPr>
          </a:p>
        </p:txBody>
      </p:sp>
      <p:sp>
        <p:nvSpPr>
          <p:cNvPr id="96277" name="Rectangle 53"/>
          <p:cNvSpPr>
            <a:spLocks noChangeArrowheads="1"/>
          </p:cNvSpPr>
          <p:nvPr/>
        </p:nvSpPr>
        <p:spPr bwMode="auto">
          <a:xfrm>
            <a:off x="8118475" y="3644900"/>
            <a:ext cx="637994"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اريحا / عاي</a:t>
            </a:r>
            <a:endParaRPr lang="en-US" sz="900" dirty="0">
              <a:solidFill>
                <a:srgbClr val="000000"/>
              </a:solidFill>
              <a:latin typeface="Arial" panose="020B0604020202020204" pitchFamily="34" charset="0"/>
              <a:cs typeface="Arial" panose="020B0604020202020204" pitchFamily="34" charset="0"/>
            </a:endParaRPr>
          </a:p>
        </p:txBody>
      </p:sp>
      <p:sp>
        <p:nvSpPr>
          <p:cNvPr id="96278" name="Rectangle 54"/>
          <p:cNvSpPr>
            <a:spLocks noChangeArrowheads="1"/>
          </p:cNvSpPr>
          <p:nvPr/>
        </p:nvSpPr>
        <p:spPr bwMode="auto">
          <a:xfrm>
            <a:off x="8035925" y="3835400"/>
            <a:ext cx="71493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تقسيم الارض </a:t>
            </a:r>
            <a:endParaRPr lang="en-US" sz="900" dirty="0">
              <a:solidFill>
                <a:srgbClr val="000000"/>
              </a:solidFill>
              <a:latin typeface="Arial" panose="020B0604020202020204" pitchFamily="34" charset="0"/>
              <a:cs typeface="Arial" panose="020B0604020202020204" pitchFamily="34" charset="0"/>
            </a:endParaRPr>
          </a:p>
        </p:txBody>
      </p:sp>
      <p:sp>
        <p:nvSpPr>
          <p:cNvPr id="96279" name="Text Box 55"/>
          <p:cNvSpPr txBox="1">
            <a:spLocks noChangeArrowheads="1"/>
          </p:cNvSpPr>
          <p:nvPr/>
        </p:nvSpPr>
        <p:spPr bwMode="auto">
          <a:xfrm>
            <a:off x="8719508" y="88870"/>
            <a:ext cx="26161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sp>
        <p:nvSpPr>
          <p:cNvPr id="111675" name="Rectangle 59"/>
          <p:cNvSpPr>
            <a:spLocks noChangeArrowheads="1"/>
          </p:cNvSpPr>
          <p:nvPr/>
        </p:nvSpPr>
        <p:spPr bwMode="auto">
          <a:xfrm>
            <a:off x="8098486" y="6530102"/>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46</a:t>
            </a:r>
          </a:p>
        </p:txBody>
      </p:sp>
      <p:sp>
        <p:nvSpPr>
          <p:cNvPr id="96281" name="Text Box 60"/>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a:solidFill>
                  <a:schemeClr val="tx1"/>
                </a:solidFill>
                <a:latin typeface="Arial" panose="020B0604020202020204" pitchFamily="34" charset="0"/>
                <a:cs typeface="Arial" panose="020B0604020202020204" pitchFamily="34" charset="0"/>
              </a:rPr>
              <a:t>Handbook pg. 29-31</a:t>
            </a:r>
          </a:p>
        </p:txBody>
      </p:sp>
      <p:grpSp>
        <p:nvGrpSpPr>
          <p:cNvPr id="96282" name="Group 61"/>
          <p:cNvGrpSpPr>
            <a:grpSpLocks/>
          </p:cNvGrpSpPr>
          <p:nvPr/>
        </p:nvGrpSpPr>
        <p:grpSpPr bwMode="auto">
          <a:xfrm>
            <a:off x="519113" y="7938"/>
            <a:ext cx="939801" cy="1720850"/>
            <a:chOff x="327" y="5"/>
            <a:chExt cx="592" cy="1084"/>
          </a:xfrm>
        </p:grpSpPr>
        <p:sp>
          <p:nvSpPr>
            <p:cNvPr id="111678" name="Rectangle 62"/>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10600" b="0">
                  <a:solidFill>
                    <a:srgbClr val="FFFF00"/>
                  </a:solidFill>
                  <a:latin typeface="Arial" panose="020B0604020202020204" pitchFamily="34" charset="0"/>
                  <a:cs typeface="Arial" panose="020B0604020202020204" pitchFamily="34" charset="0"/>
                </a:rPr>
                <a:t>7</a:t>
              </a:r>
              <a:endParaRPr lang="en-US">
                <a:latin typeface="Arial" panose="020B0604020202020204" pitchFamily="34" charset="0"/>
                <a:cs typeface="Arial" panose="020B0604020202020204" pitchFamily="34" charset="0"/>
              </a:endParaRPr>
            </a:p>
          </p:txBody>
        </p:sp>
        <p:sp>
          <p:nvSpPr>
            <p:cNvPr id="111679" name="Line 63"/>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111681" name="Oval 65"/>
          <p:cNvSpPr>
            <a:spLocks noChangeArrowheads="1"/>
          </p:cNvSpPr>
          <p:nvPr/>
        </p:nvSpPr>
        <p:spPr bwMode="auto">
          <a:xfrm>
            <a:off x="2992438" y="2230438"/>
            <a:ext cx="3224212" cy="668337"/>
          </a:xfrm>
          <a:prstGeom prst="ellipse">
            <a:avLst/>
          </a:prstGeom>
          <a:noFill/>
          <a:ln w="76200">
            <a:solidFill>
              <a:srgbClr val="FF0000"/>
            </a:solidFill>
            <a:round/>
            <a:headEnd/>
            <a:tailEnd/>
          </a:ln>
          <a:effectLst>
            <a:outerShdw blurRad="63500" dist="99190" dir="2388334"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withEffect">
                                  <p:stCondLst>
                                    <p:cond delay="0"/>
                                  </p:stCondLst>
                                  <p:childTnLst>
                                    <p:set>
                                      <p:cBhvr>
                                        <p:cTn id="6" dur="1" fill="hold">
                                          <p:stCondLst>
                                            <p:cond delay="0"/>
                                          </p:stCondLst>
                                        </p:cTn>
                                        <p:tgtEl>
                                          <p:spTgt spid="111620"/>
                                        </p:tgtEl>
                                        <p:attrNameLst>
                                          <p:attrName>style.visibility</p:attrName>
                                        </p:attrNameLst>
                                      </p:cBhvr>
                                      <p:to>
                                        <p:strVal val="visible"/>
                                      </p:to>
                                    </p:set>
                                    <p:anim calcmode="lin" valueType="num">
                                      <p:cBhvr>
                                        <p:cTn id="7" dur="500" fill="hold"/>
                                        <p:tgtEl>
                                          <p:spTgt spid="111620"/>
                                        </p:tgtEl>
                                        <p:attrNameLst>
                                          <p:attrName>ppt_x</p:attrName>
                                        </p:attrNameLst>
                                      </p:cBhvr>
                                      <p:tavLst>
                                        <p:tav tm="0">
                                          <p:val>
                                            <p:strVal val="#ppt_x-#ppt_w/2"/>
                                          </p:val>
                                        </p:tav>
                                        <p:tav tm="100000">
                                          <p:val>
                                            <p:strVal val="#ppt_x"/>
                                          </p:val>
                                        </p:tav>
                                      </p:tavLst>
                                    </p:anim>
                                    <p:anim calcmode="lin" valueType="num">
                                      <p:cBhvr>
                                        <p:cTn id="8" dur="500" fill="hold"/>
                                        <p:tgtEl>
                                          <p:spTgt spid="111620"/>
                                        </p:tgtEl>
                                        <p:attrNameLst>
                                          <p:attrName>ppt_y</p:attrName>
                                        </p:attrNameLst>
                                      </p:cBhvr>
                                      <p:tavLst>
                                        <p:tav tm="0">
                                          <p:val>
                                            <p:strVal val="#ppt_y"/>
                                          </p:val>
                                        </p:tav>
                                        <p:tav tm="100000">
                                          <p:val>
                                            <p:strVal val="#ppt_y"/>
                                          </p:val>
                                        </p:tav>
                                      </p:tavLst>
                                    </p:anim>
                                    <p:anim calcmode="lin" valueType="num">
                                      <p:cBhvr>
                                        <p:cTn id="9" dur="500" fill="hold"/>
                                        <p:tgtEl>
                                          <p:spTgt spid="111620"/>
                                        </p:tgtEl>
                                        <p:attrNameLst>
                                          <p:attrName>ppt_w</p:attrName>
                                        </p:attrNameLst>
                                      </p:cBhvr>
                                      <p:tavLst>
                                        <p:tav tm="0">
                                          <p:val>
                                            <p:fltVal val="0"/>
                                          </p:val>
                                        </p:tav>
                                        <p:tav tm="100000">
                                          <p:val>
                                            <p:strVal val="#ppt_w"/>
                                          </p:val>
                                        </p:tav>
                                      </p:tavLst>
                                    </p:anim>
                                    <p:anim calcmode="lin" valueType="num">
                                      <p:cBhvr>
                                        <p:cTn id="10" dur="500" fill="hold"/>
                                        <p:tgtEl>
                                          <p:spTgt spid="111620"/>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1681"/>
                                        </p:tgtEl>
                                        <p:attrNameLst>
                                          <p:attrName>style.visibility</p:attrName>
                                        </p:attrNameLst>
                                      </p:cBhvr>
                                      <p:to>
                                        <p:strVal val="visible"/>
                                      </p:to>
                                    </p:set>
                                    <p:animEffect transition="in" filter="fade">
                                      <p:cBhvr>
                                        <p:cTn id="14" dur="500"/>
                                        <p:tgtEl>
                                          <p:spTgt spid="111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autoUpdateAnimBg="0"/>
      <p:bldP spid="11168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56"/>
          <p:cNvSpPr>
            <a:spLocks noChangeArrowheads="1"/>
          </p:cNvSpPr>
          <p:nvPr/>
        </p:nvSpPr>
        <p:spPr bwMode="auto">
          <a:xfrm>
            <a:off x="2527300" y="635000"/>
            <a:ext cx="5753100" cy="5600700"/>
          </a:xfrm>
          <a:prstGeom prst="rect">
            <a:avLst/>
          </a:prstGeom>
          <a:gradFill rotWithShape="0">
            <a:gsLst>
              <a:gs pos="0">
                <a:srgbClr val="000000"/>
              </a:gs>
              <a:gs pos="50000">
                <a:srgbClr val="0337CB"/>
              </a:gs>
              <a:gs pos="100000">
                <a:srgbClr val="000000"/>
              </a:gs>
            </a:gsLst>
            <a:lin ang="5400000" scaled="1"/>
          </a:gradFill>
          <a:ln w="57150">
            <a:solidFill>
              <a:schemeClr val="accent2"/>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grpSp>
        <p:nvGrpSpPr>
          <p:cNvPr id="98306" name="Group 59"/>
          <p:cNvGrpSpPr>
            <a:grpSpLocks/>
          </p:cNvGrpSpPr>
          <p:nvPr/>
        </p:nvGrpSpPr>
        <p:grpSpPr bwMode="auto">
          <a:xfrm>
            <a:off x="5473700" y="2120900"/>
            <a:ext cx="558800" cy="3644900"/>
            <a:chOff x="3448" y="1336"/>
            <a:chExt cx="352" cy="2296"/>
          </a:xfrm>
        </p:grpSpPr>
        <p:grpSp>
          <p:nvGrpSpPr>
            <p:cNvPr id="98363" name="Group 58"/>
            <p:cNvGrpSpPr>
              <a:grpSpLocks/>
            </p:cNvGrpSpPr>
            <p:nvPr/>
          </p:nvGrpSpPr>
          <p:grpSpPr bwMode="auto">
            <a:xfrm>
              <a:off x="3656" y="1336"/>
              <a:ext cx="144" cy="1416"/>
              <a:chOff x="3656" y="1336"/>
              <a:chExt cx="144" cy="1416"/>
            </a:xfrm>
          </p:grpSpPr>
          <p:sp>
            <p:nvSpPr>
              <p:cNvPr id="525344" name="Freeform 32" descr="Large confetti"/>
              <p:cNvSpPr>
                <a:spLocks/>
              </p:cNvSpPr>
              <p:nvPr/>
            </p:nvSpPr>
            <p:spPr bwMode="auto">
              <a:xfrm>
                <a:off x="3656" y="1336"/>
                <a:ext cx="144" cy="249"/>
              </a:xfrm>
              <a:custGeom>
                <a:avLst/>
                <a:gdLst/>
                <a:ahLst/>
                <a:cxnLst>
                  <a:cxn ang="0">
                    <a:pos x="80" y="224"/>
                  </a:cxn>
                  <a:cxn ang="0">
                    <a:pos x="128" y="136"/>
                  </a:cxn>
                  <a:cxn ang="0">
                    <a:pos x="144" y="88"/>
                  </a:cxn>
                  <a:cxn ang="0">
                    <a:pos x="80" y="0"/>
                  </a:cxn>
                  <a:cxn ang="0">
                    <a:pos x="0" y="64"/>
                  </a:cxn>
                  <a:cxn ang="0">
                    <a:pos x="64" y="160"/>
                  </a:cxn>
                  <a:cxn ang="0">
                    <a:pos x="72" y="232"/>
                  </a:cxn>
                  <a:cxn ang="0">
                    <a:pos x="96" y="248"/>
                  </a:cxn>
                  <a:cxn ang="0">
                    <a:pos x="112" y="224"/>
                  </a:cxn>
                  <a:cxn ang="0">
                    <a:pos x="80" y="224"/>
                  </a:cxn>
                </a:cxnLst>
                <a:rect l="0" t="0" r="r" b="b"/>
                <a:pathLst>
                  <a:path w="144" h="249">
                    <a:moveTo>
                      <a:pt x="80" y="224"/>
                    </a:moveTo>
                    <a:cubicBezTo>
                      <a:pt x="117" y="199"/>
                      <a:pt x="114" y="176"/>
                      <a:pt x="128" y="136"/>
                    </a:cubicBezTo>
                    <a:cubicBezTo>
                      <a:pt x="133" y="120"/>
                      <a:pt x="144" y="88"/>
                      <a:pt x="144" y="88"/>
                    </a:cubicBezTo>
                    <a:cubicBezTo>
                      <a:pt x="133" y="36"/>
                      <a:pt x="131" y="17"/>
                      <a:pt x="80" y="0"/>
                    </a:cubicBezTo>
                    <a:cubicBezTo>
                      <a:pt x="26" y="8"/>
                      <a:pt x="13" y="11"/>
                      <a:pt x="0" y="64"/>
                    </a:cubicBezTo>
                    <a:cubicBezTo>
                      <a:pt x="11" y="111"/>
                      <a:pt x="21" y="131"/>
                      <a:pt x="64" y="160"/>
                    </a:cubicBezTo>
                    <a:cubicBezTo>
                      <a:pt x="66" y="184"/>
                      <a:pt x="63" y="209"/>
                      <a:pt x="72" y="232"/>
                    </a:cubicBezTo>
                    <a:cubicBezTo>
                      <a:pt x="75" y="241"/>
                      <a:pt x="86" y="249"/>
                      <a:pt x="96" y="248"/>
                    </a:cubicBezTo>
                    <a:cubicBezTo>
                      <a:pt x="105" y="246"/>
                      <a:pt x="117" y="232"/>
                      <a:pt x="112" y="224"/>
                    </a:cubicBezTo>
                    <a:cubicBezTo>
                      <a:pt x="106" y="215"/>
                      <a:pt x="90" y="224"/>
                      <a:pt x="80" y="224"/>
                    </a:cubicBezTo>
                    <a:close/>
                  </a:path>
                </a:pathLst>
              </a:custGeom>
              <a:pattFill prst="lgConfetti">
                <a:fgClr>
                  <a:schemeClr val="accent1"/>
                </a:fgClr>
                <a:bgClr>
                  <a:schemeClr val="tx1"/>
                </a:bgClr>
              </a:pattFill>
              <a:ln w="12700" cap="flat" cmpd="sng">
                <a:solidFill>
                  <a:srgbClr val="7AFEEE"/>
                </a:solidFill>
                <a:prstDash val="solid"/>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25345" name="Freeform 33"/>
              <p:cNvSpPr>
                <a:spLocks/>
              </p:cNvSpPr>
              <p:nvPr/>
            </p:nvSpPr>
            <p:spPr bwMode="auto">
              <a:xfrm>
                <a:off x="3672" y="1568"/>
                <a:ext cx="72" cy="1184"/>
              </a:xfrm>
              <a:custGeom>
                <a:avLst/>
                <a:gdLst/>
                <a:ahLst/>
                <a:cxnLst>
                  <a:cxn ang="0">
                    <a:pos x="72" y="0"/>
                  </a:cxn>
                  <a:cxn ang="0">
                    <a:pos x="24" y="256"/>
                  </a:cxn>
                  <a:cxn ang="0">
                    <a:pos x="48" y="616"/>
                  </a:cxn>
                  <a:cxn ang="0">
                    <a:pos x="16" y="744"/>
                  </a:cxn>
                  <a:cxn ang="0">
                    <a:pos x="0" y="792"/>
                  </a:cxn>
                  <a:cxn ang="0">
                    <a:pos x="40" y="1120"/>
                  </a:cxn>
                  <a:cxn ang="0">
                    <a:pos x="32" y="1160"/>
                  </a:cxn>
                  <a:cxn ang="0">
                    <a:pos x="24" y="1184"/>
                  </a:cxn>
                </a:cxnLst>
                <a:rect l="0" t="0" r="r" b="b"/>
                <a:pathLst>
                  <a:path w="72" h="1184">
                    <a:moveTo>
                      <a:pt x="72" y="0"/>
                    </a:moveTo>
                    <a:cubicBezTo>
                      <a:pt x="50" y="84"/>
                      <a:pt x="34" y="169"/>
                      <a:pt x="24" y="256"/>
                    </a:cubicBezTo>
                    <a:cubicBezTo>
                      <a:pt x="28" y="414"/>
                      <a:pt x="16" y="490"/>
                      <a:pt x="48" y="616"/>
                    </a:cubicBezTo>
                    <a:cubicBezTo>
                      <a:pt x="41" y="661"/>
                      <a:pt x="30" y="700"/>
                      <a:pt x="16" y="744"/>
                    </a:cubicBezTo>
                    <a:cubicBezTo>
                      <a:pt x="10" y="760"/>
                      <a:pt x="0" y="792"/>
                      <a:pt x="0" y="792"/>
                    </a:cubicBezTo>
                    <a:cubicBezTo>
                      <a:pt x="5" y="925"/>
                      <a:pt x="10" y="1002"/>
                      <a:pt x="40" y="1120"/>
                    </a:cubicBezTo>
                    <a:cubicBezTo>
                      <a:pt x="37" y="1133"/>
                      <a:pt x="35" y="1146"/>
                      <a:pt x="32" y="1160"/>
                    </a:cubicBezTo>
                    <a:cubicBezTo>
                      <a:pt x="29" y="1168"/>
                      <a:pt x="24" y="1184"/>
                      <a:pt x="24" y="1184"/>
                    </a:cubicBezTo>
                  </a:path>
                </a:pathLst>
              </a:custGeom>
              <a:noFill/>
              <a:ln w="28575" cap="flat" cmpd="sng">
                <a:solidFill>
                  <a:srgbClr val="7AFEEE"/>
                </a:solidFill>
                <a:prstDash val="solid"/>
                <a:round/>
                <a:headEnd type="none" w="med" len="med"/>
                <a:tailEnd type="none" w="med" len="me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525346" name="Freeform 34" descr="Large confetti"/>
            <p:cNvSpPr>
              <a:spLocks/>
            </p:cNvSpPr>
            <p:nvPr/>
          </p:nvSpPr>
          <p:spPr bwMode="auto">
            <a:xfrm>
              <a:off x="3448" y="2692"/>
              <a:ext cx="274" cy="940"/>
            </a:xfrm>
            <a:custGeom>
              <a:avLst/>
              <a:gdLst/>
              <a:ahLst/>
              <a:cxnLst>
                <a:cxn ang="0">
                  <a:pos x="248" y="4"/>
                </a:cxn>
                <a:cxn ang="0">
                  <a:pos x="192" y="28"/>
                </a:cxn>
                <a:cxn ang="0">
                  <a:pos x="144" y="148"/>
                </a:cxn>
                <a:cxn ang="0">
                  <a:pos x="72" y="300"/>
                </a:cxn>
                <a:cxn ang="0">
                  <a:pos x="48" y="588"/>
                </a:cxn>
                <a:cxn ang="0">
                  <a:pos x="0" y="724"/>
                </a:cxn>
                <a:cxn ang="0">
                  <a:pos x="88" y="940"/>
                </a:cxn>
                <a:cxn ang="0">
                  <a:pos x="160" y="892"/>
                </a:cxn>
                <a:cxn ang="0">
                  <a:pos x="176" y="844"/>
                </a:cxn>
                <a:cxn ang="0">
                  <a:pos x="184" y="820"/>
                </a:cxn>
                <a:cxn ang="0">
                  <a:pos x="176" y="740"/>
                </a:cxn>
                <a:cxn ang="0">
                  <a:pos x="144" y="692"/>
                </a:cxn>
                <a:cxn ang="0">
                  <a:pos x="128" y="644"/>
                </a:cxn>
                <a:cxn ang="0">
                  <a:pos x="216" y="596"/>
                </a:cxn>
                <a:cxn ang="0">
                  <a:pos x="232" y="412"/>
                </a:cxn>
                <a:cxn ang="0">
                  <a:pos x="272" y="276"/>
                </a:cxn>
                <a:cxn ang="0">
                  <a:pos x="272" y="76"/>
                </a:cxn>
                <a:cxn ang="0">
                  <a:pos x="264" y="28"/>
                </a:cxn>
                <a:cxn ang="0">
                  <a:pos x="248" y="4"/>
                </a:cxn>
              </a:cxnLst>
              <a:rect l="0" t="0" r="r" b="b"/>
              <a:pathLst>
                <a:path w="274" h="940">
                  <a:moveTo>
                    <a:pt x="248" y="4"/>
                  </a:moveTo>
                  <a:cubicBezTo>
                    <a:pt x="232" y="7"/>
                    <a:pt x="202" y="11"/>
                    <a:pt x="192" y="28"/>
                  </a:cubicBezTo>
                  <a:cubicBezTo>
                    <a:pt x="170" y="62"/>
                    <a:pt x="166" y="114"/>
                    <a:pt x="144" y="148"/>
                  </a:cubicBezTo>
                  <a:cubicBezTo>
                    <a:pt x="108" y="201"/>
                    <a:pt x="87" y="238"/>
                    <a:pt x="72" y="300"/>
                  </a:cubicBezTo>
                  <a:cubicBezTo>
                    <a:pt x="68" y="393"/>
                    <a:pt x="69" y="494"/>
                    <a:pt x="48" y="588"/>
                  </a:cubicBezTo>
                  <a:cubicBezTo>
                    <a:pt x="36" y="637"/>
                    <a:pt x="10" y="673"/>
                    <a:pt x="0" y="724"/>
                  </a:cubicBezTo>
                  <a:cubicBezTo>
                    <a:pt x="8" y="812"/>
                    <a:pt x="9" y="887"/>
                    <a:pt x="88" y="940"/>
                  </a:cubicBezTo>
                  <a:cubicBezTo>
                    <a:pt x="120" y="931"/>
                    <a:pt x="145" y="925"/>
                    <a:pt x="160" y="892"/>
                  </a:cubicBezTo>
                  <a:cubicBezTo>
                    <a:pt x="166" y="876"/>
                    <a:pt x="170" y="860"/>
                    <a:pt x="176" y="844"/>
                  </a:cubicBezTo>
                  <a:cubicBezTo>
                    <a:pt x="178" y="836"/>
                    <a:pt x="184" y="820"/>
                    <a:pt x="184" y="820"/>
                  </a:cubicBezTo>
                  <a:cubicBezTo>
                    <a:pt x="181" y="793"/>
                    <a:pt x="183" y="765"/>
                    <a:pt x="176" y="740"/>
                  </a:cubicBezTo>
                  <a:cubicBezTo>
                    <a:pt x="170" y="721"/>
                    <a:pt x="150" y="710"/>
                    <a:pt x="144" y="692"/>
                  </a:cubicBezTo>
                  <a:cubicBezTo>
                    <a:pt x="138" y="676"/>
                    <a:pt x="128" y="644"/>
                    <a:pt x="128" y="644"/>
                  </a:cubicBezTo>
                  <a:cubicBezTo>
                    <a:pt x="142" y="601"/>
                    <a:pt x="175" y="609"/>
                    <a:pt x="216" y="596"/>
                  </a:cubicBezTo>
                  <a:cubicBezTo>
                    <a:pt x="242" y="517"/>
                    <a:pt x="216" y="602"/>
                    <a:pt x="232" y="412"/>
                  </a:cubicBezTo>
                  <a:cubicBezTo>
                    <a:pt x="235" y="366"/>
                    <a:pt x="260" y="320"/>
                    <a:pt x="272" y="276"/>
                  </a:cubicBezTo>
                  <a:cubicBezTo>
                    <a:pt x="264" y="204"/>
                    <a:pt x="248" y="145"/>
                    <a:pt x="272" y="76"/>
                  </a:cubicBezTo>
                  <a:cubicBezTo>
                    <a:pt x="269" y="60"/>
                    <a:pt x="274" y="40"/>
                    <a:pt x="264" y="28"/>
                  </a:cubicBezTo>
                  <a:cubicBezTo>
                    <a:pt x="239" y="0"/>
                    <a:pt x="177" y="21"/>
                    <a:pt x="248" y="4"/>
                  </a:cubicBezTo>
                  <a:close/>
                </a:path>
              </a:pathLst>
            </a:custGeom>
            <a:pattFill prst="lgConfetti">
              <a:fgClr>
                <a:schemeClr val="accent1"/>
              </a:fgClr>
              <a:bgClr>
                <a:schemeClr val="hlink"/>
              </a:bgClr>
            </a:pattFill>
            <a:ln w="12700" cap="flat" cmpd="sng">
              <a:solidFill>
                <a:srgbClr val="7AFEEE"/>
              </a:solidFill>
              <a:prstDash val="solid"/>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grpSp>
        <p:nvGrpSpPr>
          <p:cNvPr id="98307" name="Group 57"/>
          <p:cNvGrpSpPr>
            <a:grpSpLocks/>
          </p:cNvGrpSpPr>
          <p:nvPr/>
        </p:nvGrpSpPr>
        <p:grpSpPr bwMode="auto">
          <a:xfrm>
            <a:off x="3073400" y="1079500"/>
            <a:ext cx="2317750" cy="4584700"/>
            <a:chOff x="1936" y="680"/>
            <a:chExt cx="1460" cy="2888"/>
          </a:xfrm>
        </p:grpSpPr>
        <p:sp>
          <p:nvSpPr>
            <p:cNvPr id="525347" name="Freeform 35"/>
            <p:cNvSpPr>
              <a:spLocks/>
            </p:cNvSpPr>
            <p:nvPr/>
          </p:nvSpPr>
          <p:spPr bwMode="auto">
            <a:xfrm>
              <a:off x="2304" y="680"/>
              <a:ext cx="1092" cy="2608"/>
            </a:xfrm>
            <a:custGeom>
              <a:avLst/>
              <a:gdLst/>
              <a:ahLst/>
              <a:cxnLst>
                <a:cxn ang="0">
                  <a:pos x="1080" y="0"/>
                </a:cxn>
                <a:cxn ang="0">
                  <a:pos x="1072" y="120"/>
                </a:cxn>
                <a:cxn ang="0">
                  <a:pos x="1040" y="168"/>
                </a:cxn>
                <a:cxn ang="0">
                  <a:pos x="968" y="320"/>
                </a:cxn>
                <a:cxn ang="0">
                  <a:pos x="944" y="368"/>
                </a:cxn>
                <a:cxn ang="0">
                  <a:pos x="904" y="488"/>
                </a:cxn>
                <a:cxn ang="0">
                  <a:pos x="880" y="536"/>
                </a:cxn>
                <a:cxn ang="0">
                  <a:pos x="872" y="664"/>
                </a:cxn>
                <a:cxn ang="0">
                  <a:pos x="800" y="696"/>
                </a:cxn>
                <a:cxn ang="0">
                  <a:pos x="776" y="704"/>
                </a:cxn>
                <a:cxn ang="0">
                  <a:pos x="744" y="848"/>
                </a:cxn>
                <a:cxn ang="0">
                  <a:pos x="720" y="1120"/>
                </a:cxn>
                <a:cxn ang="0">
                  <a:pos x="576" y="1664"/>
                </a:cxn>
                <a:cxn ang="0">
                  <a:pos x="456" y="1976"/>
                </a:cxn>
                <a:cxn ang="0">
                  <a:pos x="408" y="2048"/>
                </a:cxn>
                <a:cxn ang="0">
                  <a:pos x="376" y="2096"/>
                </a:cxn>
                <a:cxn ang="0">
                  <a:pos x="320" y="2184"/>
                </a:cxn>
                <a:cxn ang="0">
                  <a:pos x="240" y="2264"/>
                </a:cxn>
                <a:cxn ang="0">
                  <a:pos x="152" y="2384"/>
                </a:cxn>
                <a:cxn ang="0">
                  <a:pos x="80" y="2480"/>
                </a:cxn>
                <a:cxn ang="0">
                  <a:pos x="40" y="2528"/>
                </a:cxn>
                <a:cxn ang="0">
                  <a:pos x="0" y="2608"/>
                </a:cxn>
              </a:cxnLst>
              <a:rect l="0" t="0" r="r" b="b"/>
              <a:pathLst>
                <a:path w="1092" h="2608">
                  <a:moveTo>
                    <a:pt x="1080" y="0"/>
                  </a:moveTo>
                  <a:cubicBezTo>
                    <a:pt x="1092" y="37"/>
                    <a:pt x="1091" y="84"/>
                    <a:pt x="1072" y="120"/>
                  </a:cubicBezTo>
                  <a:cubicBezTo>
                    <a:pt x="1062" y="136"/>
                    <a:pt x="1040" y="168"/>
                    <a:pt x="1040" y="168"/>
                  </a:cubicBezTo>
                  <a:cubicBezTo>
                    <a:pt x="1031" y="254"/>
                    <a:pt x="1031" y="272"/>
                    <a:pt x="968" y="320"/>
                  </a:cubicBezTo>
                  <a:cubicBezTo>
                    <a:pt x="938" y="407"/>
                    <a:pt x="985" y="274"/>
                    <a:pt x="944" y="368"/>
                  </a:cubicBezTo>
                  <a:cubicBezTo>
                    <a:pt x="928" y="402"/>
                    <a:pt x="925" y="456"/>
                    <a:pt x="904" y="488"/>
                  </a:cubicBezTo>
                  <a:cubicBezTo>
                    <a:pt x="883" y="519"/>
                    <a:pt x="891" y="502"/>
                    <a:pt x="880" y="536"/>
                  </a:cubicBezTo>
                  <a:cubicBezTo>
                    <a:pt x="877" y="578"/>
                    <a:pt x="881" y="622"/>
                    <a:pt x="872" y="664"/>
                  </a:cubicBezTo>
                  <a:cubicBezTo>
                    <a:pt x="869" y="676"/>
                    <a:pt x="817" y="690"/>
                    <a:pt x="800" y="696"/>
                  </a:cubicBezTo>
                  <a:cubicBezTo>
                    <a:pt x="792" y="698"/>
                    <a:pt x="776" y="704"/>
                    <a:pt x="776" y="704"/>
                  </a:cubicBezTo>
                  <a:cubicBezTo>
                    <a:pt x="742" y="753"/>
                    <a:pt x="749" y="778"/>
                    <a:pt x="744" y="848"/>
                  </a:cubicBezTo>
                  <a:cubicBezTo>
                    <a:pt x="737" y="938"/>
                    <a:pt x="733" y="1029"/>
                    <a:pt x="720" y="1120"/>
                  </a:cubicBezTo>
                  <a:cubicBezTo>
                    <a:pt x="691" y="1304"/>
                    <a:pt x="651" y="1493"/>
                    <a:pt x="576" y="1664"/>
                  </a:cubicBezTo>
                  <a:cubicBezTo>
                    <a:pt x="530" y="1765"/>
                    <a:pt x="518" y="1882"/>
                    <a:pt x="456" y="1976"/>
                  </a:cubicBezTo>
                  <a:cubicBezTo>
                    <a:pt x="446" y="2013"/>
                    <a:pt x="439" y="2026"/>
                    <a:pt x="408" y="2048"/>
                  </a:cubicBezTo>
                  <a:cubicBezTo>
                    <a:pt x="397" y="2064"/>
                    <a:pt x="382" y="2077"/>
                    <a:pt x="376" y="2096"/>
                  </a:cubicBezTo>
                  <a:cubicBezTo>
                    <a:pt x="361" y="2140"/>
                    <a:pt x="358" y="2158"/>
                    <a:pt x="320" y="2184"/>
                  </a:cubicBezTo>
                  <a:cubicBezTo>
                    <a:pt x="302" y="2210"/>
                    <a:pt x="266" y="2246"/>
                    <a:pt x="240" y="2264"/>
                  </a:cubicBezTo>
                  <a:cubicBezTo>
                    <a:pt x="211" y="2306"/>
                    <a:pt x="196" y="2354"/>
                    <a:pt x="152" y="2384"/>
                  </a:cubicBezTo>
                  <a:cubicBezTo>
                    <a:pt x="128" y="2418"/>
                    <a:pt x="106" y="2448"/>
                    <a:pt x="80" y="2480"/>
                  </a:cubicBezTo>
                  <a:cubicBezTo>
                    <a:pt x="62" y="2501"/>
                    <a:pt x="51" y="2502"/>
                    <a:pt x="40" y="2528"/>
                  </a:cubicBezTo>
                  <a:cubicBezTo>
                    <a:pt x="23" y="2564"/>
                    <a:pt x="27" y="2580"/>
                    <a:pt x="0" y="2608"/>
                  </a:cubicBezTo>
                </a:path>
              </a:pathLst>
            </a:custGeom>
            <a:noFill/>
            <a:ln w="38100" cap="flat" cmpd="sng">
              <a:solidFill>
                <a:srgbClr val="7AFEEE"/>
              </a:solidFill>
              <a:prstDash val="solid"/>
              <a:round/>
              <a:headEnd type="none" w="med" len="med"/>
              <a:tailEnd type="none" w="med" len="med"/>
            </a:ln>
            <a:effectLst>
              <a:outerShdw blurRad="63500" dist="46662" dir="3284183"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25348" name="Freeform 36"/>
            <p:cNvSpPr>
              <a:spLocks/>
            </p:cNvSpPr>
            <p:nvPr/>
          </p:nvSpPr>
          <p:spPr bwMode="auto">
            <a:xfrm>
              <a:off x="1936" y="3248"/>
              <a:ext cx="392" cy="320"/>
            </a:xfrm>
            <a:custGeom>
              <a:avLst/>
              <a:gdLst/>
              <a:ahLst/>
              <a:cxnLst>
                <a:cxn ang="0">
                  <a:pos x="392" y="0"/>
                </a:cxn>
                <a:cxn ang="0">
                  <a:pos x="336" y="64"/>
                </a:cxn>
                <a:cxn ang="0">
                  <a:pos x="256" y="144"/>
                </a:cxn>
                <a:cxn ang="0">
                  <a:pos x="0" y="320"/>
                </a:cxn>
              </a:cxnLst>
              <a:rect l="0" t="0" r="r" b="b"/>
              <a:pathLst>
                <a:path w="392" h="320">
                  <a:moveTo>
                    <a:pt x="392" y="0"/>
                  </a:moveTo>
                  <a:cubicBezTo>
                    <a:pt x="354" y="55"/>
                    <a:pt x="375" y="37"/>
                    <a:pt x="336" y="64"/>
                  </a:cubicBezTo>
                  <a:cubicBezTo>
                    <a:pt x="323" y="101"/>
                    <a:pt x="285" y="119"/>
                    <a:pt x="256" y="144"/>
                  </a:cubicBezTo>
                  <a:cubicBezTo>
                    <a:pt x="175" y="211"/>
                    <a:pt x="94" y="272"/>
                    <a:pt x="0" y="320"/>
                  </a:cubicBezTo>
                </a:path>
              </a:pathLst>
            </a:custGeom>
            <a:noFill/>
            <a:ln w="38100" cap="flat" cmpd="sng">
              <a:solidFill>
                <a:srgbClr val="7AFEEE"/>
              </a:solidFill>
              <a:prstDash val="solid"/>
              <a:round/>
              <a:headEnd type="none" w="med" len="med"/>
              <a:tailEnd type="none" w="med" len="med"/>
            </a:ln>
            <a:effectLst>
              <a:outerShdw blurRad="63500" dist="46662" dir="3284183"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525349" name="Text Box 37"/>
          <p:cNvSpPr txBox="1">
            <a:spLocks noChangeArrowheads="1"/>
          </p:cNvSpPr>
          <p:nvPr/>
        </p:nvSpPr>
        <p:spPr bwMode="auto">
          <a:xfrm>
            <a:off x="5664200" y="1574800"/>
            <a:ext cx="1612900" cy="276999"/>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sz="1200" b="0" i="1" dirty="0">
                <a:solidFill>
                  <a:srgbClr val="00FF00"/>
                </a:solidFill>
                <a:latin typeface="Arial" panose="020B0604020202020204" pitchFamily="34" charset="0"/>
                <a:ea typeface="+mn-ea"/>
                <a:cs typeface="Arial" panose="020B0604020202020204" pitchFamily="34" charset="0"/>
              </a:rPr>
              <a:t>بحر الجليل</a:t>
            </a:r>
            <a:endParaRPr lang="en-US" sz="1200" b="0" i="1" dirty="0">
              <a:solidFill>
                <a:srgbClr val="00FF00"/>
              </a:solidFill>
              <a:latin typeface="Arial" panose="020B0604020202020204" pitchFamily="34" charset="0"/>
              <a:ea typeface="+mn-ea"/>
              <a:cs typeface="Arial" panose="020B0604020202020204" pitchFamily="34" charset="0"/>
            </a:endParaRPr>
          </a:p>
        </p:txBody>
      </p:sp>
      <p:sp>
        <p:nvSpPr>
          <p:cNvPr id="525350" name="Text Box 38"/>
          <p:cNvSpPr txBox="1">
            <a:spLocks noChangeArrowheads="1"/>
          </p:cNvSpPr>
          <p:nvPr/>
        </p:nvSpPr>
        <p:spPr bwMode="auto">
          <a:xfrm>
            <a:off x="5518150" y="2698750"/>
            <a:ext cx="1612900" cy="3365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b="0" i="1" dirty="0">
                <a:solidFill>
                  <a:srgbClr val="00FF00"/>
                </a:solidFill>
                <a:latin typeface="Arial" panose="020B0604020202020204" pitchFamily="34" charset="0"/>
                <a:ea typeface="+mn-ea"/>
                <a:cs typeface="Arial" panose="020B0604020202020204" pitchFamily="34" charset="0"/>
              </a:rPr>
              <a:t>جبل جلبوع</a:t>
            </a:r>
            <a:endParaRPr lang="en-US" b="0" i="1" dirty="0">
              <a:solidFill>
                <a:srgbClr val="00FF00"/>
              </a:solidFill>
              <a:latin typeface="Arial" panose="020B0604020202020204" pitchFamily="34" charset="0"/>
              <a:ea typeface="+mn-ea"/>
              <a:cs typeface="Arial" panose="020B0604020202020204" pitchFamily="34" charset="0"/>
            </a:endParaRPr>
          </a:p>
        </p:txBody>
      </p:sp>
      <p:sp>
        <p:nvSpPr>
          <p:cNvPr id="525351" name="Text Box 39"/>
          <p:cNvSpPr txBox="1">
            <a:spLocks noChangeArrowheads="1"/>
          </p:cNvSpPr>
          <p:nvPr/>
        </p:nvSpPr>
        <p:spPr bwMode="auto">
          <a:xfrm>
            <a:off x="4838700" y="4660900"/>
            <a:ext cx="1612900" cy="3365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b="0" i="1" dirty="0">
                <a:solidFill>
                  <a:srgbClr val="00FF00"/>
                </a:solidFill>
                <a:latin typeface="Arial" panose="020B0604020202020204" pitchFamily="34" charset="0"/>
                <a:ea typeface="+mn-ea"/>
                <a:cs typeface="Arial" panose="020B0604020202020204" pitchFamily="34" charset="0"/>
              </a:rPr>
              <a:t>الخليل </a:t>
            </a:r>
            <a:endParaRPr lang="en-US" b="0" i="1" dirty="0">
              <a:solidFill>
                <a:srgbClr val="00FF00"/>
              </a:solidFill>
              <a:latin typeface="Arial" panose="020B0604020202020204" pitchFamily="34" charset="0"/>
              <a:ea typeface="+mn-ea"/>
              <a:cs typeface="Arial" panose="020B0604020202020204" pitchFamily="34" charset="0"/>
            </a:endParaRPr>
          </a:p>
        </p:txBody>
      </p:sp>
      <p:sp>
        <p:nvSpPr>
          <p:cNvPr id="525352" name="Text Box 40"/>
          <p:cNvSpPr txBox="1">
            <a:spLocks noChangeArrowheads="1"/>
          </p:cNvSpPr>
          <p:nvPr/>
        </p:nvSpPr>
        <p:spPr bwMode="auto">
          <a:xfrm rot="-5286213">
            <a:off x="4362450" y="1376363"/>
            <a:ext cx="1612900" cy="3365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dirty="0">
                <a:solidFill>
                  <a:srgbClr val="FFFF00"/>
                </a:solidFill>
                <a:latin typeface="Arial" panose="020B0604020202020204" pitchFamily="34" charset="0"/>
                <a:ea typeface="+mn-ea"/>
                <a:cs typeface="Arial" panose="020B0604020202020204" pitchFamily="34" charset="0"/>
              </a:rPr>
              <a:t>اشير </a:t>
            </a:r>
            <a:endParaRPr lang="en-US" dirty="0">
              <a:solidFill>
                <a:srgbClr val="FFFF00"/>
              </a:solidFill>
              <a:latin typeface="Arial" panose="020B0604020202020204" pitchFamily="34" charset="0"/>
              <a:ea typeface="+mn-ea"/>
              <a:cs typeface="Arial" panose="020B0604020202020204" pitchFamily="34" charset="0"/>
            </a:endParaRPr>
          </a:p>
        </p:txBody>
      </p:sp>
      <p:sp>
        <p:nvSpPr>
          <p:cNvPr id="525353" name="Text Box 41"/>
          <p:cNvSpPr txBox="1">
            <a:spLocks noChangeArrowheads="1"/>
          </p:cNvSpPr>
          <p:nvPr/>
        </p:nvSpPr>
        <p:spPr bwMode="auto">
          <a:xfrm rot="-844665">
            <a:off x="5075238" y="2413000"/>
            <a:ext cx="1612900" cy="3365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dirty="0">
                <a:solidFill>
                  <a:srgbClr val="FFFF00"/>
                </a:solidFill>
                <a:latin typeface="Arial" panose="020B0604020202020204" pitchFamily="34" charset="0"/>
                <a:ea typeface="+mn-ea"/>
                <a:cs typeface="Arial" panose="020B0604020202020204" pitchFamily="34" charset="0"/>
              </a:rPr>
              <a:t>ياساكر </a:t>
            </a:r>
            <a:endParaRPr lang="en-US" dirty="0">
              <a:solidFill>
                <a:srgbClr val="FFFF00"/>
              </a:solidFill>
              <a:latin typeface="Arial" panose="020B0604020202020204" pitchFamily="34" charset="0"/>
              <a:ea typeface="+mn-ea"/>
              <a:cs typeface="Arial" panose="020B0604020202020204" pitchFamily="34" charset="0"/>
            </a:endParaRPr>
          </a:p>
        </p:txBody>
      </p:sp>
      <p:sp>
        <p:nvSpPr>
          <p:cNvPr id="525355" name="Text Box 43"/>
          <p:cNvSpPr txBox="1">
            <a:spLocks noChangeArrowheads="1"/>
          </p:cNvSpPr>
          <p:nvPr/>
        </p:nvSpPr>
        <p:spPr bwMode="auto">
          <a:xfrm rot="2606806">
            <a:off x="5867400" y="4297363"/>
            <a:ext cx="1612900" cy="3365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dirty="0">
                <a:solidFill>
                  <a:srgbClr val="FFFF00"/>
                </a:solidFill>
                <a:latin typeface="Arial" panose="020B0604020202020204" pitchFamily="34" charset="0"/>
                <a:ea typeface="+mn-ea"/>
                <a:cs typeface="Arial" panose="020B0604020202020204" pitchFamily="34" charset="0"/>
              </a:rPr>
              <a:t>جاد   </a:t>
            </a:r>
            <a:endParaRPr lang="en-US" dirty="0">
              <a:solidFill>
                <a:srgbClr val="FFFF00"/>
              </a:solidFill>
              <a:latin typeface="Arial" panose="020B0604020202020204" pitchFamily="34" charset="0"/>
              <a:ea typeface="+mn-ea"/>
              <a:cs typeface="Arial" panose="020B0604020202020204" pitchFamily="34" charset="0"/>
            </a:endParaRPr>
          </a:p>
        </p:txBody>
      </p:sp>
      <p:sp>
        <p:nvSpPr>
          <p:cNvPr id="525356" name="Text Box 44"/>
          <p:cNvSpPr txBox="1">
            <a:spLocks noChangeArrowheads="1"/>
          </p:cNvSpPr>
          <p:nvPr/>
        </p:nvSpPr>
        <p:spPr bwMode="auto">
          <a:xfrm rot="-2225045">
            <a:off x="4559300" y="3597275"/>
            <a:ext cx="1612900" cy="3365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dirty="0">
                <a:solidFill>
                  <a:srgbClr val="FFFF00"/>
                </a:solidFill>
                <a:latin typeface="Arial" panose="020B0604020202020204" pitchFamily="34" charset="0"/>
                <a:ea typeface="+mn-ea"/>
                <a:cs typeface="Arial" panose="020B0604020202020204" pitchFamily="34" charset="0"/>
              </a:rPr>
              <a:t>افرايم  </a:t>
            </a:r>
            <a:endParaRPr lang="en-US" dirty="0">
              <a:solidFill>
                <a:srgbClr val="FFFF00"/>
              </a:solidFill>
              <a:latin typeface="Arial" panose="020B0604020202020204" pitchFamily="34" charset="0"/>
              <a:ea typeface="+mn-ea"/>
              <a:cs typeface="Arial" panose="020B0604020202020204" pitchFamily="34" charset="0"/>
            </a:endParaRPr>
          </a:p>
        </p:txBody>
      </p:sp>
      <p:sp>
        <p:nvSpPr>
          <p:cNvPr id="525357" name="Text Box 45"/>
          <p:cNvSpPr txBox="1">
            <a:spLocks noChangeArrowheads="1"/>
          </p:cNvSpPr>
          <p:nvPr/>
        </p:nvSpPr>
        <p:spPr bwMode="auto">
          <a:xfrm>
            <a:off x="4800600" y="4267200"/>
            <a:ext cx="1612900" cy="3365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dirty="0">
                <a:solidFill>
                  <a:srgbClr val="FFFF00"/>
                </a:solidFill>
                <a:latin typeface="Arial" panose="020B0604020202020204" pitchFamily="34" charset="0"/>
                <a:ea typeface="+mn-ea"/>
                <a:cs typeface="Arial" panose="020B0604020202020204" pitchFamily="34" charset="0"/>
              </a:rPr>
              <a:t>بنيامين    </a:t>
            </a:r>
            <a:endParaRPr lang="en-US" dirty="0">
              <a:solidFill>
                <a:srgbClr val="FFFF00"/>
              </a:solidFill>
              <a:latin typeface="Arial" panose="020B0604020202020204" pitchFamily="34" charset="0"/>
              <a:ea typeface="+mn-ea"/>
              <a:cs typeface="Arial" panose="020B0604020202020204" pitchFamily="34" charset="0"/>
            </a:endParaRPr>
          </a:p>
        </p:txBody>
      </p:sp>
      <p:sp>
        <p:nvSpPr>
          <p:cNvPr id="525358" name="Text Box 46"/>
          <p:cNvSpPr txBox="1">
            <a:spLocks noChangeArrowheads="1"/>
          </p:cNvSpPr>
          <p:nvPr/>
        </p:nvSpPr>
        <p:spPr bwMode="auto">
          <a:xfrm rot="2953560">
            <a:off x="5767388" y="5035550"/>
            <a:ext cx="1612900" cy="3365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dirty="0">
                <a:solidFill>
                  <a:srgbClr val="FFFF00"/>
                </a:solidFill>
                <a:latin typeface="Arial" panose="020B0604020202020204" pitchFamily="34" charset="0"/>
                <a:ea typeface="+mn-ea"/>
                <a:cs typeface="Arial" panose="020B0604020202020204" pitchFamily="34" charset="0"/>
              </a:rPr>
              <a:t>راوبين </a:t>
            </a:r>
            <a:endParaRPr lang="en-US" dirty="0">
              <a:solidFill>
                <a:srgbClr val="FFFF00"/>
              </a:solidFill>
              <a:latin typeface="Arial" panose="020B0604020202020204" pitchFamily="34" charset="0"/>
              <a:ea typeface="+mn-ea"/>
              <a:cs typeface="Arial" panose="020B0604020202020204" pitchFamily="34" charset="0"/>
            </a:endParaRPr>
          </a:p>
        </p:txBody>
      </p:sp>
      <p:sp>
        <p:nvSpPr>
          <p:cNvPr id="525359" name="Text Box 47"/>
          <p:cNvSpPr txBox="1">
            <a:spLocks noChangeArrowheads="1"/>
          </p:cNvSpPr>
          <p:nvPr/>
        </p:nvSpPr>
        <p:spPr bwMode="auto">
          <a:xfrm rot="-3254640">
            <a:off x="3824288" y="3979863"/>
            <a:ext cx="1612900" cy="3365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dirty="0">
                <a:solidFill>
                  <a:srgbClr val="FFFF00"/>
                </a:solidFill>
                <a:latin typeface="Arial" panose="020B0604020202020204" pitchFamily="34" charset="0"/>
                <a:ea typeface="+mn-ea"/>
                <a:cs typeface="Arial" panose="020B0604020202020204" pitchFamily="34" charset="0"/>
              </a:rPr>
              <a:t>دان</a:t>
            </a:r>
            <a:endParaRPr lang="en-US" dirty="0">
              <a:solidFill>
                <a:srgbClr val="FFFF00"/>
              </a:solidFill>
              <a:latin typeface="Arial" panose="020B0604020202020204" pitchFamily="34" charset="0"/>
              <a:ea typeface="+mn-ea"/>
              <a:cs typeface="Arial" panose="020B0604020202020204" pitchFamily="34" charset="0"/>
            </a:endParaRPr>
          </a:p>
        </p:txBody>
      </p:sp>
      <p:sp>
        <p:nvSpPr>
          <p:cNvPr id="525360" name="Text Box 48"/>
          <p:cNvSpPr txBox="1">
            <a:spLocks noChangeArrowheads="1"/>
          </p:cNvSpPr>
          <p:nvPr/>
        </p:nvSpPr>
        <p:spPr bwMode="auto">
          <a:xfrm rot="-2428638">
            <a:off x="3752850" y="4702175"/>
            <a:ext cx="1612900" cy="3365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dirty="0">
                <a:solidFill>
                  <a:srgbClr val="FFFF00"/>
                </a:solidFill>
                <a:latin typeface="Arial" panose="020B0604020202020204" pitchFamily="34" charset="0"/>
                <a:ea typeface="+mn-ea"/>
                <a:cs typeface="Arial" panose="020B0604020202020204" pitchFamily="34" charset="0"/>
              </a:rPr>
              <a:t>يهوذا   </a:t>
            </a:r>
            <a:endParaRPr lang="en-US" dirty="0">
              <a:solidFill>
                <a:srgbClr val="FFFF00"/>
              </a:solidFill>
              <a:latin typeface="Arial" panose="020B0604020202020204" pitchFamily="34" charset="0"/>
              <a:ea typeface="+mn-ea"/>
              <a:cs typeface="Arial" panose="020B0604020202020204" pitchFamily="34" charset="0"/>
            </a:endParaRPr>
          </a:p>
        </p:txBody>
      </p:sp>
      <p:sp>
        <p:nvSpPr>
          <p:cNvPr id="525361" name="Text Box 49"/>
          <p:cNvSpPr txBox="1">
            <a:spLocks noChangeArrowheads="1"/>
          </p:cNvSpPr>
          <p:nvPr/>
        </p:nvSpPr>
        <p:spPr bwMode="auto">
          <a:xfrm>
            <a:off x="3898900" y="5537200"/>
            <a:ext cx="1612900" cy="338554"/>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defPPr>
              <a:defRPr lang="en-US"/>
            </a:defPPr>
            <a:lvl1pPr>
              <a:spcBef>
                <a:spcPct val="50000"/>
              </a:spcBef>
              <a:defRPr>
                <a:solidFill>
                  <a:srgbClr val="FFFF00"/>
                </a:solidFill>
                <a:latin typeface="Arial" panose="020B0604020202020204" pitchFamily="34" charset="0"/>
                <a:ea typeface="+mn-ea"/>
                <a:cs typeface="Arial" panose="020B0604020202020204" pitchFamily="34" charset="0"/>
              </a:defRPr>
            </a:lvl1pPr>
          </a:lstStyle>
          <a:p>
            <a:r>
              <a:rPr lang="ar-SA" dirty="0"/>
              <a:t>شِمْعُونَ</a:t>
            </a:r>
            <a:endParaRPr lang="en-US" dirty="0"/>
          </a:p>
        </p:txBody>
      </p:sp>
      <p:grpSp>
        <p:nvGrpSpPr>
          <p:cNvPr id="5" name="Group 70"/>
          <p:cNvGrpSpPr>
            <a:grpSpLocks/>
          </p:cNvGrpSpPr>
          <p:nvPr/>
        </p:nvGrpSpPr>
        <p:grpSpPr bwMode="auto">
          <a:xfrm>
            <a:off x="4419600" y="3048000"/>
            <a:ext cx="2989263" cy="531813"/>
            <a:chOff x="2784" y="1920"/>
            <a:chExt cx="1883" cy="335"/>
          </a:xfrm>
        </p:grpSpPr>
        <p:sp>
          <p:nvSpPr>
            <p:cNvPr id="525354" name="Text Box 42"/>
            <p:cNvSpPr txBox="1">
              <a:spLocks noChangeArrowheads="1"/>
            </p:cNvSpPr>
            <p:nvPr/>
          </p:nvSpPr>
          <p:spPr bwMode="auto">
            <a:xfrm rot="469584">
              <a:off x="2784" y="1920"/>
              <a:ext cx="1016" cy="212"/>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dirty="0">
                  <a:solidFill>
                    <a:srgbClr val="FFFF00"/>
                  </a:solidFill>
                  <a:latin typeface="Arial" panose="020B0604020202020204" pitchFamily="34" charset="0"/>
                  <a:ea typeface="+mn-ea"/>
                  <a:cs typeface="Arial" panose="020B0604020202020204" pitchFamily="34" charset="0"/>
                </a:rPr>
                <a:t>منسى    </a:t>
              </a:r>
              <a:endParaRPr lang="en-US" dirty="0">
                <a:solidFill>
                  <a:srgbClr val="FFFF00"/>
                </a:solidFill>
                <a:latin typeface="Arial" panose="020B0604020202020204" pitchFamily="34" charset="0"/>
                <a:ea typeface="+mn-ea"/>
                <a:cs typeface="Arial" panose="020B0604020202020204" pitchFamily="34" charset="0"/>
              </a:endParaRPr>
            </a:p>
          </p:txBody>
        </p:sp>
        <p:sp>
          <p:nvSpPr>
            <p:cNvPr id="525362" name="Text Box 50"/>
            <p:cNvSpPr txBox="1">
              <a:spLocks noChangeArrowheads="1"/>
            </p:cNvSpPr>
            <p:nvPr/>
          </p:nvSpPr>
          <p:spPr bwMode="auto">
            <a:xfrm rot="-1471107">
              <a:off x="3651" y="2043"/>
              <a:ext cx="1016" cy="212"/>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dirty="0">
                  <a:solidFill>
                    <a:srgbClr val="FFFF00"/>
                  </a:solidFill>
                  <a:latin typeface="Arial" panose="020B0604020202020204" pitchFamily="34" charset="0"/>
                  <a:ea typeface="+mn-ea"/>
                  <a:cs typeface="Arial" panose="020B0604020202020204" pitchFamily="34" charset="0"/>
                </a:rPr>
                <a:t>منسى    </a:t>
              </a:r>
              <a:endParaRPr lang="en-US" dirty="0">
                <a:solidFill>
                  <a:srgbClr val="FFFF00"/>
                </a:solidFill>
                <a:latin typeface="Arial" panose="020B0604020202020204" pitchFamily="34" charset="0"/>
                <a:ea typeface="+mn-ea"/>
                <a:cs typeface="Arial" panose="020B0604020202020204" pitchFamily="34" charset="0"/>
              </a:endParaRPr>
            </a:p>
          </p:txBody>
        </p:sp>
      </p:grpSp>
      <p:sp>
        <p:nvSpPr>
          <p:cNvPr id="525363" name="Text Box 51"/>
          <p:cNvSpPr txBox="1">
            <a:spLocks noChangeArrowheads="1"/>
          </p:cNvSpPr>
          <p:nvPr/>
        </p:nvSpPr>
        <p:spPr bwMode="auto">
          <a:xfrm rot="-4430452">
            <a:off x="5772150" y="1255713"/>
            <a:ext cx="1612900" cy="3365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dirty="0">
                <a:solidFill>
                  <a:srgbClr val="FFFF00"/>
                </a:solidFill>
                <a:latin typeface="Arial" panose="020B0604020202020204" pitchFamily="34" charset="0"/>
                <a:ea typeface="+mn-ea"/>
                <a:cs typeface="Arial" panose="020B0604020202020204" pitchFamily="34" charset="0"/>
              </a:rPr>
              <a:t>نفتالي  </a:t>
            </a:r>
            <a:endParaRPr lang="en-US" dirty="0">
              <a:solidFill>
                <a:srgbClr val="FFFF00"/>
              </a:solidFill>
              <a:latin typeface="Arial" panose="020B0604020202020204" pitchFamily="34" charset="0"/>
              <a:ea typeface="+mn-ea"/>
              <a:cs typeface="Arial" panose="020B0604020202020204" pitchFamily="34" charset="0"/>
            </a:endParaRPr>
          </a:p>
        </p:txBody>
      </p:sp>
      <p:sp>
        <p:nvSpPr>
          <p:cNvPr id="525364" name="Text Box 52"/>
          <p:cNvSpPr txBox="1">
            <a:spLocks noChangeArrowheads="1"/>
          </p:cNvSpPr>
          <p:nvPr/>
        </p:nvSpPr>
        <p:spPr bwMode="auto">
          <a:xfrm rot="-5105054">
            <a:off x="4718050" y="1516063"/>
            <a:ext cx="1612900" cy="3365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dirty="0">
                <a:solidFill>
                  <a:srgbClr val="FFFF00"/>
                </a:solidFill>
                <a:latin typeface="Arial" panose="020B0604020202020204" pitchFamily="34" charset="0"/>
                <a:ea typeface="+mn-ea"/>
                <a:cs typeface="Arial" panose="020B0604020202020204" pitchFamily="34" charset="0"/>
              </a:rPr>
              <a:t>زبولون </a:t>
            </a:r>
            <a:endParaRPr lang="en-US" dirty="0">
              <a:solidFill>
                <a:srgbClr val="FFFF00"/>
              </a:solidFill>
              <a:latin typeface="Arial" panose="020B0604020202020204" pitchFamily="34" charset="0"/>
              <a:ea typeface="+mn-ea"/>
              <a:cs typeface="Arial" panose="020B0604020202020204" pitchFamily="34" charset="0"/>
            </a:endParaRPr>
          </a:p>
        </p:txBody>
      </p:sp>
      <p:sp>
        <p:nvSpPr>
          <p:cNvPr id="525365" name="Text Box 53"/>
          <p:cNvSpPr txBox="1">
            <a:spLocks noChangeArrowheads="1"/>
          </p:cNvSpPr>
          <p:nvPr/>
        </p:nvSpPr>
        <p:spPr bwMode="auto">
          <a:xfrm>
            <a:off x="4051300" y="2311400"/>
            <a:ext cx="1612900" cy="3365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i="1" dirty="0">
                <a:solidFill>
                  <a:srgbClr val="66FF66"/>
                </a:solidFill>
                <a:latin typeface="Arial" panose="020B0604020202020204" pitchFamily="34" charset="0"/>
                <a:ea typeface="+mn-ea"/>
                <a:cs typeface="Arial" panose="020B0604020202020204" pitchFamily="34" charset="0"/>
              </a:rPr>
              <a:t>جبل الكرمل</a:t>
            </a:r>
            <a:endParaRPr lang="en-US" i="1" dirty="0">
              <a:solidFill>
                <a:srgbClr val="66FF66"/>
              </a:solidFill>
              <a:latin typeface="Arial" panose="020B0604020202020204" pitchFamily="34" charset="0"/>
              <a:ea typeface="+mn-ea"/>
              <a:cs typeface="Arial" panose="020B0604020202020204" pitchFamily="34" charset="0"/>
            </a:endParaRPr>
          </a:p>
        </p:txBody>
      </p:sp>
      <p:sp>
        <p:nvSpPr>
          <p:cNvPr id="525366" name="Text Box 54"/>
          <p:cNvSpPr txBox="1">
            <a:spLocks noChangeArrowheads="1"/>
          </p:cNvSpPr>
          <p:nvPr/>
        </p:nvSpPr>
        <p:spPr bwMode="auto">
          <a:xfrm>
            <a:off x="5448300" y="2146300"/>
            <a:ext cx="1612900" cy="3365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b="0" i="1" dirty="0">
                <a:solidFill>
                  <a:srgbClr val="00FF00"/>
                </a:solidFill>
                <a:latin typeface="Arial" panose="020B0604020202020204" pitchFamily="34" charset="0"/>
                <a:ea typeface="+mn-ea"/>
                <a:cs typeface="Arial" panose="020B0604020202020204" pitchFamily="34" charset="0"/>
              </a:rPr>
              <a:t>جبل طابور</a:t>
            </a:r>
            <a:endParaRPr lang="en-US" b="0" i="1" dirty="0">
              <a:solidFill>
                <a:srgbClr val="00FF00"/>
              </a:solidFill>
              <a:latin typeface="Arial" panose="020B0604020202020204" pitchFamily="34" charset="0"/>
              <a:ea typeface="+mn-ea"/>
              <a:cs typeface="Arial" panose="020B0604020202020204" pitchFamily="34" charset="0"/>
            </a:endParaRPr>
          </a:p>
        </p:txBody>
      </p:sp>
      <p:sp>
        <p:nvSpPr>
          <p:cNvPr id="525367" name="Text Box 55"/>
          <p:cNvSpPr txBox="1">
            <a:spLocks noChangeArrowheads="1"/>
          </p:cNvSpPr>
          <p:nvPr/>
        </p:nvSpPr>
        <p:spPr bwMode="auto">
          <a:xfrm>
            <a:off x="4914900" y="5092700"/>
            <a:ext cx="1612900" cy="3365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i="1" dirty="0">
                <a:solidFill>
                  <a:srgbClr val="00FF00"/>
                </a:solidFill>
                <a:latin typeface="Arial" panose="020B0604020202020204" pitchFamily="34" charset="0"/>
                <a:ea typeface="+mn-ea"/>
                <a:cs typeface="Arial" panose="020B0604020202020204" pitchFamily="34" charset="0"/>
              </a:rPr>
              <a:t>بحر الميت </a:t>
            </a:r>
            <a:endParaRPr lang="en-US" i="1" dirty="0">
              <a:solidFill>
                <a:srgbClr val="00FF00"/>
              </a:solidFill>
              <a:latin typeface="Arial" panose="020B0604020202020204" pitchFamily="34" charset="0"/>
              <a:ea typeface="+mn-ea"/>
              <a:cs typeface="Arial" panose="020B0604020202020204" pitchFamily="34" charset="0"/>
            </a:endParaRPr>
          </a:p>
        </p:txBody>
      </p:sp>
      <p:sp>
        <p:nvSpPr>
          <p:cNvPr id="525372" name="Text Box 60"/>
          <p:cNvSpPr txBox="1">
            <a:spLocks noChangeArrowheads="1"/>
          </p:cNvSpPr>
          <p:nvPr/>
        </p:nvSpPr>
        <p:spPr bwMode="auto">
          <a:xfrm>
            <a:off x="2959100" y="852488"/>
            <a:ext cx="1612900" cy="461665"/>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sz="2400" i="1" dirty="0">
                <a:solidFill>
                  <a:srgbClr val="00FF00"/>
                </a:solidFill>
                <a:latin typeface="Arial" panose="020B0604020202020204" pitchFamily="34" charset="0"/>
                <a:ea typeface="+mn-ea"/>
                <a:cs typeface="Arial" panose="020B0604020202020204" pitchFamily="34" charset="0"/>
              </a:rPr>
              <a:t>البحر العظيم </a:t>
            </a:r>
            <a:endParaRPr lang="en-US" sz="2400" i="1" dirty="0">
              <a:solidFill>
                <a:srgbClr val="00FF00"/>
              </a:solidFill>
              <a:latin typeface="Arial" panose="020B0604020202020204" pitchFamily="34" charset="0"/>
              <a:ea typeface="+mn-ea"/>
              <a:cs typeface="Arial" panose="020B0604020202020204" pitchFamily="34" charset="0"/>
            </a:endParaRPr>
          </a:p>
        </p:txBody>
      </p:sp>
      <p:sp>
        <p:nvSpPr>
          <p:cNvPr id="525373" name="Oval 61"/>
          <p:cNvSpPr>
            <a:spLocks noChangeArrowheads="1"/>
          </p:cNvSpPr>
          <p:nvPr/>
        </p:nvSpPr>
        <p:spPr bwMode="auto">
          <a:xfrm>
            <a:off x="4953000" y="4953000"/>
            <a:ext cx="152400" cy="139700"/>
          </a:xfrm>
          <a:prstGeom prst="ellipse">
            <a:avLst/>
          </a:prstGeom>
          <a:solidFill>
            <a:srgbClr val="FF0000"/>
          </a:solidFill>
          <a:ln w="28575">
            <a:solidFill>
              <a:schemeClr val="tx2"/>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25374" name="Oval 62"/>
          <p:cNvSpPr>
            <a:spLocks noChangeArrowheads="1"/>
          </p:cNvSpPr>
          <p:nvPr/>
        </p:nvSpPr>
        <p:spPr bwMode="auto">
          <a:xfrm>
            <a:off x="5435600" y="2870200"/>
            <a:ext cx="152400" cy="139700"/>
          </a:xfrm>
          <a:prstGeom prst="ellipse">
            <a:avLst/>
          </a:prstGeom>
          <a:solidFill>
            <a:srgbClr val="FF0000"/>
          </a:solidFill>
          <a:ln w="28575">
            <a:solidFill>
              <a:schemeClr val="tx2"/>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25375" name="Oval 63"/>
          <p:cNvSpPr>
            <a:spLocks noChangeArrowheads="1"/>
          </p:cNvSpPr>
          <p:nvPr/>
        </p:nvSpPr>
        <p:spPr bwMode="auto">
          <a:xfrm>
            <a:off x="5461000" y="2425700"/>
            <a:ext cx="152400" cy="139700"/>
          </a:xfrm>
          <a:prstGeom prst="ellipse">
            <a:avLst/>
          </a:prstGeom>
          <a:solidFill>
            <a:srgbClr val="FF0000"/>
          </a:solidFill>
          <a:ln w="28575">
            <a:solidFill>
              <a:schemeClr val="tx2"/>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25376" name="Oval 64"/>
          <p:cNvSpPr>
            <a:spLocks noChangeArrowheads="1"/>
          </p:cNvSpPr>
          <p:nvPr/>
        </p:nvSpPr>
        <p:spPr bwMode="auto">
          <a:xfrm>
            <a:off x="4902200" y="2286000"/>
            <a:ext cx="152400" cy="139700"/>
          </a:xfrm>
          <a:prstGeom prst="ellipse">
            <a:avLst/>
          </a:prstGeom>
          <a:solidFill>
            <a:srgbClr val="FF0000"/>
          </a:solidFill>
          <a:ln w="28575">
            <a:solidFill>
              <a:schemeClr val="tx2"/>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25377" name="Text Box 65"/>
          <p:cNvSpPr txBox="1">
            <a:spLocks noChangeArrowheads="1"/>
          </p:cNvSpPr>
          <p:nvPr/>
        </p:nvSpPr>
        <p:spPr bwMode="auto">
          <a:xfrm rot="-37201">
            <a:off x="6818313" y="4607060"/>
            <a:ext cx="1328737" cy="1390381"/>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lgn="r">
              <a:lnSpc>
                <a:spcPct val="70000"/>
              </a:lnSpc>
              <a:spcBef>
                <a:spcPct val="50000"/>
              </a:spcBef>
              <a:defRPr/>
            </a:pPr>
            <a:r>
              <a:rPr lang="ar-JO" sz="2400" i="1" dirty="0">
                <a:solidFill>
                  <a:srgbClr val="FFFF00"/>
                </a:solidFill>
                <a:latin typeface="Arial" panose="020B0604020202020204" pitchFamily="34" charset="0"/>
                <a:ea typeface="+mn-ea"/>
                <a:cs typeface="Arial" panose="020B0604020202020204" pitchFamily="34" charset="0"/>
              </a:rPr>
              <a:t>ليفي: مدن فقط للعيش فيها ؛ ليهتموا بالمسكن!</a:t>
            </a:r>
            <a:endParaRPr lang="en-US" sz="2400" i="1" dirty="0">
              <a:solidFill>
                <a:srgbClr val="FFFF00"/>
              </a:solidFill>
              <a:latin typeface="Arial" panose="020B0604020202020204" pitchFamily="34" charset="0"/>
              <a:ea typeface="+mn-ea"/>
              <a:cs typeface="Arial" panose="020B0604020202020204" pitchFamily="34" charset="0"/>
            </a:endParaRPr>
          </a:p>
        </p:txBody>
      </p:sp>
      <p:sp>
        <p:nvSpPr>
          <p:cNvPr id="525380" name="Text Box 68"/>
          <p:cNvSpPr txBox="1">
            <a:spLocks noChangeArrowheads="1"/>
          </p:cNvSpPr>
          <p:nvPr/>
        </p:nvSpPr>
        <p:spPr bwMode="auto">
          <a:xfrm>
            <a:off x="1776413" y="47625"/>
            <a:ext cx="3787775" cy="274638"/>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defRPr/>
            </a:pPr>
            <a:r>
              <a:rPr lang="ar-JO" sz="1200" dirty="0">
                <a:solidFill>
                  <a:schemeClr val="tx1"/>
                </a:solidFill>
                <a:latin typeface="Arial" panose="020B0604020202020204" pitchFamily="34" charset="0"/>
                <a:cs typeface="Arial" panose="020B0604020202020204" pitchFamily="34" charset="0"/>
              </a:rPr>
              <a:t>يشوع13: 1-21 ، 13: 43</a:t>
            </a:r>
            <a:endParaRPr lang="en-US" sz="800" u="sng" dirty="0">
              <a:solidFill>
                <a:srgbClr val="000000"/>
              </a:solidFill>
              <a:latin typeface="Arial" panose="020B0604020202020204" pitchFamily="34" charset="0"/>
              <a:cs typeface="Arial" panose="020B0604020202020204" pitchFamily="34" charset="0"/>
            </a:endParaRPr>
          </a:p>
        </p:txBody>
      </p:sp>
      <p:sp>
        <p:nvSpPr>
          <p:cNvPr id="525381" name="AutoShape 69"/>
          <p:cNvSpPr>
            <a:spLocks noChangeArrowheads="1"/>
          </p:cNvSpPr>
          <p:nvPr/>
        </p:nvSpPr>
        <p:spPr bwMode="auto">
          <a:xfrm>
            <a:off x="6867525" y="4479925"/>
            <a:ext cx="1335088" cy="1566863"/>
          </a:xfrm>
          <a:prstGeom prst="roundRect">
            <a:avLst>
              <a:gd name="adj" fmla="val 16667"/>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25383" name="Text Box 71"/>
          <p:cNvSpPr txBox="1">
            <a:spLocks noChangeArrowheads="1"/>
          </p:cNvSpPr>
          <p:nvPr/>
        </p:nvSpPr>
        <p:spPr bwMode="auto">
          <a:xfrm>
            <a:off x="596900" y="1993900"/>
            <a:ext cx="2387600" cy="2246769"/>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lgn="r">
              <a:spcBef>
                <a:spcPct val="50000"/>
              </a:spcBef>
              <a:defRPr/>
            </a:pPr>
            <a:r>
              <a:rPr lang="ar-JO" sz="2800" i="1" dirty="0">
                <a:solidFill>
                  <a:srgbClr val="FFFF00"/>
                </a:solidFill>
                <a:latin typeface="Arial" panose="020B0604020202020204" pitchFamily="34" charset="0"/>
                <a:ea typeface="+mn-ea"/>
                <a:cs typeface="Arial" panose="020B0604020202020204" pitchFamily="34" charset="0"/>
              </a:rPr>
              <a:t>استقرت كل سبط ، مستعدة لتعلم العيش في الأرض الجديدة لميراث إبراهيم.</a:t>
            </a:r>
            <a:endParaRPr lang="en-US" sz="2800" i="1" dirty="0">
              <a:solidFill>
                <a:srgbClr val="FFFF00"/>
              </a:solidFill>
              <a:latin typeface="Arial" panose="020B0604020202020204" pitchFamily="34" charset="0"/>
              <a:ea typeface="+mn-ea"/>
              <a:cs typeface="Arial" panose="020B0604020202020204" pitchFamily="34" charset="0"/>
            </a:endParaRPr>
          </a:p>
        </p:txBody>
      </p:sp>
      <p:sp>
        <p:nvSpPr>
          <p:cNvPr id="98335" name="Freeform 72"/>
          <p:cNvSpPr>
            <a:spLocks/>
          </p:cNvSpPr>
          <p:nvPr/>
        </p:nvSpPr>
        <p:spPr bwMode="auto">
          <a:xfrm>
            <a:off x="8599488" y="3581400"/>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98336" name="Rectangle 73"/>
          <p:cNvSpPr>
            <a:spLocks noChangeArrowheads="1"/>
          </p:cNvSpPr>
          <p:nvPr/>
        </p:nvSpPr>
        <p:spPr bwMode="auto">
          <a:xfrm>
            <a:off x="8180388" y="3911600"/>
            <a:ext cx="3048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98337" name="Freeform 74"/>
          <p:cNvSpPr>
            <a:spLocks/>
          </p:cNvSpPr>
          <p:nvPr/>
        </p:nvSpPr>
        <p:spPr bwMode="auto">
          <a:xfrm>
            <a:off x="8594725" y="3541713"/>
            <a:ext cx="234950" cy="120650"/>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98338" name="AutoShape 75"/>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98339" name="Rectangle 76"/>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98340" name="Rectangle 77"/>
          <p:cNvSpPr>
            <a:spLocks noChangeArrowheads="1"/>
          </p:cNvSpPr>
          <p:nvPr/>
        </p:nvSpPr>
        <p:spPr bwMode="auto">
          <a:xfrm>
            <a:off x="8129588" y="3862388"/>
            <a:ext cx="514350" cy="190500"/>
          </a:xfrm>
          <a:prstGeom prst="rect">
            <a:avLst/>
          </a:prstGeom>
          <a:solidFill>
            <a:srgbClr val="FFFF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98341" name="AutoShape 78"/>
          <p:cNvSpPr>
            <a:spLocks noChangeArrowheads="1"/>
          </p:cNvSpPr>
          <p:nvPr/>
        </p:nvSpPr>
        <p:spPr bwMode="auto">
          <a:xfrm>
            <a:off x="8035925" y="3481388"/>
            <a:ext cx="711200" cy="290512"/>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98342" name="Line 79"/>
          <p:cNvSpPr>
            <a:spLocks noChangeShapeType="1"/>
          </p:cNvSpPr>
          <p:nvPr/>
        </p:nvSpPr>
        <p:spPr bwMode="auto">
          <a:xfrm>
            <a:off x="8050213" y="38258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98343" name="Line 80"/>
          <p:cNvSpPr>
            <a:spLocks noChangeShapeType="1"/>
          </p:cNvSpPr>
          <p:nvPr/>
        </p:nvSpPr>
        <p:spPr bwMode="auto">
          <a:xfrm>
            <a:off x="8050213" y="40163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98344" name="Rectangle 81"/>
          <p:cNvSpPr>
            <a:spLocks noChangeArrowheads="1"/>
          </p:cNvSpPr>
          <p:nvPr/>
        </p:nvSpPr>
        <p:spPr bwMode="auto">
          <a:xfrm>
            <a:off x="8053388" y="3429000"/>
            <a:ext cx="66364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JOSHUA</a:t>
            </a:r>
          </a:p>
        </p:txBody>
      </p:sp>
      <p:sp>
        <p:nvSpPr>
          <p:cNvPr id="98345" name="Rectangle 82"/>
          <p:cNvSpPr>
            <a:spLocks noChangeArrowheads="1"/>
          </p:cNvSpPr>
          <p:nvPr/>
        </p:nvSpPr>
        <p:spPr bwMode="auto">
          <a:xfrm>
            <a:off x="8118475" y="3644900"/>
            <a:ext cx="740586"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dirty="0">
                <a:solidFill>
                  <a:srgbClr val="000000"/>
                </a:solidFill>
                <a:latin typeface="Arial" panose="020B0604020202020204" pitchFamily="34" charset="0"/>
                <a:cs typeface="Arial" panose="020B0604020202020204" pitchFamily="34" charset="0"/>
              </a:rPr>
              <a:t>Jericho/Ai</a:t>
            </a:r>
          </a:p>
        </p:txBody>
      </p:sp>
      <p:sp>
        <p:nvSpPr>
          <p:cNvPr id="98346" name="Rectangle 83"/>
          <p:cNvSpPr>
            <a:spLocks noChangeArrowheads="1"/>
          </p:cNvSpPr>
          <p:nvPr/>
        </p:nvSpPr>
        <p:spPr bwMode="auto">
          <a:xfrm>
            <a:off x="8035925" y="3835400"/>
            <a:ext cx="907299"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Land Divided</a:t>
            </a:r>
          </a:p>
        </p:txBody>
      </p:sp>
      <p:sp>
        <p:nvSpPr>
          <p:cNvPr id="98347" name="Text Box 84"/>
          <p:cNvSpPr txBox="1">
            <a:spLocks noChangeArrowheads="1"/>
          </p:cNvSpPr>
          <p:nvPr/>
        </p:nvSpPr>
        <p:spPr bwMode="auto">
          <a:xfrm>
            <a:off x="8721725"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sp>
        <p:nvSpPr>
          <p:cNvPr id="98348" name="Text Box 87"/>
          <p:cNvSpPr txBox="1">
            <a:spLocks noChangeArrowheads="1"/>
          </p:cNvSpPr>
          <p:nvPr/>
        </p:nvSpPr>
        <p:spPr bwMode="auto">
          <a:xfrm>
            <a:off x="8659813" y="64103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endParaRPr lang="en-US" sz="2000" b="0">
              <a:solidFill>
                <a:srgbClr val="FFFFFF"/>
              </a:solidFill>
              <a:latin typeface="Arial" panose="020B0604020202020204" pitchFamily="34" charset="0"/>
              <a:cs typeface="Arial" panose="020B0604020202020204" pitchFamily="34" charset="0"/>
            </a:endParaRPr>
          </a:p>
        </p:txBody>
      </p:sp>
      <p:sp>
        <p:nvSpPr>
          <p:cNvPr id="525400" name="Rectangle 88"/>
          <p:cNvSpPr>
            <a:spLocks noChangeArrowheads="1"/>
          </p:cNvSpPr>
          <p:nvPr/>
        </p:nvSpPr>
        <p:spPr bwMode="auto">
          <a:xfrm>
            <a:off x="8098485" y="6530102"/>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47</a:t>
            </a:r>
          </a:p>
        </p:txBody>
      </p:sp>
      <p:grpSp>
        <p:nvGrpSpPr>
          <p:cNvPr id="6" name="Group 89"/>
          <p:cNvGrpSpPr>
            <a:grpSpLocks/>
          </p:cNvGrpSpPr>
          <p:nvPr/>
        </p:nvGrpSpPr>
        <p:grpSpPr bwMode="auto">
          <a:xfrm>
            <a:off x="4275138" y="2395538"/>
            <a:ext cx="3800475" cy="1992312"/>
            <a:chOff x="2693" y="1509"/>
            <a:chExt cx="2394" cy="1255"/>
          </a:xfrm>
        </p:grpSpPr>
        <p:sp>
          <p:nvSpPr>
            <p:cNvPr id="525402" name="Text Box 90"/>
            <p:cNvSpPr txBox="1">
              <a:spLocks noChangeArrowheads="1"/>
            </p:cNvSpPr>
            <p:nvPr/>
          </p:nvSpPr>
          <p:spPr bwMode="auto">
            <a:xfrm>
              <a:off x="4071" y="1509"/>
              <a:ext cx="1016" cy="213"/>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defRPr/>
              </a:pPr>
              <a:r>
                <a:rPr lang="ar-JO" dirty="0">
                  <a:solidFill>
                    <a:schemeClr val="tx1"/>
                  </a:solidFill>
                  <a:latin typeface="Arial" panose="020B0604020202020204" pitchFamily="34" charset="0"/>
                  <a:cs typeface="Arial" panose="020B0604020202020204" pitchFamily="34" charset="0"/>
                </a:rPr>
                <a:t>ابناء يوسف</a:t>
              </a:r>
              <a:endParaRPr lang="en-US" dirty="0">
                <a:solidFill>
                  <a:srgbClr val="FFFF00"/>
                </a:solidFill>
                <a:latin typeface="Arial" panose="020B0604020202020204" pitchFamily="34" charset="0"/>
                <a:cs typeface="Arial" panose="020B0604020202020204" pitchFamily="34" charset="0"/>
              </a:endParaRPr>
            </a:p>
          </p:txBody>
        </p:sp>
        <p:sp>
          <p:nvSpPr>
            <p:cNvPr id="525403" name="Freeform 91"/>
            <p:cNvSpPr>
              <a:spLocks/>
            </p:cNvSpPr>
            <p:nvPr/>
          </p:nvSpPr>
          <p:spPr bwMode="auto">
            <a:xfrm>
              <a:off x="2693" y="1876"/>
              <a:ext cx="1893" cy="888"/>
            </a:xfrm>
            <a:custGeom>
              <a:avLst/>
              <a:gdLst/>
              <a:ahLst/>
              <a:cxnLst>
                <a:cxn ang="0">
                  <a:pos x="507" y="9"/>
                </a:cxn>
                <a:cxn ang="0">
                  <a:pos x="103" y="17"/>
                </a:cxn>
                <a:cxn ang="0">
                  <a:pos x="39" y="65"/>
                </a:cxn>
                <a:cxn ang="0">
                  <a:pos x="0" y="152"/>
                </a:cxn>
                <a:cxn ang="0">
                  <a:pos x="55" y="215"/>
                </a:cxn>
                <a:cxn ang="0">
                  <a:pos x="79" y="247"/>
                </a:cxn>
                <a:cxn ang="0">
                  <a:pos x="158" y="286"/>
                </a:cxn>
                <a:cxn ang="0">
                  <a:pos x="206" y="318"/>
                </a:cxn>
                <a:cxn ang="0">
                  <a:pos x="245" y="358"/>
                </a:cxn>
                <a:cxn ang="0">
                  <a:pos x="269" y="429"/>
                </a:cxn>
                <a:cxn ang="0">
                  <a:pos x="277" y="453"/>
                </a:cxn>
                <a:cxn ang="0">
                  <a:pos x="237" y="722"/>
                </a:cxn>
                <a:cxn ang="0">
                  <a:pos x="325" y="888"/>
                </a:cxn>
                <a:cxn ang="0">
                  <a:pos x="515" y="857"/>
                </a:cxn>
                <a:cxn ang="0">
                  <a:pos x="768" y="627"/>
                </a:cxn>
                <a:cxn ang="0">
                  <a:pos x="1014" y="619"/>
                </a:cxn>
                <a:cxn ang="0">
                  <a:pos x="1101" y="603"/>
                </a:cxn>
                <a:cxn ang="0">
                  <a:pos x="1204" y="524"/>
                </a:cxn>
                <a:cxn ang="0">
                  <a:pos x="1291" y="492"/>
                </a:cxn>
                <a:cxn ang="0">
                  <a:pos x="1624" y="429"/>
                </a:cxn>
                <a:cxn ang="0">
                  <a:pos x="1671" y="397"/>
                </a:cxn>
                <a:cxn ang="0">
                  <a:pos x="1774" y="334"/>
                </a:cxn>
                <a:cxn ang="0">
                  <a:pos x="1790" y="310"/>
                </a:cxn>
                <a:cxn ang="0">
                  <a:pos x="1814" y="294"/>
                </a:cxn>
                <a:cxn ang="0">
                  <a:pos x="1861" y="247"/>
                </a:cxn>
                <a:cxn ang="0">
                  <a:pos x="1869" y="223"/>
                </a:cxn>
                <a:cxn ang="0">
                  <a:pos x="1877" y="191"/>
                </a:cxn>
                <a:cxn ang="0">
                  <a:pos x="1893" y="144"/>
                </a:cxn>
                <a:cxn ang="0">
                  <a:pos x="1798" y="57"/>
                </a:cxn>
                <a:cxn ang="0">
                  <a:pos x="1750" y="41"/>
                </a:cxn>
                <a:cxn ang="0">
                  <a:pos x="1441" y="49"/>
                </a:cxn>
                <a:cxn ang="0">
                  <a:pos x="1386" y="81"/>
                </a:cxn>
                <a:cxn ang="0">
                  <a:pos x="1243" y="160"/>
                </a:cxn>
                <a:cxn ang="0">
                  <a:pos x="950" y="144"/>
                </a:cxn>
                <a:cxn ang="0">
                  <a:pos x="808" y="65"/>
                </a:cxn>
                <a:cxn ang="0">
                  <a:pos x="507" y="9"/>
                </a:cxn>
              </a:cxnLst>
              <a:rect l="0" t="0" r="r" b="b"/>
              <a:pathLst>
                <a:path w="1893" h="888">
                  <a:moveTo>
                    <a:pt x="507" y="9"/>
                  </a:moveTo>
                  <a:cubicBezTo>
                    <a:pt x="372" y="11"/>
                    <a:pt x="236" y="0"/>
                    <a:pt x="103" y="17"/>
                  </a:cubicBezTo>
                  <a:cubicBezTo>
                    <a:pt x="76" y="20"/>
                    <a:pt x="39" y="65"/>
                    <a:pt x="39" y="65"/>
                  </a:cubicBezTo>
                  <a:cubicBezTo>
                    <a:pt x="0" y="123"/>
                    <a:pt x="11" y="93"/>
                    <a:pt x="0" y="152"/>
                  </a:cubicBezTo>
                  <a:cubicBezTo>
                    <a:pt x="11" y="186"/>
                    <a:pt x="31" y="190"/>
                    <a:pt x="55" y="215"/>
                  </a:cubicBezTo>
                  <a:cubicBezTo>
                    <a:pt x="64" y="224"/>
                    <a:pt x="68" y="238"/>
                    <a:pt x="79" y="247"/>
                  </a:cubicBezTo>
                  <a:cubicBezTo>
                    <a:pt x="97" y="263"/>
                    <a:pt x="134" y="278"/>
                    <a:pt x="158" y="286"/>
                  </a:cubicBezTo>
                  <a:cubicBezTo>
                    <a:pt x="174" y="296"/>
                    <a:pt x="195" y="302"/>
                    <a:pt x="206" y="318"/>
                  </a:cubicBezTo>
                  <a:cubicBezTo>
                    <a:pt x="227" y="349"/>
                    <a:pt x="214" y="336"/>
                    <a:pt x="245" y="358"/>
                  </a:cubicBezTo>
                  <a:cubicBezTo>
                    <a:pt x="263" y="412"/>
                    <a:pt x="255" y="389"/>
                    <a:pt x="269" y="429"/>
                  </a:cubicBezTo>
                  <a:cubicBezTo>
                    <a:pt x="271" y="437"/>
                    <a:pt x="277" y="453"/>
                    <a:pt x="277" y="453"/>
                  </a:cubicBezTo>
                  <a:cubicBezTo>
                    <a:pt x="271" y="553"/>
                    <a:pt x="267" y="630"/>
                    <a:pt x="237" y="722"/>
                  </a:cubicBezTo>
                  <a:cubicBezTo>
                    <a:pt x="245" y="835"/>
                    <a:pt x="223" y="858"/>
                    <a:pt x="325" y="888"/>
                  </a:cubicBezTo>
                  <a:cubicBezTo>
                    <a:pt x="389" y="882"/>
                    <a:pt x="451" y="872"/>
                    <a:pt x="515" y="857"/>
                  </a:cubicBezTo>
                  <a:cubicBezTo>
                    <a:pt x="592" y="777"/>
                    <a:pt x="639" y="634"/>
                    <a:pt x="768" y="627"/>
                  </a:cubicBezTo>
                  <a:cubicBezTo>
                    <a:pt x="849" y="622"/>
                    <a:pt x="932" y="621"/>
                    <a:pt x="1014" y="619"/>
                  </a:cubicBezTo>
                  <a:cubicBezTo>
                    <a:pt x="1027" y="617"/>
                    <a:pt x="1080" y="614"/>
                    <a:pt x="1101" y="603"/>
                  </a:cubicBezTo>
                  <a:cubicBezTo>
                    <a:pt x="1137" y="582"/>
                    <a:pt x="1168" y="544"/>
                    <a:pt x="1204" y="524"/>
                  </a:cubicBezTo>
                  <a:cubicBezTo>
                    <a:pt x="1230" y="508"/>
                    <a:pt x="1262" y="504"/>
                    <a:pt x="1291" y="492"/>
                  </a:cubicBezTo>
                  <a:cubicBezTo>
                    <a:pt x="1407" y="441"/>
                    <a:pt x="1490" y="435"/>
                    <a:pt x="1624" y="429"/>
                  </a:cubicBezTo>
                  <a:cubicBezTo>
                    <a:pt x="1681" y="408"/>
                    <a:pt x="1607" y="438"/>
                    <a:pt x="1671" y="397"/>
                  </a:cubicBezTo>
                  <a:cubicBezTo>
                    <a:pt x="1703" y="375"/>
                    <a:pt x="1749" y="370"/>
                    <a:pt x="1774" y="334"/>
                  </a:cubicBezTo>
                  <a:cubicBezTo>
                    <a:pt x="1779" y="326"/>
                    <a:pt x="1783" y="316"/>
                    <a:pt x="1790" y="310"/>
                  </a:cubicBezTo>
                  <a:cubicBezTo>
                    <a:pt x="1796" y="303"/>
                    <a:pt x="1806" y="300"/>
                    <a:pt x="1814" y="294"/>
                  </a:cubicBezTo>
                  <a:cubicBezTo>
                    <a:pt x="1830" y="279"/>
                    <a:pt x="1861" y="247"/>
                    <a:pt x="1861" y="247"/>
                  </a:cubicBezTo>
                  <a:cubicBezTo>
                    <a:pt x="1863" y="239"/>
                    <a:pt x="1866" y="231"/>
                    <a:pt x="1869" y="223"/>
                  </a:cubicBezTo>
                  <a:cubicBezTo>
                    <a:pt x="1872" y="212"/>
                    <a:pt x="1873" y="201"/>
                    <a:pt x="1877" y="191"/>
                  </a:cubicBezTo>
                  <a:cubicBezTo>
                    <a:pt x="1881" y="175"/>
                    <a:pt x="1893" y="144"/>
                    <a:pt x="1893" y="144"/>
                  </a:cubicBezTo>
                  <a:cubicBezTo>
                    <a:pt x="1880" y="94"/>
                    <a:pt x="1845" y="72"/>
                    <a:pt x="1798" y="57"/>
                  </a:cubicBezTo>
                  <a:cubicBezTo>
                    <a:pt x="1782" y="51"/>
                    <a:pt x="1750" y="41"/>
                    <a:pt x="1750" y="41"/>
                  </a:cubicBezTo>
                  <a:cubicBezTo>
                    <a:pt x="1647" y="43"/>
                    <a:pt x="1543" y="44"/>
                    <a:pt x="1441" y="49"/>
                  </a:cubicBezTo>
                  <a:cubicBezTo>
                    <a:pt x="1418" y="50"/>
                    <a:pt x="1402" y="70"/>
                    <a:pt x="1386" y="81"/>
                  </a:cubicBezTo>
                  <a:cubicBezTo>
                    <a:pt x="1336" y="111"/>
                    <a:pt x="1300" y="145"/>
                    <a:pt x="1243" y="160"/>
                  </a:cubicBezTo>
                  <a:cubicBezTo>
                    <a:pt x="1232" y="159"/>
                    <a:pt x="1000" y="152"/>
                    <a:pt x="950" y="144"/>
                  </a:cubicBezTo>
                  <a:cubicBezTo>
                    <a:pt x="892" y="134"/>
                    <a:pt x="859" y="77"/>
                    <a:pt x="808" y="65"/>
                  </a:cubicBezTo>
                  <a:cubicBezTo>
                    <a:pt x="704" y="39"/>
                    <a:pt x="614" y="16"/>
                    <a:pt x="507" y="9"/>
                  </a:cubicBezTo>
                  <a:close/>
                </a:path>
              </a:pathLst>
            </a:custGeom>
            <a:noFill/>
            <a:ln w="38100" cap="flat" cmpd="sng">
              <a:solidFill>
                <a:srgbClr val="FFFF00"/>
              </a:solidFill>
              <a:prstDash val="solid"/>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98351" name="Text Box 92"/>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a:solidFill>
                  <a:schemeClr val="tx1"/>
                </a:solidFill>
                <a:latin typeface="Arial" panose="020B0604020202020204" pitchFamily="34" charset="0"/>
                <a:cs typeface="Arial" panose="020B0604020202020204" pitchFamily="34" charset="0"/>
              </a:rPr>
              <a:t>Handbook pg. 29-31</a:t>
            </a:r>
          </a:p>
        </p:txBody>
      </p:sp>
      <p:sp>
        <p:nvSpPr>
          <p:cNvPr id="525405" name="Text Box 93"/>
          <p:cNvSpPr txBox="1">
            <a:spLocks noChangeArrowheads="1"/>
          </p:cNvSpPr>
          <p:nvPr/>
        </p:nvSpPr>
        <p:spPr bwMode="auto">
          <a:xfrm>
            <a:off x="-217546" y="1892123"/>
            <a:ext cx="2794000" cy="2554545"/>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lgn="r">
              <a:spcBef>
                <a:spcPct val="50000"/>
              </a:spcBef>
              <a:defRPr/>
            </a:pPr>
            <a:r>
              <a:rPr lang="ar-JO" sz="4000" i="1" dirty="0">
                <a:solidFill>
                  <a:srgbClr val="FFFF00"/>
                </a:solidFill>
                <a:latin typeface="Arial" panose="020B0604020202020204" pitchFamily="34" charset="0"/>
                <a:ea typeface="+mn-ea"/>
                <a:cs typeface="Arial" panose="020B0604020202020204" pitchFamily="34" charset="0"/>
              </a:rPr>
              <a:t>انقسمت </a:t>
            </a:r>
          </a:p>
          <a:p>
            <a:pPr algn="r">
              <a:spcBef>
                <a:spcPct val="50000"/>
              </a:spcBef>
              <a:defRPr/>
            </a:pPr>
            <a:r>
              <a:rPr lang="ar-JO" sz="4000" i="1" dirty="0">
                <a:solidFill>
                  <a:srgbClr val="FFFF00"/>
                </a:solidFill>
                <a:latin typeface="Arial" panose="020B0604020202020204" pitchFamily="34" charset="0"/>
                <a:ea typeface="+mn-ea"/>
                <a:cs typeface="Arial" panose="020B0604020202020204" pitchFamily="34" charset="0"/>
              </a:rPr>
              <a:t> أرض</a:t>
            </a:r>
          </a:p>
          <a:p>
            <a:pPr algn="r">
              <a:spcBef>
                <a:spcPct val="50000"/>
              </a:spcBef>
              <a:defRPr/>
            </a:pPr>
            <a:r>
              <a:rPr lang="ar-JO" sz="4000" i="1" dirty="0">
                <a:solidFill>
                  <a:srgbClr val="FFFF00"/>
                </a:solidFill>
                <a:latin typeface="Arial" panose="020B0604020202020204" pitchFamily="34" charset="0"/>
                <a:ea typeface="+mn-ea"/>
                <a:cs typeface="Arial" panose="020B0604020202020204" pitchFamily="34" charset="0"/>
              </a:rPr>
              <a:t> كنعان!</a:t>
            </a:r>
            <a:endParaRPr lang="en-US" sz="4000" i="1" dirty="0">
              <a:solidFill>
                <a:srgbClr val="FFFF00"/>
              </a:solidFill>
              <a:latin typeface="Arial" panose="020B0604020202020204" pitchFamily="34" charset="0"/>
              <a:ea typeface="+mn-ea"/>
              <a:cs typeface="Arial" panose="020B0604020202020204" pitchFamily="34" charset="0"/>
            </a:endParaRPr>
          </a:p>
        </p:txBody>
      </p:sp>
      <p:grpSp>
        <p:nvGrpSpPr>
          <p:cNvPr id="98353" name="Group 94"/>
          <p:cNvGrpSpPr>
            <a:grpSpLocks/>
          </p:cNvGrpSpPr>
          <p:nvPr/>
        </p:nvGrpSpPr>
        <p:grpSpPr bwMode="auto">
          <a:xfrm>
            <a:off x="519113" y="7938"/>
            <a:ext cx="939800" cy="1720850"/>
            <a:chOff x="327" y="5"/>
            <a:chExt cx="592" cy="1084"/>
          </a:xfrm>
        </p:grpSpPr>
        <p:sp>
          <p:nvSpPr>
            <p:cNvPr id="525407" name="Rectangle 95"/>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10600" b="0">
                  <a:solidFill>
                    <a:srgbClr val="FFFF00"/>
                  </a:solidFill>
                  <a:latin typeface="Arial" panose="020B0604020202020204" pitchFamily="34" charset="0"/>
                  <a:cs typeface="Arial" panose="020B0604020202020204" pitchFamily="34" charset="0"/>
                </a:rPr>
                <a:t>7</a:t>
              </a:r>
              <a:endParaRPr lang="en-US">
                <a:latin typeface="Arial" panose="020B0604020202020204" pitchFamily="34" charset="0"/>
                <a:cs typeface="Arial" panose="020B0604020202020204" pitchFamily="34" charset="0"/>
              </a:endParaRPr>
            </a:p>
          </p:txBody>
        </p:sp>
        <p:sp>
          <p:nvSpPr>
            <p:cNvPr id="525408" name="Line 96"/>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98354" name="Text Box 97"/>
          <p:cNvSpPr txBox="1">
            <a:spLocks noChangeArrowheads="1"/>
          </p:cNvSpPr>
          <p:nvPr/>
        </p:nvSpPr>
        <p:spPr bwMode="auto">
          <a:xfrm>
            <a:off x="8554612" y="6486625"/>
            <a:ext cx="3834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r>
              <a:rPr lang="en-US" sz="1400">
                <a:solidFill>
                  <a:srgbClr val="FFFFFF"/>
                </a:solidFill>
                <a:latin typeface="Arial" panose="020B0604020202020204" pitchFamily="34" charset="0"/>
                <a:cs typeface="Arial" panose="020B0604020202020204" pitchFamily="34" charset="0"/>
              </a:rPr>
              <a:t>13</a:t>
            </a:r>
            <a:endParaRPr lang="en-US" sz="1400">
              <a:latin typeface="Arial" panose="020B0604020202020204" pitchFamily="34" charset="0"/>
              <a:cs typeface="Arial" panose="020B0604020202020204" pitchFamily="34" charset="0"/>
            </a:endParaRPr>
          </a:p>
        </p:txBody>
      </p:sp>
      <p:sp>
        <p:nvSpPr>
          <p:cNvPr id="64" name="Freeform 43"/>
          <p:cNvSpPr>
            <a:spLocks/>
          </p:cNvSpPr>
          <p:nvPr/>
        </p:nvSpPr>
        <p:spPr bwMode="auto">
          <a:xfrm>
            <a:off x="8599488" y="3581400"/>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65" name="Rectangle 44"/>
          <p:cNvSpPr>
            <a:spLocks noChangeArrowheads="1"/>
          </p:cNvSpPr>
          <p:nvPr/>
        </p:nvSpPr>
        <p:spPr bwMode="auto">
          <a:xfrm>
            <a:off x="8180388" y="3911600"/>
            <a:ext cx="3048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66" name="Freeform 45"/>
          <p:cNvSpPr>
            <a:spLocks/>
          </p:cNvSpPr>
          <p:nvPr/>
        </p:nvSpPr>
        <p:spPr bwMode="auto">
          <a:xfrm>
            <a:off x="8594725" y="3541713"/>
            <a:ext cx="234950" cy="120650"/>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67" name="AutoShape 46"/>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68" name="Rectangle 47"/>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69" name="Rectangle 48"/>
          <p:cNvSpPr>
            <a:spLocks noChangeArrowheads="1"/>
          </p:cNvSpPr>
          <p:nvPr/>
        </p:nvSpPr>
        <p:spPr bwMode="auto">
          <a:xfrm>
            <a:off x="8129588" y="3862388"/>
            <a:ext cx="514350" cy="190500"/>
          </a:xfrm>
          <a:prstGeom prst="rect">
            <a:avLst/>
          </a:prstGeom>
          <a:solidFill>
            <a:srgbClr val="FFFF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70" name="AutoShape 49"/>
          <p:cNvSpPr>
            <a:spLocks noChangeArrowheads="1"/>
          </p:cNvSpPr>
          <p:nvPr/>
        </p:nvSpPr>
        <p:spPr bwMode="auto">
          <a:xfrm>
            <a:off x="8035925" y="3481388"/>
            <a:ext cx="711200" cy="290512"/>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71" name="Line 50"/>
          <p:cNvSpPr>
            <a:spLocks noChangeShapeType="1"/>
          </p:cNvSpPr>
          <p:nvPr/>
        </p:nvSpPr>
        <p:spPr bwMode="auto">
          <a:xfrm>
            <a:off x="8050213" y="38258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72" name="Line 51"/>
          <p:cNvSpPr>
            <a:spLocks noChangeShapeType="1"/>
          </p:cNvSpPr>
          <p:nvPr/>
        </p:nvSpPr>
        <p:spPr bwMode="auto">
          <a:xfrm>
            <a:off x="8050213" y="40163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73" name="Rectangle 52"/>
          <p:cNvSpPr>
            <a:spLocks noChangeArrowheads="1"/>
          </p:cNvSpPr>
          <p:nvPr/>
        </p:nvSpPr>
        <p:spPr bwMode="auto">
          <a:xfrm>
            <a:off x="8053388" y="3429000"/>
            <a:ext cx="431207"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يشوع </a:t>
            </a:r>
            <a:endParaRPr lang="en-US" sz="900" dirty="0">
              <a:solidFill>
                <a:srgbClr val="000000"/>
              </a:solidFill>
              <a:latin typeface="Arial" panose="020B0604020202020204" pitchFamily="34" charset="0"/>
              <a:cs typeface="Arial" panose="020B0604020202020204" pitchFamily="34" charset="0"/>
            </a:endParaRPr>
          </a:p>
        </p:txBody>
      </p:sp>
      <p:sp>
        <p:nvSpPr>
          <p:cNvPr id="74" name="Rectangle 53"/>
          <p:cNvSpPr>
            <a:spLocks noChangeArrowheads="1"/>
          </p:cNvSpPr>
          <p:nvPr/>
        </p:nvSpPr>
        <p:spPr bwMode="auto">
          <a:xfrm>
            <a:off x="8118475" y="3644900"/>
            <a:ext cx="637994"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اريحا / عاي</a:t>
            </a:r>
            <a:endParaRPr lang="en-US" sz="900" dirty="0">
              <a:solidFill>
                <a:srgbClr val="000000"/>
              </a:solidFill>
              <a:latin typeface="Arial" panose="020B0604020202020204" pitchFamily="34" charset="0"/>
              <a:cs typeface="Arial" panose="020B0604020202020204" pitchFamily="34" charset="0"/>
            </a:endParaRPr>
          </a:p>
        </p:txBody>
      </p:sp>
      <p:sp>
        <p:nvSpPr>
          <p:cNvPr id="75" name="Rectangle 54"/>
          <p:cNvSpPr>
            <a:spLocks noChangeArrowheads="1"/>
          </p:cNvSpPr>
          <p:nvPr/>
        </p:nvSpPr>
        <p:spPr bwMode="auto">
          <a:xfrm>
            <a:off x="8035925" y="3835400"/>
            <a:ext cx="71493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تقسيم الارض </a:t>
            </a:r>
            <a:endParaRPr lang="en-US" sz="900"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5254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xit" presetSubtype="1" fill="hold" grpId="1" nodeType="clickEffect">
                                  <p:stCondLst>
                                    <p:cond delay="0"/>
                                  </p:stCondLst>
                                  <p:childTnLst>
                                    <p:animEffect transition="out" filter="wipe(up)">
                                      <p:cBhvr>
                                        <p:cTn id="10" dur="500"/>
                                        <p:tgtEl>
                                          <p:spTgt spid="525405"/>
                                        </p:tgtEl>
                                      </p:cBhvr>
                                    </p:animEffect>
                                    <p:set>
                                      <p:cBhvr>
                                        <p:cTn id="11" dur="1" fill="hold">
                                          <p:stCondLst>
                                            <p:cond delay="499"/>
                                          </p:stCondLst>
                                        </p:cTn>
                                        <p:tgtEl>
                                          <p:spTgt spid="525405"/>
                                        </p:tgtEl>
                                        <p:attrNameLst>
                                          <p:attrName>style.visibility</p:attrName>
                                        </p:attrNameLst>
                                      </p:cBhvr>
                                      <p:to>
                                        <p:strVal val="hidden"/>
                                      </p:to>
                                    </p:set>
                                  </p:childTnLst>
                                </p:cTn>
                              </p:par>
                            </p:childTnLst>
                          </p:cTn>
                        </p:par>
                        <p:par>
                          <p:cTn id="12" fill="hold" nodeType="afterGroup">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525383"/>
                                        </p:tgtEl>
                                        <p:attrNameLst>
                                          <p:attrName>style.visibility</p:attrName>
                                        </p:attrNameLst>
                                      </p:cBhvr>
                                      <p:to>
                                        <p:strVal val="visible"/>
                                      </p:to>
                                    </p:set>
                                    <p:animEffect transition="in" filter="wipe(up)">
                                      <p:cBhvr>
                                        <p:cTn id="15" dur="500"/>
                                        <p:tgtEl>
                                          <p:spTgt spid="52538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36" fill="hold" grpId="0" nodeType="clickEffect">
                                  <p:stCondLst>
                                    <p:cond delay="0"/>
                                  </p:stCondLst>
                                  <p:childTnLst>
                                    <p:set>
                                      <p:cBhvr>
                                        <p:cTn id="19" dur="1" fill="hold">
                                          <p:stCondLst>
                                            <p:cond delay="0"/>
                                          </p:stCondLst>
                                        </p:cTn>
                                        <p:tgtEl>
                                          <p:spTgt spid="525352"/>
                                        </p:tgtEl>
                                        <p:attrNameLst>
                                          <p:attrName>style.visibility</p:attrName>
                                        </p:attrNameLst>
                                      </p:cBhvr>
                                      <p:to>
                                        <p:strVal val="visible"/>
                                      </p:to>
                                    </p:set>
                                    <p:anim calcmode="lin" valueType="num">
                                      <p:cBhvr>
                                        <p:cTn id="20" dur="500" fill="hold"/>
                                        <p:tgtEl>
                                          <p:spTgt spid="525352"/>
                                        </p:tgtEl>
                                        <p:attrNameLst>
                                          <p:attrName>ppt_w</p:attrName>
                                        </p:attrNameLst>
                                      </p:cBhvr>
                                      <p:tavLst>
                                        <p:tav tm="0">
                                          <p:val>
                                            <p:strVal val="(6*min(max(#ppt_w*#ppt_h,.3),1)-7.4)/-.7*#ppt_w"/>
                                          </p:val>
                                        </p:tav>
                                        <p:tav tm="100000">
                                          <p:val>
                                            <p:strVal val="#ppt_w"/>
                                          </p:val>
                                        </p:tav>
                                      </p:tavLst>
                                    </p:anim>
                                    <p:anim calcmode="lin" valueType="num">
                                      <p:cBhvr>
                                        <p:cTn id="21" dur="500" fill="hold"/>
                                        <p:tgtEl>
                                          <p:spTgt spid="525352"/>
                                        </p:tgtEl>
                                        <p:attrNameLst>
                                          <p:attrName>ppt_h</p:attrName>
                                        </p:attrNameLst>
                                      </p:cBhvr>
                                      <p:tavLst>
                                        <p:tav tm="0">
                                          <p:val>
                                            <p:strVal val="(6*min(max(#ppt_w*#ppt_h,.3),1)-7.4)/-.7*#ppt_h"/>
                                          </p:val>
                                        </p:tav>
                                        <p:tav tm="100000">
                                          <p:val>
                                            <p:strVal val="#ppt_h"/>
                                          </p:val>
                                        </p:tav>
                                      </p:tavLst>
                                    </p:anim>
                                    <p:anim calcmode="lin" valueType="num">
                                      <p:cBhvr>
                                        <p:cTn id="22" dur="500" fill="hold"/>
                                        <p:tgtEl>
                                          <p:spTgt spid="525352"/>
                                        </p:tgtEl>
                                        <p:attrNameLst>
                                          <p:attrName>ppt_x</p:attrName>
                                        </p:attrNameLst>
                                      </p:cBhvr>
                                      <p:tavLst>
                                        <p:tav tm="0">
                                          <p:val>
                                            <p:fltVal val="0.5"/>
                                          </p:val>
                                        </p:tav>
                                        <p:tav tm="100000">
                                          <p:val>
                                            <p:strVal val="#ppt_x"/>
                                          </p:val>
                                        </p:tav>
                                      </p:tavLst>
                                    </p:anim>
                                    <p:anim calcmode="lin" valueType="num">
                                      <p:cBhvr>
                                        <p:cTn id="23" dur="500" fill="hold"/>
                                        <p:tgtEl>
                                          <p:spTgt spid="525352"/>
                                        </p:tgtEl>
                                        <p:attrNameLst>
                                          <p:attrName>ppt_y</p:attrName>
                                        </p:attrNameLst>
                                      </p:cBhvr>
                                      <p:tavLst>
                                        <p:tav tm="0">
                                          <p:val>
                                            <p:strVal val="1+(6*min(max(#ppt_w*#ppt_h,.3),1)-7.4)/-.7*#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36" fill="hold" grpId="0" nodeType="clickEffect">
                                  <p:stCondLst>
                                    <p:cond delay="0"/>
                                  </p:stCondLst>
                                  <p:childTnLst>
                                    <p:set>
                                      <p:cBhvr>
                                        <p:cTn id="27" dur="1" fill="hold">
                                          <p:stCondLst>
                                            <p:cond delay="0"/>
                                          </p:stCondLst>
                                        </p:cTn>
                                        <p:tgtEl>
                                          <p:spTgt spid="525364"/>
                                        </p:tgtEl>
                                        <p:attrNameLst>
                                          <p:attrName>style.visibility</p:attrName>
                                        </p:attrNameLst>
                                      </p:cBhvr>
                                      <p:to>
                                        <p:strVal val="visible"/>
                                      </p:to>
                                    </p:set>
                                    <p:anim calcmode="lin" valueType="num">
                                      <p:cBhvr>
                                        <p:cTn id="28" dur="500" fill="hold"/>
                                        <p:tgtEl>
                                          <p:spTgt spid="525364"/>
                                        </p:tgtEl>
                                        <p:attrNameLst>
                                          <p:attrName>ppt_w</p:attrName>
                                        </p:attrNameLst>
                                      </p:cBhvr>
                                      <p:tavLst>
                                        <p:tav tm="0">
                                          <p:val>
                                            <p:strVal val="(6*min(max(#ppt_w*#ppt_h,.3),1)-7.4)/-.7*#ppt_w"/>
                                          </p:val>
                                        </p:tav>
                                        <p:tav tm="100000">
                                          <p:val>
                                            <p:strVal val="#ppt_w"/>
                                          </p:val>
                                        </p:tav>
                                      </p:tavLst>
                                    </p:anim>
                                    <p:anim calcmode="lin" valueType="num">
                                      <p:cBhvr>
                                        <p:cTn id="29" dur="500" fill="hold"/>
                                        <p:tgtEl>
                                          <p:spTgt spid="525364"/>
                                        </p:tgtEl>
                                        <p:attrNameLst>
                                          <p:attrName>ppt_h</p:attrName>
                                        </p:attrNameLst>
                                      </p:cBhvr>
                                      <p:tavLst>
                                        <p:tav tm="0">
                                          <p:val>
                                            <p:strVal val="(6*min(max(#ppt_w*#ppt_h,.3),1)-7.4)/-.7*#ppt_h"/>
                                          </p:val>
                                        </p:tav>
                                        <p:tav tm="100000">
                                          <p:val>
                                            <p:strVal val="#ppt_h"/>
                                          </p:val>
                                        </p:tav>
                                      </p:tavLst>
                                    </p:anim>
                                    <p:anim calcmode="lin" valueType="num">
                                      <p:cBhvr>
                                        <p:cTn id="30" dur="500" fill="hold"/>
                                        <p:tgtEl>
                                          <p:spTgt spid="525364"/>
                                        </p:tgtEl>
                                        <p:attrNameLst>
                                          <p:attrName>ppt_x</p:attrName>
                                        </p:attrNameLst>
                                      </p:cBhvr>
                                      <p:tavLst>
                                        <p:tav tm="0">
                                          <p:val>
                                            <p:fltVal val="0.5"/>
                                          </p:val>
                                        </p:tav>
                                        <p:tav tm="100000">
                                          <p:val>
                                            <p:strVal val="#ppt_x"/>
                                          </p:val>
                                        </p:tav>
                                      </p:tavLst>
                                    </p:anim>
                                    <p:anim calcmode="lin" valueType="num">
                                      <p:cBhvr>
                                        <p:cTn id="31" dur="500" fill="hold"/>
                                        <p:tgtEl>
                                          <p:spTgt spid="525364"/>
                                        </p:tgtEl>
                                        <p:attrNameLst>
                                          <p:attrName>ppt_y</p:attrName>
                                        </p:attrNameLst>
                                      </p:cBhvr>
                                      <p:tavLst>
                                        <p:tav tm="0">
                                          <p:val>
                                            <p:strVal val="1+(6*min(max(#ppt_w*#ppt_h,.3),1)-7.4)/-.7*#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36" fill="hold" grpId="0" nodeType="clickEffect">
                                  <p:stCondLst>
                                    <p:cond delay="0"/>
                                  </p:stCondLst>
                                  <p:childTnLst>
                                    <p:set>
                                      <p:cBhvr>
                                        <p:cTn id="35" dur="1" fill="hold">
                                          <p:stCondLst>
                                            <p:cond delay="0"/>
                                          </p:stCondLst>
                                        </p:cTn>
                                        <p:tgtEl>
                                          <p:spTgt spid="525363"/>
                                        </p:tgtEl>
                                        <p:attrNameLst>
                                          <p:attrName>style.visibility</p:attrName>
                                        </p:attrNameLst>
                                      </p:cBhvr>
                                      <p:to>
                                        <p:strVal val="visible"/>
                                      </p:to>
                                    </p:set>
                                    <p:anim calcmode="lin" valueType="num">
                                      <p:cBhvr>
                                        <p:cTn id="36" dur="500" fill="hold"/>
                                        <p:tgtEl>
                                          <p:spTgt spid="525363"/>
                                        </p:tgtEl>
                                        <p:attrNameLst>
                                          <p:attrName>ppt_w</p:attrName>
                                        </p:attrNameLst>
                                      </p:cBhvr>
                                      <p:tavLst>
                                        <p:tav tm="0">
                                          <p:val>
                                            <p:strVal val="(6*min(max(#ppt_w*#ppt_h,.3),1)-7.4)/-.7*#ppt_w"/>
                                          </p:val>
                                        </p:tav>
                                        <p:tav tm="100000">
                                          <p:val>
                                            <p:strVal val="#ppt_w"/>
                                          </p:val>
                                        </p:tav>
                                      </p:tavLst>
                                    </p:anim>
                                    <p:anim calcmode="lin" valueType="num">
                                      <p:cBhvr>
                                        <p:cTn id="37" dur="500" fill="hold"/>
                                        <p:tgtEl>
                                          <p:spTgt spid="525363"/>
                                        </p:tgtEl>
                                        <p:attrNameLst>
                                          <p:attrName>ppt_h</p:attrName>
                                        </p:attrNameLst>
                                      </p:cBhvr>
                                      <p:tavLst>
                                        <p:tav tm="0">
                                          <p:val>
                                            <p:strVal val="(6*min(max(#ppt_w*#ppt_h,.3),1)-7.4)/-.7*#ppt_h"/>
                                          </p:val>
                                        </p:tav>
                                        <p:tav tm="100000">
                                          <p:val>
                                            <p:strVal val="#ppt_h"/>
                                          </p:val>
                                        </p:tav>
                                      </p:tavLst>
                                    </p:anim>
                                    <p:anim calcmode="lin" valueType="num">
                                      <p:cBhvr>
                                        <p:cTn id="38" dur="500" fill="hold"/>
                                        <p:tgtEl>
                                          <p:spTgt spid="525363"/>
                                        </p:tgtEl>
                                        <p:attrNameLst>
                                          <p:attrName>ppt_x</p:attrName>
                                        </p:attrNameLst>
                                      </p:cBhvr>
                                      <p:tavLst>
                                        <p:tav tm="0">
                                          <p:val>
                                            <p:fltVal val="0.5"/>
                                          </p:val>
                                        </p:tav>
                                        <p:tav tm="100000">
                                          <p:val>
                                            <p:strVal val="#ppt_x"/>
                                          </p:val>
                                        </p:tav>
                                      </p:tavLst>
                                    </p:anim>
                                    <p:anim calcmode="lin" valueType="num">
                                      <p:cBhvr>
                                        <p:cTn id="39" dur="500" fill="hold"/>
                                        <p:tgtEl>
                                          <p:spTgt spid="525363"/>
                                        </p:tgtEl>
                                        <p:attrNameLst>
                                          <p:attrName>ppt_y</p:attrName>
                                        </p:attrNameLst>
                                      </p:cBhvr>
                                      <p:tavLst>
                                        <p:tav tm="0">
                                          <p:val>
                                            <p:strVal val="1+(6*min(max(#ppt_w*#ppt_h,.3),1)-7.4)/-.7*#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36" fill="hold" grpId="0" nodeType="clickEffect">
                                  <p:stCondLst>
                                    <p:cond delay="0"/>
                                  </p:stCondLst>
                                  <p:childTnLst>
                                    <p:set>
                                      <p:cBhvr>
                                        <p:cTn id="43" dur="1" fill="hold">
                                          <p:stCondLst>
                                            <p:cond delay="0"/>
                                          </p:stCondLst>
                                        </p:cTn>
                                        <p:tgtEl>
                                          <p:spTgt spid="525353"/>
                                        </p:tgtEl>
                                        <p:attrNameLst>
                                          <p:attrName>style.visibility</p:attrName>
                                        </p:attrNameLst>
                                      </p:cBhvr>
                                      <p:to>
                                        <p:strVal val="visible"/>
                                      </p:to>
                                    </p:set>
                                    <p:anim calcmode="lin" valueType="num">
                                      <p:cBhvr>
                                        <p:cTn id="44" dur="500" fill="hold"/>
                                        <p:tgtEl>
                                          <p:spTgt spid="525353"/>
                                        </p:tgtEl>
                                        <p:attrNameLst>
                                          <p:attrName>ppt_w</p:attrName>
                                        </p:attrNameLst>
                                      </p:cBhvr>
                                      <p:tavLst>
                                        <p:tav tm="0">
                                          <p:val>
                                            <p:strVal val="(6*min(max(#ppt_w*#ppt_h,.3),1)-7.4)/-.7*#ppt_w"/>
                                          </p:val>
                                        </p:tav>
                                        <p:tav tm="100000">
                                          <p:val>
                                            <p:strVal val="#ppt_w"/>
                                          </p:val>
                                        </p:tav>
                                      </p:tavLst>
                                    </p:anim>
                                    <p:anim calcmode="lin" valueType="num">
                                      <p:cBhvr>
                                        <p:cTn id="45" dur="500" fill="hold"/>
                                        <p:tgtEl>
                                          <p:spTgt spid="525353"/>
                                        </p:tgtEl>
                                        <p:attrNameLst>
                                          <p:attrName>ppt_h</p:attrName>
                                        </p:attrNameLst>
                                      </p:cBhvr>
                                      <p:tavLst>
                                        <p:tav tm="0">
                                          <p:val>
                                            <p:strVal val="(6*min(max(#ppt_w*#ppt_h,.3),1)-7.4)/-.7*#ppt_h"/>
                                          </p:val>
                                        </p:tav>
                                        <p:tav tm="100000">
                                          <p:val>
                                            <p:strVal val="#ppt_h"/>
                                          </p:val>
                                        </p:tav>
                                      </p:tavLst>
                                    </p:anim>
                                    <p:anim calcmode="lin" valueType="num">
                                      <p:cBhvr>
                                        <p:cTn id="46" dur="500" fill="hold"/>
                                        <p:tgtEl>
                                          <p:spTgt spid="525353"/>
                                        </p:tgtEl>
                                        <p:attrNameLst>
                                          <p:attrName>ppt_x</p:attrName>
                                        </p:attrNameLst>
                                      </p:cBhvr>
                                      <p:tavLst>
                                        <p:tav tm="0">
                                          <p:val>
                                            <p:fltVal val="0.5"/>
                                          </p:val>
                                        </p:tav>
                                        <p:tav tm="100000">
                                          <p:val>
                                            <p:strVal val="#ppt_x"/>
                                          </p:val>
                                        </p:tav>
                                      </p:tavLst>
                                    </p:anim>
                                    <p:anim calcmode="lin" valueType="num">
                                      <p:cBhvr>
                                        <p:cTn id="47" dur="500" fill="hold"/>
                                        <p:tgtEl>
                                          <p:spTgt spid="525353"/>
                                        </p:tgtEl>
                                        <p:attrNameLst>
                                          <p:attrName>ppt_y</p:attrName>
                                        </p:attrNameLst>
                                      </p:cBhvr>
                                      <p:tavLst>
                                        <p:tav tm="0">
                                          <p:val>
                                            <p:strVal val="1+(6*min(max(#ppt_w*#ppt_h,.3),1)-7.4)/-.7*#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36" fill="hold" grpId="0" nodeType="clickEffect">
                                  <p:stCondLst>
                                    <p:cond delay="0"/>
                                  </p:stCondLst>
                                  <p:childTnLst>
                                    <p:set>
                                      <p:cBhvr>
                                        <p:cTn id="51" dur="1" fill="hold">
                                          <p:stCondLst>
                                            <p:cond delay="0"/>
                                          </p:stCondLst>
                                        </p:cTn>
                                        <p:tgtEl>
                                          <p:spTgt spid="525356"/>
                                        </p:tgtEl>
                                        <p:attrNameLst>
                                          <p:attrName>style.visibility</p:attrName>
                                        </p:attrNameLst>
                                      </p:cBhvr>
                                      <p:to>
                                        <p:strVal val="visible"/>
                                      </p:to>
                                    </p:set>
                                    <p:anim calcmode="lin" valueType="num">
                                      <p:cBhvr>
                                        <p:cTn id="52" dur="500" fill="hold"/>
                                        <p:tgtEl>
                                          <p:spTgt spid="525356"/>
                                        </p:tgtEl>
                                        <p:attrNameLst>
                                          <p:attrName>ppt_w</p:attrName>
                                        </p:attrNameLst>
                                      </p:cBhvr>
                                      <p:tavLst>
                                        <p:tav tm="0">
                                          <p:val>
                                            <p:strVal val="(6*min(max(#ppt_w*#ppt_h,.3),1)-7.4)/-.7*#ppt_w"/>
                                          </p:val>
                                        </p:tav>
                                        <p:tav tm="100000">
                                          <p:val>
                                            <p:strVal val="#ppt_w"/>
                                          </p:val>
                                        </p:tav>
                                      </p:tavLst>
                                    </p:anim>
                                    <p:anim calcmode="lin" valueType="num">
                                      <p:cBhvr>
                                        <p:cTn id="53" dur="500" fill="hold"/>
                                        <p:tgtEl>
                                          <p:spTgt spid="525356"/>
                                        </p:tgtEl>
                                        <p:attrNameLst>
                                          <p:attrName>ppt_h</p:attrName>
                                        </p:attrNameLst>
                                      </p:cBhvr>
                                      <p:tavLst>
                                        <p:tav tm="0">
                                          <p:val>
                                            <p:strVal val="(6*min(max(#ppt_w*#ppt_h,.3),1)-7.4)/-.7*#ppt_h"/>
                                          </p:val>
                                        </p:tav>
                                        <p:tav tm="100000">
                                          <p:val>
                                            <p:strVal val="#ppt_h"/>
                                          </p:val>
                                        </p:tav>
                                      </p:tavLst>
                                    </p:anim>
                                    <p:anim calcmode="lin" valueType="num">
                                      <p:cBhvr>
                                        <p:cTn id="54" dur="500" fill="hold"/>
                                        <p:tgtEl>
                                          <p:spTgt spid="525356"/>
                                        </p:tgtEl>
                                        <p:attrNameLst>
                                          <p:attrName>ppt_x</p:attrName>
                                        </p:attrNameLst>
                                      </p:cBhvr>
                                      <p:tavLst>
                                        <p:tav tm="0">
                                          <p:val>
                                            <p:fltVal val="0.5"/>
                                          </p:val>
                                        </p:tav>
                                        <p:tav tm="100000">
                                          <p:val>
                                            <p:strVal val="#ppt_x"/>
                                          </p:val>
                                        </p:tav>
                                      </p:tavLst>
                                    </p:anim>
                                    <p:anim calcmode="lin" valueType="num">
                                      <p:cBhvr>
                                        <p:cTn id="55" dur="500" fill="hold"/>
                                        <p:tgtEl>
                                          <p:spTgt spid="525356"/>
                                        </p:tgtEl>
                                        <p:attrNameLst>
                                          <p:attrName>ppt_y</p:attrName>
                                        </p:attrNameLst>
                                      </p:cBhvr>
                                      <p:tavLst>
                                        <p:tav tm="0">
                                          <p:val>
                                            <p:strVal val="1+(6*min(max(#ppt_w*#ppt_h,.3),1)-7.4)/-.7*#ppt_h/2"/>
                                          </p:val>
                                        </p:tav>
                                        <p:tav tm="100000">
                                          <p:val>
                                            <p:strVal val="#ppt_y"/>
                                          </p:val>
                                        </p:tav>
                                      </p:tavLst>
                                    </p:anim>
                                  </p:childTnLst>
                                </p:cTn>
                              </p:par>
                            </p:childTnLst>
                          </p:cTn>
                        </p:par>
                        <p:par>
                          <p:cTn id="56" fill="hold" nodeType="afterGroup">
                            <p:stCondLst>
                              <p:cond delay="500"/>
                            </p:stCondLst>
                            <p:childTnLst>
                              <p:par>
                                <p:cTn id="57" presetID="23" presetClass="entr" presetSubtype="36"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500" fill="hold"/>
                                        <p:tgtEl>
                                          <p:spTgt spid="5"/>
                                        </p:tgtEl>
                                        <p:attrNameLst>
                                          <p:attrName>ppt_w</p:attrName>
                                        </p:attrNameLst>
                                      </p:cBhvr>
                                      <p:tavLst>
                                        <p:tav tm="0">
                                          <p:val>
                                            <p:strVal val="(6*min(max(#ppt_w*#ppt_h,.3),1)-7.4)/-.7*#ppt_w"/>
                                          </p:val>
                                        </p:tav>
                                        <p:tav tm="100000">
                                          <p:val>
                                            <p:strVal val="#ppt_w"/>
                                          </p:val>
                                        </p:tav>
                                      </p:tavLst>
                                    </p:anim>
                                    <p:anim calcmode="lin" valueType="num">
                                      <p:cBhvr>
                                        <p:cTn id="60" dur="500" fill="hold"/>
                                        <p:tgtEl>
                                          <p:spTgt spid="5"/>
                                        </p:tgtEl>
                                        <p:attrNameLst>
                                          <p:attrName>ppt_h</p:attrName>
                                        </p:attrNameLst>
                                      </p:cBhvr>
                                      <p:tavLst>
                                        <p:tav tm="0">
                                          <p:val>
                                            <p:strVal val="(6*min(max(#ppt_w*#ppt_h,.3),1)-7.4)/-.7*#ppt_h"/>
                                          </p:val>
                                        </p:tav>
                                        <p:tav tm="100000">
                                          <p:val>
                                            <p:strVal val="#ppt_h"/>
                                          </p:val>
                                        </p:tav>
                                      </p:tavLst>
                                    </p:anim>
                                    <p:anim calcmode="lin" valueType="num">
                                      <p:cBhvr>
                                        <p:cTn id="61" dur="500" fill="hold"/>
                                        <p:tgtEl>
                                          <p:spTgt spid="5"/>
                                        </p:tgtEl>
                                        <p:attrNameLst>
                                          <p:attrName>ppt_x</p:attrName>
                                        </p:attrNameLst>
                                      </p:cBhvr>
                                      <p:tavLst>
                                        <p:tav tm="0">
                                          <p:val>
                                            <p:fltVal val="0.5"/>
                                          </p:val>
                                        </p:tav>
                                        <p:tav tm="100000">
                                          <p:val>
                                            <p:strVal val="#ppt_x"/>
                                          </p:val>
                                        </p:tav>
                                      </p:tavLst>
                                    </p:anim>
                                    <p:anim calcmode="lin" valueType="num">
                                      <p:cBhvr>
                                        <p:cTn id="62"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63" fill="hold" nodeType="afterGroup">
                            <p:stCondLst>
                              <p:cond delay="100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500"/>
                                        <p:tgtEl>
                                          <p:spTgt spid="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36" fill="hold" grpId="0" nodeType="clickEffect">
                                  <p:stCondLst>
                                    <p:cond delay="0"/>
                                  </p:stCondLst>
                                  <p:childTnLst>
                                    <p:set>
                                      <p:cBhvr>
                                        <p:cTn id="70" dur="1" fill="hold">
                                          <p:stCondLst>
                                            <p:cond delay="0"/>
                                          </p:stCondLst>
                                        </p:cTn>
                                        <p:tgtEl>
                                          <p:spTgt spid="525355"/>
                                        </p:tgtEl>
                                        <p:attrNameLst>
                                          <p:attrName>style.visibility</p:attrName>
                                        </p:attrNameLst>
                                      </p:cBhvr>
                                      <p:to>
                                        <p:strVal val="visible"/>
                                      </p:to>
                                    </p:set>
                                    <p:anim calcmode="lin" valueType="num">
                                      <p:cBhvr>
                                        <p:cTn id="71" dur="500" fill="hold"/>
                                        <p:tgtEl>
                                          <p:spTgt spid="525355"/>
                                        </p:tgtEl>
                                        <p:attrNameLst>
                                          <p:attrName>ppt_w</p:attrName>
                                        </p:attrNameLst>
                                      </p:cBhvr>
                                      <p:tavLst>
                                        <p:tav tm="0">
                                          <p:val>
                                            <p:strVal val="(6*min(max(#ppt_w*#ppt_h,.3),1)-7.4)/-.7*#ppt_w"/>
                                          </p:val>
                                        </p:tav>
                                        <p:tav tm="100000">
                                          <p:val>
                                            <p:strVal val="#ppt_w"/>
                                          </p:val>
                                        </p:tav>
                                      </p:tavLst>
                                    </p:anim>
                                    <p:anim calcmode="lin" valueType="num">
                                      <p:cBhvr>
                                        <p:cTn id="72" dur="500" fill="hold"/>
                                        <p:tgtEl>
                                          <p:spTgt spid="525355"/>
                                        </p:tgtEl>
                                        <p:attrNameLst>
                                          <p:attrName>ppt_h</p:attrName>
                                        </p:attrNameLst>
                                      </p:cBhvr>
                                      <p:tavLst>
                                        <p:tav tm="0">
                                          <p:val>
                                            <p:strVal val="(6*min(max(#ppt_w*#ppt_h,.3),1)-7.4)/-.7*#ppt_h"/>
                                          </p:val>
                                        </p:tav>
                                        <p:tav tm="100000">
                                          <p:val>
                                            <p:strVal val="#ppt_h"/>
                                          </p:val>
                                        </p:tav>
                                      </p:tavLst>
                                    </p:anim>
                                    <p:anim calcmode="lin" valueType="num">
                                      <p:cBhvr>
                                        <p:cTn id="73" dur="500" fill="hold"/>
                                        <p:tgtEl>
                                          <p:spTgt spid="525355"/>
                                        </p:tgtEl>
                                        <p:attrNameLst>
                                          <p:attrName>ppt_x</p:attrName>
                                        </p:attrNameLst>
                                      </p:cBhvr>
                                      <p:tavLst>
                                        <p:tav tm="0">
                                          <p:val>
                                            <p:fltVal val="0.5"/>
                                          </p:val>
                                        </p:tav>
                                        <p:tav tm="100000">
                                          <p:val>
                                            <p:strVal val="#ppt_x"/>
                                          </p:val>
                                        </p:tav>
                                      </p:tavLst>
                                    </p:anim>
                                    <p:anim calcmode="lin" valueType="num">
                                      <p:cBhvr>
                                        <p:cTn id="74" dur="500" fill="hold"/>
                                        <p:tgtEl>
                                          <p:spTgt spid="525355"/>
                                        </p:tgtEl>
                                        <p:attrNameLst>
                                          <p:attrName>ppt_y</p:attrName>
                                        </p:attrNameLst>
                                      </p:cBhvr>
                                      <p:tavLst>
                                        <p:tav tm="0">
                                          <p:val>
                                            <p:strVal val="1+(6*min(max(#ppt_w*#ppt_h,.3),1)-7.4)/-.7*#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6" fill="hold" grpId="0" nodeType="clickEffect">
                                  <p:stCondLst>
                                    <p:cond delay="0"/>
                                  </p:stCondLst>
                                  <p:childTnLst>
                                    <p:set>
                                      <p:cBhvr>
                                        <p:cTn id="78" dur="1" fill="hold">
                                          <p:stCondLst>
                                            <p:cond delay="0"/>
                                          </p:stCondLst>
                                        </p:cTn>
                                        <p:tgtEl>
                                          <p:spTgt spid="525359"/>
                                        </p:tgtEl>
                                        <p:attrNameLst>
                                          <p:attrName>style.visibility</p:attrName>
                                        </p:attrNameLst>
                                      </p:cBhvr>
                                      <p:to>
                                        <p:strVal val="visible"/>
                                      </p:to>
                                    </p:set>
                                    <p:anim calcmode="lin" valueType="num">
                                      <p:cBhvr>
                                        <p:cTn id="79" dur="500" fill="hold"/>
                                        <p:tgtEl>
                                          <p:spTgt spid="525359"/>
                                        </p:tgtEl>
                                        <p:attrNameLst>
                                          <p:attrName>ppt_w</p:attrName>
                                        </p:attrNameLst>
                                      </p:cBhvr>
                                      <p:tavLst>
                                        <p:tav tm="0">
                                          <p:val>
                                            <p:strVal val="(6*min(max(#ppt_w*#ppt_h,.3),1)-7.4)/-.7*#ppt_w"/>
                                          </p:val>
                                        </p:tav>
                                        <p:tav tm="100000">
                                          <p:val>
                                            <p:strVal val="#ppt_w"/>
                                          </p:val>
                                        </p:tav>
                                      </p:tavLst>
                                    </p:anim>
                                    <p:anim calcmode="lin" valueType="num">
                                      <p:cBhvr>
                                        <p:cTn id="80" dur="500" fill="hold"/>
                                        <p:tgtEl>
                                          <p:spTgt spid="525359"/>
                                        </p:tgtEl>
                                        <p:attrNameLst>
                                          <p:attrName>ppt_h</p:attrName>
                                        </p:attrNameLst>
                                      </p:cBhvr>
                                      <p:tavLst>
                                        <p:tav tm="0">
                                          <p:val>
                                            <p:strVal val="(6*min(max(#ppt_w*#ppt_h,.3),1)-7.4)/-.7*#ppt_h"/>
                                          </p:val>
                                        </p:tav>
                                        <p:tav tm="100000">
                                          <p:val>
                                            <p:strVal val="#ppt_h"/>
                                          </p:val>
                                        </p:tav>
                                      </p:tavLst>
                                    </p:anim>
                                    <p:anim calcmode="lin" valueType="num">
                                      <p:cBhvr>
                                        <p:cTn id="81" dur="500" fill="hold"/>
                                        <p:tgtEl>
                                          <p:spTgt spid="525359"/>
                                        </p:tgtEl>
                                        <p:attrNameLst>
                                          <p:attrName>ppt_x</p:attrName>
                                        </p:attrNameLst>
                                      </p:cBhvr>
                                      <p:tavLst>
                                        <p:tav tm="0">
                                          <p:val>
                                            <p:fltVal val="0.5"/>
                                          </p:val>
                                        </p:tav>
                                        <p:tav tm="100000">
                                          <p:val>
                                            <p:strVal val="#ppt_x"/>
                                          </p:val>
                                        </p:tav>
                                      </p:tavLst>
                                    </p:anim>
                                    <p:anim calcmode="lin" valueType="num">
                                      <p:cBhvr>
                                        <p:cTn id="82" dur="500" fill="hold"/>
                                        <p:tgtEl>
                                          <p:spTgt spid="525359"/>
                                        </p:tgtEl>
                                        <p:attrNameLst>
                                          <p:attrName>ppt_y</p:attrName>
                                        </p:attrNameLst>
                                      </p:cBhvr>
                                      <p:tavLst>
                                        <p:tav tm="0">
                                          <p:val>
                                            <p:strVal val="1+(6*min(max(#ppt_w*#ppt_h,.3),1)-7.4)/-.7*#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ntr" presetSubtype="36" fill="hold" grpId="0" nodeType="clickEffect">
                                  <p:stCondLst>
                                    <p:cond delay="0"/>
                                  </p:stCondLst>
                                  <p:childTnLst>
                                    <p:set>
                                      <p:cBhvr>
                                        <p:cTn id="86" dur="1" fill="hold">
                                          <p:stCondLst>
                                            <p:cond delay="0"/>
                                          </p:stCondLst>
                                        </p:cTn>
                                        <p:tgtEl>
                                          <p:spTgt spid="525358"/>
                                        </p:tgtEl>
                                        <p:attrNameLst>
                                          <p:attrName>style.visibility</p:attrName>
                                        </p:attrNameLst>
                                      </p:cBhvr>
                                      <p:to>
                                        <p:strVal val="visible"/>
                                      </p:to>
                                    </p:set>
                                    <p:anim calcmode="lin" valueType="num">
                                      <p:cBhvr>
                                        <p:cTn id="87" dur="500" fill="hold"/>
                                        <p:tgtEl>
                                          <p:spTgt spid="525358"/>
                                        </p:tgtEl>
                                        <p:attrNameLst>
                                          <p:attrName>ppt_w</p:attrName>
                                        </p:attrNameLst>
                                      </p:cBhvr>
                                      <p:tavLst>
                                        <p:tav tm="0">
                                          <p:val>
                                            <p:strVal val="(6*min(max(#ppt_w*#ppt_h,.3),1)-7.4)/-.7*#ppt_w"/>
                                          </p:val>
                                        </p:tav>
                                        <p:tav tm="100000">
                                          <p:val>
                                            <p:strVal val="#ppt_w"/>
                                          </p:val>
                                        </p:tav>
                                      </p:tavLst>
                                    </p:anim>
                                    <p:anim calcmode="lin" valueType="num">
                                      <p:cBhvr>
                                        <p:cTn id="88" dur="500" fill="hold"/>
                                        <p:tgtEl>
                                          <p:spTgt spid="525358"/>
                                        </p:tgtEl>
                                        <p:attrNameLst>
                                          <p:attrName>ppt_h</p:attrName>
                                        </p:attrNameLst>
                                      </p:cBhvr>
                                      <p:tavLst>
                                        <p:tav tm="0">
                                          <p:val>
                                            <p:strVal val="(6*min(max(#ppt_w*#ppt_h,.3),1)-7.4)/-.7*#ppt_h"/>
                                          </p:val>
                                        </p:tav>
                                        <p:tav tm="100000">
                                          <p:val>
                                            <p:strVal val="#ppt_h"/>
                                          </p:val>
                                        </p:tav>
                                      </p:tavLst>
                                    </p:anim>
                                    <p:anim calcmode="lin" valueType="num">
                                      <p:cBhvr>
                                        <p:cTn id="89" dur="500" fill="hold"/>
                                        <p:tgtEl>
                                          <p:spTgt spid="525358"/>
                                        </p:tgtEl>
                                        <p:attrNameLst>
                                          <p:attrName>ppt_x</p:attrName>
                                        </p:attrNameLst>
                                      </p:cBhvr>
                                      <p:tavLst>
                                        <p:tav tm="0">
                                          <p:val>
                                            <p:fltVal val="0.5"/>
                                          </p:val>
                                        </p:tav>
                                        <p:tav tm="100000">
                                          <p:val>
                                            <p:strVal val="#ppt_x"/>
                                          </p:val>
                                        </p:tav>
                                      </p:tavLst>
                                    </p:anim>
                                    <p:anim calcmode="lin" valueType="num">
                                      <p:cBhvr>
                                        <p:cTn id="90" dur="500" fill="hold"/>
                                        <p:tgtEl>
                                          <p:spTgt spid="525358"/>
                                        </p:tgtEl>
                                        <p:attrNameLst>
                                          <p:attrName>ppt_y</p:attrName>
                                        </p:attrNameLst>
                                      </p:cBhvr>
                                      <p:tavLst>
                                        <p:tav tm="0">
                                          <p:val>
                                            <p:strVal val="1+(6*min(max(#ppt_w*#ppt_h,.3),1)-7.4)/-.7*#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3" presetClass="entr" presetSubtype="36" fill="hold" grpId="0" nodeType="clickEffect">
                                  <p:stCondLst>
                                    <p:cond delay="0"/>
                                  </p:stCondLst>
                                  <p:childTnLst>
                                    <p:set>
                                      <p:cBhvr>
                                        <p:cTn id="94" dur="1" fill="hold">
                                          <p:stCondLst>
                                            <p:cond delay="0"/>
                                          </p:stCondLst>
                                        </p:cTn>
                                        <p:tgtEl>
                                          <p:spTgt spid="525361"/>
                                        </p:tgtEl>
                                        <p:attrNameLst>
                                          <p:attrName>style.visibility</p:attrName>
                                        </p:attrNameLst>
                                      </p:cBhvr>
                                      <p:to>
                                        <p:strVal val="visible"/>
                                      </p:to>
                                    </p:set>
                                    <p:anim calcmode="lin" valueType="num">
                                      <p:cBhvr>
                                        <p:cTn id="95" dur="500" fill="hold"/>
                                        <p:tgtEl>
                                          <p:spTgt spid="525361"/>
                                        </p:tgtEl>
                                        <p:attrNameLst>
                                          <p:attrName>ppt_w</p:attrName>
                                        </p:attrNameLst>
                                      </p:cBhvr>
                                      <p:tavLst>
                                        <p:tav tm="0">
                                          <p:val>
                                            <p:strVal val="(6*min(max(#ppt_w*#ppt_h,.3),1)-7.4)/-.7*#ppt_w"/>
                                          </p:val>
                                        </p:tav>
                                        <p:tav tm="100000">
                                          <p:val>
                                            <p:strVal val="#ppt_w"/>
                                          </p:val>
                                        </p:tav>
                                      </p:tavLst>
                                    </p:anim>
                                    <p:anim calcmode="lin" valueType="num">
                                      <p:cBhvr>
                                        <p:cTn id="96" dur="500" fill="hold"/>
                                        <p:tgtEl>
                                          <p:spTgt spid="525361"/>
                                        </p:tgtEl>
                                        <p:attrNameLst>
                                          <p:attrName>ppt_h</p:attrName>
                                        </p:attrNameLst>
                                      </p:cBhvr>
                                      <p:tavLst>
                                        <p:tav tm="0">
                                          <p:val>
                                            <p:strVal val="(6*min(max(#ppt_w*#ppt_h,.3),1)-7.4)/-.7*#ppt_h"/>
                                          </p:val>
                                        </p:tav>
                                        <p:tav tm="100000">
                                          <p:val>
                                            <p:strVal val="#ppt_h"/>
                                          </p:val>
                                        </p:tav>
                                      </p:tavLst>
                                    </p:anim>
                                    <p:anim calcmode="lin" valueType="num">
                                      <p:cBhvr>
                                        <p:cTn id="97" dur="500" fill="hold"/>
                                        <p:tgtEl>
                                          <p:spTgt spid="525361"/>
                                        </p:tgtEl>
                                        <p:attrNameLst>
                                          <p:attrName>ppt_x</p:attrName>
                                        </p:attrNameLst>
                                      </p:cBhvr>
                                      <p:tavLst>
                                        <p:tav tm="0">
                                          <p:val>
                                            <p:fltVal val="0.5"/>
                                          </p:val>
                                        </p:tav>
                                        <p:tav tm="100000">
                                          <p:val>
                                            <p:strVal val="#ppt_x"/>
                                          </p:val>
                                        </p:tav>
                                      </p:tavLst>
                                    </p:anim>
                                    <p:anim calcmode="lin" valueType="num">
                                      <p:cBhvr>
                                        <p:cTn id="98" dur="500" fill="hold"/>
                                        <p:tgtEl>
                                          <p:spTgt spid="525361"/>
                                        </p:tgtEl>
                                        <p:attrNameLst>
                                          <p:attrName>ppt_y</p:attrName>
                                        </p:attrNameLst>
                                      </p:cBhvr>
                                      <p:tavLst>
                                        <p:tav tm="0">
                                          <p:val>
                                            <p:strVal val="1+(6*min(max(#ppt_w*#ppt_h,.3),1)-7.4)/-.7*#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36" fill="hold" grpId="0" nodeType="clickEffect">
                                  <p:stCondLst>
                                    <p:cond delay="0"/>
                                  </p:stCondLst>
                                  <p:childTnLst>
                                    <p:set>
                                      <p:cBhvr>
                                        <p:cTn id="102" dur="1" fill="hold">
                                          <p:stCondLst>
                                            <p:cond delay="0"/>
                                          </p:stCondLst>
                                        </p:cTn>
                                        <p:tgtEl>
                                          <p:spTgt spid="525360"/>
                                        </p:tgtEl>
                                        <p:attrNameLst>
                                          <p:attrName>style.visibility</p:attrName>
                                        </p:attrNameLst>
                                      </p:cBhvr>
                                      <p:to>
                                        <p:strVal val="visible"/>
                                      </p:to>
                                    </p:set>
                                    <p:anim calcmode="lin" valueType="num">
                                      <p:cBhvr>
                                        <p:cTn id="103" dur="500" fill="hold"/>
                                        <p:tgtEl>
                                          <p:spTgt spid="525360"/>
                                        </p:tgtEl>
                                        <p:attrNameLst>
                                          <p:attrName>ppt_w</p:attrName>
                                        </p:attrNameLst>
                                      </p:cBhvr>
                                      <p:tavLst>
                                        <p:tav tm="0">
                                          <p:val>
                                            <p:strVal val="(6*min(max(#ppt_w*#ppt_h,.3),1)-7.4)/-.7*#ppt_w"/>
                                          </p:val>
                                        </p:tav>
                                        <p:tav tm="100000">
                                          <p:val>
                                            <p:strVal val="#ppt_w"/>
                                          </p:val>
                                        </p:tav>
                                      </p:tavLst>
                                    </p:anim>
                                    <p:anim calcmode="lin" valueType="num">
                                      <p:cBhvr>
                                        <p:cTn id="104" dur="500" fill="hold"/>
                                        <p:tgtEl>
                                          <p:spTgt spid="525360"/>
                                        </p:tgtEl>
                                        <p:attrNameLst>
                                          <p:attrName>ppt_h</p:attrName>
                                        </p:attrNameLst>
                                      </p:cBhvr>
                                      <p:tavLst>
                                        <p:tav tm="0">
                                          <p:val>
                                            <p:strVal val="(6*min(max(#ppt_w*#ppt_h,.3),1)-7.4)/-.7*#ppt_h"/>
                                          </p:val>
                                        </p:tav>
                                        <p:tav tm="100000">
                                          <p:val>
                                            <p:strVal val="#ppt_h"/>
                                          </p:val>
                                        </p:tav>
                                      </p:tavLst>
                                    </p:anim>
                                    <p:anim calcmode="lin" valueType="num">
                                      <p:cBhvr>
                                        <p:cTn id="105" dur="500" fill="hold"/>
                                        <p:tgtEl>
                                          <p:spTgt spid="525360"/>
                                        </p:tgtEl>
                                        <p:attrNameLst>
                                          <p:attrName>ppt_x</p:attrName>
                                        </p:attrNameLst>
                                      </p:cBhvr>
                                      <p:tavLst>
                                        <p:tav tm="0">
                                          <p:val>
                                            <p:fltVal val="0.5"/>
                                          </p:val>
                                        </p:tav>
                                        <p:tav tm="100000">
                                          <p:val>
                                            <p:strVal val="#ppt_x"/>
                                          </p:val>
                                        </p:tav>
                                      </p:tavLst>
                                    </p:anim>
                                    <p:anim calcmode="lin" valueType="num">
                                      <p:cBhvr>
                                        <p:cTn id="106" dur="500" fill="hold"/>
                                        <p:tgtEl>
                                          <p:spTgt spid="525360"/>
                                        </p:tgtEl>
                                        <p:attrNameLst>
                                          <p:attrName>ppt_y</p:attrName>
                                        </p:attrNameLst>
                                      </p:cBhvr>
                                      <p:tavLst>
                                        <p:tav tm="0">
                                          <p:val>
                                            <p:strVal val="1+(6*min(max(#ppt_w*#ppt_h,.3),1)-7.4)/-.7*#ppt_h/2"/>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3" presetClass="entr" presetSubtype="36" fill="hold" grpId="0" nodeType="clickEffect">
                                  <p:stCondLst>
                                    <p:cond delay="0"/>
                                  </p:stCondLst>
                                  <p:childTnLst>
                                    <p:set>
                                      <p:cBhvr>
                                        <p:cTn id="110" dur="1" fill="hold">
                                          <p:stCondLst>
                                            <p:cond delay="0"/>
                                          </p:stCondLst>
                                        </p:cTn>
                                        <p:tgtEl>
                                          <p:spTgt spid="525357"/>
                                        </p:tgtEl>
                                        <p:attrNameLst>
                                          <p:attrName>style.visibility</p:attrName>
                                        </p:attrNameLst>
                                      </p:cBhvr>
                                      <p:to>
                                        <p:strVal val="visible"/>
                                      </p:to>
                                    </p:set>
                                    <p:anim calcmode="lin" valueType="num">
                                      <p:cBhvr>
                                        <p:cTn id="111" dur="500" fill="hold"/>
                                        <p:tgtEl>
                                          <p:spTgt spid="525357"/>
                                        </p:tgtEl>
                                        <p:attrNameLst>
                                          <p:attrName>ppt_w</p:attrName>
                                        </p:attrNameLst>
                                      </p:cBhvr>
                                      <p:tavLst>
                                        <p:tav tm="0">
                                          <p:val>
                                            <p:strVal val="(6*min(max(#ppt_w*#ppt_h,.3),1)-7.4)/-.7*#ppt_w"/>
                                          </p:val>
                                        </p:tav>
                                        <p:tav tm="100000">
                                          <p:val>
                                            <p:strVal val="#ppt_w"/>
                                          </p:val>
                                        </p:tav>
                                      </p:tavLst>
                                    </p:anim>
                                    <p:anim calcmode="lin" valueType="num">
                                      <p:cBhvr>
                                        <p:cTn id="112" dur="500" fill="hold"/>
                                        <p:tgtEl>
                                          <p:spTgt spid="525357"/>
                                        </p:tgtEl>
                                        <p:attrNameLst>
                                          <p:attrName>ppt_h</p:attrName>
                                        </p:attrNameLst>
                                      </p:cBhvr>
                                      <p:tavLst>
                                        <p:tav tm="0">
                                          <p:val>
                                            <p:strVal val="(6*min(max(#ppt_w*#ppt_h,.3),1)-7.4)/-.7*#ppt_h"/>
                                          </p:val>
                                        </p:tav>
                                        <p:tav tm="100000">
                                          <p:val>
                                            <p:strVal val="#ppt_h"/>
                                          </p:val>
                                        </p:tav>
                                      </p:tavLst>
                                    </p:anim>
                                    <p:anim calcmode="lin" valueType="num">
                                      <p:cBhvr>
                                        <p:cTn id="113" dur="500" fill="hold"/>
                                        <p:tgtEl>
                                          <p:spTgt spid="525357"/>
                                        </p:tgtEl>
                                        <p:attrNameLst>
                                          <p:attrName>ppt_x</p:attrName>
                                        </p:attrNameLst>
                                      </p:cBhvr>
                                      <p:tavLst>
                                        <p:tav tm="0">
                                          <p:val>
                                            <p:fltVal val="0.5"/>
                                          </p:val>
                                        </p:tav>
                                        <p:tav tm="100000">
                                          <p:val>
                                            <p:strVal val="#ppt_x"/>
                                          </p:val>
                                        </p:tav>
                                      </p:tavLst>
                                    </p:anim>
                                    <p:anim calcmode="lin" valueType="num">
                                      <p:cBhvr>
                                        <p:cTn id="114" dur="500" fill="hold"/>
                                        <p:tgtEl>
                                          <p:spTgt spid="525357"/>
                                        </p:tgtEl>
                                        <p:attrNameLst>
                                          <p:attrName>ppt_y</p:attrName>
                                        </p:attrNameLst>
                                      </p:cBhvr>
                                      <p:tavLst>
                                        <p:tav tm="0">
                                          <p:val>
                                            <p:strVal val="1+(6*min(max(#ppt_w*#ppt_h,.3),1)-7.4)/-.7*#ppt_h/2"/>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3" presetClass="entr" presetSubtype="36" fill="hold" grpId="0" nodeType="clickEffect">
                                  <p:stCondLst>
                                    <p:cond delay="0"/>
                                  </p:stCondLst>
                                  <p:childTnLst>
                                    <p:set>
                                      <p:cBhvr>
                                        <p:cTn id="118" dur="1" fill="hold">
                                          <p:stCondLst>
                                            <p:cond delay="0"/>
                                          </p:stCondLst>
                                        </p:cTn>
                                        <p:tgtEl>
                                          <p:spTgt spid="525377"/>
                                        </p:tgtEl>
                                        <p:attrNameLst>
                                          <p:attrName>style.visibility</p:attrName>
                                        </p:attrNameLst>
                                      </p:cBhvr>
                                      <p:to>
                                        <p:strVal val="visible"/>
                                      </p:to>
                                    </p:set>
                                    <p:anim calcmode="lin" valueType="num">
                                      <p:cBhvr>
                                        <p:cTn id="119" dur="500" fill="hold"/>
                                        <p:tgtEl>
                                          <p:spTgt spid="525377"/>
                                        </p:tgtEl>
                                        <p:attrNameLst>
                                          <p:attrName>ppt_w</p:attrName>
                                        </p:attrNameLst>
                                      </p:cBhvr>
                                      <p:tavLst>
                                        <p:tav tm="0">
                                          <p:val>
                                            <p:strVal val="(6*min(max(#ppt_w*#ppt_h,.3),1)-7.4)/-.7*#ppt_w"/>
                                          </p:val>
                                        </p:tav>
                                        <p:tav tm="100000">
                                          <p:val>
                                            <p:strVal val="#ppt_w"/>
                                          </p:val>
                                        </p:tav>
                                      </p:tavLst>
                                    </p:anim>
                                    <p:anim calcmode="lin" valueType="num">
                                      <p:cBhvr>
                                        <p:cTn id="120" dur="500" fill="hold"/>
                                        <p:tgtEl>
                                          <p:spTgt spid="525377"/>
                                        </p:tgtEl>
                                        <p:attrNameLst>
                                          <p:attrName>ppt_h</p:attrName>
                                        </p:attrNameLst>
                                      </p:cBhvr>
                                      <p:tavLst>
                                        <p:tav tm="0">
                                          <p:val>
                                            <p:strVal val="(6*min(max(#ppt_w*#ppt_h,.3),1)-7.4)/-.7*#ppt_h"/>
                                          </p:val>
                                        </p:tav>
                                        <p:tav tm="100000">
                                          <p:val>
                                            <p:strVal val="#ppt_h"/>
                                          </p:val>
                                        </p:tav>
                                      </p:tavLst>
                                    </p:anim>
                                    <p:anim calcmode="lin" valueType="num">
                                      <p:cBhvr>
                                        <p:cTn id="121" dur="500" fill="hold"/>
                                        <p:tgtEl>
                                          <p:spTgt spid="525377"/>
                                        </p:tgtEl>
                                        <p:attrNameLst>
                                          <p:attrName>ppt_x</p:attrName>
                                        </p:attrNameLst>
                                      </p:cBhvr>
                                      <p:tavLst>
                                        <p:tav tm="0">
                                          <p:val>
                                            <p:fltVal val="0.5"/>
                                          </p:val>
                                        </p:tav>
                                        <p:tav tm="100000">
                                          <p:val>
                                            <p:strVal val="#ppt_x"/>
                                          </p:val>
                                        </p:tav>
                                      </p:tavLst>
                                    </p:anim>
                                    <p:anim calcmode="lin" valueType="num">
                                      <p:cBhvr>
                                        <p:cTn id="122" dur="500" fill="hold"/>
                                        <p:tgtEl>
                                          <p:spTgt spid="525377"/>
                                        </p:tgtEl>
                                        <p:attrNameLst>
                                          <p:attrName>ppt_y</p:attrName>
                                        </p:attrNameLst>
                                      </p:cBhvr>
                                      <p:tavLst>
                                        <p:tav tm="0">
                                          <p:val>
                                            <p:strVal val="1+(6*min(max(#ppt_w*#ppt_h,.3),1)-7.4)/-.7*#ppt_h/2"/>
                                          </p:val>
                                        </p:tav>
                                        <p:tav tm="100000">
                                          <p:val>
                                            <p:strVal val="#ppt_y"/>
                                          </p:val>
                                        </p:tav>
                                      </p:tavLst>
                                    </p:anim>
                                  </p:childTnLst>
                                </p:cTn>
                              </p:par>
                            </p:childTnLst>
                          </p:cTn>
                        </p:par>
                        <p:par>
                          <p:cTn id="123" fill="hold" nodeType="afterGroup">
                            <p:stCondLst>
                              <p:cond delay="500"/>
                            </p:stCondLst>
                            <p:childTnLst>
                              <p:par>
                                <p:cTn id="124" presetID="2" presetClass="entr" presetSubtype="9" fill="hold" grpId="0" nodeType="afterEffect">
                                  <p:stCondLst>
                                    <p:cond delay="0"/>
                                  </p:stCondLst>
                                  <p:childTnLst>
                                    <p:set>
                                      <p:cBhvr>
                                        <p:cTn id="125" dur="1" fill="hold">
                                          <p:stCondLst>
                                            <p:cond delay="0"/>
                                          </p:stCondLst>
                                        </p:cTn>
                                        <p:tgtEl>
                                          <p:spTgt spid="525381"/>
                                        </p:tgtEl>
                                        <p:attrNameLst>
                                          <p:attrName>style.visibility</p:attrName>
                                        </p:attrNameLst>
                                      </p:cBhvr>
                                      <p:to>
                                        <p:strVal val="visible"/>
                                      </p:to>
                                    </p:set>
                                    <p:anim calcmode="lin" valueType="num">
                                      <p:cBhvr additive="base">
                                        <p:cTn id="126" dur="500" fill="hold"/>
                                        <p:tgtEl>
                                          <p:spTgt spid="525381"/>
                                        </p:tgtEl>
                                        <p:attrNameLst>
                                          <p:attrName>ppt_x</p:attrName>
                                        </p:attrNameLst>
                                      </p:cBhvr>
                                      <p:tavLst>
                                        <p:tav tm="0">
                                          <p:val>
                                            <p:strVal val="0-#ppt_w/2"/>
                                          </p:val>
                                        </p:tav>
                                        <p:tav tm="100000">
                                          <p:val>
                                            <p:strVal val="#ppt_x"/>
                                          </p:val>
                                        </p:tav>
                                      </p:tavLst>
                                    </p:anim>
                                    <p:anim calcmode="lin" valueType="num">
                                      <p:cBhvr additive="base">
                                        <p:cTn id="127" dur="500" fill="hold"/>
                                        <p:tgtEl>
                                          <p:spTgt spid="52538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52" grpId="0" autoUpdateAnimBg="0"/>
      <p:bldP spid="525353" grpId="0" autoUpdateAnimBg="0"/>
      <p:bldP spid="525355" grpId="0" autoUpdateAnimBg="0"/>
      <p:bldP spid="525356" grpId="0" autoUpdateAnimBg="0"/>
      <p:bldP spid="525357" grpId="0" autoUpdateAnimBg="0"/>
      <p:bldP spid="525358" grpId="0" autoUpdateAnimBg="0"/>
      <p:bldP spid="525359" grpId="0" autoUpdateAnimBg="0"/>
      <p:bldP spid="525360" grpId="0" autoUpdateAnimBg="0"/>
      <p:bldP spid="525361" grpId="0" autoUpdateAnimBg="0"/>
      <p:bldP spid="525363" grpId="0" autoUpdateAnimBg="0"/>
      <p:bldP spid="525364" grpId="0" autoUpdateAnimBg="0"/>
      <p:bldP spid="525377" grpId="0" autoUpdateAnimBg="0"/>
      <p:bldP spid="525381" grpId="0" animBg="1"/>
      <p:bldP spid="525383" grpId="0" autoUpdateAnimBg="0"/>
      <p:bldP spid="525405" grpId="0" autoUpdateAnimBg="0"/>
      <p:bldP spid="525405" grpId="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ChangeArrowheads="1"/>
          </p:cNvSpPr>
          <p:nvPr/>
        </p:nvSpPr>
        <p:spPr bwMode="auto">
          <a:xfrm>
            <a:off x="3130550" y="1339850"/>
            <a:ext cx="2882900" cy="3441700"/>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8194" name="AutoShape 3"/>
          <p:cNvSpPr>
            <a:spLocks noChangeArrowheads="1"/>
          </p:cNvSpPr>
          <p:nvPr/>
        </p:nvSpPr>
        <p:spPr bwMode="auto">
          <a:xfrm>
            <a:off x="3130550" y="971550"/>
            <a:ext cx="1663700" cy="1054100"/>
          </a:xfrm>
          <a:prstGeom prst="roundRect">
            <a:avLst>
              <a:gd name="adj" fmla="val 12495"/>
            </a:avLst>
          </a:prstGeom>
          <a:solidFill>
            <a:schemeClr val="tx2"/>
          </a:solidFill>
          <a:ln w="12700">
            <a:solidFill>
              <a:schemeClr val="folHlink"/>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8195" name="Rectangle 4"/>
          <p:cNvSpPr>
            <a:spLocks noChangeArrowheads="1"/>
          </p:cNvSpPr>
          <p:nvPr/>
        </p:nvSpPr>
        <p:spPr bwMode="auto">
          <a:xfrm>
            <a:off x="3130550" y="1352550"/>
            <a:ext cx="2044700" cy="1054100"/>
          </a:xfrm>
          <a:prstGeom prst="rect">
            <a:avLst/>
          </a:prstGeom>
          <a:solidFill>
            <a:schemeClr val="tx2"/>
          </a:solidFill>
          <a:ln w="12700">
            <a:solidFill>
              <a:schemeClr val="tx2"/>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8196" name="Rectangle 5"/>
          <p:cNvSpPr>
            <a:spLocks noChangeArrowheads="1"/>
          </p:cNvSpPr>
          <p:nvPr/>
        </p:nvSpPr>
        <p:spPr bwMode="auto">
          <a:xfrm>
            <a:off x="3021013" y="866775"/>
            <a:ext cx="1308049"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2800" dirty="0">
                <a:solidFill>
                  <a:schemeClr val="accent2"/>
                </a:solidFill>
                <a:latin typeface="Arial" panose="020B0604020202020204" pitchFamily="34" charset="0"/>
                <a:cs typeface="Arial" panose="020B0604020202020204" pitchFamily="34" charset="0"/>
              </a:rPr>
              <a:t>موسى    </a:t>
            </a:r>
            <a:endParaRPr lang="en-US" sz="2800" dirty="0">
              <a:solidFill>
                <a:schemeClr val="accent2"/>
              </a:solidFill>
              <a:latin typeface="Arial" panose="020B0604020202020204" pitchFamily="34" charset="0"/>
              <a:cs typeface="Arial" panose="020B0604020202020204" pitchFamily="34" charset="0"/>
            </a:endParaRPr>
          </a:p>
        </p:txBody>
      </p:sp>
      <p:sp>
        <p:nvSpPr>
          <p:cNvPr id="8197" name="Line 6"/>
          <p:cNvSpPr>
            <a:spLocks noChangeShapeType="1"/>
          </p:cNvSpPr>
          <p:nvPr/>
        </p:nvSpPr>
        <p:spPr bwMode="auto">
          <a:xfrm>
            <a:off x="3340100" y="24892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198" name="Line 7"/>
          <p:cNvSpPr>
            <a:spLocks noChangeShapeType="1"/>
          </p:cNvSpPr>
          <p:nvPr/>
        </p:nvSpPr>
        <p:spPr bwMode="auto">
          <a:xfrm>
            <a:off x="3340100" y="29464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199" name="Line 8"/>
          <p:cNvSpPr>
            <a:spLocks noChangeShapeType="1"/>
          </p:cNvSpPr>
          <p:nvPr/>
        </p:nvSpPr>
        <p:spPr bwMode="auto">
          <a:xfrm>
            <a:off x="3346450" y="34036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200" name="Line 9"/>
          <p:cNvSpPr>
            <a:spLocks noChangeShapeType="1"/>
          </p:cNvSpPr>
          <p:nvPr/>
        </p:nvSpPr>
        <p:spPr bwMode="auto">
          <a:xfrm>
            <a:off x="3340100" y="20320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201" name="Line 10"/>
          <p:cNvSpPr>
            <a:spLocks noChangeShapeType="1"/>
          </p:cNvSpPr>
          <p:nvPr/>
        </p:nvSpPr>
        <p:spPr bwMode="auto">
          <a:xfrm>
            <a:off x="3340100" y="43180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202" name="Line 11"/>
          <p:cNvSpPr>
            <a:spLocks noChangeShapeType="1"/>
          </p:cNvSpPr>
          <p:nvPr/>
        </p:nvSpPr>
        <p:spPr bwMode="auto">
          <a:xfrm>
            <a:off x="3340100" y="38608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61166" name="Rectangle 14"/>
          <p:cNvSpPr>
            <a:spLocks noChangeArrowheads="1"/>
          </p:cNvSpPr>
          <p:nvPr/>
        </p:nvSpPr>
        <p:spPr bwMode="auto">
          <a:xfrm>
            <a:off x="898525" y="2605088"/>
            <a:ext cx="1747838" cy="51911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61171" name="Rectangle 19"/>
          <p:cNvSpPr>
            <a:spLocks noChangeArrowheads="1"/>
          </p:cNvSpPr>
          <p:nvPr/>
        </p:nvSpPr>
        <p:spPr bwMode="auto">
          <a:xfrm>
            <a:off x="578706" y="2729422"/>
            <a:ext cx="2343589" cy="279820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defRPr/>
            </a:pPr>
            <a:r>
              <a:rPr lang="ar-JO" sz="3200" dirty="0">
                <a:solidFill>
                  <a:srgbClr val="FAFD00"/>
                </a:solidFill>
                <a:latin typeface="Arial" panose="020B0604020202020204" pitchFamily="34" charset="0"/>
                <a:ea typeface="+mn-ea"/>
                <a:cs typeface="Arial" panose="020B0604020202020204" pitchFamily="34" charset="0"/>
              </a:rPr>
              <a:t>الثالث من</a:t>
            </a:r>
            <a:endParaRPr lang="en-US" sz="3200" dirty="0">
              <a:solidFill>
                <a:srgbClr val="FAFD00"/>
              </a:solidFill>
              <a:latin typeface="Arial" panose="020B0604020202020204" pitchFamily="34" charset="0"/>
              <a:ea typeface="+mn-ea"/>
              <a:cs typeface="Arial" panose="020B0604020202020204" pitchFamily="34" charset="0"/>
            </a:endParaRPr>
          </a:p>
          <a:p>
            <a:pPr algn="ctr">
              <a:defRPr/>
            </a:pPr>
            <a:r>
              <a:rPr lang="en-US" sz="3200" dirty="0">
                <a:solidFill>
                  <a:schemeClr val="tx2"/>
                </a:solidFill>
                <a:latin typeface="Arial" panose="020B0604020202020204" pitchFamily="34" charset="0"/>
                <a:ea typeface="+mn-ea"/>
                <a:cs typeface="Arial" panose="020B0604020202020204" pitchFamily="34" charset="0"/>
              </a:rPr>
              <a:t>”</a:t>
            </a:r>
            <a:r>
              <a:rPr lang="ar-JO" sz="3200" dirty="0">
                <a:solidFill>
                  <a:schemeClr val="tx1"/>
                </a:solidFill>
                <a:latin typeface="Arial" panose="020B0604020202020204" pitchFamily="34" charset="0"/>
                <a:ea typeface="+mn-ea"/>
                <a:cs typeface="Arial" panose="020B0604020202020204" pitchFamily="34" charset="0"/>
              </a:rPr>
              <a:t>أربع أشخاص</a:t>
            </a:r>
            <a:r>
              <a:rPr lang="en-US" sz="3200" dirty="0">
                <a:solidFill>
                  <a:schemeClr val="tx2"/>
                </a:solidFill>
                <a:latin typeface="Arial" panose="020B0604020202020204" pitchFamily="34" charset="0"/>
                <a:ea typeface="+mn-ea"/>
                <a:cs typeface="Arial" panose="020B0604020202020204" pitchFamily="34" charset="0"/>
              </a:rPr>
              <a:t>"</a:t>
            </a:r>
          </a:p>
          <a:p>
            <a:pPr algn="ctr">
              <a:defRPr/>
            </a:pPr>
            <a:r>
              <a:rPr lang="ar-JO" sz="3200" dirty="0">
                <a:solidFill>
                  <a:srgbClr val="FAFD00"/>
                </a:solidFill>
                <a:latin typeface="Arial" panose="020B0604020202020204" pitchFamily="34" charset="0"/>
                <a:ea typeface="+mn-ea"/>
                <a:cs typeface="Arial" panose="020B0604020202020204" pitchFamily="34" charset="0"/>
              </a:rPr>
              <a:t>هو:</a:t>
            </a:r>
            <a:endParaRPr lang="en-US" sz="3200" dirty="0">
              <a:solidFill>
                <a:srgbClr val="FAFD00"/>
              </a:solidFill>
              <a:latin typeface="Arial" panose="020B0604020202020204" pitchFamily="34" charset="0"/>
              <a:ea typeface="+mn-ea"/>
              <a:cs typeface="Arial" panose="020B0604020202020204" pitchFamily="34" charset="0"/>
            </a:endParaRPr>
          </a:p>
          <a:p>
            <a:pPr algn="ctr">
              <a:defRPr/>
            </a:pPr>
            <a:r>
              <a:rPr lang="ar-JO" sz="4000" dirty="0">
                <a:solidFill>
                  <a:srgbClr val="FAFD00"/>
                </a:solidFill>
                <a:latin typeface="Arial" panose="020B0604020202020204" pitchFamily="34" charset="0"/>
                <a:ea typeface="+mn-ea"/>
                <a:cs typeface="Arial" panose="020B0604020202020204" pitchFamily="34" charset="0"/>
              </a:rPr>
              <a:t>أ ي </a:t>
            </a:r>
            <a:r>
              <a:rPr lang="ar-JO" sz="8000" dirty="0">
                <a:solidFill>
                  <a:srgbClr val="FAFD00"/>
                </a:solidFill>
                <a:latin typeface="Arial" panose="020B0604020202020204" pitchFamily="34" charset="0"/>
                <a:ea typeface="+mn-ea"/>
                <a:cs typeface="Arial" panose="020B0604020202020204" pitchFamily="34" charset="0"/>
              </a:rPr>
              <a:t>م</a:t>
            </a:r>
            <a:r>
              <a:rPr lang="ar-JO" sz="4000" dirty="0">
                <a:solidFill>
                  <a:srgbClr val="FAFD00"/>
                </a:solidFill>
                <a:latin typeface="Arial" panose="020B0604020202020204" pitchFamily="34" charset="0"/>
                <a:ea typeface="+mn-ea"/>
                <a:cs typeface="Arial" panose="020B0604020202020204" pitchFamily="34" charset="0"/>
              </a:rPr>
              <a:t> ي</a:t>
            </a:r>
            <a:endParaRPr lang="en-US" sz="4000" dirty="0">
              <a:solidFill>
                <a:srgbClr val="FAFD00"/>
              </a:solidFill>
              <a:latin typeface="Arial" panose="020B0604020202020204" pitchFamily="34" charset="0"/>
              <a:ea typeface="+mn-ea"/>
              <a:cs typeface="Arial" panose="020B0604020202020204" pitchFamily="34" charset="0"/>
            </a:endParaRPr>
          </a:p>
        </p:txBody>
      </p:sp>
      <p:sp>
        <p:nvSpPr>
          <p:cNvPr id="561172" name="Rectangle 20"/>
          <p:cNvSpPr>
            <a:spLocks noChangeArrowheads="1"/>
          </p:cNvSpPr>
          <p:nvPr/>
        </p:nvSpPr>
        <p:spPr bwMode="auto">
          <a:xfrm>
            <a:off x="4811713" y="823913"/>
            <a:ext cx="2382061" cy="52065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ar-JO" sz="2800" dirty="0">
                <a:solidFill>
                  <a:srgbClr val="FAFD00"/>
                </a:solidFill>
                <a:latin typeface="Arial" panose="020B0604020202020204" pitchFamily="34" charset="0"/>
                <a:ea typeface="+mn-ea"/>
                <a:cs typeface="Arial" panose="020B0604020202020204" pitchFamily="34" charset="0"/>
              </a:rPr>
              <a:t>تقريبا 1500 ق. م</a:t>
            </a:r>
            <a:endParaRPr lang="en-US" sz="2800" dirty="0">
              <a:solidFill>
                <a:srgbClr val="FAFD00"/>
              </a:solidFill>
              <a:latin typeface="Arial" panose="020B0604020202020204" pitchFamily="34" charset="0"/>
              <a:ea typeface="+mn-ea"/>
              <a:cs typeface="Arial" panose="020B0604020202020204" pitchFamily="34" charset="0"/>
            </a:endParaRPr>
          </a:p>
        </p:txBody>
      </p:sp>
      <p:sp>
        <p:nvSpPr>
          <p:cNvPr id="561192" name="Text Box 40"/>
          <p:cNvSpPr txBox="1">
            <a:spLocks noChangeArrowheads="1"/>
          </p:cNvSpPr>
          <p:nvPr/>
        </p:nvSpPr>
        <p:spPr bwMode="auto">
          <a:xfrm>
            <a:off x="1768475" y="22225"/>
            <a:ext cx="1993900" cy="3048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defRPr/>
            </a:pPr>
            <a:r>
              <a:rPr lang="ar-JO" sz="1400" dirty="0">
                <a:solidFill>
                  <a:schemeClr val="tx1"/>
                </a:solidFill>
                <a:latin typeface="Arial" panose="020B0604020202020204" pitchFamily="34" charset="0"/>
                <a:cs typeface="Arial" panose="020B0604020202020204" pitchFamily="34" charset="0"/>
              </a:rPr>
              <a:t>خروج8: 1</a:t>
            </a:r>
            <a:endParaRPr lang="en-US" sz="1200" u="sng" dirty="0">
              <a:solidFill>
                <a:srgbClr val="000000"/>
              </a:solidFill>
              <a:latin typeface="Arial" panose="020B0604020202020204" pitchFamily="34" charset="0"/>
              <a:cs typeface="Arial" panose="020B0604020202020204" pitchFamily="34" charset="0"/>
            </a:endParaRPr>
          </a:p>
        </p:txBody>
      </p:sp>
      <p:sp>
        <p:nvSpPr>
          <p:cNvPr id="8207" name="Rectangle 42"/>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208" name="Rectangle 43"/>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8209" name="AutoShape 44"/>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8210" name="Rectangle 45"/>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8211" name="AutoShape 46"/>
          <p:cNvSpPr>
            <a:spLocks noChangeArrowheads="1"/>
          </p:cNvSpPr>
          <p:nvPr/>
        </p:nvSpPr>
        <p:spPr bwMode="auto">
          <a:xfrm>
            <a:off x="7993063" y="3486151"/>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212" name="Line 47"/>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213" name="Line 48"/>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214" name="Line 49"/>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215" name="Line 50"/>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216" name="Line 51"/>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217" name="Rectangle 52"/>
          <p:cNvSpPr>
            <a:spLocks noChangeArrowheads="1"/>
          </p:cNvSpPr>
          <p:nvPr/>
        </p:nvSpPr>
        <p:spPr bwMode="auto">
          <a:xfrm>
            <a:off x="8007350" y="3429000"/>
            <a:ext cx="652422"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800" dirty="0">
                <a:solidFill>
                  <a:srgbClr val="000000"/>
                </a:solidFill>
                <a:latin typeface="Arial" panose="020B0604020202020204" pitchFamily="34" charset="0"/>
                <a:cs typeface="Arial" panose="020B0604020202020204" pitchFamily="34" charset="0"/>
              </a:rPr>
              <a:t>موسى</a:t>
            </a:r>
            <a:endParaRPr lang="en-US" sz="1800" dirty="0">
              <a:solidFill>
                <a:srgbClr val="000000"/>
              </a:solidFill>
              <a:latin typeface="Arial" panose="020B0604020202020204" pitchFamily="34" charset="0"/>
              <a:cs typeface="Arial" panose="020B0604020202020204" pitchFamily="34" charset="0"/>
            </a:endParaRPr>
          </a:p>
        </p:txBody>
      </p:sp>
      <p:sp>
        <p:nvSpPr>
          <p:cNvPr id="8218" name="Line 53"/>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219" name="Text Box 55"/>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sp>
        <p:nvSpPr>
          <p:cNvPr id="561213" name="Rectangle 61"/>
          <p:cNvSpPr>
            <a:spLocks noChangeArrowheads="1"/>
          </p:cNvSpPr>
          <p:nvPr/>
        </p:nvSpPr>
        <p:spPr bwMode="auto">
          <a:xfrm>
            <a:off x="8098485" y="6526927"/>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03</a:t>
            </a:r>
          </a:p>
        </p:txBody>
      </p:sp>
      <p:sp>
        <p:nvSpPr>
          <p:cNvPr id="8221" name="Text Box 62"/>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a:solidFill>
                  <a:schemeClr val="tx1"/>
                </a:solidFill>
                <a:latin typeface="Arial" panose="020B0604020202020204" pitchFamily="34" charset="0"/>
                <a:cs typeface="Arial" panose="020B0604020202020204" pitchFamily="34" charset="0"/>
              </a:rPr>
              <a:t>Handbook pg. 26-29</a:t>
            </a:r>
          </a:p>
        </p:txBody>
      </p:sp>
      <p:grpSp>
        <p:nvGrpSpPr>
          <p:cNvPr id="8222" name="Group 100"/>
          <p:cNvGrpSpPr>
            <a:grpSpLocks/>
          </p:cNvGrpSpPr>
          <p:nvPr/>
        </p:nvGrpSpPr>
        <p:grpSpPr bwMode="auto">
          <a:xfrm>
            <a:off x="5951538" y="3552825"/>
            <a:ext cx="1262062" cy="1347788"/>
            <a:chOff x="1084" y="711"/>
            <a:chExt cx="2950" cy="2769"/>
          </a:xfrm>
        </p:grpSpPr>
        <p:grpSp>
          <p:nvGrpSpPr>
            <p:cNvPr id="8230" name="Group 101"/>
            <p:cNvGrpSpPr>
              <a:grpSpLocks/>
            </p:cNvGrpSpPr>
            <p:nvPr/>
          </p:nvGrpSpPr>
          <p:grpSpPr bwMode="auto">
            <a:xfrm>
              <a:off x="1084" y="711"/>
              <a:ext cx="2950" cy="2769"/>
              <a:chOff x="2707" y="548"/>
              <a:chExt cx="2950" cy="2769"/>
            </a:xfrm>
          </p:grpSpPr>
          <p:grpSp>
            <p:nvGrpSpPr>
              <p:cNvPr id="8236" name="Group 102"/>
              <p:cNvGrpSpPr>
                <a:grpSpLocks/>
              </p:cNvGrpSpPr>
              <p:nvPr/>
            </p:nvGrpSpPr>
            <p:grpSpPr bwMode="auto">
              <a:xfrm>
                <a:off x="3180" y="1046"/>
                <a:ext cx="2105" cy="1421"/>
                <a:chOff x="578" y="2316"/>
                <a:chExt cx="2105" cy="1421"/>
              </a:xfrm>
            </p:grpSpPr>
            <p:sp>
              <p:nvSpPr>
                <p:cNvPr id="8238" name="Freeform 103" descr="Cork"/>
                <p:cNvSpPr>
                  <a:spLocks/>
                </p:cNvSpPr>
                <p:nvPr/>
              </p:nvSpPr>
              <p:spPr bwMode="auto">
                <a:xfrm>
                  <a:off x="633" y="2316"/>
                  <a:ext cx="2050" cy="256"/>
                </a:xfrm>
                <a:custGeom>
                  <a:avLst/>
                  <a:gdLst>
                    <a:gd name="T0" fmla="*/ 6950535 w 592"/>
                    <a:gd name="T1" fmla="*/ 8875216 h 90"/>
                    <a:gd name="T2" fmla="*/ 18837370 w 592"/>
                    <a:gd name="T3" fmla="*/ 4340400 h 90"/>
                    <a:gd name="T4" fmla="*/ 29273785 w 592"/>
                    <a:gd name="T5" fmla="*/ 3536014 h 90"/>
                    <a:gd name="T6" fmla="*/ 39448344 w 592"/>
                    <a:gd name="T7" fmla="*/ 3157823 h 90"/>
                    <a:gd name="T8" fmla="*/ 96223835 w 592"/>
                    <a:gd name="T9" fmla="*/ 3364304 h 90"/>
                    <a:gd name="T10" fmla="*/ 130382137 w 592"/>
                    <a:gd name="T11" fmla="*/ 3951619 h 90"/>
                    <a:gd name="T12" fmla="*/ 146048337 w 592"/>
                    <a:gd name="T13" fmla="*/ 4547066 h 90"/>
                    <a:gd name="T14" fmla="*/ 204251376 w 592"/>
                    <a:gd name="T15" fmla="*/ 5134382 h 90"/>
                    <a:gd name="T16" fmla="*/ 290098419 w 592"/>
                    <a:gd name="T17" fmla="*/ 4340400 h 90"/>
                    <a:gd name="T18" fmla="*/ 405093893 w 592"/>
                    <a:gd name="T19" fmla="*/ 1598578 h 90"/>
                    <a:gd name="T20" fmla="*/ 446549249 w 592"/>
                    <a:gd name="T21" fmla="*/ 0 h 90"/>
                    <a:gd name="T22" fmla="*/ 491149607 w 592"/>
                    <a:gd name="T23" fmla="*/ 206464 h 90"/>
                    <a:gd name="T24" fmla="*/ 506553840 w 592"/>
                    <a:gd name="T25" fmla="*/ 2948528 h 90"/>
                    <a:gd name="T26" fmla="*/ 508267640 w 592"/>
                    <a:gd name="T27" fmla="*/ 3536014 h 90"/>
                    <a:gd name="T28" fmla="*/ 499603305 w 592"/>
                    <a:gd name="T29" fmla="*/ 5922546 h 90"/>
                    <a:gd name="T30" fmla="*/ 501317153 w 592"/>
                    <a:gd name="T31" fmla="*/ 652199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239" name="Freeform 104" descr="Cork"/>
                <p:cNvSpPr>
                  <a:spLocks/>
                </p:cNvSpPr>
                <p:nvPr/>
              </p:nvSpPr>
              <p:spPr bwMode="auto">
                <a:xfrm>
                  <a:off x="578" y="2506"/>
                  <a:ext cx="2074" cy="1231"/>
                </a:xfrm>
                <a:custGeom>
                  <a:avLst/>
                  <a:gdLst>
                    <a:gd name="T0" fmla="*/ 513601157 w 599"/>
                    <a:gd name="T1" fmla="*/ 0 h 432"/>
                    <a:gd name="T2" fmla="*/ 510170501 w 599"/>
                    <a:gd name="T3" fmla="*/ 594852 h 432"/>
                    <a:gd name="T4" fmla="*/ 504944845 w 599"/>
                    <a:gd name="T5" fmla="*/ 991411 h 432"/>
                    <a:gd name="T6" fmla="*/ 501724141 w 599"/>
                    <a:gd name="T7" fmla="*/ 2404274 h 432"/>
                    <a:gd name="T8" fmla="*/ 477698330 w 599"/>
                    <a:gd name="T9" fmla="*/ 9255342 h 432"/>
                    <a:gd name="T10" fmla="*/ 450226444 w 599"/>
                    <a:gd name="T11" fmla="*/ 20934634 h 432"/>
                    <a:gd name="T12" fmla="*/ 441575156 w 599"/>
                    <a:gd name="T13" fmla="*/ 26756187 h 432"/>
                    <a:gd name="T14" fmla="*/ 433146192 w 599"/>
                    <a:gd name="T15" fmla="*/ 35194053 h 432"/>
                    <a:gd name="T16" fmla="*/ 424489292 w 599"/>
                    <a:gd name="T17" fmla="*/ 40458744 h 432"/>
                    <a:gd name="T18" fmla="*/ 395220599 w 599"/>
                    <a:gd name="T19" fmla="*/ 42461484 h 432"/>
                    <a:gd name="T20" fmla="*/ 371196373 w 599"/>
                    <a:gd name="T21" fmla="*/ 41645576 h 432"/>
                    <a:gd name="T22" fmla="*/ 361030650 w 599"/>
                    <a:gd name="T23" fmla="*/ 41222620 h 432"/>
                    <a:gd name="T24" fmla="*/ 364543957 w 599"/>
                    <a:gd name="T25" fmla="*/ 35402799 h 432"/>
                    <a:gd name="T26" fmla="*/ 369483903 w 599"/>
                    <a:gd name="T27" fmla="*/ 33990534 h 432"/>
                    <a:gd name="T28" fmla="*/ 347172552 w 599"/>
                    <a:gd name="T29" fmla="*/ 32998574 h 432"/>
                    <a:gd name="T30" fmla="*/ 297392349 w 599"/>
                    <a:gd name="T31" fmla="*/ 31771922 h 432"/>
                    <a:gd name="T32" fmla="*/ 96837414 w 599"/>
                    <a:gd name="T33" fmla="*/ 36219291 h 432"/>
                    <a:gd name="T34" fmla="*/ 88408620 w 599"/>
                    <a:gd name="T35" fmla="*/ 37024391 h 432"/>
                    <a:gd name="T36" fmla="*/ 74526063 w 599"/>
                    <a:gd name="T37" fmla="*/ 39427098 h 432"/>
                    <a:gd name="T38" fmla="*/ 45567248 w 599"/>
                    <a:gd name="T39" fmla="*/ 43453106 h 432"/>
                    <a:gd name="T40" fmla="*/ 24746293 w 599"/>
                    <a:gd name="T41" fmla="*/ 42461484 h 432"/>
                    <a:gd name="T42" fmla="*/ 14580154 w 599"/>
                    <a:gd name="T43" fmla="*/ 41645576 h 432"/>
                    <a:gd name="T44" fmla="*/ 5930733 w 599"/>
                    <a:gd name="T45" fmla="*/ 40023455 h 432"/>
                    <a:gd name="T46" fmla="*/ 9438597 w 599"/>
                    <a:gd name="T47" fmla="*/ 37419448 h 432"/>
                    <a:gd name="T48" fmla="*/ 14580154 w 599"/>
                    <a:gd name="T49" fmla="*/ 33607260 h 432"/>
                    <a:gd name="T50" fmla="*/ 23033404 w 599"/>
                    <a:gd name="T51" fmla="*/ 26373440 h 432"/>
                    <a:gd name="T52" fmla="*/ 24746293 w 599"/>
                    <a:gd name="T53" fmla="*/ 18913682 h 432"/>
                    <a:gd name="T54" fmla="*/ 26458631 w 599"/>
                    <a:gd name="T55" fmla="*/ 12670905 h 432"/>
                    <a:gd name="T56" fmla="*/ 24746293 w 599"/>
                    <a:gd name="T57" fmla="*/ 8263729 h 432"/>
                    <a:gd name="T58" fmla="*/ 18095498 w 599"/>
                    <a:gd name="T59" fmla="*/ 2999055 h 432"/>
                    <a:gd name="T60" fmla="*/ 16382619 w 599"/>
                    <a:gd name="T61" fmla="*/ 1412863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grpSp>
          <p:pic>
            <p:nvPicPr>
              <p:cNvPr id="8237" name="Picture 105"/>
              <p:cNvPicPr>
                <a:picLocks noChangeArrowheads="1"/>
              </p:cNvPicPr>
              <p:nvPr/>
            </p:nvPicPr>
            <p:blipFill>
              <a:blip r:embed="rId4" cstate="screen">
                <a:alphaModFix amt="0"/>
                <a:extLst>
                  <a:ext uri="{28A0092B-C50C-407E-A947-70E740481C1C}">
                    <a14:useLocalDpi xmlns:a14="http://schemas.microsoft.com/office/drawing/2010/main"/>
                  </a:ext>
                </a:extLst>
              </a:blip>
              <a:srcRect/>
              <a:stretch>
                <a:fillRect/>
              </a:stretch>
            </p:blipFill>
            <p:spPr bwMode="auto">
              <a:xfrm>
                <a:off x="2707" y="548"/>
                <a:ext cx="2950" cy="2769"/>
              </a:xfrm>
              <a:prstGeom prst="rect">
                <a:avLst/>
              </a:prstGeom>
              <a:noFill/>
              <a:ln>
                <a:noFill/>
              </a:ln>
              <a:extLst>
                <a:ext uri="{909E8E84-426E-40dd-AFC4-6F175D3DCCD1}">
                  <a14:hiddenFill xmlns:a14="http://schemas.microsoft.com/office/drawing/2010/main" xmlns="">
                    <a:solidFill>
                      <a:srgbClr val="FFFFFF">
                        <a:alpha val="0"/>
                      </a:srgbClr>
                    </a:solidFill>
                  </a14:hiddenFill>
                </a:ext>
                <a:ext uri="{91240B29-F687-4f45-9708-019B960494DF}">
                  <a14:hiddenLine xmlns:a14="http://schemas.microsoft.com/office/drawing/2010/main" xmlns="" w="12700">
                    <a:solidFill>
                      <a:srgbClr val="000000"/>
                    </a:solidFill>
                    <a:miter lim="800000"/>
                    <a:headEnd/>
                    <a:tailEnd/>
                  </a14:hiddenLine>
                </a:ext>
              </a:extLst>
            </p:spPr>
          </p:pic>
        </p:grpSp>
        <p:sp>
          <p:nvSpPr>
            <p:cNvPr id="8231" name="Freeform 106"/>
            <p:cNvSpPr>
              <a:spLocks/>
            </p:cNvSpPr>
            <p:nvPr/>
          </p:nvSpPr>
          <p:spPr bwMode="auto">
            <a:xfrm>
              <a:off x="1616" y="2649"/>
              <a:ext cx="88" cy="277"/>
            </a:xfrm>
            <a:custGeom>
              <a:avLst/>
              <a:gdLst>
                <a:gd name="T0" fmla="*/ 106 w 85"/>
                <a:gd name="T1" fmla="*/ 33 h 318"/>
                <a:gd name="T2" fmla="*/ 93 w 85"/>
                <a:gd name="T3" fmla="*/ 15 h 318"/>
                <a:gd name="T4" fmla="*/ 69 w 85"/>
                <a:gd name="T5" fmla="*/ 9 h 318"/>
                <a:gd name="T6" fmla="*/ 80 w 85"/>
                <a:gd name="T7" fmla="*/ 15 h 318"/>
                <a:gd name="T8" fmla="*/ 93 w 85"/>
                <a:gd name="T9" fmla="*/ 6 h 318"/>
                <a:gd name="T10" fmla="*/ 55 w 85"/>
                <a:gd name="T11" fmla="*/ 3 h 318"/>
                <a:gd name="T12" fmla="*/ 55 w 85"/>
                <a:gd name="T13" fmla="*/ 9 h 318"/>
                <a:gd name="T14" fmla="*/ 69 w 85"/>
                <a:gd name="T15" fmla="*/ 41 h 318"/>
                <a:gd name="T16" fmla="*/ 41 w 85"/>
                <a:gd name="T17" fmla="*/ 35 h 318"/>
                <a:gd name="T18" fmla="*/ 55 w 85"/>
                <a:gd name="T19" fmla="*/ 28 h 318"/>
                <a:gd name="T20" fmla="*/ 69 w 85"/>
                <a:gd name="T21" fmla="*/ 35 h 318"/>
                <a:gd name="T22" fmla="*/ 55 w 85"/>
                <a:gd name="T23" fmla="*/ 22 h 318"/>
                <a:gd name="T24" fmla="*/ 69 w 85"/>
                <a:gd name="T25" fmla="*/ 33 h 318"/>
                <a:gd name="T26" fmla="*/ 55 w 85"/>
                <a:gd name="T27" fmla="*/ 26 h 318"/>
                <a:gd name="T28" fmla="*/ 69 w 85"/>
                <a:gd name="T29" fmla="*/ 32 h 318"/>
                <a:gd name="T30" fmla="*/ 80 w 85"/>
                <a:gd name="T31" fmla="*/ 37 h 318"/>
                <a:gd name="T32" fmla="*/ 106 w 85"/>
                <a:gd name="T33" fmla="*/ 44 h 318"/>
                <a:gd name="T34" fmla="*/ 117 w 85"/>
                <a:gd name="T35" fmla="*/ 50 h 318"/>
                <a:gd name="T36" fmla="*/ 106 w 85"/>
                <a:gd name="T37" fmla="*/ 61 h 318"/>
                <a:gd name="T38" fmla="*/ 93 w 85"/>
                <a:gd name="T39" fmla="*/ 59 h 318"/>
                <a:gd name="T40" fmla="*/ 80 w 85"/>
                <a:gd name="T41" fmla="*/ 69 h 318"/>
                <a:gd name="T42" fmla="*/ 55 w 85"/>
                <a:gd name="T43" fmla="*/ 64 h 318"/>
                <a:gd name="T44" fmla="*/ 41 w 85"/>
                <a:gd name="T45" fmla="*/ 44 h 318"/>
                <a:gd name="T46" fmla="*/ 33 w 85"/>
                <a:gd name="T47" fmla="*/ 54 h 318"/>
                <a:gd name="T48" fmla="*/ 5 w 85"/>
                <a:gd name="T49" fmla="*/ 46 h 318"/>
                <a:gd name="T50" fmla="*/ 55 w 85"/>
                <a:gd name="T51" fmla="*/ 32 h 318"/>
                <a:gd name="T52" fmla="*/ 93 w 85"/>
                <a:gd name="T53" fmla="*/ 37 h 318"/>
                <a:gd name="T54" fmla="*/ 106 w 85"/>
                <a:gd name="T55" fmla="*/ 49 h 318"/>
                <a:gd name="T56" fmla="*/ 93 w 85"/>
                <a:gd name="T57" fmla="*/ 41 h 318"/>
                <a:gd name="T58" fmla="*/ 93 w 85"/>
                <a:gd name="T59" fmla="*/ 3 h 318"/>
                <a:gd name="T60" fmla="*/ 69 w 85"/>
                <a:gd name="T61" fmla="*/ 8 h 318"/>
                <a:gd name="T62" fmla="*/ 33 w 85"/>
                <a:gd name="T63" fmla="*/ 9 h 318"/>
                <a:gd name="T64" fmla="*/ 55 w 85"/>
                <a:gd name="T65" fmla="*/ 21 h 318"/>
                <a:gd name="T66" fmla="*/ 80 w 85"/>
                <a:gd name="T67" fmla="*/ 29 h 318"/>
                <a:gd name="T68" fmla="*/ 106 w 85"/>
                <a:gd name="T69" fmla="*/ 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232" name="Freeform 107"/>
            <p:cNvSpPr>
              <a:spLocks/>
            </p:cNvSpPr>
            <p:nvPr/>
          </p:nvSpPr>
          <p:spPr bwMode="auto">
            <a:xfrm>
              <a:off x="1635" y="2647"/>
              <a:ext cx="109" cy="309"/>
            </a:xfrm>
            <a:custGeom>
              <a:avLst/>
              <a:gdLst>
                <a:gd name="T0" fmla="*/ 1 w 105"/>
                <a:gd name="T1" fmla="*/ 0 h 354"/>
                <a:gd name="T2" fmla="*/ 140 w 105"/>
                <a:gd name="T3" fmla="*/ 3 h 354"/>
                <a:gd name="T4" fmla="*/ 110 w 105"/>
                <a:gd name="T5" fmla="*/ 7 h 354"/>
                <a:gd name="T6" fmla="*/ 126 w 105"/>
                <a:gd name="T7" fmla="*/ 14 h 354"/>
                <a:gd name="T8" fmla="*/ 126 w 105"/>
                <a:gd name="T9" fmla="*/ 33 h 354"/>
                <a:gd name="T10" fmla="*/ 146 w 105"/>
                <a:gd name="T11" fmla="*/ 38 h 354"/>
                <a:gd name="T12" fmla="*/ 146 w 105"/>
                <a:gd name="T13" fmla="*/ 54 h 354"/>
                <a:gd name="T14" fmla="*/ 126 w 105"/>
                <a:gd name="T15" fmla="*/ 75 h 354"/>
                <a:gd name="T16" fmla="*/ 104 w 105"/>
                <a:gd name="T17" fmla="*/ 80 h 354"/>
                <a:gd name="T18" fmla="*/ 25 w 105"/>
                <a:gd name="T19" fmla="*/ 71 h 354"/>
                <a:gd name="T20" fmla="*/ 12 w 105"/>
                <a:gd name="T21" fmla="*/ 63 h 354"/>
                <a:gd name="T22" fmla="*/ 25 w 105"/>
                <a:gd name="T23" fmla="*/ 55 h 354"/>
                <a:gd name="T24" fmla="*/ 9 w 105"/>
                <a:gd name="T25" fmla="*/ 22 h 354"/>
                <a:gd name="T26" fmla="*/ 31 w 105"/>
                <a:gd name="T27" fmla="*/ 10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233" name="Freeform 108"/>
            <p:cNvSpPr>
              <a:spLocks/>
            </p:cNvSpPr>
            <p:nvPr/>
          </p:nvSpPr>
          <p:spPr bwMode="auto">
            <a:xfrm>
              <a:off x="3008" y="2583"/>
              <a:ext cx="155" cy="328"/>
            </a:xfrm>
            <a:custGeom>
              <a:avLst/>
              <a:gdLst>
                <a:gd name="T0" fmla="*/ 217 w 149"/>
                <a:gd name="T1" fmla="*/ 4 h 376"/>
                <a:gd name="T2" fmla="*/ 206 w 149"/>
                <a:gd name="T3" fmla="*/ 23 h 376"/>
                <a:gd name="T4" fmla="*/ 192 w 149"/>
                <a:gd name="T5" fmla="*/ 29 h 376"/>
                <a:gd name="T6" fmla="*/ 188 w 149"/>
                <a:gd name="T7" fmla="*/ 31 h 376"/>
                <a:gd name="T8" fmla="*/ 161 w 149"/>
                <a:gd name="T9" fmla="*/ 54 h 376"/>
                <a:gd name="T10" fmla="*/ 127 w 149"/>
                <a:gd name="T11" fmla="*/ 70 h 376"/>
                <a:gd name="T12" fmla="*/ 103 w 149"/>
                <a:gd name="T13" fmla="*/ 80 h 376"/>
                <a:gd name="T14" fmla="*/ 85 w 149"/>
                <a:gd name="T15" fmla="*/ 80 h 376"/>
                <a:gd name="T16" fmla="*/ 29 w 149"/>
                <a:gd name="T17" fmla="*/ 83 h 376"/>
                <a:gd name="T18" fmla="*/ 2 w 149"/>
                <a:gd name="T19" fmla="*/ 78 h 376"/>
                <a:gd name="T20" fmla="*/ 5 w 149"/>
                <a:gd name="T21" fmla="*/ 70 h 376"/>
                <a:gd name="T22" fmla="*/ 8 w 149"/>
                <a:gd name="T23" fmla="*/ 50 h 376"/>
                <a:gd name="T24" fmla="*/ 32 w 149"/>
                <a:gd name="T25" fmla="*/ 44 h 376"/>
                <a:gd name="T26" fmla="*/ 52 w 149"/>
                <a:gd name="T27" fmla="*/ 24 h 376"/>
                <a:gd name="T28" fmla="*/ 64 w 149"/>
                <a:gd name="T29" fmla="*/ 17 h 376"/>
                <a:gd name="T30" fmla="*/ 123 w 149"/>
                <a:gd name="T31" fmla="*/ 3 h 376"/>
                <a:gd name="T32" fmla="*/ 188 w 149"/>
                <a:gd name="T33" fmla="*/ 3 h 376"/>
                <a:gd name="T34" fmla="*/ 217 w 149"/>
                <a:gd name="T35" fmla="*/ 4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234" name="Freeform 109"/>
            <p:cNvSpPr>
              <a:spLocks/>
            </p:cNvSpPr>
            <p:nvPr/>
          </p:nvSpPr>
          <p:spPr bwMode="auto">
            <a:xfrm>
              <a:off x="1714" y="1020"/>
              <a:ext cx="99" cy="440"/>
            </a:xfrm>
            <a:custGeom>
              <a:avLst/>
              <a:gdLst>
                <a:gd name="T0" fmla="*/ 37 w 96"/>
                <a:gd name="T1" fmla="*/ 109 h 504"/>
                <a:gd name="T2" fmla="*/ 84 w 96"/>
                <a:gd name="T3" fmla="*/ 111 h 504"/>
                <a:gd name="T4" fmla="*/ 101 w 96"/>
                <a:gd name="T5" fmla="*/ 102 h 504"/>
                <a:gd name="T6" fmla="*/ 101 w 96"/>
                <a:gd name="T7" fmla="*/ 72 h 504"/>
                <a:gd name="T8" fmla="*/ 124 w 96"/>
                <a:gd name="T9" fmla="*/ 48 h 504"/>
                <a:gd name="T10" fmla="*/ 134 w 96"/>
                <a:gd name="T11" fmla="*/ 39 h 504"/>
                <a:gd name="T12" fmla="*/ 124 w 96"/>
                <a:gd name="T13" fmla="*/ 11 h 504"/>
                <a:gd name="T14" fmla="*/ 108 w 96"/>
                <a:gd name="T15" fmla="*/ 3 h 504"/>
                <a:gd name="T16" fmla="*/ 40 w 96"/>
                <a:gd name="T17" fmla="*/ 6 h 504"/>
                <a:gd name="T18" fmla="*/ 37 w 96"/>
                <a:gd name="T19" fmla="*/ 27 h 504"/>
                <a:gd name="T20" fmla="*/ 43 w 96"/>
                <a:gd name="T21" fmla="*/ 81 h 504"/>
                <a:gd name="T22" fmla="*/ 54 w 96"/>
                <a:gd name="T23" fmla="*/ 92 h 504"/>
                <a:gd name="T24" fmla="*/ 35 w 96"/>
                <a:gd name="T25" fmla="*/ 107 h 504"/>
                <a:gd name="T26" fmla="*/ 37 w 96"/>
                <a:gd name="T27" fmla="*/ 109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235" name="Freeform 110"/>
            <p:cNvSpPr>
              <a:spLocks/>
            </p:cNvSpPr>
            <p:nvPr/>
          </p:nvSpPr>
          <p:spPr bwMode="auto">
            <a:xfrm>
              <a:off x="3431" y="1007"/>
              <a:ext cx="156" cy="358"/>
            </a:xfrm>
            <a:custGeom>
              <a:avLst/>
              <a:gdLst>
                <a:gd name="T0" fmla="*/ 5 w 150"/>
                <a:gd name="T1" fmla="*/ 86 h 410"/>
                <a:gd name="T2" fmla="*/ 62 w 150"/>
                <a:gd name="T3" fmla="*/ 93 h 410"/>
                <a:gd name="T4" fmla="*/ 123 w 150"/>
                <a:gd name="T5" fmla="*/ 90 h 410"/>
                <a:gd name="T6" fmla="*/ 144 w 150"/>
                <a:gd name="T7" fmla="*/ 81 h 410"/>
                <a:gd name="T8" fmla="*/ 177 w 150"/>
                <a:gd name="T9" fmla="*/ 62 h 410"/>
                <a:gd name="T10" fmla="*/ 197 w 150"/>
                <a:gd name="T11" fmla="*/ 49 h 410"/>
                <a:gd name="T12" fmla="*/ 209 w 150"/>
                <a:gd name="T13" fmla="*/ 44 h 410"/>
                <a:gd name="T14" fmla="*/ 213 w 150"/>
                <a:gd name="T15" fmla="*/ 26 h 410"/>
                <a:gd name="T16" fmla="*/ 222 w 150"/>
                <a:gd name="T17" fmla="*/ 23 h 410"/>
                <a:gd name="T18" fmla="*/ 225 w 150"/>
                <a:gd name="T19" fmla="*/ 10 h 410"/>
                <a:gd name="T20" fmla="*/ 200 w 150"/>
                <a:gd name="T21" fmla="*/ 0 h 410"/>
                <a:gd name="T22" fmla="*/ 144 w 150"/>
                <a:gd name="T23" fmla="*/ 3 h 410"/>
                <a:gd name="T24" fmla="*/ 118 w 150"/>
                <a:gd name="T25" fmla="*/ 12 h 410"/>
                <a:gd name="T26" fmla="*/ 102 w 150"/>
                <a:gd name="T27" fmla="*/ 31 h 410"/>
                <a:gd name="T28" fmla="*/ 88 w 150"/>
                <a:gd name="T29" fmla="*/ 36 h 410"/>
                <a:gd name="T30" fmla="*/ 64 w 150"/>
                <a:gd name="T31" fmla="*/ 49 h 410"/>
                <a:gd name="T32" fmla="*/ 62 w 150"/>
                <a:gd name="T33" fmla="*/ 51 h 410"/>
                <a:gd name="T34" fmla="*/ 52 w 150"/>
                <a:gd name="T35" fmla="*/ 52 h 410"/>
                <a:gd name="T36" fmla="*/ 48 w 150"/>
                <a:gd name="T37" fmla="*/ 57 h 410"/>
                <a:gd name="T38" fmla="*/ 42 w 150"/>
                <a:gd name="T39" fmla="*/ 58 h 410"/>
                <a:gd name="T40" fmla="*/ 27 w 150"/>
                <a:gd name="T41" fmla="*/ 79 h 410"/>
                <a:gd name="T42" fmla="*/ 10 w 150"/>
                <a:gd name="T43" fmla="*/ 86 h 410"/>
                <a:gd name="T44" fmla="*/ 2 w 150"/>
                <a:gd name="T45" fmla="*/ 87 h 410"/>
                <a:gd name="T46" fmla="*/ 5 w 150"/>
                <a:gd name="T47" fmla="*/ 86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grpSp>
      <p:grpSp>
        <p:nvGrpSpPr>
          <p:cNvPr id="5" name="Group 116"/>
          <p:cNvGrpSpPr>
            <a:grpSpLocks/>
          </p:cNvGrpSpPr>
          <p:nvPr/>
        </p:nvGrpSpPr>
        <p:grpSpPr bwMode="auto">
          <a:xfrm>
            <a:off x="2638697" y="282575"/>
            <a:ext cx="4555077" cy="5073196"/>
            <a:chOff x="1768" y="0"/>
            <a:chExt cx="3082" cy="2669"/>
          </a:xfrm>
        </p:grpSpPr>
        <p:sp>
          <p:nvSpPr>
            <p:cNvPr id="561267" name="AutoShape 115"/>
            <p:cNvSpPr>
              <a:spLocks noChangeArrowheads="1"/>
            </p:cNvSpPr>
            <p:nvPr/>
          </p:nvSpPr>
          <p:spPr bwMode="auto">
            <a:xfrm rot="850334">
              <a:off x="1768" y="0"/>
              <a:ext cx="3082" cy="2669"/>
            </a:xfrm>
            <a:prstGeom prst="cloudCallout">
              <a:avLst>
                <a:gd name="adj1" fmla="val -43750"/>
                <a:gd name="adj2" fmla="val 70000"/>
              </a:avLst>
            </a:prstGeom>
            <a:solidFill>
              <a:schemeClr val="accent1"/>
            </a:solidFill>
            <a:ln w="12700">
              <a:solidFill>
                <a:schemeClr val="tx1"/>
              </a:solidFill>
              <a:round/>
              <a:headEnd/>
              <a:tailEnd/>
            </a:ln>
            <a:effectLst>
              <a:outerShdw blurRad="63500" dist="159131" dir="3683372" algn="ctr" rotWithShape="0">
                <a:schemeClr val="bg2">
                  <a:alpha val="74998"/>
                </a:schemeClr>
              </a:outerShdw>
            </a:effectLst>
          </p:spPr>
          <p:txBody>
            <a:bodyPr wrap="none" anchor="ctr"/>
            <a:lstStyle/>
            <a:p>
              <a:pPr algn="ctr">
                <a:defRPr/>
              </a:pPr>
              <a:endParaRPr lang="en-US">
                <a:latin typeface="Arial" panose="020B0604020202020204" pitchFamily="34" charset="0"/>
                <a:ea typeface="+mn-ea"/>
                <a:cs typeface="Arial" panose="020B0604020202020204" pitchFamily="34" charset="0"/>
              </a:endParaRPr>
            </a:p>
          </p:txBody>
        </p:sp>
        <p:sp>
          <p:nvSpPr>
            <p:cNvPr id="561189" name="Text Box 37"/>
            <p:cNvSpPr txBox="1">
              <a:spLocks noChangeArrowheads="1"/>
            </p:cNvSpPr>
            <p:nvPr/>
          </p:nvSpPr>
          <p:spPr bwMode="auto">
            <a:xfrm>
              <a:off x="2208" y="370"/>
              <a:ext cx="2105" cy="1221"/>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algn="ctr" rtl="1">
                <a:spcBef>
                  <a:spcPct val="50000"/>
                </a:spcBef>
                <a:defRPr/>
              </a:pPr>
              <a:r>
                <a:rPr lang="ar-JO" sz="6000" dirty="0">
                  <a:solidFill>
                    <a:srgbClr val="EEFF4B"/>
                  </a:solidFill>
                  <a:latin typeface="Arial" panose="020B0604020202020204" pitchFamily="34" charset="0"/>
                  <a:ea typeface="+mn-ea"/>
                  <a:cs typeface="Arial" panose="020B0604020202020204" pitchFamily="34" charset="0"/>
                </a:rPr>
                <a:t>أطلق الشعب ليعبدوني!!!</a:t>
              </a:r>
            </a:p>
          </p:txBody>
        </p:sp>
      </p:grpSp>
      <p:grpSp>
        <p:nvGrpSpPr>
          <p:cNvPr id="8224" name="Group 117"/>
          <p:cNvGrpSpPr>
            <a:grpSpLocks/>
          </p:cNvGrpSpPr>
          <p:nvPr/>
        </p:nvGrpSpPr>
        <p:grpSpPr bwMode="auto">
          <a:xfrm>
            <a:off x="519113" y="7938"/>
            <a:ext cx="939800" cy="1720850"/>
            <a:chOff x="327" y="5"/>
            <a:chExt cx="592" cy="1084"/>
          </a:xfrm>
        </p:grpSpPr>
        <p:sp>
          <p:nvSpPr>
            <p:cNvPr id="561270" name="Rectangle 118"/>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10600" b="0" dirty="0">
                  <a:solidFill>
                    <a:srgbClr val="FFFF00"/>
                  </a:solidFill>
                  <a:latin typeface="Arial" panose="020B0604020202020204" pitchFamily="34" charset="0"/>
                  <a:cs typeface="Arial" panose="020B0604020202020204" pitchFamily="34" charset="0"/>
                </a:rPr>
                <a:t>7</a:t>
              </a:r>
              <a:endParaRPr lang="en-US" dirty="0">
                <a:latin typeface="Arial" panose="020B0604020202020204" pitchFamily="34" charset="0"/>
                <a:cs typeface="Arial" panose="020B0604020202020204" pitchFamily="34" charset="0"/>
              </a:endParaRPr>
            </a:p>
          </p:txBody>
        </p:sp>
        <p:sp>
          <p:nvSpPr>
            <p:cNvPr id="561271" name="Line 119"/>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dirty="0">
                <a:latin typeface="Arial" panose="020B0604020202020204" pitchFamily="34" charset="0"/>
                <a:ea typeface="+mn-ea"/>
                <a:cs typeface="Arial" panose="020B0604020202020204" pitchFamily="34" charset="0"/>
              </a:endParaRPr>
            </a:p>
          </p:txBody>
        </p:sp>
      </p:grpSp>
      <p:sp>
        <p:nvSpPr>
          <p:cNvPr id="8225" name="Text Box 122"/>
          <p:cNvSpPr txBox="1">
            <a:spLocks noChangeArrowheads="1"/>
          </p:cNvSpPr>
          <p:nvPr/>
        </p:nvSpPr>
        <p:spPr bwMode="auto">
          <a:xfrm>
            <a:off x="8599488" y="6488113"/>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r>
              <a:rPr lang="en-US" sz="1400">
                <a:solidFill>
                  <a:srgbClr val="FFFFFF"/>
                </a:solidFill>
                <a:latin typeface="Arial" panose="020B0604020202020204" pitchFamily="34" charset="0"/>
                <a:cs typeface="Arial" panose="020B0604020202020204" pitchFamily="34" charset="0"/>
              </a:rPr>
              <a:t>1</a:t>
            </a:r>
            <a:endParaRPr lang="en-US" sz="140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61171"/>
                                        </p:tgtEl>
                                        <p:attrNameLst>
                                          <p:attrName>style.visibility</p:attrName>
                                        </p:attrNameLst>
                                      </p:cBhvr>
                                      <p:to>
                                        <p:strVal val="visible"/>
                                      </p:to>
                                    </p:set>
                                    <p:anim calcmode="lin" valueType="num">
                                      <p:cBhvr additive="base">
                                        <p:cTn id="7" dur="500" fill="hold"/>
                                        <p:tgtEl>
                                          <p:spTgt spid="561171"/>
                                        </p:tgtEl>
                                        <p:attrNameLst>
                                          <p:attrName>ppt_x</p:attrName>
                                        </p:attrNameLst>
                                      </p:cBhvr>
                                      <p:tavLst>
                                        <p:tav tm="0">
                                          <p:val>
                                            <p:strVal val="0-#ppt_w/2"/>
                                          </p:val>
                                        </p:tav>
                                        <p:tav tm="100000">
                                          <p:val>
                                            <p:strVal val="#ppt_x"/>
                                          </p:val>
                                        </p:tav>
                                      </p:tavLst>
                                    </p:anim>
                                    <p:anim calcmode="lin" valueType="num">
                                      <p:cBhvr additive="base">
                                        <p:cTn id="8" dur="500" fill="hold"/>
                                        <p:tgtEl>
                                          <p:spTgt spid="56117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ppt_x</p:attrName>
                                        </p:attrNameLst>
                                      </p:cBhvr>
                                      <p:tavLst>
                                        <p:tav tm="0">
                                          <p:val>
                                            <p:fltVal val="0.5"/>
                                          </p:val>
                                        </p:tav>
                                        <p:tav tm="100000">
                                          <p:val>
                                            <p:strVal val="#ppt_x"/>
                                          </p:val>
                                        </p:tav>
                                      </p:tavLst>
                                    </p:anim>
                                    <p:anim calcmode="lin" valueType="num">
                                      <p:cBhvr>
                                        <p:cTn id="16"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71"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ChangeArrowheads="1"/>
          </p:cNvSpPr>
          <p:nvPr/>
        </p:nvSpPr>
        <p:spPr bwMode="auto">
          <a:xfrm>
            <a:off x="2527300" y="635000"/>
            <a:ext cx="5753100" cy="5600700"/>
          </a:xfrm>
          <a:prstGeom prst="rect">
            <a:avLst/>
          </a:prstGeom>
          <a:gradFill rotWithShape="0">
            <a:gsLst>
              <a:gs pos="0">
                <a:srgbClr val="000000"/>
              </a:gs>
              <a:gs pos="50000">
                <a:srgbClr val="0337CB"/>
              </a:gs>
              <a:gs pos="100000">
                <a:srgbClr val="000000"/>
              </a:gs>
            </a:gsLst>
            <a:lin ang="5400000" scaled="1"/>
          </a:gradFill>
          <a:ln w="57150">
            <a:solidFill>
              <a:schemeClr val="accent2"/>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grpSp>
        <p:nvGrpSpPr>
          <p:cNvPr id="100354" name="Group 3"/>
          <p:cNvGrpSpPr>
            <a:grpSpLocks/>
          </p:cNvGrpSpPr>
          <p:nvPr/>
        </p:nvGrpSpPr>
        <p:grpSpPr bwMode="auto">
          <a:xfrm>
            <a:off x="5473700" y="2120900"/>
            <a:ext cx="558800" cy="3644900"/>
            <a:chOff x="3448" y="1336"/>
            <a:chExt cx="352" cy="2296"/>
          </a:xfrm>
        </p:grpSpPr>
        <p:grpSp>
          <p:nvGrpSpPr>
            <p:cNvPr id="100394" name="Group 4"/>
            <p:cNvGrpSpPr>
              <a:grpSpLocks/>
            </p:cNvGrpSpPr>
            <p:nvPr/>
          </p:nvGrpSpPr>
          <p:grpSpPr bwMode="auto">
            <a:xfrm>
              <a:off x="3656" y="1336"/>
              <a:ext cx="144" cy="1416"/>
              <a:chOff x="3656" y="1336"/>
              <a:chExt cx="144" cy="1416"/>
            </a:xfrm>
          </p:grpSpPr>
          <p:sp>
            <p:nvSpPr>
              <p:cNvPr id="667653" name="Freeform 5" descr="Large confetti"/>
              <p:cNvSpPr>
                <a:spLocks/>
              </p:cNvSpPr>
              <p:nvPr/>
            </p:nvSpPr>
            <p:spPr bwMode="auto">
              <a:xfrm>
                <a:off x="3656" y="1336"/>
                <a:ext cx="144" cy="249"/>
              </a:xfrm>
              <a:custGeom>
                <a:avLst/>
                <a:gdLst/>
                <a:ahLst/>
                <a:cxnLst>
                  <a:cxn ang="0">
                    <a:pos x="80" y="224"/>
                  </a:cxn>
                  <a:cxn ang="0">
                    <a:pos x="128" y="136"/>
                  </a:cxn>
                  <a:cxn ang="0">
                    <a:pos x="144" y="88"/>
                  </a:cxn>
                  <a:cxn ang="0">
                    <a:pos x="80" y="0"/>
                  </a:cxn>
                  <a:cxn ang="0">
                    <a:pos x="0" y="64"/>
                  </a:cxn>
                  <a:cxn ang="0">
                    <a:pos x="64" y="160"/>
                  </a:cxn>
                  <a:cxn ang="0">
                    <a:pos x="72" y="232"/>
                  </a:cxn>
                  <a:cxn ang="0">
                    <a:pos x="96" y="248"/>
                  </a:cxn>
                  <a:cxn ang="0">
                    <a:pos x="112" y="224"/>
                  </a:cxn>
                  <a:cxn ang="0">
                    <a:pos x="80" y="224"/>
                  </a:cxn>
                </a:cxnLst>
                <a:rect l="0" t="0" r="r" b="b"/>
                <a:pathLst>
                  <a:path w="144" h="249">
                    <a:moveTo>
                      <a:pt x="80" y="224"/>
                    </a:moveTo>
                    <a:cubicBezTo>
                      <a:pt x="117" y="199"/>
                      <a:pt x="114" y="176"/>
                      <a:pt x="128" y="136"/>
                    </a:cubicBezTo>
                    <a:cubicBezTo>
                      <a:pt x="133" y="120"/>
                      <a:pt x="144" y="88"/>
                      <a:pt x="144" y="88"/>
                    </a:cubicBezTo>
                    <a:cubicBezTo>
                      <a:pt x="133" y="36"/>
                      <a:pt x="131" y="17"/>
                      <a:pt x="80" y="0"/>
                    </a:cubicBezTo>
                    <a:cubicBezTo>
                      <a:pt x="26" y="8"/>
                      <a:pt x="13" y="11"/>
                      <a:pt x="0" y="64"/>
                    </a:cubicBezTo>
                    <a:cubicBezTo>
                      <a:pt x="11" y="111"/>
                      <a:pt x="21" y="131"/>
                      <a:pt x="64" y="160"/>
                    </a:cubicBezTo>
                    <a:cubicBezTo>
                      <a:pt x="66" y="184"/>
                      <a:pt x="63" y="209"/>
                      <a:pt x="72" y="232"/>
                    </a:cubicBezTo>
                    <a:cubicBezTo>
                      <a:pt x="75" y="241"/>
                      <a:pt x="86" y="249"/>
                      <a:pt x="96" y="248"/>
                    </a:cubicBezTo>
                    <a:cubicBezTo>
                      <a:pt x="105" y="246"/>
                      <a:pt x="117" y="232"/>
                      <a:pt x="112" y="224"/>
                    </a:cubicBezTo>
                    <a:cubicBezTo>
                      <a:pt x="106" y="215"/>
                      <a:pt x="90" y="224"/>
                      <a:pt x="80" y="224"/>
                    </a:cubicBezTo>
                    <a:close/>
                  </a:path>
                </a:pathLst>
              </a:custGeom>
              <a:pattFill prst="lgConfetti">
                <a:fgClr>
                  <a:schemeClr val="accent1"/>
                </a:fgClr>
                <a:bgClr>
                  <a:schemeClr val="tx1"/>
                </a:bgClr>
              </a:pattFill>
              <a:ln w="12700" cap="flat" cmpd="sng">
                <a:solidFill>
                  <a:srgbClr val="7AFEEE"/>
                </a:solidFill>
                <a:prstDash val="solid"/>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667654" name="Freeform 6"/>
              <p:cNvSpPr>
                <a:spLocks/>
              </p:cNvSpPr>
              <p:nvPr/>
            </p:nvSpPr>
            <p:spPr bwMode="auto">
              <a:xfrm>
                <a:off x="3672" y="1568"/>
                <a:ext cx="72" cy="1184"/>
              </a:xfrm>
              <a:custGeom>
                <a:avLst/>
                <a:gdLst/>
                <a:ahLst/>
                <a:cxnLst>
                  <a:cxn ang="0">
                    <a:pos x="72" y="0"/>
                  </a:cxn>
                  <a:cxn ang="0">
                    <a:pos x="24" y="256"/>
                  </a:cxn>
                  <a:cxn ang="0">
                    <a:pos x="48" y="616"/>
                  </a:cxn>
                  <a:cxn ang="0">
                    <a:pos x="16" y="744"/>
                  </a:cxn>
                  <a:cxn ang="0">
                    <a:pos x="0" y="792"/>
                  </a:cxn>
                  <a:cxn ang="0">
                    <a:pos x="40" y="1120"/>
                  </a:cxn>
                  <a:cxn ang="0">
                    <a:pos x="32" y="1160"/>
                  </a:cxn>
                  <a:cxn ang="0">
                    <a:pos x="24" y="1184"/>
                  </a:cxn>
                </a:cxnLst>
                <a:rect l="0" t="0" r="r" b="b"/>
                <a:pathLst>
                  <a:path w="72" h="1184">
                    <a:moveTo>
                      <a:pt x="72" y="0"/>
                    </a:moveTo>
                    <a:cubicBezTo>
                      <a:pt x="50" y="84"/>
                      <a:pt x="34" y="169"/>
                      <a:pt x="24" y="256"/>
                    </a:cubicBezTo>
                    <a:cubicBezTo>
                      <a:pt x="28" y="414"/>
                      <a:pt x="16" y="490"/>
                      <a:pt x="48" y="616"/>
                    </a:cubicBezTo>
                    <a:cubicBezTo>
                      <a:pt x="41" y="661"/>
                      <a:pt x="30" y="700"/>
                      <a:pt x="16" y="744"/>
                    </a:cubicBezTo>
                    <a:cubicBezTo>
                      <a:pt x="10" y="760"/>
                      <a:pt x="0" y="792"/>
                      <a:pt x="0" y="792"/>
                    </a:cubicBezTo>
                    <a:cubicBezTo>
                      <a:pt x="5" y="925"/>
                      <a:pt x="10" y="1002"/>
                      <a:pt x="40" y="1120"/>
                    </a:cubicBezTo>
                    <a:cubicBezTo>
                      <a:pt x="37" y="1133"/>
                      <a:pt x="35" y="1146"/>
                      <a:pt x="32" y="1160"/>
                    </a:cubicBezTo>
                    <a:cubicBezTo>
                      <a:pt x="29" y="1168"/>
                      <a:pt x="24" y="1184"/>
                      <a:pt x="24" y="1184"/>
                    </a:cubicBezTo>
                  </a:path>
                </a:pathLst>
              </a:custGeom>
              <a:noFill/>
              <a:ln w="28575" cap="flat" cmpd="sng">
                <a:solidFill>
                  <a:srgbClr val="7AFEEE"/>
                </a:solidFill>
                <a:prstDash val="solid"/>
                <a:round/>
                <a:headEnd type="none" w="med" len="med"/>
                <a:tailEnd type="none" w="med" len="me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667655" name="Freeform 7" descr="Large confetti"/>
            <p:cNvSpPr>
              <a:spLocks/>
            </p:cNvSpPr>
            <p:nvPr/>
          </p:nvSpPr>
          <p:spPr bwMode="auto">
            <a:xfrm>
              <a:off x="3448" y="2692"/>
              <a:ext cx="274" cy="940"/>
            </a:xfrm>
            <a:custGeom>
              <a:avLst/>
              <a:gdLst/>
              <a:ahLst/>
              <a:cxnLst>
                <a:cxn ang="0">
                  <a:pos x="248" y="4"/>
                </a:cxn>
                <a:cxn ang="0">
                  <a:pos x="192" y="28"/>
                </a:cxn>
                <a:cxn ang="0">
                  <a:pos x="144" y="148"/>
                </a:cxn>
                <a:cxn ang="0">
                  <a:pos x="72" y="300"/>
                </a:cxn>
                <a:cxn ang="0">
                  <a:pos x="48" y="588"/>
                </a:cxn>
                <a:cxn ang="0">
                  <a:pos x="0" y="724"/>
                </a:cxn>
                <a:cxn ang="0">
                  <a:pos x="88" y="940"/>
                </a:cxn>
                <a:cxn ang="0">
                  <a:pos x="160" y="892"/>
                </a:cxn>
                <a:cxn ang="0">
                  <a:pos x="176" y="844"/>
                </a:cxn>
                <a:cxn ang="0">
                  <a:pos x="184" y="820"/>
                </a:cxn>
                <a:cxn ang="0">
                  <a:pos x="176" y="740"/>
                </a:cxn>
                <a:cxn ang="0">
                  <a:pos x="144" y="692"/>
                </a:cxn>
                <a:cxn ang="0">
                  <a:pos x="128" y="644"/>
                </a:cxn>
                <a:cxn ang="0">
                  <a:pos x="216" y="596"/>
                </a:cxn>
                <a:cxn ang="0">
                  <a:pos x="232" y="412"/>
                </a:cxn>
                <a:cxn ang="0">
                  <a:pos x="272" y="276"/>
                </a:cxn>
                <a:cxn ang="0">
                  <a:pos x="272" y="76"/>
                </a:cxn>
                <a:cxn ang="0">
                  <a:pos x="264" y="28"/>
                </a:cxn>
                <a:cxn ang="0">
                  <a:pos x="248" y="4"/>
                </a:cxn>
              </a:cxnLst>
              <a:rect l="0" t="0" r="r" b="b"/>
              <a:pathLst>
                <a:path w="274" h="940">
                  <a:moveTo>
                    <a:pt x="248" y="4"/>
                  </a:moveTo>
                  <a:cubicBezTo>
                    <a:pt x="232" y="7"/>
                    <a:pt x="202" y="11"/>
                    <a:pt x="192" y="28"/>
                  </a:cubicBezTo>
                  <a:cubicBezTo>
                    <a:pt x="170" y="62"/>
                    <a:pt x="166" y="114"/>
                    <a:pt x="144" y="148"/>
                  </a:cubicBezTo>
                  <a:cubicBezTo>
                    <a:pt x="108" y="201"/>
                    <a:pt x="87" y="238"/>
                    <a:pt x="72" y="300"/>
                  </a:cubicBezTo>
                  <a:cubicBezTo>
                    <a:pt x="68" y="393"/>
                    <a:pt x="69" y="494"/>
                    <a:pt x="48" y="588"/>
                  </a:cubicBezTo>
                  <a:cubicBezTo>
                    <a:pt x="36" y="637"/>
                    <a:pt x="10" y="673"/>
                    <a:pt x="0" y="724"/>
                  </a:cubicBezTo>
                  <a:cubicBezTo>
                    <a:pt x="8" y="812"/>
                    <a:pt x="9" y="887"/>
                    <a:pt x="88" y="940"/>
                  </a:cubicBezTo>
                  <a:cubicBezTo>
                    <a:pt x="120" y="931"/>
                    <a:pt x="145" y="925"/>
                    <a:pt x="160" y="892"/>
                  </a:cubicBezTo>
                  <a:cubicBezTo>
                    <a:pt x="166" y="876"/>
                    <a:pt x="170" y="860"/>
                    <a:pt x="176" y="844"/>
                  </a:cubicBezTo>
                  <a:cubicBezTo>
                    <a:pt x="178" y="836"/>
                    <a:pt x="184" y="820"/>
                    <a:pt x="184" y="820"/>
                  </a:cubicBezTo>
                  <a:cubicBezTo>
                    <a:pt x="181" y="793"/>
                    <a:pt x="183" y="765"/>
                    <a:pt x="176" y="740"/>
                  </a:cubicBezTo>
                  <a:cubicBezTo>
                    <a:pt x="170" y="721"/>
                    <a:pt x="150" y="710"/>
                    <a:pt x="144" y="692"/>
                  </a:cubicBezTo>
                  <a:cubicBezTo>
                    <a:pt x="138" y="676"/>
                    <a:pt x="128" y="644"/>
                    <a:pt x="128" y="644"/>
                  </a:cubicBezTo>
                  <a:cubicBezTo>
                    <a:pt x="142" y="601"/>
                    <a:pt x="175" y="609"/>
                    <a:pt x="216" y="596"/>
                  </a:cubicBezTo>
                  <a:cubicBezTo>
                    <a:pt x="242" y="517"/>
                    <a:pt x="216" y="602"/>
                    <a:pt x="232" y="412"/>
                  </a:cubicBezTo>
                  <a:cubicBezTo>
                    <a:pt x="235" y="366"/>
                    <a:pt x="260" y="320"/>
                    <a:pt x="272" y="276"/>
                  </a:cubicBezTo>
                  <a:cubicBezTo>
                    <a:pt x="264" y="204"/>
                    <a:pt x="248" y="145"/>
                    <a:pt x="272" y="76"/>
                  </a:cubicBezTo>
                  <a:cubicBezTo>
                    <a:pt x="269" y="60"/>
                    <a:pt x="274" y="40"/>
                    <a:pt x="264" y="28"/>
                  </a:cubicBezTo>
                  <a:cubicBezTo>
                    <a:pt x="239" y="0"/>
                    <a:pt x="177" y="21"/>
                    <a:pt x="248" y="4"/>
                  </a:cubicBezTo>
                  <a:close/>
                </a:path>
              </a:pathLst>
            </a:custGeom>
            <a:pattFill prst="lgConfetti">
              <a:fgClr>
                <a:schemeClr val="accent1"/>
              </a:fgClr>
              <a:bgClr>
                <a:schemeClr val="hlink"/>
              </a:bgClr>
            </a:pattFill>
            <a:ln w="12700" cap="flat" cmpd="sng">
              <a:solidFill>
                <a:srgbClr val="7AFEEE"/>
              </a:solidFill>
              <a:prstDash val="solid"/>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grpSp>
        <p:nvGrpSpPr>
          <p:cNvPr id="100355" name="Group 8"/>
          <p:cNvGrpSpPr>
            <a:grpSpLocks/>
          </p:cNvGrpSpPr>
          <p:nvPr/>
        </p:nvGrpSpPr>
        <p:grpSpPr bwMode="auto">
          <a:xfrm>
            <a:off x="3073400" y="1079500"/>
            <a:ext cx="2317750" cy="4584700"/>
            <a:chOff x="1936" y="680"/>
            <a:chExt cx="1460" cy="2888"/>
          </a:xfrm>
        </p:grpSpPr>
        <p:sp>
          <p:nvSpPr>
            <p:cNvPr id="667657" name="Freeform 9"/>
            <p:cNvSpPr>
              <a:spLocks/>
            </p:cNvSpPr>
            <p:nvPr/>
          </p:nvSpPr>
          <p:spPr bwMode="auto">
            <a:xfrm>
              <a:off x="2304" y="680"/>
              <a:ext cx="1092" cy="2608"/>
            </a:xfrm>
            <a:custGeom>
              <a:avLst/>
              <a:gdLst/>
              <a:ahLst/>
              <a:cxnLst>
                <a:cxn ang="0">
                  <a:pos x="1080" y="0"/>
                </a:cxn>
                <a:cxn ang="0">
                  <a:pos x="1072" y="120"/>
                </a:cxn>
                <a:cxn ang="0">
                  <a:pos x="1040" y="168"/>
                </a:cxn>
                <a:cxn ang="0">
                  <a:pos x="968" y="320"/>
                </a:cxn>
                <a:cxn ang="0">
                  <a:pos x="944" y="368"/>
                </a:cxn>
                <a:cxn ang="0">
                  <a:pos x="904" y="488"/>
                </a:cxn>
                <a:cxn ang="0">
                  <a:pos x="880" y="536"/>
                </a:cxn>
                <a:cxn ang="0">
                  <a:pos x="872" y="664"/>
                </a:cxn>
                <a:cxn ang="0">
                  <a:pos x="800" y="696"/>
                </a:cxn>
                <a:cxn ang="0">
                  <a:pos x="776" y="704"/>
                </a:cxn>
                <a:cxn ang="0">
                  <a:pos x="744" y="848"/>
                </a:cxn>
                <a:cxn ang="0">
                  <a:pos x="720" y="1120"/>
                </a:cxn>
                <a:cxn ang="0">
                  <a:pos x="576" y="1664"/>
                </a:cxn>
                <a:cxn ang="0">
                  <a:pos x="456" y="1976"/>
                </a:cxn>
                <a:cxn ang="0">
                  <a:pos x="408" y="2048"/>
                </a:cxn>
                <a:cxn ang="0">
                  <a:pos x="376" y="2096"/>
                </a:cxn>
                <a:cxn ang="0">
                  <a:pos x="320" y="2184"/>
                </a:cxn>
                <a:cxn ang="0">
                  <a:pos x="240" y="2264"/>
                </a:cxn>
                <a:cxn ang="0">
                  <a:pos x="152" y="2384"/>
                </a:cxn>
                <a:cxn ang="0">
                  <a:pos x="80" y="2480"/>
                </a:cxn>
                <a:cxn ang="0">
                  <a:pos x="40" y="2528"/>
                </a:cxn>
                <a:cxn ang="0">
                  <a:pos x="0" y="2608"/>
                </a:cxn>
              </a:cxnLst>
              <a:rect l="0" t="0" r="r" b="b"/>
              <a:pathLst>
                <a:path w="1092" h="2608">
                  <a:moveTo>
                    <a:pt x="1080" y="0"/>
                  </a:moveTo>
                  <a:cubicBezTo>
                    <a:pt x="1092" y="37"/>
                    <a:pt x="1091" y="84"/>
                    <a:pt x="1072" y="120"/>
                  </a:cubicBezTo>
                  <a:cubicBezTo>
                    <a:pt x="1062" y="136"/>
                    <a:pt x="1040" y="168"/>
                    <a:pt x="1040" y="168"/>
                  </a:cubicBezTo>
                  <a:cubicBezTo>
                    <a:pt x="1031" y="254"/>
                    <a:pt x="1031" y="272"/>
                    <a:pt x="968" y="320"/>
                  </a:cubicBezTo>
                  <a:cubicBezTo>
                    <a:pt x="938" y="407"/>
                    <a:pt x="985" y="274"/>
                    <a:pt x="944" y="368"/>
                  </a:cubicBezTo>
                  <a:cubicBezTo>
                    <a:pt x="928" y="402"/>
                    <a:pt x="925" y="456"/>
                    <a:pt x="904" y="488"/>
                  </a:cubicBezTo>
                  <a:cubicBezTo>
                    <a:pt x="883" y="519"/>
                    <a:pt x="891" y="502"/>
                    <a:pt x="880" y="536"/>
                  </a:cubicBezTo>
                  <a:cubicBezTo>
                    <a:pt x="877" y="578"/>
                    <a:pt x="881" y="622"/>
                    <a:pt x="872" y="664"/>
                  </a:cubicBezTo>
                  <a:cubicBezTo>
                    <a:pt x="869" y="676"/>
                    <a:pt x="817" y="690"/>
                    <a:pt x="800" y="696"/>
                  </a:cubicBezTo>
                  <a:cubicBezTo>
                    <a:pt x="792" y="698"/>
                    <a:pt x="776" y="704"/>
                    <a:pt x="776" y="704"/>
                  </a:cubicBezTo>
                  <a:cubicBezTo>
                    <a:pt x="742" y="753"/>
                    <a:pt x="749" y="778"/>
                    <a:pt x="744" y="848"/>
                  </a:cubicBezTo>
                  <a:cubicBezTo>
                    <a:pt x="737" y="938"/>
                    <a:pt x="733" y="1029"/>
                    <a:pt x="720" y="1120"/>
                  </a:cubicBezTo>
                  <a:cubicBezTo>
                    <a:pt x="691" y="1304"/>
                    <a:pt x="651" y="1493"/>
                    <a:pt x="576" y="1664"/>
                  </a:cubicBezTo>
                  <a:cubicBezTo>
                    <a:pt x="530" y="1765"/>
                    <a:pt x="518" y="1882"/>
                    <a:pt x="456" y="1976"/>
                  </a:cubicBezTo>
                  <a:cubicBezTo>
                    <a:pt x="446" y="2013"/>
                    <a:pt x="439" y="2026"/>
                    <a:pt x="408" y="2048"/>
                  </a:cubicBezTo>
                  <a:cubicBezTo>
                    <a:pt x="397" y="2064"/>
                    <a:pt x="382" y="2077"/>
                    <a:pt x="376" y="2096"/>
                  </a:cubicBezTo>
                  <a:cubicBezTo>
                    <a:pt x="361" y="2140"/>
                    <a:pt x="358" y="2158"/>
                    <a:pt x="320" y="2184"/>
                  </a:cubicBezTo>
                  <a:cubicBezTo>
                    <a:pt x="302" y="2210"/>
                    <a:pt x="266" y="2246"/>
                    <a:pt x="240" y="2264"/>
                  </a:cubicBezTo>
                  <a:cubicBezTo>
                    <a:pt x="211" y="2306"/>
                    <a:pt x="196" y="2354"/>
                    <a:pt x="152" y="2384"/>
                  </a:cubicBezTo>
                  <a:cubicBezTo>
                    <a:pt x="128" y="2418"/>
                    <a:pt x="106" y="2448"/>
                    <a:pt x="80" y="2480"/>
                  </a:cubicBezTo>
                  <a:cubicBezTo>
                    <a:pt x="62" y="2501"/>
                    <a:pt x="51" y="2502"/>
                    <a:pt x="40" y="2528"/>
                  </a:cubicBezTo>
                  <a:cubicBezTo>
                    <a:pt x="23" y="2564"/>
                    <a:pt x="27" y="2580"/>
                    <a:pt x="0" y="2608"/>
                  </a:cubicBezTo>
                </a:path>
              </a:pathLst>
            </a:custGeom>
            <a:noFill/>
            <a:ln w="38100" cap="flat" cmpd="sng">
              <a:solidFill>
                <a:srgbClr val="7AFEEE"/>
              </a:solidFill>
              <a:prstDash val="solid"/>
              <a:round/>
              <a:headEnd type="none" w="med" len="med"/>
              <a:tailEnd type="none" w="med" len="med"/>
            </a:ln>
            <a:effectLst>
              <a:outerShdw blurRad="63500" dist="46662" dir="3284183"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667658" name="Freeform 10"/>
            <p:cNvSpPr>
              <a:spLocks/>
            </p:cNvSpPr>
            <p:nvPr/>
          </p:nvSpPr>
          <p:spPr bwMode="auto">
            <a:xfrm>
              <a:off x="1936" y="3248"/>
              <a:ext cx="392" cy="320"/>
            </a:xfrm>
            <a:custGeom>
              <a:avLst/>
              <a:gdLst/>
              <a:ahLst/>
              <a:cxnLst>
                <a:cxn ang="0">
                  <a:pos x="392" y="0"/>
                </a:cxn>
                <a:cxn ang="0">
                  <a:pos x="336" y="64"/>
                </a:cxn>
                <a:cxn ang="0">
                  <a:pos x="256" y="144"/>
                </a:cxn>
                <a:cxn ang="0">
                  <a:pos x="0" y="320"/>
                </a:cxn>
              </a:cxnLst>
              <a:rect l="0" t="0" r="r" b="b"/>
              <a:pathLst>
                <a:path w="392" h="320">
                  <a:moveTo>
                    <a:pt x="392" y="0"/>
                  </a:moveTo>
                  <a:cubicBezTo>
                    <a:pt x="354" y="55"/>
                    <a:pt x="375" y="37"/>
                    <a:pt x="336" y="64"/>
                  </a:cubicBezTo>
                  <a:cubicBezTo>
                    <a:pt x="323" y="101"/>
                    <a:pt x="285" y="119"/>
                    <a:pt x="256" y="144"/>
                  </a:cubicBezTo>
                  <a:cubicBezTo>
                    <a:pt x="175" y="211"/>
                    <a:pt x="94" y="272"/>
                    <a:pt x="0" y="320"/>
                  </a:cubicBezTo>
                </a:path>
              </a:pathLst>
            </a:custGeom>
            <a:noFill/>
            <a:ln w="38100" cap="flat" cmpd="sng">
              <a:solidFill>
                <a:srgbClr val="7AFEEE"/>
              </a:solidFill>
              <a:prstDash val="solid"/>
              <a:round/>
              <a:headEnd type="none" w="med" len="med"/>
              <a:tailEnd type="none" w="med" len="med"/>
            </a:ln>
            <a:effectLst>
              <a:outerShdw blurRad="63500" dist="46662" dir="3284183"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667662" name="Text Box 14"/>
          <p:cNvSpPr txBox="1">
            <a:spLocks noChangeArrowheads="1"/>
          </p:cNvSpPr>
          <p:nvPr/>
        </p:nvSpPr>
        <p:spPr bwMode="auto">
          <a:xfrm rot="-5286213">
            <a:off x="4362450" y="1376363"/>
            <a:ext cx="1612900" cy="3365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dirty="0">
                <a:solidFill>
                  <a:srgbClr val="FFFF00"/>
                </a:solidFill>
                <a:latin typeface="Arial" panose="020B0604020202020204" pitchFamily="34" charset="0"/>
                <a:ea typeface="+mn-ea"/>
                <a:cs typeface="Arial" panose="020B0604020202020204" pitchFamily="34" charset="0"/>
              </a:rPr>
              <a:t>اشير </a:t>
            </a:r>
            <a:endParaRPr lang="en-US" dirty="0">
              <a:solidFill>
                <a:srgbClr val="FFFF00"/>
              </a:solidFill>
              <a:latin typeface="Arial" panose="020B0604020202020204" pitchFamily="34" charset="0"/>
              <a:ea typeface="+mn-ea"/>
              <a:cs typeface="Arial" panose="020B0604020202020204" pitchFamily="34" charset="0"/>
            </a:endParaRPr>
          </a:p>
        </p:txBody>
      </p:sp>
      <p:sp>
        <p:nvSpPr>
          <p:cNvPr id="667663" name="Text Box 15"/>
          <p:cNvSpPr txBox="1">
            <a:spLocks noChangeArrowheads="1"/>
          </p:cNvSpPr>
          <p:nvPr/>
        </p:nvSpPr>
        <p:spPr bwMode="auto">
          <a:xfrm rot="-844665">
            <a:off x="5075238" y="2413000"/>
            <a:ext cx="1612900" cy="3365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dirty="0">
                <a:solidFill>
                  <a:srgbClr val="FFFF00"/>
                </a:solidFill>
                <a:latin typeface="Arial" panose="020B0604020202020204" pitchFamily="34" charset="0"/>
                <a:ea typeface="+mn-ea"/>
                <a:cs typeface="Arial" panose="020B0604020202020204" pitchFamily="34" charset="0"/>
              </a:rPr>
              <a:t>يساكار</a:t>
            </a:r>
            <a:endParaRPr lang="en-US" dirty="0">
              <a:solidFill>
                <a:srgbClr val="FFFF00"/>
              </a:solidFill>
              <a:latin typeface="Arial" panose="020B0604020202020204" pitchFamily="34" charset="0"/>
              <a:ea typeface="+mn-ea"/>
              <a:cs typeface="Arial" panose="020B0604020202020204" pitchFamily="34" charset="0"/>
            </a:endParaRPr>
          </a:p>
        </p:txBody>
      </p:sp>
      <p:sp>
        <p:nvSpPr>
          <p:cNvPr id="667664" name="Text Box 16"/>
          <p:cNvSpPr txBox="1">
            <a:spLocks noChangeArrowheads="1"/>
          </p:cNvSpPr>
          <p:nvPr/>
        </p:nvSpPr>
        <p:spPr bwMode="auto">
          <a:xfrm rot="2606806">
            <a:off x="5867400" y="4297363"/>
            <a:ext cx="1612900" cy="3365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dirty="0">
                <a:solidFill>
                  <a:srgbClr val="FFFF00"/>
                </a:solidFill>
                <a:latin typeface="Arial" panose="020B0604020202020204" pitchFamily="34" charset="0"/>
                <a:ea typeface="+mn-ea"/>
                <a:cs typeface="Arial" panose="020B0604020202020204" pitchFamily="34" charset="0"/>
              </a:rPr>
              <a:t>جاد  </a:t>
            </a:r>
            <a:endParaRPr lang="en-US" dirty="0">
              <a:solidFill>
                <a:srgbClr val="FFFF00"/>
              </a:solidFill>
              <a:latin typeface="Arial" panose="020B0604020202020204" pitchFamily="34" charset="0"/>
              <a:ea typeface="+mn-ea"/>
              <a:cs typeface="Arial" panose="020B0604020202020204" pitchFamily="34" charset="0"/>
            </a:endParaRPr>
          </a:p>
        </p:txBody>
      </p:sp>
      <p:sp>
        <p:nvSpPr>
          <p:cNvPr id="667665" name="Text Box 17"/>
          <p:cNvSpPr txBox="1">
            <a:spLocks noChangeArrowheads="1"/>
          </p:cNvSpPr>
          <p:nvPr/>
        </p:nvSpPr>
        <p:spPr bwMode="auto">
          <a:xfrm rot="-2225045">
            <a:off x="4559300" y="3597275"/>
            <a:ext cx="1612900" cy="3365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dirty="0">
                <a:solidFill>
                  <a:srgbClr val="FFFF00"/>
                </a:solidFill>
                <a:latin typeface="Arial" panose="020B0604020202020204" pitchFamily="34" charset="0"/>
                <a:ea typeface="+mn-ea"/>
                <a:cs typeface="Arial" panose="020B0604020202020204" pitchFamily="34" charset="0"/>
              </a:rPr>
              <a:t>افرام </a:t>
            </a:r>
            <a:endParaRPr lang="en-US" dirty="0">
              <a:solidFill>
                <a:srgbClr val="FFFF00"/>
              </a:solidFill>
              <a:latin typeface="Arial" panose="020B0604020202020204" pitchFamily="34" charset="0"/>
              <a:ea typeface="+mn-ea"/>
              <a:cs typeface="Arial" panose="020B0604020202020204" pitchFamily="34" charset="0"/>
            </a:endParaRPr>
          </a:p>
        </p:txBody>
      </p:sp>
      <p:sp>
        <p:nvSpPr>
          <p:cNvPr id="667666" name="Text Box 18"/>
          <p:cNvSpPr txBox="1">
            <a:spLocks noChangeArrowheads="1"/>
          </p:cNvSpPr>
          <p:nvPr/>
        </p:nvSpPr>
        <p:spPr bwMode="auto">
          <a:xfrm>
            <a:off x="4800600" y="4267200"/>
            <a:ext cx="1612900" cy="3365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dirty="0">
                <a:solidFill>
                  <a:srgbClr val="FFFF00"/>
                </a:solidFill>
                <a:latin typeface="Arial" panose="020B0604020202020204" pitchFamily="34" charset="0"/>
                <a:ea typeface="+mn-ea"/>
                <a:cs typeface="Arial" panose="020B0604020202020204" pitchFamily="34" charset="0"/>
              </a:rPr>
              <a:t>بنيامين</a:t>
            </a:r>
            <a:endParaRPr lang="en-US" dirty="0">
              <a:solidFill>
                <a:srgbClr val="FFFF00"/>
              </a:solidFill>
              <a:latin typeface="Arial" panose="020B0604020202020204" pitchFamily="34" charset="0"/>
              <a:ea typeface="+mn-ea"/>
              <a:cs typeface="Arial" panose="020B0604020202020204" pitchFamily="34" charset="0"/>
            </a:endParaRPr>
          </a:p>
        </p:txBody>
      </p:sp>
      <p:sp>
        <p:nvSpPr>
          <p:cNvPr id="667667" name="Text Box 19"/>
          <p:cNvSpPr txBox="1">
            <a:spLocks noChangeArrowheads="1"/>
          </p:cNvSpPr>
          <p:nvPr/>
        </p:nvSpPr>
        <p:spPr bwMode="auto">
          <a:xfrm rot="2953560">
            <a:off x="5767388" y="5035550"/>
            <a:ext cx="1612900" cy="3365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dirty="0">
                <a:solidFill>
                  <a:srgbClr val="FFFF00"/>
                </a:solidFill>
                <a:latin typeface="Arial" panose="020B0604020202020204" pitchFamily="34" charset="0"/>
                <a:ea typeface="+mn-ea"/>
                <a:cs typeface="Arial" panose="020B0604020202020204" pitchFamily="34" charset="0"/>
              </a:rPr>
              <a:t>رابين</a:t>
            </a:r>
            <a:endParaRPr lang="en-US" dirty="0">
              <a:solidFill>
                <a:srgbClr val="FFFF00"/>
              </a:solidFill>
              <a:latin typeface="Arial" panose="020B0604020202020204" pitchFamily="34" charset="0"/>
              <a:ea typeface="+mn-ea"/>
              <a:cs typeface="Arial" panose="020B0604020202020204" pitchFamily="34" charset="0"/>
            </a:endParaRPr>
          </a:p>
        </p:txBody>
      </p:sp>
      <p:sp>
        <p:nvSpPr>
          <p:cNvPr id="667668" name="Text Box 20"/>
          <p:cNvSpPr txBox="1">
            <a:spLocks noChangeArrowheads="1"/>
          </p:cNvSpPr>
          <p:nvPr/>
        </p:nvSpPr>
        <p:spPr bwMode="auto">
          <a:xfrm rot="-3254640">
            <a:off x="3824288" y="3979863"/>
            <a:ext cx="1612900" cy="3365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dirty="0">
                <a:solidFill>
                  <a:srgbClr val="FFFF00"/>
                </a:solidFill>
                <a:latin typeface="Arial" panose="020B0604020202020204" pitchFamily="34" charset="0"/>
                <a:ea typeface="+mn-ea"/>
                <a:cs typeface="Arial" panose="020B0604020202020204" pitchFamily="34" charset="0"/>
              </a:rPr>
              <a:t>جاد</a:t>
            </a:r>
            <a:endParaRPr lang="en-US" dirty="0">
              <a:solidFill>
                <a:srgbClr val="FFFF00"/>
              </a:solidFill>
              <a:latin typeface="Arial" panose="020B0604020202020204" pitchFamily="34" charset="0"/>
              <a:ea typeface="+mn-ea"/>
              <a:cs typeface="Arial" panose="020B0604020202020204" pitchFamily="34" charset="0"/>
            </a:endParaRPr>
          </a:p>
        </p:txBody>
      </p:sp>
      <p:sp>
        <p:nvSpPr>
          <p:cNvPr id="667669" name="Text Box 21"/>
          <p:cNvSpPr txBox="1">
            <a:spLocks noChangeArrowheads="1"/>
          </p:cNvSpPr>
          <p:nvPr/>
        </p:nvSpPr>
        <p:spPr bwMode="auto">
          <a:xfrm rot="-2428638">
            <a:off x="3752850" y="4702175"/>
            <a:ext cx="1612900" cy="3365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dirty="0">
                <a:solidFill>
                  <a:srgbClr val="FFFF00"/>
                </a:solidFill>
                <a:latin typeface="Arial" panose="020B0604020202020204" pitchFamily="34" charset="0"/>
                <a:ea typeface="+mn-ea"/>
                <a:cs typeface="Arial" panose="020B0604020202020204" pitchFamily="34" charset="0"/>
              </a:rPr>
              <a:t>يهوذا</a:t>
            </a:r>
            <a:endParaRPr lang="en-US" dirty="0">
              <a:solidFill>
                <a:srgbClr val="FFFF00"/>
              </a:solidFill>
              <a:latin typeface="Arial" panose="020B0604020202020204" pitchFamily="34" charset="0"/>
              <a:ea typeface="+mn-ea"/>
              <a:cs typeface="Arial" panose="020B0604020202020204" pitchFamily="34" charset="0"/>
            </a:endParaRPr>
          </a:p>
        </p:txBody>
      </p:sp>
      <p:sp>
        <p:nvSpPr>
          <p:cNvPr id="667670" name="Text Box 22"/>
          <p:cNvSpPr txBox="1">
            <a:spLocks noChangeArrowheads="1"/>
          </p:cNvSpPr>
          <p:nvPr/>
        </p:nvSpPr>
        <p:spPr bwMode="auto">
          <a:xfrm>
            <a:off x="3898900" y="5537200"/>
            <a:ext cx="1612900" cy="338554"/>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SA" dirty="0">
                <a:solidFill>
                  <a:srgbClr val="FFFF00"/>
                </a:solidFill>
                <a:latin typeface="Arial" panose="020B0604020202020204" pitchFamily="34" charset="0"/>
                <a:ea typeface="+mn-ea"/>
                <a:cs typeface="Arial" panose="020B0604020202020204" pitchFamily="34" charset="0"/>
              </a:rPr>
              <a:t>شِمْعُونَ</a:t>
            </a:r>
          </a:p>
        </p:txBody>
      </p:sp>
      <p:grpSp>
        <p:nvGrpSpPr>
          <p:cNvPr id="100365" name="Group 23"/>
          <p:cNvGrpSpPr>
            <a:grpSpLocks/>
          </p:cNvGrpSpPr>
          <p:nvPr/>
        </p:nvGrpSpPr>
        <p:grpSpPr bwMode="auto">
          <a:xfrm>
            <a:off x="4419600" y="3048000"/>
            <a:ext cx="2989263" cy="531813"/>
            <a:chOff x="2784" y="1920"/>
            <a:chExt cx="1883" cy="335"/>
          </a:xfrm>
        </p:grpSpPr>
        <p:sp>
          <p:nvSpPr>
            <p:cNvPr id="667672" name="Text Box 24"/>
            <p:cNvSpPr txBox="1">
              <a:spLocks noChangeArrowheads="1"/>
            </p:cNvSpPr>
            <p:nvPr/>
          </p:nvSpPr>
          <p:spPr bwMode="auto">
            <a:xfrm rot="469584">
              <a:off x="2784" y="1920"/>
              <a:ext cx="1016" cy="212"/>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dirty="0">
                  <a:solidFill>
                    <a:srgbClr val="FFFF00"/>
                  </a:solidFill>
                  <a:latin typeface="Arial" panose="020B0604020202020204" pitchFamily="34" charset="0"/>
                  <a:ea typeface="+mn-ea"/>
                  <a:cs typeface="Arial" panose="020B0604020202020204" pitchFamily="34" charset="0"/>
                </a:rPr>
                <a:t>منسى    </a:t>
              </a:r>
              <a:endParaRPr lang="en-US" dirty="0">
                <a:solidFill>
                  <a:srgbClr val="FFFF00"/>
                </a:solidFill>
                <a:latin typeface="Arial" panose="020B0604020202020204" pitchFamily="34" charset="0"/>
                <a:ea typeface="+mn-ea"/>
                <a:cs typeface="Arial" panose="020B0604020202020204" pitchFamily="34" charset="0"/>
              </a:endParaRPr>
            </a:p>
          </p:txBody>
        </p:sp>
        <p:sp>
          <p:nvSpPr>
            <p:cNvPr id="667673" name="Text Box 25"/>
            <p:cNvSpPr txBox="1">
              <a:spLocks noChangeArrowheads="1"/>
            </p:cNvSpPr>
            <p:nvPr/>
          </p:nvSpPr>
          <p:spPr bwMode="auto">
            <a:xfrm rot="-1471107">
              <a:off x="3651" y="2043"/>
              <a:ext cx="1016" cy="212"/>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dirty="0">
                  <a:solidFill>
                    <a:srgbClr val="FFFF00"/>
                  </a:solidFill>
                  <a:latin typeface="Arial" panose="020B0604020202020204" pitchFamily="34" charset="0"/>
                  <a:ea typeface="+mn-ea"/>
                  <a:cs typeface="Arial" panose="020B0604020202020204" pitchFamily="34" charset="0"/>
                </a:rPr>
                <a:t>منسى    </a:t>
              </a:r>
              <a:endParaRPr lang="en-US" dirty="0">
                <a:solidFill>
                  <a:srgbClr val="FFFF00"/>
                </a:solidFill>
                <a:latin typeface="Arial" panose="020B0604020202020204" pitchFamily="34" charset="0"/>
                <a:ea typeface="+mn-ea"/>
                <a:cs typeface="Arial" panose="020B0604020202020204" pitchFamily="34" charset="0"/>
              </a:endParaRPr>
            </a:p>
          </p:txBody>
        </p:sp>
      </p:grpSp>
      <p:sp>
        <p:nvSpPr>
          <p:cNvPr id="667674" name="Text Box 26"/>
          <p:cNvSpPr txBox="1">
            <a:spLocks noChangeArrowheads="1"/>
          </p:cNvSpPr>
          <p:nvPr/>
        </p:nvSpPr>
        <p:spPr bwMode="auto">
          <a:xfrm rot="-4430452">
            <a:off x="5772150" y="1255713"/>
            <a:ext cx="1612900" cy="3365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dirty="0">
                <a:solidFill>
                  <a:srgbClr val="FFFF00"/>
                </a:solidFill>
                <a:latin typeface="Arial" panose="020B0604020202020204" pitchFamily="34" charset="0"/>
                <a:ea typeface="+mn-ea"/>
                <a:cs typeface="Arial" panose="020B0604020202020204" pitchFamily="34" charset="0"/>
              </a:rPr>
              <a:t>نفتالي</a:t>
            </a:r>
            <a:endParaRPr lang="en-US" dirty="0">
              <a:solidFill>
                <a:srgbClr val="FFFF00"/>
              </a:solidFill>
              <a:latin typeface="Arial" panose="020B0604020202020204" pitchFamily="34" charset="0"/>
              <a:ea typeface="+mn-ea"/>
              <a:cs typeface="Arial" panose="020B0604020202020204" pitchFamily="34" charset="0"/>
            </a:endParaRPr>
          </a:p>
        </p:txBody>
      </p:sp>
      <p:sp>
        <p:nvSpPr>
          <p:cNvPr id="667675" name="Text Box 27"/>
          <p:cNvSpPr txBox="1">
            <a:spLocks noChangeArrowheads="1"/>
          </p:cNvSpPr>
          <p:nvPr/>
        </p:nvSpPr>
        <p:spPr bwMode="auto">
          <a:xfrm rot="-5105054">
            <a:off x="4718050" y="1516063"/>
            <a:ext cx="1612900" cy="3365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dirty="0">
                <a:solidFill>
                  <a:srgbClr val="FFFF00"/>
                </a:solidFill>
                <a:latin typeface="Arial" panose="020B0604020202020204" pitchFamily="34" charset="0"/>
                <a:ea typeface="+mn-ea"/>
                <a:cs typeface="Arial" panose="020B0604020202020204" pitchFamily="34" charset="0"/>
              </a:rPr>
              <a:t>زبولون</a:t>
            </a:r>
            <a:endParaRPr lang="en-US" dirty="0">
              <a:solidFill>
                <a:srgbClr val="FFFF00"/>
              </a:solidFill>
              <a:latin typeface="Arial" panose="020B0604020202020204" pitchFamily="34" charset="0"/>
              <a:ea typeface="+mn-ea"/>
              <a:cs typeface="Arial" panose="020B0604020202020204" pitchFamily="34" charset="0"/>
            </a:endParaRPr>
          </a:p>
        </p:txBody>
      </p:sp>
      <p:sp>
        <p:nvSpPr>
          <p:cNvPr id="667679" name="Text Box 31"/>
          <p:cNvSpPr txBox="1">
            <a:spLocks noChangeArrowheads="1"/>
          </p:cNvSpPr>
          <p:nvPr/>
        </p:nvSpPr>
        <p:spPr bwMode="auto">
          <a:xfrm>
            <a:off x="2959100" y="852488"/>
            <a:ext cx="1612900" cy="461665"/>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ar-JO" sz="2400" i="1" dirty="0">
                <a:solidFill>
                  <a:srgbClr val="00FF00"/>
                </a:solidFill>
                <a:latin typeface="Arial" panose="020B0604020202020204" pitchFamily="34" charset="0"/>
                <a:ea typeface="+mn-ea"/>
                <a:cs typeface="Arial" panose="020B0604020202020204" pitchFamily="34" charset="0"/>
              </a:rPr>
              <a:t>بحر العظيم </a:t>
            </a:r>
            <a:endParaRPr lang="en-US" sz="2400" i="1" dirty="0">
              <a:solidFill>
                <a:srgbClr val="00FF00"/>
              </a:solidFill>
              <a:latin typeface="Arial" panose="020B0604020202020204" pitchFamily="34" charset="0"/>
              <a:ea typeface="+mn-ea"/>
              <a:cs typeface="Arial" panose="020B0604020202020204" pitchFamily="34" charset="0"/>
            </a:endParaRPr>
          </a:p>
        </p:txBody>
      </p:sp>
      <p:sp>
        <p:nvSpPr>
          <p:cNvPr id="667684" name="Text Box 36"/>
          <p:cNvSpPr txBox="1">
            <a:spLocks noChangeArrowheads="1"/>
          </p:cNvSpPr>
          <p:nvPr/>
        </p:nvSpPr>
        <p:spPr bwMode="auto">
          <a:xfrm rot="-37201">
            <a:off x="6818313" y="4822920"/>
            <a:ext cx="1328737" cy="95866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lgn="r">
              <a:lnSpc>
                <a:spcPct val="70000"/>
              </a:lnSpc>
              <a:spcBef>
                <a:spcPct val="50000"/>
              </a:spcBef>
              <a:defRPr/>
            </a:pPr>
            <a:r>
              <a:rPr lang="ar-JO" sz="2000" i="1" dirty="0">
                <a:solidFill>
                  <a:srgbClr val="FFFF00"/>
                </a:solidFill>
                <a:latin typeface="Arial" panose="020B0604020202020204" pitchFamily="34" charset="0"/>
                <a:ea typeface="+mn-ea"/>
                <a:cs typeface="Arial" panose="020B0604020202020204" pitchFamily="34" charset="0"/>
              </a:rPr>
              <a:t>ليفي: مدن فقط للعيش فيها ؛ ليهتموا بالمسكن!</a:t>
            </a:r>
            <a:endParaRPr lang="en-US" sz="2000" i="1" dirty="0">
              <a:solidFill>
                <a:srgbClr val="FFFF00"/>
              </a:solidFill>
              <a:latin typeface="Arial" panose="020B0604020202020204" pitchFamily="34" charset="0"/>
              <a:ea typeface="+mn-ea"/>
              <a:cs typeface="Arial" panose="020B0604020202020204" pitchFamily="34" charset="0"/>
            </a:endParaRPr>
          </a:p>
        </p:txBody>
      </p:sp>
      <p:sp>
        <p:nvSpPr>
          <p:cNvPr id="667685" name="Text Box 37"/>
          <p:cNvSpPr txBox="1">
            <a:spLocks noChangeArrowheads="1"/>
          </p:cNvSpPr>
          <p:nvPr/>
        </p:nvSpPr>
        <p:spPr bwMode="auto">
          <a:xfrm>
            <a:off x="1776413" y="47625"/>
            <a:ext cx="3787775" cy="274638"/>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defRPr/>
            </a:pPr>
            <a:r>
              <a:rPr lang="ar-JO" sz="1200" dirty="0">
                <a:solidFill>
                  <a:schemeClr val="tx1"/>
                </a:solidFill>
                <a:latin typeface="Arial" panose="020B0604020202020204" pitchFamily="34" charset="0"/>
                <a:cs typeface="Arial" panose="020B0604020202020204" pitchFamily="34" charset="0"/>
              </a:rPr>
              <a:t>قضاة17: 6</a:t>
            </a:r>
            <a:endParaRPr lang="en-US" sz="800" u="sng" dirty="0">
              <a:solidFill>
                <a:srgbClr val="000000"/>
              </a:solidFill>
              <a:latin typeface="Arial" panose="020B0604020202020204" pitchFamily="34" charset="0"/>
              <a:cs typeface="Arial" panose="020B0604020202020204" pitchFamily="34" charset="0"/>
            </a:endParaRPr>
          </a:p>
        </p:txBody>
      </p:sp>
      <p:sp>
        <p:nvSpPr>
          <p:cNvPr id="100371" name="Freeform 40"/>
          <p:cNvSpPr>
            <a:spLocks/>
          </p:cNvSpPr>
          <p:nvPr/>
        </p:nvSpPr>
        <p:spPr bwMode="auto">
          <a:xfrm>
            <a:off x="8599488" y="3581400"/>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100372" name="Rectangle 41"/>
          <p:cNvSpPr>
            <a:spLocks noChangeArrowheads="1"/>
          </p:cNvSpPr>
          <p:nvPr/>
        </p:nvSpPr>
        <p:spPr bwMode="auto">
          <a:xfrm>
            <a:off x="8180388" y="3911600"/>
            <a:ext cx="3048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00373" name="Freeform 42"/>
          <p:cNvSpPr>
            <a:spLocks/>
          </p:cNvSpPr>
          <p:nvPr/>
        </p:nvSpPr>
        <p:spPr bwMode="auto">
          <a:xfrm>
            <a:off x="8594725" y="3541713"/>
            <a:ext cx="234950" cy="120650"/>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100374" name="AutoShape 43"/>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00375" name="Rectangle 44"/>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00376" name="Rectangle 45"/>
          <p:cNvSpPr>
            <a:spLocks noChangeArrowheads="1"/>
          </p:cNvSpPr>
          <p:nvPr/>
        </p:nvSpPr>
        <p:spPr bwMode="auto">
          <a:xfrm>
            <a:off x="8129588" y="3862388"/>
            <a:ext cx="514350" cy="190500"/>
          </a:xfrm>
          <a:prstGeom prst="rect">
            <a:avLst/>
          </a:prstGeom>
          <a:solidFill>
            <a:srgbClr val="FFFF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00377" name="AutoShape 46"/>
          <p:cNvSpPr>
            <a:spLocks noChangeArrowheads="1"/>
          </p:cNvSpPr>
          <p:nvPr/>
        </p:nvSpPr>
        <p:spPr bwMode="auto">
          <a:xfrm>
            <a:off x="8035925" y="3481388"/>
            <a:ext cx="711200" cy="290512"/>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00378" name="Line 47"/>
          <p:cNvSpPr>
            <a:spLocks noChangeShapeType="1"/>
          </p:cNvSpPr>
          <p:nvPr/>
        </p:nvSpPr>
        <p:spPr bwMode="auto">
          <a:xfrm>
            <a:off x="8050213" y="38258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00379" name="Line 48"/>
          <p:cNvSpPr>
            <a:spLocks noChangeShapeType="1"/>
          </p:cNvSpPr>
          <p:nvPr/>
        </p:nvSpPr>
        <p:spPr bwMode="auto">
          <a:xfrm>
            <a:off x="8050213" y="40163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00380" name="Rectangle 49"/>
          <p:cNvSpPr>
            <a:spLocks noChangeArrowheads="1"/>
          </p:cNvSpPr>
          <p:nvPr/>
        </p:nvSpPr>
        <p:spPr bwMode="auto">
          <a:xfrm>
            <a:off x="8053388" y="3429000"/>
            <a:ext cx="66364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JOSHUA</a:t>
            </a:r>
          </a:p>
        </p:txBody>
      </p:sp>
      <p:sp>
        <p:nvSpPr>
          <p:cNvPr id="100381" name="Rectangle 50"/>
          <p:cNvSpPr>
            <a:spLocks noChangeArrowheads="1"/>
          </p:cNvSpPr>
          <p:nvPr/>
        </p:nvSpPr>
        <p:spPr bwMode="auto">
          <a:xfrm>
            <a:off x="8118475" y="3644900"/>
            <a:ext cx="740586"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Jericho/Ai</a:t>
            </a:r>
          </a:p>
        </p:txBody>
      </p:sp>
      <p:sp>
        <p:nvSpPr>
          <p:cNvPr id="100382" name="Rectangle 51"/>
          <p:cNvSpPr>
            <a:spLocks noChangeArrowheads="1"/>
          </p:cNvSpPr>
          <p:nvPr/>
        </p:nvSpPr>
        <p:spPr bwMode="auto">
          <a:xfrm>
            <a:off x="8035925" y="3835400"/>
            <a:ext cx="907299"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Land Divided</a:t>
            </a:r>
          </a:p>
        </p:txBody>
      </p:sp>
      <p:sp>
        <p:nvSpPr>
          <p:cNvPr id="100383" name="Text Box 52"/>
          <p:cNvSpPr txBox="1">
            <a:spLocks noChangeArrowheads="1"/>
          </p:cNvSpPr>
          <p:nvPr/>
        </p:nvSpPr>
        <p:spPr bwMode="auto">
          <a:xfrm>
            <a:off x="8721725"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sp>
        <p:nvSpPr>
          <p:cNvPr id="667702" name="Rectangle 54"/>
          <p:cNvSpPr>
            <a:spLocks noChangeArrowheads="1"/>
          </p:cNvSpPr>
          <p:nvPr/>
        </p:nvSpPr>
        <p:spPr bwMode="auto">
          <a:xfrm>
            <a:off x="8098485" y="6530102"/>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48</a:t>
            </a:r>
          </a:p>
        </p:txBody>
      </p:sp>
      <p:sp>
        <p:nvSpPr>
          <p:cNvPr id="100385" name="Text Box 58"/>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a:solidFill>
                  <a:schemeClr val="tx1"/>
                </a:solidFill>
                <a:latin typeface="Arial" panose="020B0604020202020204" pitchFamily="34" charset="0"/>
                <a:cs typeface="Arial" panose="020B0604020202020204" pitchFamily="34" charset="0"/>
              </a:rPr>
              <a:t>Handbook pg. 29-31</a:t>
            </a:r>
          </a:p>
        </p:txBody>
      </p:sp>
      <p:grpSp>
        <p:nvGrpSpPr>
          <p:cNvPr id="100386" name="Group 60"/>
          <p:cNvGrpSpPr>
            <a:grpSpLocks/>
          </p:cNvGrpSpPr>
          <p:nvPr/>
        </p:nvGrpSpPr>
        <p:grpSpPr bwMode="auto">
          <a:xfrm>
            <a:off x="519113" y="7938"/>
            <a:ext cx="939800" cy="1720850"/>
            <a:chOff x="327" y="5"/>
            <a:chExt cx="592" cy="1084"/>
          </a:xfrm>
        </p:grpSpPr>
        <p:sp>
          <p:nvSpPr>
            <p:cNvPr id="667709" name="Rectangle 61"/>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10600" b="0">
                  <a:solidFill>
                    <a:srgbClr val="FFFF00"/>
                  </a:solidFill>
                  <a:latin typeface="Arial" panose="020B0604020202020204" pitchFamily="34" charset="0"/>
                  <a:cs typeface="Arial" panose="020B0604020202020204" pitchFamily="34" charset="0"/>
                </a:rPr>
                <a:t>7</a:t>
              </a:r>
              <a:endParaRPr lang="en-US">
                <a:latin typeface="Arial" panose="020B0604020202020204" pitchFamily="34" charset="0"/>
                <a:cs typeface="Arial" panose="020B0604020202020204" pitchFamily="34" charset="0"/>
              </a:endParaRPr>
            </a:p>
          </p:txBody>
        </p:sp>
        <p:sp>
          <p:nvSpPr>
            <p:cNvPr id="667710" name="Line 62"/>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667712" name="Text Box 64"/>
          <p:cNvSpPr txBox="1">
            <a:spLocks noChangeArrowheads="1"/>
          </p:cNvSpPr>
          <p:nvPr/>
        </p:nvSpPr>
        <p:spPr bwMode="auto">
          <a:xfrm>
            <a:off x="101600" y="2044700"/>
            <a:ext cx="3230781" cy="3816429"/>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defRPr/>
            </a:pPr>
            <a:r>
              <a:rPr lang="ar-JO" altLang="ja-JP" sz="4400" i="1" dirty="0">
                <a:solidFill>
                  <a:srgbClr val="FFFF00"/>
                </a:solidFill>
                <a:latin typeface="Arial" panose="020B0604020202020204" pitchFamily="34" charset="0"/>
                <a:cs typeface="Arial" panose="020B0604020202020204" pitchFamily="34" charset="0"/>
              </a:rPr>
              <a:t>"كل رجل</a:t>
            </a:r>
          </a:p>
          <a:p>
            <a:pPr algn="ctr">
              <a:spcBef>
                <a:spcPct val="50000"/>
              </a:spcBef>
              <a:defRPr/>
            </a:pPr>
            <a:r>
              <a:rPr lang="ar-JO" altLang="ja-JP" sz="4400" i="1" dirty="0">
                <a:solidFill>
                  <a:srgbClr val="FFFF00"/>
                </a:solidFill>
                <a:latin typeface="Arial" panose="020B0604020202020204" pitchFamily="34" charset="0"/>
                <a:cs typeface="Arial" panose="020B0604020202020204" pitchFamily="34" charset="0"/>
              </a:rPr>
              <a:t> فعل ما هو</a:t>
            </a:r>
          </a:p>
          <a:p>
            <a:pPr algn="ctr">
              <a:spcBef>
                <a:spcPct val="50000"/>
              </a:spcBef>
              <a:defRPr/>
            </a:pPr>
            <a:r>
              <a:rPr lang="ar-JO" altLang="ja-JP" sz="4400" i="1" dirty="0">
                <a:solidFill>
                  <a:srgbClr val="FFFF00"/>
                </a:solidFill>
                <a:latin typeface="Arial" panose="020B0604020202020204" pitchFamily="34" charset="0"/>
                <a:cs typeface="Arial" panose="020B0604020202020204" pitchFamily="34" charset="0"/>
              </a:rPr>
              <a:t> صواب</a:t>
            </a:r>
          </a:p>
          <a:p>
            <a:pPr algn="ctr">
              <a:spcBef>
                <a:spcPct val="50000"/>
              </a:spcBef>
              <a:defRPr/>
            </a:pPr>
            <a:r>
              <a:rPr lang="ar-JO" altLang="ja-JP" sz="4400" i="1" dirty="0">
                <a:solidFill>
                  <a:srgbClr val="FFFF00"/>
                </a:solidFill>
                <a:latin typeface="Arial" panose="020B0604020202020204" pitchFamily="34" charset="0"/>
                <a:cs typeface="Arial" panose="020B0604020202020204" pitchFamily="34" charset="0"/>
              </a:rPr>
              <a:t> في عينيه".</a:t>
            </a:r>
            <a:endParaRPr lang="en-US" sz="4400" i="1" dirty="0">
              <a:solidFill>
                <a:srgbClr val="FFFF00"/>
              </a:solidFill>
              <a:latin typeface="Arial" panose="020B0604020202020204" pitchFamily="34" charset="0"/>
              <a:cs typeface="Arial" panose="020B0604020202020204" pitchFamily="34" charset="0"/>
            </a:endParaRPr>
          </a:p>
        </p:txBody>
      </p:sp>
      <p:sp>
        <p:nvSpPr>
          <p:cNvPr id="47" name="Freeform 43"/>
          <p:cNvSpPr>
            <a:spLocks/>
          </p:cNvSpPr>
          <p:nvPr/>
        </p:nvSpPr>
        <p:spPr bwMode="auto">
          <a:xfrm>
            <a:off x="8599488" y="3581400"/>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48" name="Rectangle 44"/>
          <p:cNvSpPr>
            <a:spLocks noChangeArrowheads="1"/>
          </p:cNvSpPr>
          <p:nvPr/>
        </p:nvSpPr>
        <p:spPr bwMode="auto">
          <a:xfrm>
            <a:off x="8180388" y="3911600"/>
            <a:ext cx="3048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49" name="Freeform 45"/>
          <p:cNvSpPr>
            <a:spLocks/>
          </p:cNvSpPr>
          <p:nvPr/>
        </p:nvSpPr>
        <p:spPr bwMode="auto">
          <a:xfrm>
            <a:off x="8594725" y="3541713"/>
            <a:ext cx="234950" cy="120650"/>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50" name="AutoShape 46"/>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1" name="Rectangle 47"/>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2" name="Rectangle 48"/>
          <p:cNvSpPr>
            <a:spLocks noChangeArrowheads="1"/>
          </p:cNvSpPr>
          <p:nvPr/>
        </p:nvSpPr>
        <p:spPr bwMode="auto">
          <a:xfrm>
            <a:off x="8129588" y="3862388"/>
            <a:ext cx="514350" cy="190500"/>
          </a:xfrm>
          <a:prstGeom prst="rect">
            <a:avLst/>
          </a:prstGeom>
          <a:solidFill>
            <a:srgbClr val="FFFF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53" name="AutoShape 49"/>
          <p:cNvSpPr>
            <a:spLocks noChangeArrowheads="1"/>
          </p:cNvSpPr>
          <p:nvPr/>
        </p:nvSpPr>
        <p:spPr bwMode="auto">
          <a:xfrm>
            <a:off x="8035925" y="3481388"/>
            <a:ext cx="711200" cy="290512"/>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54" name="Line 50"/>
          <p:cNvSpPr>
            <a:spLocks noChangeShapeType="1"/>
          </p:cNvSpPr>
          <p:nvPr/>
        </p:nvSpPr>
        <p:spPr bwMode="auto">
          <a:xfrm>
            <a:off x="8050213" y="38258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5" name="Line 51"/>
          <p:cNvSpPr>
            <a:spLocks noChangeShapeType="1"/>
          </p:cNvSpPr>
          <p:nvPr/>
        </p:nvSpPr>
        <p:spPr bwMode="auto">
          <a:xfrm>
            <a:off x="8050213" y="40163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56" name="Rectangle 52"/>
          <p:cNvSpPr>
            <a:spLocks noChangeArrowheads="1"/>
          </p:cNvSpPr>
          <p:nvPr/>
        </p:nvSpPr>
        <p:spPr bwMode="auto">
          <a:xfrm>
            <a:off x="8053388" y="3429000"/>
            <a:ext cx="431207"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يشوع </a:t>
            </a:r>
            <a:endParaRPr lang="en-US" sz="900" dirty="0">
              <a:solidFill>
                <a:srgbClr val="000000"/>
              </a:solidFill>
              <a:latin typeface="Arial" panose="020B0604020202020204" pitchFamily="34" charset="0"/>
              <a:cs typeface="Arial" panose="020B0604020202020204" pitchFamily="34" charset="0"/>
            </a:endParaRPr>
          </a:p>
        </p:txBody>
      </p:sp>
      <p:sp>
        <p:nvSpPr>
          <p:cNvPr id="57" name="Rectangle 53"/>
          <p:cNvSpPr>
            <a:spLocks noChangeArrowheads="1"/>
          </p:cNvSpPr>
          <p:nvPr/>
        </p:nvSpPr>
        <p:spPr bwMode="auto">
          <a:xfrm>
            <a:off x="8118475" y="3644900"/>
            <a:ext cx="637994"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اريحا / عاي</a:t>
            </a:r>
            <a:endParaRPr lang="en-US" sz="900" dirty="0">
              <a:solidFill>
                <a:srgbClr val="000000"/>
              </a:solidFill>
              <a:latin typeface="Arial" panose="020B0604020202020204" pitchFamily="34" charset="0"/>
              <a:cs typeface="Arial" panose="020B0604020202020204" pitchFamily="34" charset="0"/>
            </a:endParaRPr>
          </a:p>
        </p:txBody>
      </p:sp>
      <p:sp>
        <p:nvSpPr>
          <p:cNvPr id="58" name="Rectangle 54"/>
          <p:cNvSpPr>
            <a:spLocks noChangeArrowheads="1"/>
          </p:cNvSpPr>
          <p:nvPr/>
        </p:nvSpPr>
        <p:spPr bwMode="auto">
          <a:xfrm>
            <a:off x="8035925" y="3835400"/>
            <a:ext cx="71493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تقسيم الارض </a:t>
            </a:r>
            <a:endParaRPr lang="en-US" sz="900"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67712"/>
                                        </p:tgtEl>
                                        <p:attrNameLst>
                                          <p:attrName>style.visibility</p:attrName>
                                        </p:attrNameLst>
                                      </p:cBhvr>
                                      <p:to>
                                        <p:strVal val="visible"/>
                                      </p:to>
                                    </p:set>
                                    <p:animEffect transition="in" filter="wipe(up)">
                                      <p:cBhvr>
                                        <p:cTn id="7" dur="1000"/>
                                        <p:tgtEl>
                                          <p:spTgt spid="667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7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Line 2"/>
          <p:cNvSpPr>
            <a:spLocks noChangeShapeType="1"/>
          </p:cNvSpPr>
          <p:nvPr/>
        </p:nvSpPr>
        <p:spPr bwMode="auto">
          <a:xfrm>
            <a:off x="787400" y="838200"/>
            <a:ext cx="40640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02402" name="Rectangle 3"/>
          <p:cNvSpPr>
            <a:spLocks noChangeArrowheads="1"/>
          </p:cNvSpPr>
          <p:nvPr/>
        </p:nvSpPr>
        <p:spPr bwMode="auto">
          <a:xfrm>
            <a:off x="698500" y="850900"/>
            <a:ext cx="7823200" cy="5097463"/>
          </a:xfrm>
          <a:prstGeom prst="rect">
            <a:avLst/>
          </a:prstGeom>
          <a:solidFill>
            <a:schemeClr val="accent2"/>
          </a:solidFill>
          <a:ln w="76200">
            <a:solidFill>
              <a:schemeClr val="accent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24292" name="Rectangle 4"/>
          <p:cNvSpPr>
            <a:spLocks noChangeArrowheads="1"/>
          </p:cNvSpPr>
          <p:nvPr/>
        </p:nvSpPr>
        <p:spPr bwMode="auto">
          <a:xfrm>
            <a:off x="738188" y="900113"/>
            <a:ext cx="7921625" cy="4521751"/>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defRPr/>
            </a:pPr>
            <a:r>
              <a:rPr lang="ar-JO" sz="3600" dirty="0">
                <a:solidFill>
                  <a:srgbClr val="FAFD00"/>
                </a:solidFill>
                <a:latin typeface="Times" panose="02020603050405020304" pitchFamily="18" charset="0"/>
                <a:cs typeface="Times" panose="02020603050405020304" pitchFamily="18" charset="0"/>
              </a:rPr>
              <a:t>المواعيد التقريبية :</a:t>
            </a:r>
          </a:p>
          <a:p>
            <a:pPr>
              <a:defRPr/>
            </a:pPr>
            <a:endParaRPr lang="ar-JO" sz="3600" dirty="0">
              <a:solidFill>
                <a:srgbClr val="FAFD00"/>
              </a:solidFill>
              <a:latin typeface="Times" panose="02020603050405020304" pitchFamily="18" charset="0"/>
              <a:cs typeface="Times" panose="02020603050405020304" pitchFamily="18" charset="0"/>
            </a:endParaRPr>
          </a:p>
          <a:p>
            <a:pPr>
              <a:defRPr/>
            </a:pPr>
            <a:r>
              <a:rPr lang="ar-JO" sz="3600" dirty="0">
                <a:solidFill>
                  <a:srgbClr val="FAFD00"/>
                </a:solidFill>
                <a:latin typeface="Times" panose="02020603050405020304" pitchFamily="18" charset="0"/>
                <a:cs typeface="Times" panose="02020603050405020304" pitchFamily="18" charset="0"/>
              </a:rPr>
              <a:t>أبراهيم – يوسف                              2000 ق.م</a:t>
            </a:r>
            <a:endParaRPr lang="en-US" sz="3600" dirty="0">
              <a:solidFill>
                <a:schemeClr val="hlink"/>
              </a:solidFill>
              <a:latin typeface="Times" panose="02020603050405020304" pitchFamily="18" charset="0"/>
              <a:cs typeface="Times" panose="02020603050405020304" pitchFamily="18" charset="0"/>
            </a:endParaRPr>
          </a:p>
          <a:p>
            <a:pPr>
              <a:defRPr/>
            </a:pPr>
            <a:endParaRPr lang="en-US" sz="3600" dirty="0">
              <a:solidFill>
                <a:srgbClr val="FAFD00"/>
              </a:solidFill>
              <a:latin typeface="Times" panose="02020603050405020304" pitchFamily="18" charset="0"/>
              <a:cs typeface="Times" panose="02020603050405020304" pitchFamily="18" charset="0"/>
            </a:endParaRPr>
          </a:p>
          <a:p>
            <a:pPr algn="r" rtl="1">
              <a:defRPr/>
            </a:pPr>
            <a:r>
              <a:rPr lang="ar-JO" sz="3600" dirty="0">
                <a:solidFill>
                  <a:schemeClr val="hlink"/>
                </a:solidFill>
                <a:latin typeface="Times" panose="02020603050405020304" pitchFamily="18" charset="0"/>
                <a:cs typeface="Times" panose="02020603050405020304" pitchFamily="18" charset="0"/>
              </a:rPr>
              <a:t>موسى – يشوع                                 1500 ق.م</a:t>
            </a:r>
            <a:endParaRPr lang="en-US" sz="3600" dirty="0">
              <a:solidFill>
                <a:srgbClr val="FAFD00"/>
              </a:solidFill>
              <a:latin typeface="Times" panose="02020603050405020304" pitchFamily="18" charset="0"/>
              <a:cs typeface="Times" panose="02020603050405020304" pitchFamily="18" charset="0"/>
            </a:endParaRPr>
          </a:p>
          <a:p>
            <a:pPr>
              <a:defRPr/>
            </a:pPr>
            <a:endParaRPr lang="en-US" sz="3600" dirty="0">
              <a:solidFill>
                <a:srgbClr val="FAFD00"/>
              </a:solidFill>
              <a:latin typeface="Times" panose="02020603050405020304" pitchFamily="18" charset="0"/>
              <a:cs typeface="Times" panose="02020603050405020304" pitchFamily="18" charset="0"/>
            </a:endParaRPr>
          </a:p>
          <a:p>
            <a:pPr>
              <a:defRPr/>
            </a:pPr>
            <a:endParaRPr lang="en-US" sz="3600" dirty="0">
              <a:solidFill>
                <a:srgbClr val="FAFD00"/>
              </a:solidFill>
              <a:latin typeface="Times" panose="02020603050405020304" pitchFamily="18" charset="0"/>
              <a:cs typeface="Times" panose="02020603050405020304" pitchFamily="18" charset="0"/>
            </a:endParaRPr>
          </a:p>
          <a:p>
            <a:pPr algn="ctr">
              <a:defRPr/>
            </a:pPr>
            <a:endParaRPr lang="en-US" sz="3600" dirty="0">
              <a:solidFill>
                <a:srgbClr val="FAFD00"/>
              </a:solidFill>
              <a:latin typeface="Times" panose="02020603050405020304" pitchFamily="18" charset="0"/>
              <a:cs typeface="Times" panose="02020603050405020304" pitchFamily="18" charset="0"/>
            </a:endParaRPr>
          </a:p>
        </p:txBody>
      </p:sp>
      <p:sp>
        <p:nvSpPr>
          <p:cNvPr id="102404" name="Rectangle 5"/>
          <p:cNvSpPr>
            <a:spLocks noChangeArrowheads="1"/>
          </p:cNvSpPr>
          <p:nvPr/>
        </p:nvSpPr>
        <p:spPr bwMode="auto">
          <a:xfrm>
            <a:off x="1490663" y="1074738"/>
            <a:ext cx="71120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02417" name="Text Box 32"/>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sp>
        <p:nvSpPr>
          <p:cNvPr id="524325" name="Rectangle 37"/>
          <p:cNvSpPr>
            <a:spLocks noChangeArrowheads="1"/>
          </p:cNvSpPr>
          <p:nvPr/>
        </p:nvSpPr>
        <p:spPr bwMode="auto">
          <a:xfrm>
            <a:off x="8098485" y="6530102"/>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49</a:t>
            </a:r>
          </a:p>
        </p:txBody>
      </p:sp>
      <p:sp>
        <p:nvSpPr>
          <p:cNvPr id="20" name="Freeform 40">
            <a:extLst>
              <a:ext uri="{FF2B5EF4-FFF2-40B4-BE49-F238E27FC236}">
                <a16:creationId xmlns:a16="http://schemas.microsoft.com/office/drawing/2014/main" id="{54724079-D912-7F4E-9526-921C1DD43E6F}"/>
              </a:ext>
            </a:extLst>
          </p:cNvPr>
          <p:cNvSpPr>
            <a:spLocks/>
          </p:cNvSpPr>
          <p:nvPr/>
        </p:nvSpPr>
        <p:spPr bwMode="auto">
          <a:xfrm>
            <a:off x="8599488" y="3581400"/>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1" name="Rectangle 41">
            <a:extLst>
              <a:ext uri="{FF2B5EF4-FFF2-40B4-BE49-F238E27FC236}">
                <a16:creationId xmlns:a16="http://schemas.microsoft.com/office/drawing/2014/main" id="{103CF115-7AA3-4642-9FD2-67D5144624FC}"/>
              </a:ext>
            </a:extLst>
          </p:cNvPr>
          <p:cNvSpPr>
            <a:spLocks noChangeArrowheads="1"/>
          </p:cNvSpPr>
          <p:nvPr/>
        </p:nvSpPr>
        <p:spPr bwMode="auto">
          <a:xfrm>
            <a:off x="8180388" y="3911600"/>
            <a:ext cx="3048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2" name="Freeform 42">
            <a:extLst>
              <a:ext uri="{FF2B5EF4-FFF2-40B4-BE49-F238E27FC236}">
                <a16:creationId xmlns:a16="http://schemas.microsoft.com/office/drawing/2014/main" id="{4AB08863-866F-DA46-9D3D-611C265738B9}"/>
              </a:ext>
            </a:extLst>
          </p:cNvPr>
          <p:cNvSpPr>
            <a:spLocks/>
          </p:cNvSpPr>
          <p:nvPr/>
        </p:nvSpPr>
        <p:spPr bwMode="auto">
          <a:xfrm>
            <a:off x="8594725" y="3541713"/>
            <a:ext cx="234950" cy="120650"/>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23" name="AutoShape 43">
            <a:extLst>
              <a:ext uri="{FF2B5EF4-FFF2-40B4-BE49-F238E27FC236}">
                <a16:creationId xmlns:a16="http://schemas.microsoft.com/office/drawing/2014/main" id="{225D998E-5212-4E47-B797-416D90600BC5}"/>
              </a:ext>
            </a:extLst>
          </p:cNvPr>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4" name="Rectangle 44">
            <a:extLst>
              <a:ext uri="{FF2B5EF4-FFF2-40B4-BE49-F238E27FC236}">
                <a16:creationId xmlns:a16="http://schemas.microsoft.com/office/drawing/2014/main" id="{7C3A19C7-D7E3-5D49-8ADC-9BC79A9AA383}"/>
              </a:ext>
            </a:extLst>
          </p:cNvPr>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5" name="Rectangle 45">
            <a:extLst>
              <a:ext uri="{FF2B5EF4-FFF2-40B4-BE49-F238E27FC236}">
                <a16:creationId xmlns:a16="http://schemas.microsoft.com/office/drawing/2014/main" id="{D4D1C0D9-BD8F-B544-A775-9C3CFBE27FBB}"/>
              </a:ext>
            </a:extLst>
          </p:cNvPr>
          <p:cNvSpPr>
            <a:spLocks noChangeArrowheads="1"/>
          </p:cNvSpPr>
          <p:nvPr/>
        </p:nvSpPr>
        <p:spPr bwMode="auto">
          <a:xfrm>
            <a:off x="8129588" y="3862388"/>
            <a:ext cx="514350" cy="190500"/>
          </a:xfrm>
          <a:prstGeom prst="rect">
            <a:avLst/>
          </a:prstGeom>
          <a:solidFill>
            <a:srgbClr val="FFFF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6" name="AutoShape 46">
            <a:extLst>
              <a:ext uri="{FF2B5EF4-FFF2-40B4-BE49-F238E27FC236}">
                <a16:creationId xmlns:a16="http://schemas.microsoft.com/office/drawing/2014/main" id="{6F29B0E1-77AF-8644-91C4-9F3ADF73AA1C}"/>
              </a:ext>
            </a:extLst>
          </p:cNvPr>
          <p:cNvSpPr>
            <a:spLocks noChangeArrowheads="1"/>
          </p:cNvSpPr>
          <p:nvPr/>
        </p:nvSpPr>
        <p:spPr bwMode="auto">
          <a:xfrm>
            <a:off x="8035925" y="3481388"/>
            <a:ext cx="711200" cy="290512"/>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7" name="Line 47">
            <a:extLst>
              <a:ext uri="{FF2B5EF4-FFF2-40B4-BE49-F238E27FC236}">
                <a16:creationId xmlns:a16="http://schemas.microsoft.com/office/drawing/2014/main" id="{AD2B5C11-C8ED-5144-9563-7AB659DFA98D}"/>
              </a:ext>
            </a:extLst>
          </p:cNvPr>
          <p:cNvSpPr>
            <a:spLocks noChangeShapeType="1"/>
          </p:cNvSpPr>
          <p:nvPr/>
        </p:nvSpPr>
        <p:spPr bwMode="auto">
          <a:xfrm>
            <a:off x="8050213" y="38258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8" name="Line 48">
            <a:extLst>
              <a:ext uri="{FF2B5EF4-FFF2-40B4-BE49-F238E27FC236}">
                <a16:creationId xmlns:a16="http://schemas.microsoft.com/office/drawing/2014/main" id="{56C5E51E-C53F-FA42-8845-552CB047B1D6}"/>
              </a:ext>
            </a:extLst>
          </p:cNvPr>
          <p:cNvSpPr>
            <a:spLocks noChangeShapeType="1"/>
          </p:cNvSpPr>
          <p:nvPr/>
        </p:nvSpPr>
        <p:spPr bwMode="auto">
          <a:xfrm>
            <a:off x="8050213" y="40163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9" name="Rectangle 49">
            <a:extLst>
              <a:ext uri="{FF2B5EF4-FFF2-40B4-BE49-F238E27FC236}">
                <a16:creationId xmlns:a16="http://schemas.microsoft.com/office/drawing/2014/main" id="{41398437-955B-1845-AB60-11348C54BABB}"/>
              </a:ext>
            </a:extLst>
          </p:cNvPr>
          <p:cNvSpPr>
            <a:spLocks noChangeArrowheads="1"/>
          </p:cNvSpPr>
          <p:nvPr/>
        </p:nvSpPr>
        <p:spPr bwMode="auto">
          <a:xfrm>
            <a:off x="8053388" y="3429000"/>
            <a:ext cx="66364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JOSHUA</a:t>
            </a:r>
          </a:p>
        </p:txBody>
      </p:sp>
      <p:sp>
        <p:nvSpPr>
          <p:cNvPr id="30" name="Rectangle 50">
            <a:extLst>
              <a:ext uri="{FF2B5EF4-FFF2-40B4-BE49-F238E27FC236}">
                <a16:creationId xmlns:a16="http://schemas.microsoft.com/office/drawing/2014/main" id="{02FEAE1B-4E9A-2541-B683-B7B881B118B1}"/>
              </a:ext>
            </a:extLst>
          </p:cNvPr>
          <p:cNvSpPr>
            <a:spLocks noChangeArrowheads="1"/>
          </p:cNvSpPr>
          <p:nvPr/>
        </p:nvSpPr>
        <p:spPr bwMode="auto">
          <a:xfrm>
            <a:off x="8118475" y="3644900"/>
            <a:ext cx="740586"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Jericho/Ai</a:t>
            </a:r>
          </a:p>
        </p:txBody>
      </p:sp>
      <p:sp>
        <p:nvSpPr>
          <p:cNvPr id="31" name="Rectangle 51">
            <a:extLst>
              <a:ext uri="{FF2B5EF4-FFF2-40B4-BE49-F238E27FC236}">
                <a16:creationId xmlns:a16="http://schemas.microsoft.com/office/drawing/2014/main" id="{83DE2AD6-C032-DF4F-A732-EB970C61FB53}"/>
              </a:ext>
            </a:extLst>
          </p:cNvPr>
          <p:cNvSpPr>
            <a:spLocks noChangeArrowheads="1"/>
          </p:cNvSpPr>
          <p:nvPr/>
        </p:nvSpPr>
        <p:spPr bwMode="auto">
          <a:xfrm>
            <a:off x="8035925" y="3835400"/>
            <a:ext cx="907299"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Land Divided</a:t>
            </a:r>
          </a:p>
        </p:txBody>
      </p:sp>
      <p:sp>
        <p:nvSpPr>
          <p:cNvPr id="32" name="Freeform 43">
            <a:extLst>
              <a:ext uri="{FF2B5EF4-FFF2-40B4-BE49-F238E27FC236}">
                <a16:creationId xmlns:a16="http://schemas.microsoft.com/office/drawing/2014/main" id="{69BDBAFB-A844-6746-B858-B57F3183B0A9}"/>
              </a:ext>
            </a:extLst>
          </p:cNvPr>
          <p:cNvSpPr>
            <a:spLocks/>
          </p:cNvSpPr>
          <p:nvPr/>
        </p:nvSpPr>
        <p:spPr bwMode="auto">
          <a:xfrm>
            <a:off x="8599488" y="3581400"/>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3" name="Rectangle 44">
            <a:extLst>
              <a:ext uri="{FF2B5EF4-FFF2-40B4-BE49-F238E27FC236}">
                <a16:creationId xmlns:a16="http://schemas.microsoft.com/office/drawing/2014/main" id="{4005858E-0A43-7F4F-B540-D0A8847A3D27}"/>
              </a:ext>
            </a:extLst>
          </p:cNvPr>
          <p:cNvSpPr>
            <a:spLocks noChangeArrowheads="1"/>
          </p:cNvSpPr>
          <p:nvPr/>
        </p:nvSpPr>
        <p:spPr bwMode="auto">
          <a:xfrm>
            <a:off x="8180388" y="3911600"/>
            <a:ext cx="3048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4" name="Freeform 45">
            <a:extLst>
              <a:ext uri="{FF2B5EF4-FFF2-40B4-BE49-F238E27FC236}">
                <a16:creationId xmlns:a16="http://schemas.microsoft.com/office/drawing/2014/main" id="{243084BE-3D2A-3A4D-AE49-E8E51DCCEB31}"/>
              </a:ext>
            </a:extLst>
          </p:cNvPr>
          <p:cNvSpPr>
            <a:spLocks/>
          </p:cNvSpPr>
          <p:nvPr/>
        </p:nvSpPr>
        <p:spPr bwMode="auto">
          <a:xfrm>
            <a:off x="8594725" y="3541713"/>
            <a:ext cx="234950" cy="120650"/>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5" name="AutoShape 46">
            <a:extLst>
              <a:ext uri="{FF2B5EF4-FFF2-40B4-BE49-F238E27FC236}">
                <a16:creationId xmlns:a16="http://schemas.microsoft.com/office/drawing/2014/main" id="{370A3D77-08E3-6846-B03A-5DA74F1FAAF7}"/>
              </a:ext>
            </a:extLst>
          </p:cNvPr>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6" name="Rectangle 47">
            <a:extLst>
              <a:ext uri="{FF2B5EF4-FFF2-40B4-BE49-F238E27FC236}">
                <a16:creationId xmlns:a16="http://schemas.microsoft.com/office/drawing/2014/main" id="{A176DE0F-2C48-1848-AC86-49EDC458AF41}"/>
              </a:ext>
            </a:extLst>
          </p:cNvPr>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7" name="Rectangle 48">
            <a:extLst>
              <a:ext uri="{FF2B5EF4-FFF2-40B4-BE49-F238E27FC236}">
                <a16:creationId xmlns:a16="http://schemas.microsoft.com/office/drawing/2014/main" id="{AB168173-07CA-554D-A992-6FBD8CF6753E}"/>
              </a:ext>
            </a:extLst>
          </p:cNvPr>
          <p:cNvSpPr>
            <a:spLocks noChangeArrowheads="1"/>
          </p:cNvSpPr>
          <p:nvPr/>
        </p:nvSpPr>
        <p:spPr bwMode="auto">
          <a:xfrm>
            <a:off x="8129588" y="3862388"/>
            <a:ext cx="514350" cy="190500"/>
          </a:xfrm>
          <a:prstGeom prst="rect">
            <a:avLst/>
          </a:prstGeom>
          <a:solidFill>
            <a:srgbClr val="FFFF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8" name="AutoShape 49">
            <a:extLst>
              <a:ext uri="{FF2B5EF4-FFF2-40B4-BE49-F238E27FC236}">
                <a16:creationId xmlns:a16="http://schemas.microsoft.com/office/drawing/2014/main" id="{4F7C5144-93CE-CF47-BA8C-B1B244C0E97C}"/>
              </a:ext>
            </a:extLst>
          </p:cNvPr>
          <p:cNvSpPr>
            <a:spLocks noChangeArrowheads="1"/>
          </p:cNvSpPr>
          <p:nvPr/>
        </p:nvSpPr>
        <p:spPr bwMode="auto">
          <a:xfrm>
            <a:off x="8035925" y="3481388"/>
            <a:ext cx="711200" cy="290512"/>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9" name="Line 50">
            <a:extLst>
              <a:ext uri="{FF2B5EF4-FFF2-40B4-BE49-F238E27FC236}">
                <a16:creationId xmlns:a16="http://schemas.microsoft.com/office/drawing/2014/main" id="{F86BD96F-A1E2-4D48-80A6-413581634742}"/>
              </a:ext>
            </a:extLst>
          </p:cNvPr>
          <p:cNvSpPr>
            <a:spLocks noChangeShapeType="1"/>
          </p:cNvSpPr>
          <p:nvPr/>
        </p:nvSpPr>
        <p:spPr bwMode="auto">
          <a:xfrm>
            <a:off x="8050213" y="38258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0" name="Line 51">
            <a:extLst>
              <a:ext uri="{FF2B5EF4-FFF2-40B4-BE49-F238E27FC236}">
                <a16:creationId xmlns:a16="http://schemas.microsoft.com/office/drawing/2014/main" id="{4AEC10EE-D3E1-704D-8D4F-A9294C4A5418}"/>
              </a:ext>
            </a:extLst>
          </p:cNvPr>
          <p:cNvSpPr>
            <a:spLocks noChangeShapeType="1"/>
          </p:cNvSpPr>
          <p:nvPr/>
        </p:nvSpPr>
        <p:spPr bwMode="auto">
          <a:xfrm>
            <a:off x="8050213" y="40163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41" name="Rectangle 52">
            <a:extLst>
              <a:ext uri="{FF2B5EF4-FFF2-40B4-BE49-F238E27FC236}">
                <a16:creationId xmlns:a16="http://schemas.microsoft.com/office/drawing/2014/main" id="{672E765F-A527-8145-9135-7901519007C0}"/>
              </a:ext>
            </a:extLst>
          </p:cNvPr>
          <p:cNvSpPr>
            <a:spLocks noChangeArrowheads="1"/>
          </p:cNvSpPr>
          <p:nvPr/>
        </p:nvSpPr>
        <p:spPr bwMode="auto">
          <a:xfrm>
            <a:off x="8053388" y="3429000"/>
            <a:ext cx="431207"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يشوع </a:t>
            </a:r>
            <a:endParaRPr lang="en-US" sz="900" dirty="0">
              <a:solidFill>
                <a:srgbClr val="000000"/>
              </a:solidFill>
              <a:latin typeface="Arial" panose="020B0604020202020204" pitchFamily="34" charset="0"/>
              <a:cs typeface="Arial" panose="020B0604020202020204" pitchFamily="34" charset="0"/>
            </a:endParaRPr>
          </a:p>
        </p:txBody>
      </p:sp>
      <p:sp>
        <p:nvSpPr>
          <p:cNvPr id="42" name="Rectangle 53">
            <a:extLst>
              <a:ext uri="{FF2B5EF4-FFF2-40B4-BE49-F238E27FC236}">
                <a16:creationId xmlns:a16="http://schemas.microsoft.com/office/drawing/2014/main" id="{F02BF081-FE37-994A-B37D-7D7B99ADCDF9}"/>
              </a:ext>
            </a:extLst>
          </p:cNvPr>
          <p:cNvSpPr>
            <a:spLocks noChangeArrowheads="1"/>
          </p:cNvSpPr>
          <p:nvPr/>
        </p:nvSpPr>
        <p:spPr bwMode="auto">
          <a:xfrm>
            <a:off x="8118475" y="3644900"/>
            <a:ext cx="637994"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اريحا / عاي</a:t>
            </a:r>
            <a:endParaRPr lang="en-US" sz="900" dirty="0">
              <a:solidFill>
                <a:srgbClr val="000000"/>
              </a:solidFill>
              <a:latin typeface="Arial" panose="020B0604020202020204" pitchFamily="34" charset="0"/>
              <a:cs typeface="Arial" panose="020B0604020202020204" pitchFamily="34" charset="0"/>
            </a:endParaRPr>
          </a:p>
        </p:txBody>
      </p:sp>
      <p:sp>
        <p:nvSpPr>
          <p:cNvPr id="43" name="Rectangle 54">
            <a:extLst>
              <a:ext uri="{FF2B5EF4-FFF2-40B4-BE49-F238E27FC236}">
                <a16:creationId xmlns:a16="http://schemas.microsoft.com/office/drawing/2014/main" id="{E9811464-7C10-8C45-994A-68993A583758}"/>
              </a:ext>
            </a:extLst>
          </p:cNvPr>
          <p:cNvSpPr>
            <a:spLocks noChangeArrowheads="1"/>
          </p:cNvSpPr>
          <p:nvPr/>
        </p:nvSpPr>
        <p:spPr bwMode="auto">
          <a:xfrm>
            <a:off x="8035925" y="3835400"/>
            <a:ext cx="71493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تقسيم الارض </a:t>
            </a:r>
            <a:endParaRPr lang="en-US" sz="900"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2"/>
          <p:cNvGrpSpPr>
            <a:grpSpLocks/>
          </p:cNvGrpSpPr>
          <p:nvPr/>
        </p:nvGrpSpPr>
        <p:grpSpPr bwMode="auto">
          <a:xfrm>
            <a:off x="4130690" y="546100"/>
            <a:ext cx="1125541" cy="5051425"/>
            <a:chOff x="2602" y="344"/>
            <a:chExt cx="709" cy="3182"/>
          </a:xfrm>
        </p:grpSpPr>
        <p:sp>
          <p:nvSpPr>
            <p:cNvPr id="65790" name="Freeform 3"/>
            <p:cNvSpPr>
              <a:spLocks/>
            </p:cNvSpPr>
            <p:nvPr/>
          </p:nvSpPr>
          <p:spPr bwMode="auto">
            <a:xfrm>
              <a:off x="3113" y="1358"/>
              <a:ext cx="129" cy="49"/>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91" name="AutoShape 4"/>
            <p:cNvSpPr>
              <a:spLocks noChangeArrowheads="1"/>
            </p:cNvSpPr>
            <p:nvPr/>
          </p:nvSpPr>
          <p:spPr bwMode="auto">
            <a:xfrm>
              <a:off x="2665" y="1290"/>
              <a:ext cx="460" cy="569"/>
            </a:xfrm>
            <a:prstGeom prst="roundRect">
              <a:avLst>
                <a:gd name="adj" fmla="val 16667"/>
              </a:avLst>
            </a:prstGeom>
            <a:solidFill>
              <a:srgbClr val="E7EC26"/>
            </a:solidFill>
            <a:ln w="38100">
              <a:solidFill>
                <a:schemeClr val="bg2"/>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92" name="Rectangle 5"/>
            <p:cNvSpPr>
              <a:spLocks noChangeArrowheads="1"/>
            </p:cNvSpPr>
            <p:nvPr/>
          </p:nvSpPr>
          <p:spPr bwMode="auto">
            <a:xfrm>
              <a:off x="2664" y="1389"/>
              <a:ext cx="600" cy="661"/>
            </a:xfrm>
            <a:prstGeom prst="rect">
              <a:avLst/>
            </a:prstGeom>
            <a:solidFill>
              <a:srgbClr val="FFFF00"/>
            </a:solidFill>
            <a:ln w="38100">
              <a:solidFill>
                <a:srgbClr val="000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93" name="Freeform 6"/>
            <p:cNvSpPr>
              <a:spLocks/>
            </p:cNvSpPr>
            <p:nvPr/>
          </p:nvSpPr>
          <p:spPr bwMode="auto">
            <a:xfrm>
              <a:off x="3039" y="2248"/>
              <a:ext cx="129" cy="49"/>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94" name="Rectangle 7"/>
            <p:cNvSpPr>
              <a:spLocks noChangeArrowheads="1"/>
            </p:cNvSpPr>
            <p:nvPr/>
          </p:nvSpPr>
          <p:spPr bwMode="auto">
            <a:xfrm>
              <a:off x="2775" y="2456"/>
              <a:ext cx="192" cy="72"/>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95" name="Freeform 8"/>
            <p:cNvSpPr>
              <a:spLocks/>
            </p:cNvSpPr>
            <p:nvPr/>
          </p:nvSpPr>
          <p:spPr bwMode="auto">
            <a:xfrm>
              <a:off x="3036" y="2223"/>
              <a:ext cx="148" cy="76"/>
            </a:xfrm>
            <a:custGeom>
              <a:avLst/>
              <a:gdLst>
                <a:gd name="T0" fmla="*/ 584 w 129"/>
                <a:gd name="T1" fmla="*/ 5964 h 49"/>
                <a:gd name="T2" fmla="*/ 0 w 129"/>
                <a:gd name="T3" fmla="*/ 5964 h 49"/>
                <a:gd name="T4" fmla="*/ 0 w 129"/>
                <a:gd name="T5" fmla="*/ 0 h 49"/>
                <a:gd name="T6" fmla="*/ 584 w 129"/>
                <a:gd name="T7" fmla="*/ 5964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96" name="AutoShape 9"/>
            <p:cNvSpPr>
              <a:spLocks noChangeArrowheads="1"/>
            </p:cNvSpPr>
            <p:nvPr/>
          </p:nvSpPr>
          <p:spPr bwMode="auto">
            <a:xfrm>
              <a:off x="2672" y="2169"/>
              <a:ext cx="460" cy="183"/>
            </a:xfrm>
            <a:prstGeom prst="roundRect">
              <a:avLst>
                <a:gd name="adj" fmla="val 16667"/>
              </a:avLst>
            </a:prstGeom>
            <a:solidFill>
              <a:srgbClr val="E7EC26"/>
            </a:solidFill>
            <a:ln w="38100">
              <a:solidFill>
                <a:schemeClr val="bg2"/>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97" name="Rectangle 10"/>
            <p:cNvSpPr>
              <a:spLocks noChangeArrowheads="1"/>
            </p:cNvSpPr>
            <p:nvPr/>
          </p:nvSpPr>
          <p:spPr bwMode="auto">
            <a:xfrm>
              <a:off x="2673" y="2262"/>
              <a:ext cx="600" cy="314"/>
            </a:xfrm>
            <a:prstGeom prst="rect">
              <a:avLst/>
            </a:prstGeom>
            <a:solidFill>
              <a:srgbClr val="FFFF00"/>
            </a:solidFill>
            <a:ln w="38100">
              <a:solidFill>
                <a:srgbClr val="000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98" name="Rectangle 11"/>
            <p:cNvSpPr>
              <a:spLocks noChangeArrowheads="1"/>
            </p:cNvSpPr>
            <p:nvPr/>
          </p:nvSpPr>
          <p:spPr bwMode="auto">
            <a:xfrm>
              <a:off x="2743" y="2425"/>
              <a:ext cx="324" cy="120"/>
            </a:xfrm>
            <a:prstGeom prst="rect">
              <a:avLst/>
            </a:prstGeom>
            <a:solidFill>
              <a:srgbClr val="FFFF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99" name="AutoShape 12"/>
            <p:cNvSpPr>
              <a:spLocks noChangeArrowheads="1"/>
            </p:cNvSpPr>
            <p:nvPr/>
          </p:nvSpPr>
          <p:spPr bwMode="auto">
            <a:xfrm>
              <a:off x="2639" y="355"/>
              <a:ext cx="460" cy="687"/>
            </a:xfrm>
            <a:prstGeom prst="roundRect">
              <a:avLst>
                <a:gd name="adj" fmla="val 16667"/>
              </a:avLst>
            </a:prstGeom>
            <a:solidFill>
              <a:srgbClr val="E7EC26"/>
            </a:solidFill>
            <a:ln w="38100">
              <a:solidFill>
                <a:schemeClr val="bg2"/>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800" name="Rectangle 13"/>
            <p:cNvSpPr>
              <a:spLocks noChangeArrowheads="1"/>
            </p:cNvSpPr>
            <p:nvPr/>
          </p:nvSpPr>
          <p:spPr bwMode="auto">
            <a:xfrm>
              <a:off x="2638" y="471"/>
              <a:ext cx="600" cy="713"/>
            </a:xfrm>
            <a:prstGeom prst="rect">
              <a:avLst/>
            </a:prstGeom>
            <a:solidFill>
              <a:srgbClr val="FFFF00"/>
            </a:solidFill>
            <a:ln w="38100">
              <a:solidFill>
                <a:srgbClr val="000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801" name="AutoShape 14"/>
            <p:cNvSpPr>
              <a:spLocks noChangeArrowheads="1"/>
            </p:cNvSpPr>
            <p:nvPr/>
          </p:nvSpPr>
          <p:spPr bwMode="auto">
            <a:xfrm>
              <a:off x="2649" y="369"/>
              <a:ext cx="438" cy="686"/>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802" name="AutoShape 15"/>
            <p:cNvSpPr>
              <a:spLocks noChangeArrowheads="1"/>
            </p:cNvSpPr>
            <p:nvPr/>
          </p:nvSpPr>
          <p:spPr bwMode="auto">
            <a:xfrm>
              <a:off x="2675" y="1306"/>
              <a:ext cx="438" cy="569"/>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803" name="AutoShape 16"/>
            <p:cNvSpPr>
              <a:spLocks noChangeArrowheads="1"/>
            </p:cNvSpPr>
            <p:nvPr/>
          </p:nvSpPr>
          <p:spPr bwMode="auto">
            <a:xfrm>
              <a:off x="2686" y="2189"/>
              <a:ext cx="434" cy="183"/>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804" name="Rectangle 17"/>
            <p:cNvSpPr>
              <a:spLocks noChangeArrowheads="1"/>
            </p:cNvSpPr>
            <p:nvPr/>
          </p:nvSpPr>
          <p:spPr bwMode="auto">
            <a:xfrm>
              <a:off x="2815" y="3288"/>
              <a:ext cx="160" cy="73"/>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805" name="Rectangle 18"/>
            <p:cNvSpPr>
              <a:spLocks noChangeArrowheads="1"/>
            </p:cNvSpPr>
            <p:nvPr/>
          </p:nvSpPr>
          <p:spPr bwMode="auto">
            <a:xfrm>
              <a:off x="2780" y="3258"/>
              <a:ext cx="188"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40</a:t>
              </a:r>
            </a:p>
          </p:txBody>
        </p:sp>
        <p:sp>
          <p:nvSpPr>
            <p:cNvPr id="65806" name="AutoShape 19"/>
            <p:cNvSpPr>
              <a:spLocks noChangeArrowheads="1"/>
            </p:cNvSpPr>
            <p:nvPr/>
          </p:nvSpPr>
          <p:spPr bwMode="auto">
            <a:xfrm>
              <a:off x="2672" y="2692"/>
              <a:ext cx="460" cy="212"/>
            </a:xfrm>
            <a:prstGeom prst="roundRect">
              <a:avLst>
                <a:gd name="adj" fmla="val 16667"/>
              </a:avLst>
            </a:prstGeom>
            <a:solidFill>
              <a:srgbClr val="E7EC26"/>
            </a:solidFill>
            <a:ln w="38100">
              <a:solidFill>
                <a:schemeClr val="bg2"/>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807" name="Rectangle 20"/>
            <p:cNvSpPr>
              <a:spLocks noChangeArrowheads="1"/>
            </p:cNvSpPr>
            <p:nvPr/>
          </p:nvSpPr>
          <p:spPr bwMode="auto">
            <a:xfrm>
              <a:off x="2671" y="2792"/>
              <a:ext cx="600" cy="720"/>
            </a:xfrm>
            <a:prstGeom prst="rect">
              <a:avLst/>
            </a:prstGeom>
            <a:solidFill>
              <a:srgbClr val="FFFF00"/>
            </a:solidFill>
            <a:ln w="38100">
              <a:solidFill>
                <a:srgbClr val="000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808" name="AutoShape 21"/>
            <p:cNvSpPr>
              <a:spLocks noChangeArrowheads="1"/>
            </p:cNvSpPr>
            <p:nvPr/>
          </p:nvSpPr>
          <p:spPr bwMode="auto">
            <a:xfrm>
              <a:off x="2684" y="2710"/>
              <a:ext cx="440" cy="212"/>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809" name="Line 22"/>
            <p:cNvSpPr>
              <a:spLocks noChangeShapeType="1"/>
            </p:cNvSpPr>
            <p:nvPr/>
          </p:nvSpPr>
          <p:spPr bwMode="auto">
            <a:xfrm>
              <a:off x="2667" y="644"/>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810" name="Line 23"/>
            <p:cNvSpPr>
              <a:spLocks noChangeShapeType="1"/>
            </p:cNvSpPr>
            <p:nvPr/>
          </p:nvSpPr>
          <p:spPr bwMode="auto">
            <a:xfrm>
              <a:off x="2667" y="748"/>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811" name="Line 24"/>
            <p:cNvSpPr>
              <a:spLocks noChangeShapeType="1"/>
            </p:cNvSpPr>
            <p:nvPr/>
          </p:nvSpPr>
          <p:spPr bwMode="auto">
            <a:xfrm>
              <a:off x="2667" y="844"/>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812" name="Line 25"/>
            <p:cNvSpPr>
              <a:spLocks noChangeShapeType="1"/>
            </p:cNvSpPr>
            <p:nvPr/>
          </p:nvSpPr>
          <p:spPr bwMode="auto">
            <a:xfrm>
              <a:off x="2670" y="948"/>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813" name="Line 26"/>
            <p:cNvSpPr>
              <a:spLocks noChangeShapeType="1"/>
            </p:cNvSpPr>
            <p:nvPr/>
          </p:nvSpPr>
          <p:spPr bwMode="auto">
            <a:xfrm>
              <a:off x="2667" y="1052"/>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814" name="Line 27"/>
            <p:cNvSpPr>
              <a:spLocks noChangeShapeType="1"/>
            </p:cNvSpPr>
            <p:nvPr/>
          </p:nvSpPr>
          <p:spPr bwMode="auto">
            <a:xfrm>
              <a:off x="2667" y="1148"/>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815" name="Rectangle 28"/>
            <p:cNvSpPr>
              <a:spLocks noChangeArrowheads="1"/>
            </p:cNvSpPr>
            <p:nvPr/>
          </p:nvSpPr>
          <p:spPr bwMode="auto">
            <a:xfrm>
              <a:off x="2741" y="538"/>
              <a:ext cx="45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الخطيئة الاولى</a:t>
              </a: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816" name="Rectangle 29"/>
            <p:cNvSpPr>
              <a:spLocks noChangeArrowheads="1"/>
            </p:cNvSpPr>
            <p:nvPr/>
          </p:nvSpPr>
          <p:spPr bwMode="auto">
            <a:xfrm>
              <a:off x="2690" y="634"/>
              <a:ext cx="41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الإنجيل الأول</a:t>
              </a: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817" name="Rectangle 30"/>
            <p:cNvSpPr>
              <a:spLocks noChangeArrowheads="1"/>
            </p:cNvSpPr>
            <p:nvPr/>
          </p:nvSpPr>
          <p:spPr bwMode="auto">
            <a:xfrm>
              <a:off x="2695" y="738"/>
              <a:ext cx="441"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العائلة الاولى </a:t>
              </a: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818" name="Rectangle 31"/>
            <p:cNvSpPr>
              <a:spLocks noChangeArrowheads="1"/>
            </p:cNvSpPr>
            <p:nvPr/>
          </p:nvSpPr>
          <p:spPr bwMode="auto">
            <a:xfrm>
              <a:off x="2690" y="842"/>
              <a:ext cx="460"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الجريمة الاولى</a:t>
              </a: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819" name="Rectangle 32"/>
            <p:cNvSpPr>
              <a:spLocks noChangeArrowheads="1"/>
            </p:cNvSpPr>
            <p:nvPr/>
          </p:nvSpPr>
          <p:spPr bwMode="auto">
            <a:xfrm>
              <a:off x="2627" y="938"/>
              <a:ext cx="582"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طوفان / قوس قزح </a:t>
              </a: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820" name="Rectangle 33"/>
            <p:cNvSpPr>
              <a:spLocks noChangeArrowheads="1"/>
            </p:cNvSpPr>
            <p:nvPr/>
          </p:nvSpPr>
          <p:spPr bwMode="auto">
            <a:xfrm>
              <a:off x="2781" y="1042"/>
              <a:ext cx="263"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البرج </a:t>
              </a: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821" name="Rectangle 34"/>
            <p:cNvSpPr>
              <a:spLocks noChangeArrowheads="1"/>
            </p:cNvSpPr>
            <p:nvPr/>
          </p:nvSpPr>
          <p:spPr bwMode="auto">
            <a:xfrm>
              <a:off x="2607" y="344"/>
              <a:ext cx="397" cy="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الخليقة    </a:t>
              </a:r>
              <a:endPar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822" name="Rectangle 35"/>
            <p:cNvSpPr>
              <a:spLocks noChangeArrowheads="1"/>
            </p:cNvSpPr>
            <p:nvPr/>
          </p:nvSpPr>
          <p:spPr bwMode="auto">
            <a:xfrm>
              <a:off x="2602" y="458"/>
              <a:ext cx="632"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الرجل والمرأه الاوائل </a:t>
              </a: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823" name="Line 36"/>
            <p:cNvSpPr>
              <a:spLocks noChangeShapeType="1"/>
            </p:cNvSpPr>
            <p:nvPr/>
          </p:nvSpPr>
          <p:spPr bwMode="auto">
            <a:xfrm>
              <a:off x="2703" y="1642"/>
              <a:ext cx="528" cy="4"/>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824" name="Line 37"/>
            <p:cNvSpPr>
              <a:spLocks noChangeShapeType="1"/>
            </p:cNvSpPr>
            <p:nvPr/>
          </p:nvSpPr>
          <p:spPr bwMode="auto">
            <a:xfrm>
              <a:off x="2703" y="1770"/>
              <a:ext cx="528" cy="4"/>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825" name="Rectangle 38"/>
            <p:cNvSpPr>
              <a:spLocks noChangeArrowheads="1"/>
            </p:cNvSpPr>
            <p:nvPr/>
          </p:nvSpPr>
          <p:spPr bwMode="auto">
            <a:xfrm>
              <a:off x="2907" y="1670"/>
              <a:ext cx="208" cy="72"/>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826" name="Rectangle 39"/>
            <p:cNvSpPr>
              <a:spLocks noChangeArrowheads="1"/>
            </p:cNvSpPr>
            <p:nvPr/>
          </p:nvSpPr>
          <p:spPr bwMode="auto">
            <a:xfrm>
              <a:off x="2618" y="1531"/>
              <a:ext cx="693"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الأرض- النسل- البركة</a:t>
              </a:r>
            </a:p>
          </p:txBody>
        </p:sp>
        <p:sp>
          <p:nvSpPr>
            <p:cNvPr id="65827" name="Rectangle 40"/>
            <p:cNvSpPr>
              <a:spLocks noChangeArrowheads="1"/>
            </p:cNvSpPr>
            <p:nvPr/>
          </p:nvSpPr>
          <p:spPr bwMode="auto">
            <a:xfrm>
              <a:off x="2812" y="1771"/>
              <a:ext cx="261"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0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rPr>
                <a:t>ي</a:t>
              </a:r>
              <a:r>
                <a:rPr kumimoji="0" lang="ar-SA"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SA" sz="10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rPr>
                <a:t>ع</a:t>
              </a:r>
              <a:endParaRPr kumimoji="0" lang="ar-SA"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828" name="Rectangle 41"/>
            <p:cNvSpPr>
              <a:spLocks noChangeArrowheads="1"/>
            </p:cNvSpPr>
            <p:nvPr/>
          </p:nvSpPr>
          <p:spPr bwMode="auto">
            <a:xfrm>
              <a:off x="2846" y="1891"/>
              <a:ext cx="206"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١٢</a:t>
              </a:r>
            </a:p>
          </p:txBody>
        </p:sp>
        <p:sp>
          <p:nvSpPr>
            <p:cNvPr id="65829" name="Rectangle 42"/>
            <p:cNvSpPr>
              <a:spLocks noChangeArrowheads="1"/>
            </p:cNvSpPr>
            <p:nvPr/>
          </p:nvSpPr>
          <p:spPr bwMode="auto">
            <a:xfrm>
              <a:off x="2742" y="1402"/>
              <a:ext cx="411" cy="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الدعوة </a:t>
              </a:r>
            </a:p>
          </p:txBody>
        </p:sp>
        <p:sp>
          <p:nvSpPr>
            <p:cNvPr id="65830" name="Rectangle 43"/>
            <p:cNvSpPr>
              <a:spLocks noChangeArrowheads="1"/>
            </p:cNvSpPr>
            <p:nvPr/>
          </p:nvSpPr>
          <p:spPr bwMode="auto">
            <a:xfrm>
              <a:off x="2634" y="1274"/>
              <a:ext cx="401"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ابراهيم      </a:t>
              </a: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831" name="Rectangle 44"/>
            <p:cNvSpPr>
              <a:spLocks noChangeArrowheads="1"/>
            </p:cNvSpPr>
            <p:nvPr/>
          </p:nvSpPr>
          <p:spPr bwMode="auto">
            <a:xfrm>
              <a:off x="2669" y="1653"/>
              <a:ext cx="544"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إسماعيل- إسحق</a:t>
              </a:r>
            </a:p>
          </p:txBody>
        </p:sp>
        <p:sp>
          <p:nvSpPr>
            <p:cNvPr id="65832" name="Line 45"/>
            <p:cNvSpPr>
              <a:spLocks noChangeShapeType="1"/>
            </p:cNvSpPr>
            <p:nvPr/>
          </p:nvSpPr>
          <p:spPr bwMode="auto">
            <a:xfrm>
              <a:off x="2701" y="2411"/>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833" name="Line 46"/>
            <p:cNvSpPr>
              <a:spLocks noChangeShapeType="1"/>
            </p:cNvSpPr>
            <p:nvPr/>
          </p:nvSpPr>
          <p:spPr bwMode="auto">
            <a:xfrm>
              <a:off x="2699" y="2528"/>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834" name="Rectangle 47"/>
            <p:cNvSpPr>
              <a:spLocks noChangeArrowheads="1"/>
            </p:cNvSpPr>
            <p:nvPr/>
          </p:nvSpPr>
          <p:spPr bwMode="auto">
            <a:xfrm>
              <a:off x="2694" y="2152"/>
              <a:ext cx="328"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يوسف   </a:t>
              </a: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835" name="Rectangle 48"/>
            <p:cNvSpPr>
              <a:spLocks noChangeArrowheads="1"/>
            </p:cNvSpPr>
            <p:nvPr/>
          </p:nvSpPr>
          <p:spPr bwMode="auto">
            <a:xfrm>
              <a:off x="2769" y="2301"/>
              <a:ext cx="343"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العبودية  </a:t>
              </a: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836" name="Rectangle 49"/>
            <p:cNvSpPr>
              <a:spLocks noChangeArrowheads="1"/>
            </p:cNvSpPr>
            <p:nvPr/>
          </p:nvSpPr>
          <p:spPr bwMode="auto">
            <a:xfrm>
              <a:off x="2823" y="2420"/>
              <a:ext cx="236"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٤٣٠</a:t>
              </a:r>
            </a:p>
          </p:txBody>
        </p:sp>
        <p:sp>
          <p:nvSpPr>
            <p:cNvPr id="65837" name="Line 50"/>
            <p:cNvSpPr>
              <a:spLocks noChangeShapeType="1"/>
            </p:cNvSpPr>
            <p:nvPr/>
          </p:nvSpPr>
          <p:spPr bwMode="auto">
            <a:xfrm>
              <a:off x="2699" y="1522"/>
              <a:ext cx="528" cy="4"/>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838" name="Line 51"/>
            <p:cNvSpPr>
              <a:spLocks noChangeShapeType="1"/>
            </p:cNvSpPr>
            <p:nvPr/>
          </p:nvSpPr>
          <p:spPr bwMode="auto">
            <a:xfrm>
              <a:off x="2699" y="1886"/>
              <a:ext cx="528" cy="4"/>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839" name="Line 52"/>
            <p:cNvSpPr>
              <a:spLocks noChangeShapeType="1"/>
            </p:cNvSpPr>
            <p:nvPr/>
          </p:nvSpPr>
          <p:spPr bwMode="auto">
            <a:xfrm>
              <a:off x="2699" y="2010"/>
              <a:ext cx="528" cy="4"/>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840" name="Line 53"/>
            <p:cNvSpPr>
              <a:spLocks noChangeShapeType="1"/>
            </p:cNvSpPr>
            <p:nvPr/>
          </p:nvSpPr>
          <p:spPr bwMode="auto">
            <a:xfrm>
              <a:off x="2699" y="2932"/>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841" name="Line 54"/>
            <p:cNvSpPr>
              <a:spLocks noChangeShapeType="1"/>
            </p:cNvSpPr>
            <p:nvPr/>
          </p:nvSpPr>
          <p:spPr bwMode="auto">
            <a:xfrm>
              <a:off x="2699" y="3044"/>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842" name="Line 55"/>
            <p:cNvSpPr>
              <a:spLocks noChangeShapeType="1"/>
            </p:cNvSpPr>
            <p:nvPr/>
          </p:nvSpPr>
          <p:spPr bwMode="auto">
            <a:xfrm>
              <a:off x="2699" y="3156"/>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843" name="Line 56"/>
            <p:cNvSpPr>
              <a:spLocks noChangeShapeType="1"/>
            </p:cNvSpPr>
            <p:nvPr/>
          </p:nvSpPr>
          <p:spPr bwMode="auto">
            <a:xfrm>
              <a:off x="2699" y="3268"/>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844" name="Line 57"/>
            <p:cNvSpPr>
              <a:spLocks noChangeShapeType="1"/>
            </p:cNvSpPr>
            <p:nvPr/>
          </p:nvSpPr>
          <p:spPr bwMode="auto">
            <a:xfrm>
              <a:off x="2707" y="3380"/>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845" name="Rectangle 58"/>
            <p:cNvSpPr>
              <a:spLocks noChangeArrowheads="1"/>
            </p:cNvSpPr>
            <p:nvPr/>
          </p:nvSpPr>
          <p:spPr bwMode="auto">
            <a:xfrm>
              <a:off x="2708" y="2674"/>
              <a:ext cx="303"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موسى  </a:t>
              </a: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846" name="Rectangle 59"/>
            <p:cNvSpPr>
              <a:spLocks noChangeArrowheads="1"/>
            </p:cNvSpPr>
            <p:nvPr/>
          </p:nvSpPr>
          <p:spPr bwMode="auto">
            <a:xfrm>
              <a:off x="2802" y="2934"/>
              <a:ext cx="251"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سيناء</a:t>
              </a: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847" name="Rectangle 60"/>
            <p:cNvSpPr>
              <a:spLocks noChangeArrowheads="1"/>
            </p:cNvSpPr>
            <p:nvPr/>
          </p:nvSpPr>
          <p:spPr bwMode="auto">
            <a:xfrm>
              <a:off x="2751" y="3050"/>
              <a:ext cx="319"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 – أ - م</a:t>
              </a: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848" name="Rectangle 61"/>
            <p:cNvSpPr>
              <a:spLocks noChangeArrowheads="1"/>
            </p:cNvSpPr>
            <p:nvPr/>
          </p:nvSpPr>
          <p:spPr bwMode="auto">
            <a:xfrm>
              <a:off x="2648" y="3158"/>
              <a:ext cx="452"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قادش برنبع   </a:t>
              </a: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849" name="Rectangle 62"/>
            <p:cNvSpPr>
              <a:spLocks noChangeArrowheads="1"/>
            </p:cNvSpPr>
            <p:nvPr/>
          </p:nvSpPr>
          <p:spPr bwMode="auto">
            <a:xfrm>
              <a:off x="2872" y="3274"/>
              <a:ext cx="196"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٤٠</a:t>
              </a:r>
            </a:p>
          </p:txBody>
        </p:sp>
        <p:sp>
          <p:nvSpPr>
            <p:cNvPr id="65850" name="Rectangle 63"/>
            <p:cNvSpPr>
              <a:spLocks noChangeArrowheads="1"/>
            </p:cNvSpPr>
            <p:nvPr/>
          </p:nvSpPr>
          <p:spPr bwMode="auto">
            <a:xfrm>
              <a:off x="2724" y="3382"/>
              <a:ext cx="378"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المراسم 5 </a:t>
              </a: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851" name="Line 64"/>
            <p:cNvSpPr>
              <a:spLocks noChangeShapeType="1"/>
            </p:cNvSpPr>
            <p:nvPr/>
          </p:nvSpPr>
          <p:spPr bwMode="auto">
            <a:xfrm>
              <a:off x="2695" y="3492"/>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852" name="Rectangle 65"/>
            <p:cNvSpPr>
              <a:spLocks noChangeArrowheads="1"/>
            </p:cNvSpPr>
            <p:nvPr/>
          </p:nvSpPr>
          <p:spPr bwMode="auto">
            <a:xfrm>
              <a:off x="2779" y="2826"/>
              <a:ext cx="313"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الخروج </a:t>
              </a: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853" name="Line 66"/>
            <p:cNvSpPr>
              <a:spLocks noChangeShapeType="1"/>
            </p:cNvSpPr>
            <p:nvPr/>
          </p:nvSpPr>
          <p:spPr bwMode="auto">
            <a:xfrm>
              <a:off x="2667" y="560"/>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grpSp>
      <p:sp>
        <p:nvSpPr>
          <p:cNvPr id="65538" name="AutoShape 67"/>
          <p:cNvSpPr>
            <a:spLocks noChangeArrowheads="1"/>
          </p:cNvSpPr>
          <p:nvPr/>
        </p:nvSpPr>
        <p:spPr bwMode="auto">
          <a:xfrm>
            <a:off x="6604000" y="5110163"/>
            <a:ext cx="682625" cy="357187"/>
          </a:xfrm>
          <a:prstGeom prst="roundRect">
            <a:avLst>
              <a:gd name="adj" fmla="val 16667"/>
            </a:avLst>
          </a:prstGeom>
          <a:solidFill>
            <a:schemeClr val="tx1"/>
          </a:solidFill>
          <a:ln w="38100">
            <a:solidFill>
              <a:schemeClr val="bg2"/>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39" name="Freeform 68"/>
          <p:cNvSpPr>
            <a:spLocks/>
          </p:cNvSpPr>
          <p:nvPr/>
        </p:nvSpPr>
        <p:spPr bwMode="auto">
          <a:xfrm>
            <a:off x="6424613" y="41910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40" name="Freeform 69"/>
          <p:cNvSpPr>
            <a:spLocks/>
          </p:cNvSpPr>
          <p:nvPr/>
        </p:nvSpPr>
        <p:spPr bwMode="auto">
          <a:xfrm>
            <a:off x="6424613" y="41529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41" name="Freeform 70"/>
          <p:cNvSpPr>
            <a:spLocks/>
          </p:cNvSpPr>
          <p:nvPr/>
        </p:nvSpPr>
        <p:spPr bwMode="auto">
          <a:xfrm>
            <a:off x="6424613" y="40259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42" name="Freeform 71"/>
          <p:cNvSpPr>
            <a:spLocks/>
          </p:cNvSpPr>
          <p:nvPr/>
        </p:nvSpPr>
        <p:spPr bwMode="auto">
          <a:xfrm>
            <a:off x="6424613" y="39878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43" name="Freeform 72"/>
          <p:cNvSpPr>
            <a:spLocks/>
          </p:cNvSpPr>
          <p:nvPr/>
        </p:nvSpPr>
        <p:spPr bwMode="auto">
          <a:xfrm>
            <a:off x="6424613" y="38608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44" name="Freeform 73"/>
          <p:cNvSpPr>
            <a:spLocks/>
          </p:cNvSpPr>
          <p:nvPr/>
        </p:nvSpPr>
        <p:spPr bwMode="auto">
          <a:xfrm>
            <a:off x="6424613" y="38227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45" name="Freeform 74"/>
          <p:cNvSpPr>
            <a:spLocks/>
          </p:cNvSpPr>
          <p:nvPr/>
        </p:nvSpPr>
        <p:spPr bwMode="auto">
          <a:xfrm>
            <a:off x="6424613" y="36957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46" name="Freeform 75"/>
          <p:cNvSpPr>
            <a:spLocks/>
          </p:cNvSpPr>
          <p:nvPr/>
        </p:nvSpPr>
        <p:spPr bwMode="auto">
          <a:xfrm>
            <a:off x="6424613" y="36576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47" name="Freeform 76"/>
          <p:cNvSpPr>
            <a:spLocks/>
          </p:cNvSpPr>
          <p:nvPr/>
        </p:nvSpPr>
        <p:spPr bwMode="auto">
          <a:xfrm>
            <a:off x="6424613" y="35306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48" name="Freeform 77"/>
          <p:cNvSpPr>
            <a:spLocks/>
          </p:cNvSpPr>
          <p:nvPr/>
        </p:nvSpPr>
        <p:spPr bwMode="auto">
          <a:xfrm>
            <a:off x="6424613" y="3479800"/>
            <a:ext cx="26987" cy="39688"/>
          </a:xfrm>
          <a:custGeom>
            <a:avLst/>
            <a:gdLst>
              <a:gd name="T0" fmla="*/ 0 w 17"/>
              <a:gd name="T1" fmla="*/ 2147483647 h 25"/>
              <a:gd name="T2" fmla="*/ 0 w 17"/>
              <a:gd name="T3" fmla="*/ 0 h 25"/>
              <a:gd name="T4" fmla="*/ 2147483647 w 17"/>
              <a:gd name="T5" fmla="*/ 0 h 25"/>
              <a:gd name="T6" fmla="*/ 2147483647 w 17"/>
              <a:gd name="T7" fmla="*/ 0 h 25"/>
              <a:gd name="T8" fmla="*/ 2147483647 w 17"/>
              <a:gd name="T9" fmla="*/ 2147483647 h 25"/>
              <a:gd name="T10" fmla="*/ 2147483647 w 17"/>
              <a:gd name="T11" fmla="*/ 2147483647 h 25"/>
              <a:gd name="T12" fmla="*/ 0 w 17"/>
              <a:gd name="T13" fmla="*/ 2147483647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5" y="0"/>
                </a:lnTo>
                <a:lnTo>
                  <a:pt x="16" y="0"/>
                </a:lnTo>
                <a:lnTo>
                  <a:pt x="16" y="24"/>
                </a:lnTo>
                <a:lnTo>
                  <a:pt x="5"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49" name="Freeform 78"/>
          <p:cNvSpPr>
            <a:spLocks/>
          </p:cNvSpPr>
          <p:nvPr/>
        </p:nvSpPr>
        <p:spPr bwMode="auto">
          <a:xfrm>
            <a:off x="6424613" y="33528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50" name="Freeform 79"/>
          <p:cNvSpPr>
            <a:spLocks/>
          </p:cNvSpPr>
          <p:nvPr/>
        </p:nvSpPr>
        <p:spPr bwMode="auto">
          <a:xfrm>
            <a:off x="6424613" y="33147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51" name="Freeform 80"/>
          <p:cNvSpPr>
            <a:spLocks/>
          </p:cNvSpPr>
          <p:nvPr/>
        </p:nvSpPr>
        <p:spPr bwMode="auto">
          <a:xfrm>
            <a:off x="6424613" y="31877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52" name="Freeform 81"/>
          <p:cNvSpPr>
            <a:spLocks/>
          </p:cNvSpPr>
          <p:nvPr/>
        </p:nvSpPr>
        <p:spPr bwMode="auto">
          <a:xfrm>
            <a:off x="6424613" y="31496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53" name="Freeform 82"/>
          <p:cNvSpPr>
            <a:spLocks/>
          </p:cNvSpPr>
          <p:nvPr/>
        </p:nvSpPr>
        <p:spPr bwMode="auto">
          <a:xfrm>
            <a:off x="6424613" y="30226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54" name="Freeform 83"/>
          <p:cNvSpPr>
            <a:spLocks/>
          </p:cNvSpPr>
          <p:nvPr/>
        </p:nvSpPr>
        <p:spPr bwMode="auto">
          <a:xfrm>
            <a:off x="6424613" y="29845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55" name="Freeform 84"/>
          <p:cNvSpPr>
            <a:spLocks/>
          </p:cNvSpPr>
          <p:nvPr/>
        </p:nvSpPr>
        <p:spPr bwMode="auto">
          <a:xfrm>
            <a:off x="6424613" y="28575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56" name="Freeform 85"/>
          <p:cNvSpPr>
            <a:spLocks/>
          </p:cNvSpPr>
          <p:nvPr/>
        </p:nvSpPr>
        <p:spPr bwMode="auto">
          <a:xfrm>
            <a:off x="6424613" y="28194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57" name="Freeform 86"/>
          <p:cNvSpPr>
            <a:spLocks/>
          </p:cNvSpPr>
          <p:nvPr/>
        </p:nvSpPr>
        <p:spPr bwMode="auto">
          <a:xfrm>
            <a:off x="6424613" y="26924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58" name="Freeform 87"/>
          <p:cNvSpPr>
            <a:spLocks/>
          </p:cNvSpPr>
          <p:nvPr/>
        </p:nvSpPr>
        <p:spPr bwMode="auto">
          <a:xfrm>
            <a:off x="6424613" y="2641600"/>
            <a:ext cx="26987" cy="39688"/>
          </a:xfrm>
          <a:custGeom>
            <a:avLst/>
            <a:gdLst>
              <a:gd name="T0" fmla="*/ 0 w 17"/>
              <a:gd name="T1" fmla="*/ 2147483647 h 25"/>
              <a:gd name="T2" fmla="*/ 0 w 17"/>
              <a:gd name="T3" fmla="*/ 0 h 25"/>
              <a:gd name="T4" fmla="*/ 2147483647 w 17"/>
              <a:gd name="T5" fmla="*/ 0 h 25"/>
              <a:gd name="T6" fmla="*/ 2147483647 w 17"/>
              <a:gd name="T7" fmla="*/ 0 h 25"/>
              <a:gd name="T8" fmla="*/ 2147483647 w 17"/>
              <a:gd name="T9" fmla="*/ 2147483647 h 25"/>
              <a:gd name="T10" fmla="*/ 2147483647 w 17"/>
              <a:gd name="T11" fmla="*/ 2147483647 h 25"/>
              <a:gd name="T12" fmla="*/ 0 w 17"/>
              <a:gd name="T13" fmla="*/ 2147483647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5" y="0"/>
                </a:lnTo>
                <a:lnTo>
                  <a:pt x="16" y="0"/>
                </a:lnTo>
                <a:lnTo>
                  <a:pt x="16" y="24"/>
                </a:lnTo>
                <a:lnTo>
                  <a:pt x="5"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59" name="Freeform 88"/>
          <p:cNvSpPr>
            <a:spLocks/>
          </p:cNvSpPr>
          <p:nvPr/>
        </p:nvSpPr>
        <p:spPr bwMode="auto">
          <a:xfrm>
            <a:off x="6424613" y="25146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60" name="Freeform 89"/>
          <p:cNvSpPr>
            <a:spLocks/>
          </p:cNvSpPr>
          <p:nvPr/>
        </p:nvSpPr>
        <p:spPr bwMode="auto">
          <a:xfrm>
            <a:off x="6424613" y="24765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61" name="Freeform 90"/>
          <p:cNvSpPr>
            <a:spLocks/>
          </p:cNvSpPr>
          <p:nvPr/>
        </p:nvSpPr>
        <p:spPr bwMode="auto">
          <a:xfrm>
            <a:off x="6424613" y="23495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62" name="Freeform 91"/>
          <p:cNvSpPr>
            <a:spLocks/>
          </p:cNvSpPr>
          <p:nvPr/>
        </p:nvSpPr>
        <p:spPr bwMode="auto">
          <a:xfrm>
            <a:off x="6424613" y="23114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63" name="Freeform 92"/>
          <p:cNvSpPr>
            <a:spLocks/>
          </p:cNvSpPr>
          <p:nvPr/>
        </p:nvSpPr>
        <p:spPr bwMode="auto">
          <a:xfrm>
            <a:off x="6424613" y="21844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64" name="Freeform 93"/>
          <p:cNvSpPr>
            <a:spLocks/>
          </p:cNvSpPr>
          <p:nvPr/>
        </p:nvSpPr>
        <p:spPr bwMode="auto">
          <a:xfrm>
            <a:off x="6424613" y="21463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65" name="Freeform 94"/>
          <p:cNvSpPr>
            <a:spLocks/>
          </p:cNvSpPr>
          <p:nvPr/>
        </p:nvSpPr>
        <p:spPr bwMode="auto">
          <a:xfrm>
            <a:off x="6424613" y="20193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66" name="Freeform 95"/>
          <p:cNvSpPr>
            <a:spLocks/>
          </p:cNvSpPr>
          <p:nvPr/>
        </p:nvSpPr>
        <p:spPr bwMode="auto">
          <a:xfrm>
            <a:off x="6424613" y="19812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67" name="Freeform 96"/>
          <p:cNvSpPr>
            <a:spLocks/>
          </p:cNvSpPr>
          <p:nvPr/>
        </p:nvSpPr>
        <p:spPr bwMode="auto">
          <a:xfrm>
            <a:off x="6424613" y="18542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68" name="Freeform 97"/>
          <p:cNvSpPr>
            <a:spLocks/>
          </p:cNvSpPr>
          <p:nvPr/>
        </p:nvSpPr>
        <p:spPr bwMode="auto">
          <a:xfrm>
            <a:off x="6424613" y="18161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69" name="Freeform 98"/>
          <p:cNvSpPr>
            <a:spLocks/>
          </p:cNvSpPr>
          <p:nvPr/>
        </p:nvSpPr>
        <p:spPr bwMode="auto">
          <a:xfrm>
            <a:off x="6424613" y="16891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70" name="Freeform 99"/>
          <p:cNvSpPr>
            <a:spLocks/>
          </p:cNvSpPr>
          <p:nvPr/>
        </p:nvSpPr>
        <p:spPr bwMode="auto">
          <a:xfrm>
            <a:off x="6424613" y="1638300"/>
            <a:ext cx="26987" cy="39688"/>
          </a:xfrm>
          <a:custGeom>
            <a:avLst/>
            <a:gdLst>
              <a:gd name="T0" fmla="*/ 0 w 17"/>
              <a:gd name="T1" fmla="*/ 2147483647 h 25"/>
              <a:gd name="T2" fmla="*/ 0 w 17"/>
              <a:gd name="T3" fmla="*/ 0 h 25"/>
              <a:gd name="T4" fmla="*/ 2147483647 w 17"/>
              <a:gd name="T5" fmla="*/ 0 h 25"/>
              <a:gd name="T6" fmla="*/ 2147483647 w 17"/>
              <a:gd name="T7" fmla="*/ 0 h 25"/>
              <a:gd name="T8" fmla="*/ 2147483647 w 17"/>
              <a:gd name="T9" fmla="*/ 2147483647 h 25"/>
              <a:gd name="T10" fmla="*/ 2147483647 w 17"/>
              <a:gd name="T11" fmla="*/ 2147483647 h 25"/>
              <a:gd name="T12" fmla="*/ 0 w 17"/>
              <a:gd name="T13" fmla="*/ 2147483647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5" y="0"/>
                </a:lnTo>
                <a:lnTo>
                  <a:pt x="16" y="0"/>
                </a:lnTo>
                <a:lnTo>
                  <a:pt x="16" y="24"/>
                </a:lnTo>
                <a:lnTo>
                  <a:pt x="5"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71" name="Freeform 100"/>
          <p:cNvSpPr>
            <a:spLocks/>
          </p:cNvSpPr>
          <p:nvPr/>
        </p:nvSpPr>
        <p:spPr bwMode="auto">
          <a:xfrm>
            <a:off x="6424613" y="15113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72" name="Freeform 101"/>
          <p:cNvSpPr>
            <a:spLocks/>
          </p:cNvSpPr>
          <p:nvPr/>
        </p:nvSpPr>
        <p:spPr bwMode="auto">
          <a:xfrm>
            <a:off x="6424613" y="14732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73" name="Freeform 102"/>
          <p:cNvSpPr>
            <a:spLocks/>
          </p:cNvSpPr>
          <p:nvPr/>
        </p:nvSpPr>
        <p:spPr bwMode="auto">
          <a:xfrm>
            <a:off x="6424613" y="13462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74" name="Freeform 103"/>
          <p:cNvSpPr>
            <a:spLocks/>
          </p:cNvSpPr>
          <p:nvPr/>
        </p:nvSpPr>
        <p:spPr bwMode="auto">
          <a:xfrm>
            <a:off x="6424613" y="13081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75" name="Freeform 104"/>
          <p:cNvSpPr>
            <a:spLocks/>
          </p:cNvSpPr>
          <p:nvPr/>
        </p:nvSpPr>
        <p:spPr bwMode="auto">
          <a:xfrm>
            <a:off x="6424613" y="11811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76" name="Freeform 105"/>
          <p:cNvSpPr>
            <a:spLocks/>
          </p:cNvSpPr>
          <p:nvPr/>
        </p:nvSpPr>
        <p:spPr bwMode="auto">
          <a:xfrm>
            <a:off x="6424613" y="120015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77" name="Freeform 106"/>
          <p:cNvSpPr>
            <a:spLocks/>
          </p:cNvSpPr>
          <p:nvPr/>
        </p:nvSpPr>
        <p:spPr bwMode="auto">
          <a:xfrm>
            <a:off x="6424613" y="107315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78" name="Freeform 107"/>
          <p:cNvSpPr>
            <a:spLocks/>
          </p:cNvSpPr>
          <p:nvPr/>
        </p:nvSpPr>
        <p:spPr bwMode="auto">
          <a:xfrm>
            <a:off x="6424613" y="103505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79" name="Freeform 108"/>
          <p:cNvSpPr>
            <a:spLocks/>
          </p:cNvSpPr>
          <p:nvPr/>
        </p:nvSpPr>
        <p:spPr bwMode="auto">
          <a:xfrm>
            <a:off x="6424613" y="90805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80" name="Freeform 109"/>
          <p:cNvSpPr>
            <a:spLocks/>
          </p:cNvSpPr>
          <p:nvPr/>
        </p:nvSpPr>
        <p:spPr bwMode="auto">
          <a:xfrm>
            <a:off x="6424613" y="857250"/>
            <a:ext cx="26987" cy="39688"/>
          </a:xfrm>
          <a:custGeom>
            <a:avLst/>
            <a:gdLst>
              <a:gd name="T0" fmla="*/ 0 w 17"/>
              <a:gd name="T1" fmla="*/ 2147483647 h 25"/>
              <a:gd name="T2" fmla="*/ 0 w 17"/>
              <a:gd name="T3" fmla="*/ 0 h 25"/>
              <a:gd name="T4" fmla="*/ 2147483647 w 17"/>
              <a:gd name="T5" fmla="*/ 0 h 25"/>
              <a:gd name="T6" fmla="*/ 2147483647 w 17"/>
              <a:gd name="T7" fmla="*/ 0 h 25"/>
              <a:gd name="T8" fmla="*/ 2147483647 w 17"/>
              <a:gd name="T9" fmla="*/ 2147483647 h 25"/>
              <a:gd name="T10" fmla="*/ 2147483647 w 17"/>
              <a:gd name="T11" fmla="*/ 2147483647 h 25"/>
              <a:gd name="T12" fmla="*/ 0 w 17"/>
              <a:gd name="T13" fmla="*/ 2147483647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5" y="0"/>
                </a:lnTo>
                <a:lnTo>
                  <a:pt x="16" y="0"/>
                </a:lnTo>
                <a:lnTo>
                  <a:pt x="16" y="24"/>
                </a:lnTo>
                <a:lnTo>
                  <a:pt x="5"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81" name="Freeform 110"/>
          <p:cNvSpPr>
            <a:spLocks/>
          </p:cNvSpPr>
          <p:nvPr/>
        </p:nvSpPr>
        <p:spPr bwMode="auto">
          <a:xfrm>
            <a:off x="6424613" y="73025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82" name="Freeform 114"/>
          <p:cNvSpPr>
            <a:spLocks/>
          </p:cNvSpPr>
          <p:nvPr/>
        </p:nvSpPr>
        <p:spPr bwMode="auto">
          <a:xfrm>
            <a:off x="7326313" y="3429000"/>
            <a:ext cx="204787" cy="65088"/>
          </a:xfrm>
          <a:custGeom>
            <a:avLst/>
            <a:gdLst>
              <a:gd name="T0" fmla="*/ 2147483647 w 129"/>
              <a:gd name="T1" fmla="*/ 2147483647 h 41"/>
              <a:gd name="T2" fmla="*/ 0 w 129"/>
              <a:gd name="T3" fmla="*/ 2147483647 h 41"/>
              <a:gd name="T4" fmla="*/ 0 w 129"/>
              <a:gd name="T5" fmla="*/ 0 h 41"/>
              <a:gd name="T6" fmla="*/ 2147483647 w 129"/>
              <a:gd name="T7" fmla="*/ 2147483647 h 41"/>
              <a:gd name="T8" fmla="*/ 0 60000 65536"/>
              <a:gd name="T9" fmla="*/ 0 60000 65536"/>
              <a:gd name="T10" fmla="*/ 0 60000 65536"/>
              <a:gd name="T11" fmla="*/ 0 60000 65536"/>
              <a:gd name="T12" fmla="*/ 0 w 129"/>
              <a:gd name="T13" fmla="*/ 0 h 41"/>
              <a:gd name="T14" fmla="*/ 129 w 129"/>
              <a:gd name="T15" fmla="*/ 41 h 41"/>
            </a:gdLst>
            <a:ahLst/>
            <a:cxnLst>
              <a:cxn ang="T8">
                <a:pos x="T0" y="T1"/>
              </a:cxn>
              <a:cxn ang="T9">
                <a:pos x="T2" y="T3"/>
              </a:cxn>
              <a:cxn ang="T10">
                <a:pos x="T4" y="T5"/>
              </a:cxn>
              <a:cxn ang="T11">
                <a:pos x="T6" y="T7"/>
              </a:cxn>
            </a:cxnLst>
            <a:rect l="T12" t="T13" r="T14" b="T15"/>
            <a:pathLst>
              <a:path w="129" h="41">
                <a:moveTo>
                  <a:pt x="128" y="40"/>
                </a:moveTo>
                <a:lnTo>
                  <a:pt x="0" y="40"/>
                </a:lnTo>
                <a:lnTo>
                  <a:pt x="0" y="0"/>
                </a:lnTo>
                <a:lnTo>
                  <a:pt x="128" y="40"/>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83" name="Freeform 116"/>
          <p:cNvSpPr>
            <a:spLocks/>
          </p:cNvSpPr>
          <p:nvPr/>
        </p:nvSpPr>
        <p:spPr bwMode="auto">
          <a:xfrm>
            <a:off x="3960813" y="62103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84" name="Freeform 117"/>
          <p:cNvSpPr>
            <a:spLocks/>
          </p:cNvSpPr>
          <p:nvPr/>
        </p:nvSpPr>
        <p:spPr bwMode="auto">
          <a:xfrm>
            <a:off x="3960813" y="61722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85" name="Freeform 118"/>
          <p:cNvSpPr>
            <a:spLocks/>
          </p:cNvSpPr>
          <p:nvPr/>
        </p:nvSpPr>
        <p:spPr bwMode="auto">
          <a:xfrm>
            <a:off x="3960813" y="60452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86" name="Freeform 119"/>
          <p:cNvSpPr>
            <a:spLocks/>
          </p:cNvSpPr>
          <p:nvPr/>
        </p:nvSpPr>
        <p:spPr bwMode="auto">
          <a:xfrm>
            <a:off x="3960813" y="5994400"/>
            <a:ext cx="26987" cy="39688"/>
          </a:xfrm>
          <a:custGeom>
            <a:avLst/>
            <a:gdLst>
              <a:gd name="T0" fmla="*/ 0 w 17"/>
              <a:gd name="T1" fmla="*/ 2147483647 h 25"/>
              <a:gd name="T2" fmla="*/ 0 w 17"/>
              <a:gd name="T3" fmla="*/ 0 h 25"/>
              <a:gd name="T4" fmla="*/ 2147483647 w 17"/>
              <a:gd name="T5" fmla="*/ 0 h 25"/>
              <a:gd name="T6" fmla="*/ 2147483647 w 17"/>
              <a:gd name="T7" fmla="*/ 0 h 25"/>
              <a:gd name="T8" fmla="*/ 2147483647 w 17"/>
              <a:gd name="T9" fmla="*/ 2147483647 h 25"/>
              <a:gd name="T10" fmla="*/ 2147483647 w 17"/>
              <a:gd name="T11" fmla="*/ 2147483647 h 25"/>
              <a:gd name="T12" fmla="*/ 0 w 17"/>
              <a:gd name="T13" fmla="*/ 2147483647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87" name="Freeform 120"/>
          <p:cNvSpPr>
            <a:spLocks/>
          </p:cNvSpPr>
          <p:nvPr/>
        </p:nvSpPr>
        <p:spPr bwMode="auto">
          <a:xfrm>
            <a:off x="3960813" y="58674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88" name="Freeform 121"/>
          <p:cNvSpPr>
            <a:spLocks/>
          </p:cNvSpPr>
          <p:nvPr/>
        </p:nvSpPr>
        <p:spPr bwMode="auto">
          <a:xfrm>
            <a:off x="3960813" y="58293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89" name="Freeform 122"/>
          <p:cNvSpPr>
            <a:spLocks/>
          </p:cNvSpPr>
          <p:nvPr/>
        </p:nvSpPr>
        <p:spPr bwMode="auto">
          <a:xfrm>
            <a:off x="3960813" y="57023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90" name="Freeform 123"/>
          <p:cNvSpPr>
            <a:spLocks/>
          </p:cNvSpPr>
          <p:nvPr/>
        </p:nvSpPr>
        <p:spPr bwMode="auto">
          <a:xfrm>
            <a:off x="3960813" y="5651500"/>
            <a:ext cx="26987" cy="39688"/>
          </a:xfrm>
          <a:custGeom>
            <a:avLst/>
            <a:gdLst>
              <a:gd name="T0" fmla="*/ 0 w 17"/>
              <a:gd name="T1" fmla="*/ 2147483647 h 25"/>
              <a:gd name="T2" fmla="*/ 0 w 17"/>
              <a:gd name="T3" fmla="*/ 0 h 25"/>
              <a:gd name="T4" fmla="*/ 2147483647 w 17"/>
              <a:gd name="T5" fmla="*/ 0 h 25"/>
              <a:gd name="T6" fmla="*/ 2147483647 w 17"/>
              <a:gd name="T7" fmla="*/ 0 h 25"/>
              <a:gd name="T8" fmla="*/ 2147483647 w 17"/>
              <a:gd name="T9" fmla="*/ 2147483647 h 25"/>
              <a:gd name="T10" fmla="*/ 2147483647 w 17"/>
              <a:gd name="T11" fmla="*/ 2147483647 h 25"/>
              <a:gd name="T12" fmla="*/ 0 w 17"/>
              <a:gd name="T13" fmla="*/ 2147483647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91" name="Freeform 124"/>
          <p:cNvSpPr>
            <a:spLocks/>
          </p:cNvSpPr>
          <p:nvPr/>
        </p:nvSpPr>
        <p:spPr bwMode="auto">
          <a:xfrm>
            <a:off x="3960813" y="54864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92" name="Freeform 125"/>
          <p:cNvSpPr>
            <a:spLocks/>
          </p:cNvSpPr>
          <p:nvPr/>
        </p:nvSpPr>
        <p:spPr bwMode="auto">
          <a:xfrm>
            <a:off x="3960813" y="53594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93" name="Freeform 126"/>
          <p:cNvSpPr>
            <a:spLocks/>
          </p:cNvSpPr>
          <p:nvPr/>
        </p:nvSpPr>
        <p:spPr bwMode="auto">
          <a:xfrm>
            <a:off x="3960813" y="53213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94" name="Freeform 127"/>
          <p:cNvSpPr>
            <a:spLocks/>
          </p:cNvSpPr>
          <p:nvPr/>
        </p:nvSpPr>
        <p:spPr bwMode="auto">
          <a:xfrm>
            <a:off x="3960813" y="51943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95" name="Freeform 128"/>
          <p:cNvSpPr>
            <a:spLocks/>
          </p:cNvSpPr>
          <p:nvPr/>
        </p:nvSpPr>
        <p:spPr bwMode="auto">
          <a:xfrm>
            <a:off x="3960813" y="5143500"/>
            <a:ext cx="26987" cy="39688"/>
          </a:xfrm>
          <a:custGeom>
            <a:avLst/>
            <a:gdLst>
              <a:gd name="T0" fmla="*/ 0 w 17"/>
              <a:gd name="T1" fmla="*/ 2147483647 h 25"/>
              <a:gd name="T2" fmla="*/ 0 w 17"/>
              <a:gd name="T3" fmla="*/ 0 h 25"/>
              <a:gd name="T4" fmla="*/ 2147483647 w 17"/>
              <a:gd name="T5" fmla="*/ 0 h 25"/>
              <a:gd name="T6" fmla="*/ 2147483647 w 17"/>
              <a:gd name="T7" fmla="*/ 0 h 25"/>
              <a:gd name="T8" fmla="*/ 2147483647 w 17"/>
              <a:gd name="T9" fmla="*/ 2147483647 h 25"/>
              <a:gd name="T10" fmla="*/ 2147483647 w 17"/>
              <a:gd name="T11" fmla="*/ 2147483647 h 25"/>
              <a:gd name="T12" fmla="*/ 0 w 17"/>
              <a:gd name="T13" fmla="*/ 2147483647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96" name="Freeform 129"/>
          <p:cNvSpPr>
            <a:spLocks/>
          </p:cNvSpPr>
          <p:nvPr/>
        </p:nvSpPr>
        <p:spPr bwMode="auto">
          <a:xfrm>
            <a:off x="3960813" y="50165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97" name="Freeform 130"/>
          <p:cNvSpPr>
            <a:spLocks/>
          </p:cNvSpPr>
          <p:nvPr/>
        </p:nvSpPr>
        <p:spPr bwMode="auto">
          <a:xfrm>
            <a:off x="3960813" y="49784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98" name="Freeform 131"/>
          <p:cNvSpPr>
            <a:spLocks/>
          </p:cNvSpPr>
          <p:nvPr/>
        </p:nvSpPr>
        <p:spPr bwMode="auto">
          <a:xfrm>
            <a:off x="3960813" y="48514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599" name="Freeform 132"/>
          <p:cNvSpPr>
            <a:spLocks/>
          </p:cNvSpPr>
          <p:nvPr/>
        </p:nvSpPr>
        <p:spPr bwMode="auto">
          <a:xfrm>
            <a:off x="3960813" y="4800600"/>
            <a:ext cx="26987" cy="39688"/>
          </a:xfrm>
          <a:custGeom>
            <a:avLst/>
            <a:gdLst>
              <a:gd name="T0" fmla="*/ 0 w 17"/>
              <a:gd name="T1" fmla="*/ 2147483647 h 25"/>
              <a:gd name="T2" fmla="*/ 0 w 17"/>
              <a:gd name="T3" fmla="*/ 0 h 25"/>
              <a:gd name="T4" fmla="*/ 2147483647 w 17"/>
              <a:gd name="T5" fmla="*/ 0 h 25"/>
              <a:gd name="T6" fmla="*/ 2147483647 w 17"/>
              <a:gd name="T7" fmla="*/ 0 h 25"/>
              <a:gd name="T8" fmla="*/ 2147483647 w 17"/>
              <a:gd name="T9" fmla="*/ 2147483647 h 25"/>
              <a:gd name="T10" fmla="*/ 2147483647 w 17"/>
              <a:gd name="T11" fmla="*/ 2147483647 h 25"/>
              <a:gd name="T12" fmla="*/ 0 w 17"/>
              <a:gd name="T13" fmla="*/ 2147483647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00" name="Freeform 133"/>
          <p:cNvSpPr>
            <a:spLocks/>
          </p:cNvSpPr>
          <p:nvPr/>
        </p:nvSpPr>
        <p:spPr bwMode="auto">
          <a:xfrm>
            <a:off x="3960813" y="46736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01" name="Freeform 134"/>
          <p:cNvSpPr>
            <a:spLocks/>
          </p:cNvSpPr>
          <p:nvPr/>
        </p:nvSpPr>
        <p:spPr bwMode="auto">
          <a:xfrm>
            <a:off x="3960813" y="46355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02" name="Freeform 135"/>
          <p:cNvSpPr>
            <a:spLocks/>
          </p:cNvSpPr>
          <p:nvPr/>
        </p:nvSpPr>
        <p:spPr bwMode="auto">
          <a:xfrm>
            <a:off x="3960813" y="45085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03" name="Freeform 136"/>
          <p:cNvSpPr>
            <a:spLocks/>
          </p:cNvSpPr>
          <p:nvPr/>
        </p:nvSpPr>
        <p:spPr bwMode="auto">
          <a:xfrm>
            <a:off x="3960813" y="44704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04" name="Freeform 137"/>
          <p:cNvSpPr>
            <a:spLocks/>
          </p:cNvSpPr>
          <p:nvPr/>
        </p:nvSpPr>
        <p:spPr bwMode="auto">
          <a:xfrm>
            <a:off x="3960813" y="43434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05" name="Freeform 138"/>
          <p:cNvSpPr>
            <a:spLocks/>
          </p:cNvSpPr>
          <p:nvPr/>
        </p:nvSpPr>
        <p:spPr bwMode="auto">
          <a:xfrm>
            <a:off x="3960813" y="4292600"/>
            <a:ext cx="26987" cy="39688"/>
          </a:xfrm>
          <a:custGeom>
            <a:avLst/>
            <a:gdLst>
              <a:gd name="T0" fmla="*/ 0 w 17"/>
              <a:gd name="T1" fmla="*/ 2147483647 h 25"/>
              <a:gd name="T2" fmla="*/ 0 w 17"/>
              <a:gd name="T3" fmla="*/ 0 h 25"/>
              <a:gd name="T4" fmla="*/ 2147483647 w 17"/>
              <a:gd name="T5" fmla="*/ 0 h 25"/>
              <a:gd name="T6" fmla="*/ 2147483647 w 17"/>
              <a:gd name="T7" fmla="*/ 0 h 25"/>
              <a:gd name="T8" fmla="*/ 2147483647 w 17"/>
              <a:gd name="T9" fmla="*/ 2147483647 h 25"/>
              <a:gd name="T10" fmla="*/ 2147483647 w 17"/>
              <a:gd name="T11" fmla="*/ 2147483647 h 25"/>
              <a:gd name="T12" fmla="*/ 0 w 17"/>
              <a:gd name="T13" fmla="*/ 2147483647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06" name="Freeform 139"/>
          <p:cNvSpPr>
            <a:spLocks/>
          </p:cNvSpPr>
          <p:nvPr/>
        </p:nvSpPr>
        <p:spPr bwMode="auto">
          <a:xfrm>
            <a:off x="3960813" y="41656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07" name="Freeform 140"/>
          <p:cNvSpPr>
            <a:spLocks/>
          </p:cNvSpPr>
          <p:nvPr/>
        </p:nvSpPr>
        <p:spPr bwMode="auto">
          <a:xfrm>
            <a:off x="3960813" y="41275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08" name="Freeform 141"/>
          <p:cNvSpPr>
            <a:spLocks/>
          </p:cNvSpPr>
          <p:nvPr/>
        </p:nvSpPr>
        <p:spPr bwMode="auto">
          <a:xfrm>
            <a:off x="3960813" y="40005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09" name="Freeform 142"/>
          <p:cNvSpPr>
            <a:spLocks/>
          </p:cNvSpPr>
          <p:nvPr/>
        </p:nvSpPr>
        <p:spPr bwMode="auto">
          <a:xfrm>
            <a:off x="3960813" y="3949700"/>
            <a:ext cx="26987" cy="39688"/>
          </a:xfrm>
          <a:custGeom>
            <a:avLst/>
            <a:gdLst>
              <a:gd name="T0" fmla="*/ 0 w 17"/>
              <a:gd name="T1" fmla="*/ 2147483647 h 25"/>
              <a:gd name="T2" fmla="*/ 0 w 17"/>
              <a:gd name="T3" fmla="*/ 0 h 25"/>
              <a:gd name="T4" fmla="*/ 2147483647 w 17"/>
              <a:gd name="T5" fmla="*/ 0 h 25"/>
              <a:gd name="T6" fmla="*/ 2147483647 w 17"/>
              <a:gd name="T7" fmla="*/ 0 h 25"/>
              <a:gd name="T8" fmla="*/ 2147483647 w 17"/>
              <a:gd name="T9" fmla="*/ 2147483647 h 25"/>
              <a:gd name="T10" fmla="*/ 2147483647 w 17"/>
              <a:gd name="T11" fmla="*/ 2147483647 h 25"/>
              <a:gd name="T12" fmla="*/ 0 w 17"/>
              <a:gd name="T13" fmla="*/ 2147483647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10" name="Freeform 143"/>
          <p:cNvSpPr>
            <a:spLocks/>
          </p:cNvSpPr>
          <p:nvPr/>
        </p:nvSpPr>
        <p:spPr bwMode="auto">
          <a:xfrm>
            <a:off x="3960813" y="38227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11" name="Freeform 144"/>
          <p:cNvSpPr>
            <a:spLocks/>
          </p:cNvSpPr>
          <p:nvPr/>
        </p:nvSpPr>
        <p:spPr bwMode="auto">
          <a:xfrm>
            <a:off x="3960813" y="37846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12" name="Freeform 145"/>
          <p:cNvSpPr>
            <a:spLocks/>
          </p:cNvSpPr>
          <p:nvPr/>
        </p:nvSpPr>
        <p:spPr bwMode="auto">
          <a:xfrm>
            <a:off x="3960813" y="36576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13" name="Freeform 146"/>
          <p:cNvSpPr>
            <a:spLocks/>
          </p:cNvSpPr>
          <p:nvPr/>
        </p:nvSpPr>
        <p:spPr bwMode="auto">
          <a:xfrm>
            <a:off x="3960813" y="36195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14" name="Freeform 147"/>
          <p:cNvSpPr>
            <a:spLocks/>
          </p:cNvSpPr>
          <p:nvPr/>
        </p:nvSpPr>
        <p:spPr bwMode="auto">
          <a:xfrm>
            <a:off x="3960813" y="34925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15" name="Freeform 148"/>
          <p:cNvSpPr>
            <a:spLocks/>
          </p:cNvSpPr>
          <p:nvPr/>
        </p:nvSpPr>
        <p:spPr bwMode="auto">
          <a:xfrm>
            <a:off x="3960813" y="3441700"/>
            <a:ext cx="26987" cy="39688"/>
          </a:xfrm>
          <a:custGeom>
            <a:avLst/>
            <a:gdLst>
              <a:gd name="T0" fmla="*/ 0 w 17"/>
              <a:gd name="T1" fmla="*/ 2147483647 h 25"/>
              <a:gd name="T2" fmla="*/ 0 w 17"/>
              <a:gd name="T3" fmla="*/ 0 h 25"/>
              <a:gd name="T4" fmla="*/ 2147483647 w 17"/>
              <a:gd name="T5" fmla="*/ 0 h 25"/>
              <a:gd name="T6" fmla="*/ 2147483647 w 17"/>
              <a:gd name="T7" fmla="*/ 0 h 25"/>
              <a:gd name="T8" fmla="*/ 2147483647 w 17"/>
              <a:gd name="T9" fmla="*/ 2147483647 h 25"/>
              <a:gd name="T10" fmla="*/ 2147483647 w 17"/>
              <a:gd name="T11" fmla="*/ 2147483647 h 25"/>
              <a:gd name="T12" fmla="*/ 0 w 17"/>
              <a:gd name="T13" fmla="*/ 2147483647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16" name="Freeform 149"/>
          <p:cNvSpPr>
            <a:spLocks/>
          </p:cNvSpPr>
          <p:nvPr/>
        </p:nvSpPr>
        <p:spPr bwMode="auto">
          <a:xfrm>
            <a:off x="3960813" y="33147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17" name="Freeform 150"/>
          <p:cNvSpPr>
            <a:spLocks/>
          </p:cNvSpPr>
          <p:nvPr/>
        </p:nvSpPr>
        <p:spPr bwMode="auto">
          <a:xfrm>
            <a:off x="3960813" y="32766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18" name="Freeform 151"/>
          <p:cNvSpPr>
            <a:spLocks/>
          </p:cNvSpPr>
          <p:nvPr/>
        </p:nvSpPr>
        <p:spPr bwMode="auto">
          <a:xfrm>
            <a:off x="3960813" y="31496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19" name="Freeform 152"/>
          <p:cNvSpPr>
            <a:spLocks/>
          </p:cNvSpPr>
          <p:nvPr/>
        </p:nvSpPr>
        <p:spPr bwMode="auto">
          <a:xfrm>
            <a:off x="3960813" y="3098800"/>
            <a:ext cx="26987" cy="39688"/>
          </a:xfrm>
          <a:custGeom>
            <a:avLst/>
            <a:gdLst>
              <a:gd name="T0" fmla="*/ 0 w 17"/>
              <a:gd name="T1" fmla="*/ 2147483647 h 25"/>
              <a:gd name="T2" fmla="*/ 0 w 17"/>
              <a:gd name="T3" fmla="*/ 0 h 25"/>
              <a:gd name="T4" fmla="*/ 2147483647 w 17"/>
              <a:gd name="T5" fmla="*/ 0 h 25"/>
              <a:gd name="T6" fmla="*/ 2147483647 w 17"/>
              <a:gd name="T7" fmla="*/ 0 h 25"/>
              <a:gd name="T8" fmla="*/ 2147483647 w 17"/>
              <a:gd name="T9" fmla="*/ 2147483647 h 25"/>
              <a:gd name="T10" fmla="*/ 2147483647 w 17"/>
              <a:gd name="T11" fmla="*/ 2147483647 h 25"/>
              <a:gd name="T12" fmla="*/ 0 w 17"/>
              <a:gd name="T13" fmla="*/ 2147483647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20" name="Freeform 153"/>
          <p:cNvSpPr>
            <a:spLocks/>
          </p:cNvSpPr>
          <p:nvPr/>
        </p:nvSpPr>
        <p:spPr bwMode="auto">
          <a:xfrm>
            <a:off x="3960813" y="29718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21" name="Freeform 154"/>
          <p:cNvSpPr>
            <a:spLocks/>
          </p:cNvSpPr>
          <p:nvPr/>
        </p:nvSpPr>
        <p:spPr bwMode="auto">
          <a:xfrm>
            <a:off x="3960813" y="29337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22" name="Freeform 155"/>
          <p:cNvSpPr>
            <a:spLocks/>
          </p:cNvSpPr>
          <p:nvPr/>
        </p:nvSpPr>
        <p:spPr bwMode="auto">
          <a:xfrm>
            <a:off x="3960813" y="28067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23" name="Freeform 156"/>
          <p:cNvSpPr>
            <a:spLocks/>
          </p:cNvSpPr>
          <p:nvPr/>
        </p:nvSpPr>
        <p:spPr bwMode="auto">
          <a:xfrm>
            <a:off x="3960813" y="2755900"/>
            <a:ext cx="26987" cy="39688"/>
          </a:xfrm>
          <a:custGeom>
            <a:avLst/>
            <a:gdLst>
              <a:gd name="T0" fmla="*/ 0 w 17"/>
              <a:gd name="T1" fmla="*/ 2147483647 h 25"/>
              <a:gd name="T2" fmla="*/ 0 w 17"/>
              <a:gd name="T3" fmla="*/ 0 h 25"/>
              <a:gd name="T4" fmla="*/ 2147483647 w 17"/>
              <a:gd name="T5" fmla="*/ 0 h 25"/>
              <a:gd name="T6" fmla="*/ 2147483647 w 17"/>
              <a:gd name="T7" fmla="*/ 0 h 25"/>
              <a:gd name="T8" fmla="*/ 2147483647 w 17"/>
              <a:gd name="T9" fmla="*/ 2147483647 h 25"/>
              <a:gd name="T10" fmla="*/ 2147483647 w 17"/>
              <a:gd name="T11" fmla="*/ 2147483647 h 25"/>
              <a:gd name="T12" fmla="*/ 0 w 17"/>
              <a:gd name="T13" fmla="*/ 2147483647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24" name="Freeform 157"/>
          <p:cNvSpPr>
            <a:spLocks/>
          </p:cNvSpPr>
          <p:nvPr/>
        </p:nvSpPr>
        <p:spPr bwMode="auto">
          <a:xfrm>
            <a:off x="3960813" y="26289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25" name="Freeform 158"/>
          <p:cNvSpPr>
            <a:spLocks/>
          </p:cNvSpPr>
          <p:nvPr/>
        </p:nvSpPr>
        <p:spPr bwMode="auto">
          <a:xfrm>
            <a:off x="3960813" y="25908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26" name="Freeform 159"/>
          <p:cNvSpPr>
            <a:spLocks/>
          </p:cNvSpPr>
          <p:nvPr/>
        </p:nvSpPr>
        <p:spPr bwMode="auto">
          <a:xfrm>
            <a:off x="3960813" y="24638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27" name="Freeform 160"/>
          <p:cNvSpPr>
            <a:spLocks/>
          </p:cNvSpPr>
          <p:nvPr/>
        </p:nvSpPr>
        <p:spPr bwMode="auto">
          <a:xfrm>
            <a:off x="3960813" y="2425700"/>
            <a:ext cx="26987" cy="26988"/>
          </a:xfrm>
          <a:custGeom>
            <a:avLst/>
            <a:gdLst>
              <a:gd name="T0" fmla="*/ 0 w 17"/>
              <a:gd name="T1" fmla="*/ 2147483647 h 17"/>
              <a:gd name="T2" fmla="*/ 0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28" name="Freeform 161"/>
          <p:cNvSpPr>
            <a:spLocks/>
          </p:cNvSpPr>
          <p:nvPr/>
        </p:nvSpPr>
        <p:spPr bwMode="auto">
          <a:xfrm>
            <a:off x="3960813" y="22987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29" name="Freeform 162"/>
          <p:cNvSpPr>
            <a:spLocks/>
          </p:cNvSpPr>
          <p:nvPr/>
        </p:nvSpPr>
        <p:spPr bwMode="auto">
          <a:xfrm>
            <a:off x="3960813" y="2247900"/>
            <a:ext cx="26987" cy="39688"/>
          </a:xfrm>
          <a:custGeom>
            <a:avLst/>
            <a:gdLst>
              <a:gd name="T0" fmla="*/ 0 w 17"/>
              <a:gd name="T1" fmla="*/ 2147483647 h 25"/>
              <a:gd name="T2" fmla="*/ 0 w 17"/>
              <a:gd name="T3" fmla="*/ 0 h 25"/>
              <a:gd name="T4" fmla="*/ 2147483647 w 17"/>
              <a:gd name="T5" fmla="*/ 0 h 25"/>
              <a:gd name="T6" fmla="*/ 2147483647 w 17"/>
              <a:gd name="T7" fmla="*/ 0 h 25"/>
              <a:gd name="T8" fmla="*/ 2147483647 w 17"/>
              <a:gd name="T9" fmla="*/ 2147483647 h 25"/>
              <a:gd name="T10" fmla="*/ 2147483647 w 17"/>
              <a:gd name="T11" fmla="*/ 2147483647 h 25"/>
              <a:gd name="T12" fmla="*/ 0 w 17"/>
              <a:gd name="T13" fmla="*/ 2147483647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30" name="Freeform 163"/>
          <p:cNvSpPr>
            <a:spLocks/>
          </p:cNvSpPr>
          <p:nvPr/>
        </p:nvSpPr>
        <p:spPr bwMode="auto">
          <a:xfrm>
            <a:off x="3960813" y="2120900"/>
            <a:ext cx="26987" cy="115888"/>
          </a:xfrm>
          <a:custGeom>
            <a:avLst/>
            <a:gdLst>
              <a:gd name="T0" fmla="*/ 0 w 17"/>
              <a:gd name="T1" fmla="*/ 2147483647 h 73"/>
              <a:gd name="T2" fmla="*/ 0 w 17"/>
              <a:gd name="T3" fmla="*/ 0 h 73"/>
              <a:gd name="T4" fmla="*/ 2147483647 w 17"/>
              <a:gd name="T5" fmla="*/ 0 h 73"/>
              <a:gd name="T6" fmla="*/ 2147483647 w 17"/>
              <a:gd name="T7" fmla="*/ 0 h 73"/>
              <a:gd name="T8" fmla="*/ 2147483647 w 17"/>
              <a:gd name="T9" fmla="*/ 2147483647 h 73"/>
              <a:gd name="T10" fmla="*/ 2147483647 w 17"/>
              <a:gd name="T11" fmla="*/ 2147483647 h 73"/>
              <a:gd name="T12" fmla="*/ 0 w 17"/>
              <a:gd name="T13" fmla="*/ 2147483647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pic>
        <p:nvPicPr>
          <p:cNvPr id="65631" name="Picture 164"/>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17913" y="3022600"/>
            <a:ext cx="342900" cy="193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65632" name="Line 165"/>
          <p:cNvSpPr>
            <a:spLocks noChangeShapeType="1"/>
          </p:cNvSpPr>
          <p:nvPr/>
        </p:nvSpPr>
        <p:spPr bwMode="auto">
          <a:xfrm>
            <a:off x="6615113" y="1447800"/>
            <a:ext cx="73660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54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33" name="Freeform 166"/>
          <p:cNvSpPr>
            <a:spLocks/>
          </p:cNvSpPr>
          <p:nvPr/>
        </p:nvSpPr>
        <p:spPr bwMode="auto">
          <a:xfrm>
            <a:off x="7351713" y="1397000"/>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34" name="Rectangle 167"/>
          <p:cNvSpPr>
            <a:spLocks noChangeArrowheads="1"/>
          </p:cNvSpPr>
          <p:nvPr/>
        </p:nvSpPr>
        <p:spPr bwMode="auto">
          <a:xfrm>
            <a:off x="3038475" y="434975"/>
            <a:ext cx="226023"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p>
        </p:txBody>
      </p:sp>
      <p:sp>
        <p:nvSpPr>
          <p:cNvPr id="65635" name="Rectangle 168"/>
          <p:cNvSpPr>
            <a:spLocks noChangeArrowheads="1"/>
          </p:cNvSpPr>
          <p:nvPr/>
        </p:nvSpPr>
        <p:spPr bwMode="auto">
          <a:xfrm>
            <a:off x="3189288" y="433388"/>
            <a:ext cx="2603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36" name="Rectangle 169"/>
          <p:cNvSpPr>
            <a:spLocks noChangeArrowheads="1"/>
          </p:cNvSpPr>
          <p:nvPr/>
        </p:nvSpPr>
        <p:spPr bwMode="auto">
          <a:xfrm>
            <a:off x="4281488" y="20638"/>
            <a:ext cx="3257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37" name="Rectangle 170"/>
          <p:cNvSpPr>
            <a:spLocks noChangeArrowheads="1"/>
          </p:cNvSpPr>
          <p:nvPr/>
        </p:nvSpPr>
        <p:spPr bwMode="auto">
          <a:xfrm>
            <a:off x="4484688" y="295275"/>
            <a:ext cx="28416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38" name="Rectangle 171"/>
          <p:cNvSpPr>
            <a:spLocks noChangeArrowheads="1"/>
          </p:cNvSpPr>
          <p:nvPr/>
        </p:nvSpPr>
        <p:spPr bwMode="auto">
          <a:xfrm>
            <a:off x="5310188" y="519113"/>
            <a:ext cx="76676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39" name="Rectangle 172"/>
          <p:cNvSpPr>
            <a:spLocks noChangeArrowheads="1"/>
          </p:cNvSpPr>
          <p:nvPr/>
        </p:nvSpPr>
        <p:spPr bwMode="auto">
          <a:xfrm>
            <a:off x="5894388" y="519113"/>
            <a:ext cx="13906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40" name="Rectangle 173"/>
          <p:cNvSpPr>
            <a:spLocks noChangeArrowheads="1"/>
          </p:cNvSpPr>
          <p:nvPr/>
        </p:nvSpPr>
        <p:spPr bwMode="auto">
          <a:xfrm>
            <a:off x="6238875" y="4462463"/>
            <a:ext cx="387926"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S</a:t>
            </a:r>
          </a:p>
        </p:txBody>
      </p:sp>
      <p:sp>
        <p:nvSpPr>
          <p:cNvPr id="585902" name="Rectangle 174"/>
          <p:cNvSpPr>
            <a:spLocks noChangeArrowheads="1"/>
          </p:cNvSpPr>
          <p:nvPr/>
        </p:nvSpPr>
        <p:spPr bwMode="auto">
          <a:xfrm>
            <a:off x="888014" y="2355850"/>
            <a:ext cx="2511425" cy="92076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5400" b="0" i="0" u="none" strike="noStrike" kern="1200" cap="none" spc="0" normalizeH="0" baseline="0" noProof="0" dirty="0">
                <a:ln>
                  <a:noFill/>
                </a:ln>
                <a:solidFill>
                  <a:srgbClr val="FAFD00"/>
                </a:solidFill>
                <a:effectLst/>
                <a:uLnTx/>
                <a:uFillTx/>
                <a:latin typeface="Arial" panose="020B0604020202020204" pitchFamily="34" charset="0"/>
                <a:ea typeface="ＭＳ Ｐゴシック" charset="0"/>
                <a:cs typeface="Arial" panose="020B0604020202020204" pitchFamily="34" charset="0"/>
              </a:rPr>
              <a:t>C 7 S J </a:t>
            </a:r>
          </a:p>
        </p:txBody>
      </p:sp>
      <p:sp>
        <p:nvSpPr>
          <p:cNvPr id="585904" name="Rectangle 176"/>
          <p:cNvSpPr>
            <a:spLocks noChangeArrowheads="1"/>
          </p:cNvSpPr>
          <p:nvPr/>
        </p:nvSpPr>
        <p:spPr bwMode="auto">
          <a:xfrm>
            <a:off x="621314" y="3506788"/>
            <a:ext cx="3463925" cy="92076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5400" b="0" i="0" u="none" strike="noStrike" kern="1200" cap="none" spc="0" normalizeH="0" baseline="0" noProof="0" dirty="0">
                <a:ln>
                  <a:noFill/>
                </a:ln>
                <a:solidFill>
                  <a:srgbClr val="00FF00"/>
                </a:solidFill>
                <a:effectLst/>
                <a:uLnTx/>
                <a:uFillTx/>
                <a:latin typeface="Arial" panose="020B0604020202020204" pitchFamily="34" charset="0"/>
                <a:ea typeface="ＭＳ Ｐゴシック" charset="0"/>
                <a:cs typeface="Arial" panose="020B0604020202020204" pitchFamily="34" charset="0"/>
              </a:rPr>
              <a:t>7 = 4 + 3 </a:t>
            </a:r>
          </a:p>
        </p:txBody>
      </p:sp>
      <p:sp>
        <p:nvSpPr>
          <p:cNvPr id="585907" name="Line 179"/>
          <p:cNvSpPr>
            <a:spLocks noChangeShapeType="1"/>
          </p:cNvSpPr>
          <p:nvPr/>
        </p:nvSpPr>
        <p:spPr bwMode="auto">
          <a:xfrm>
            <a:off x="1765300" y="2819400"/>
            <a:ext cx="279400" cy="0"/>
          </a:xfrm>
          <a:prstGeom prst="line">
            <a:avLst/>
          </a:prstGeom>
          <a:noFill/>
          <a:ln w="25400">
            <a:solidFill>
              <a:srgbClr val="FFFF00"/>
            </a:solidFill>
            <a:round/>
            <a:headEnd/>
            <a:tailEnd/>
          </a:ln>
          <a:effectLst>
            <a:outerShdw blurRad="63500" dist="107763" dir="2700000" algn="ctr" rotWithShape="0">
              <a:schemeClr val="bg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44" name="Rectangle 182"/>
          <p:cNvSpPr>
            <a:spLocks noChangeArrowheads="1"/>
          </p:cNvSpPr>
          <p:nvPr/>
        </p:nvSpPr>
        <p:spPr bwMode="auto">
          <a:xfrm rot="-5400000">
            <a:off x="5929313" y="5407025"/>
            <a:ext cx="511175" cy="523875"/>
          </a:xfrm>
          <a:prstGeom prst="rect">
            <a:avLst/>
          </a:prstGeom>
          <a:solidFill>
            <a:schemeClr val="accent1"/>
          </a:solidFill>
          <a:ln w="57150">
            <a:solidFill>
              <a:schemeClr val="bg2"/>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45" name="Rectangle 183"/>
          <p:cNvSpPr>
            <a:spLocks noChangeArrowheads="1"/>
          </p:cNvSpPr>
          <p:nvPr/>
        </p:nvSpPr>
        <p:spPr bwMode="auto">
          <a:xfrm rot="-5400000">
            <a:off x="5926138" y="4408488"/>
            <a:ext cx="511175" cy="536575"/>
          </a:xfrm>
          <a:prstGeom prst="rect">
            <a:avLst/>
          </a:prstGeom>
          <a:solidFill>
            <a:schemeClr val="accent1"/>
          </a:solidFill>
          <a:ln w="57150">
            <a:solidFill>
              <a:schemeClr val="bg2"/>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585912" name="Text Box 184"/>
          <p:cNvSpPr txBox="1">
            <a:spLocks noChangeArrowheads="1"/>
          </p:cNvSpPr>
          <p:nvPr/>
        </p:nvSpPr>
        <p:spPr bwMode="auto">
          <a:xfrm rot="-5385664">
            <a:off x="6037263" y="4411663"/>
            <a:ext cx="354012" cy="519112"/>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EEFF4B"/>
                </a:solidFill>
                <a:effectLst/>
                <a:uLnTx/>
                <a:uFillTx/>
                <a:latin typeface="Arial" panose="020B0604020202020204" pitchFamily="34" charset="0"/>
                <a:ea typeface="ＭＳ Ｐゴシック" charset="0"/>
                <a:cs typeface="Arial" panose="020B0604020202020204" pitchFamily="34" charset="0"/>
              </a:rPr>
              <a:t>S</a:t>
            </a:r>
          </a:p>
        </p:txBody>
      </p:sp>
      <p:sp>
        <p:nvSpPr>
          <p:cNvPr id="585913" name="Text Box 185"/>
          <p:cNvSpPr txBox="1">
            <a:spLocks noChangeArrowheads="1"/>
          </p:cNvSpPr>
          <p:nvPr/>
        </p:nvSpPr>
        <p:spPr bwMode="auto">
          <a:xfrm rot="-5400000">
            <a:off x="6016626" y="5424487"/>
            <a:ext cx="341312" cy="519113"/>
          </a:xfrm>
          <a:prstGeom prst="rect">
            <a:avLst/>
          </a:prstGeom>
          <a:noFill/>
          <a:ln w="12700">
            <a:noFill/>
            <a:miter lim="800000"/>
            <a:headEnd/>
            <a:tailEnd/>
          </a:ln>
          <a:effectLst>
            <a:outerShdw blurRad="63500" dist="46662" dir="3284183" algn="ctr" rotWithShape="0">
              <a:schemeClr val="bg2">
                <a:alpha val="74998"/>
              </a:schemeClr>
            </a:outerShdw>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EEFF4B"/>
                </a:solidFill>
                <a:effectLst/>
                <a:uLnTx/>
                <a:uFillTx/>
                <a:latin typeface="Arial" panose="020B0604020202020204" pitchFamily="34" charset="0"/>
                <a:ea typeface="ＭＳ Ｐゴシック" charset="0"/>
                <a:cs typeface="Arial" panose="020B0604020202020204" pitchFamily="34" charset="0"/>
              </a:rPr>
              <a:t>J</a:t>
            </a:r>
          </a:p>
        </p:txBody>
      </p:sp>
      <p:sp>
        <p:nvSpPr>
          <p:cNvPr id="65648" name="Rectangle 186"/>
          <p:cNvSpPr>
            <a:spLocks noChangeArrowheads="1"/>
          </p:cNvSpPr>
          <p:nvPr/>
        </p:nvSpPr>
        <p:spPr bwMode="auto">
          <a:xfrm>
            <a:off x="3494088" y="2744788"/>
            <a:ext cx="511175" cy="2778125"/>
          </a:xfrm>
          <a:prstGeom prst="rect">
            <a:avLst/>
          </a:prstGeom>
          <a:solidFill>
            <a:schemeClr val="accent1"/>
          </a:solidFill>
          <a:ln w="57150">
            <a:solidFill>
              <a:schemeClr val="bg2"/>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585915" name="Text Box 187"/>
          <p:cNvSpPr txBox="1">
            <a:spLocks noChangeArrowheads="1"/>
          </p:cNvSpPr>
          <p:nvPr/>
        </p:nvSpPr>
        <p:spPr bwMode="auto">
          <a:xfrm rot="-5388536">
            <a:off x="2765426" y="3859212"/>
            <a:ext cx="1966912" cy="519113"/>
          </a:xfrm>
          <a:prstGeom prst="rect">
            <a:avLst/>
          </a:prstGeom>
          <a:noFill/>
          <a:ln w="38100">
            <a:noFill/>
            <a:miter lim="800000"/>
            <a:headEnd/>
            <a:tailEnd/>
          </a:ln>
          <a:effectLst>
            <a:outerShdw blurRad="63500" dist="38099" dir="2700000" algn="ctr" rotWithShape="0">
              <a:schemeClr val="bg2">
                <a:alpha val="74998"/>
              </a:schemeClr>
            </a:outerShdw>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EEFF4B"/>
                </a:solidFill>
                <a:effectLst/>
                <a:uLnTx/>
                <a:uFillTx/>
                <a:latin typeface="Arial" panose="020B0604020202020204" pitchFamily="34" charset="0"/>
                <a:ea typeface="ＭＳ Ｐゴシック" charset="0"/>
                <a:cs typeface="Arial" panose="020B0604020202020204" pitchFamily="34" charset="0"/>
              </a:rPr>
              <a:t>4 اشخاص </a:t>
            </a:r>
            <a:endParaRPr kumimoji="0" lang="en-US" sz="2800" b="1" i="0" u="none" strike="noStrike" kern="1200" cap="none" spc="0" normalizeH="0" baseline="0" noProof="0" dirty="0">
              <a:ln>
                <a:noFill/>
              </a:ln>
              <a:solidFill>
                <a:srgbClr val="EEFF4B"/>
              </a:solidFill>
              <a:effectLst/>
              <a:uLnTx/>
              <a:uFillTx/>
              <a:latin typeface="Arial" panose="020B0604020202020204" pitchFamily="34" charset="0"/>
              <a:ea typeface="ＭＳ Ｐゴシック" charset="0"/>
              <a:cs typeface="Arial" panose="020B0604020202020204" pitchFamily="34" charset="0"/>
            </a:endParaRPr>
          </a:p>
        </p:txBody>
      </p:sp>
      <p:sp>
        <p:nvSpPr>
          <p:cNvPr id="65650" name="Rectangle 188"/>
          <p:cNvSpPr>
            <a:spLocks noChangeArrowheads="1"/>
          </p:cNvSpPr>
          <p:nvPr/>
        </p:nvSpPr>
        <p:spPr bwMode="auto">
          <a:xfrm>
            <a:off x="3798888" y="5588000"/>
            <a:ext cx="274637" cy="765175"/>
          </a:xfrm>
          <a:prstGeom prst="rect">
            <a:avLst/>
          </a:prstGeom>
          <a:solidFill>
            <a:srgbClr val="4C545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51" name="Rectangle 189"/>
          <p:cNvSpPr>
            <a:spLocks noChangeArrowheads="1"/>
          </p:cNvSpPr>
          <p:nvPr/>
        </p:nvSpPr>
        <p:spPr bwMode="auto">
          <a:xfrm>
            <a:off x="3854450" y="2022475"/>
            <a:ext cx="150813" cy="696913"/>
          </a:xfrm>
          <a:prstGeom prst="rect">
            <a:avLst/>
          </a:prstGeom>
          <a:solidFill>
            <a:srgbClr val="4C545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52" name="Rectangle 190"/>
          <p:cNvSpPr>
            <a:spLocks noChangeArrowheads="1"/>
          </p:cNvSpPr>
          <p:nvPr/>
        </p:nvSpPr>
        <p:spPr bwMode="auto">
          <a:xfrm>
            <a:off x="3830638" y="2495550"/>
            <a:ext cx="188912" cy="215900"/>
          </a:xfrm>
          <a:prstGeom prst="rect">
            <a:avLst/>
          </a:prstGeom>
          <a:solidFill>
            <a:srgbClr val="5C666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53" name="Rectangle 191"/>
          <p:cNvSpPr>
            <a:spLocks noChangeArrowheads="1"/>
          </p:cNvSpPr>
          <p:nvPr/>
        </p:nvSpPr>
        <p:spPr bwMode="auto">
          <a:xfrm rot="-5400000">
            <a:off x="3432175" y="941388"/>
            <a:ext cx="511175" cy="574675"/>
          </a:xfrm>
          <a:prstGeom prst="rect">
            <a:avLst/>
          </a:prstGeom>
          <a:solidFill>
            <a:schemeClr val="accent1"/>
          </a:solidFill>
          <a:ln w="57150">
            <a:solidFill>
              <a:schemeClr val="bg2"/>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585920" name="Text Box 192"/>
          <p:cNvSpPr txBox="1">
            <a:spLocks noChangeArrowheads="1"/>
          </p:cNvSpPr>
          <p:nvPr/>
        </p:nvSpPr>
        <p:spPr bwMode="auto">
          <a:xfrm rot="-5400000">
            <a:off x="3540126" y="1027112"/>
            <a:ext cx="341312" cy="519113"/>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EEFF4B"/>
                </a:solidFill>
                <a:effectLst/>
                <a:uLnTx/>
                <a:uFillTx/>
                <a:latin typeface="Arial" panose="020B0604020202020204" pitchFamily="34" charset="0"/>
                <a:ea typeface="ＭＳ Ｐゴシック" charset="0"/>
                <a:cs typeface="Arial" panose="020B0604020202020204" pitchFamily="34" charset="0"/>
              </a:rPr>
              <a:t>C</a:t>
            </a:r>
          </a:p>
        </p:txBody>
      </p:sp>
      <p:sp>
        <p:nvSpPr>
          <p:cNvPr id="65655" name="Freeform 193"/>
          <p:cNvSpPr>
            <a:spLocks/>
          </p:cNvSpPr>
          <p:nvPr/>
        </p:nvSpPr>
        <p:spPr bwMode="auto">
          <a:xfrm>
            <a:off x="7326313" y="3416300"/>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56" name="Freeform 194"/>
          <p:cNvSpPr>
            <a:spLocks/>
          </p:cNvSpPr>
          <p:nvPr/>
        </p:nvSpPr>
        <p:spPr bwMode="auto">
          <a:xfrm>
            <a:off x="7656513" y="1701800"/>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57" name="Rectangle 195"/>
          <p:cNvSpPr>
            <a:spLocks noChangeArrowheads="1"/>
          </p:cNvSpPr>
          <p:nvPr/>
        </p:nvSpPr>
        <p:spPr bwMode="auto">
          <a:xfrm>
            <a:off x="6330950" y="590550"/>
            <a:ext cx="193675" cy="904875"/>
          </a:xfrm>
          <a:prstGeom prst="rect">
            <a:avLst/>
          </a:prstGeom>
          <a:solidFill>
            <a:srgbClr val="545454"/>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58" name="AutoShape 196"/>
          <p:cNvSpPr>
            <a:spLocks noChangeArrowheads="1"/>
          </p:cNvSpPr>
          <p:nvPr/>
        </p:nvSpPr>
        <p:spPr bwMode="auto">
          <a:xfrm>
            <a:off x="6597650" y="3235325"/>
            <a:ext cx="730250" cy="420688"/>
          </a:xfrm>
          <a:prstGeom prst="roundRect">
            <a:avLst>
              <a:gd name="adj" fmla="val 16667"/>
            </a:avLst>
          </a:prstGeom>
          <a:solidFill>
            <a:schemeClr val="tx1"/>
          </a:solidFill>
          <a:ln w="38100">
            <a:solidFill>
              <a:schemeClr val="bg2"/>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59" name="Freeform 197"/>
          <p:cNvSpPr>
            <a:spLocks/>
          </p:cNvSpPr>
          <p:nvPr/>
        </p:nvSpPr>
        <p:spPr bwMode="auto">
          <a:xfrm>
            <a:off x="7339013" y="5200650"/>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60" name="AutoShape 198"/>
          <p:cNvSpPr>
            <a:spLocks noChangeArrowheads="1"/>
          </p:cNvSpPr>
          <p:nvPr/>
        </p:nvSpPr>
        <p:spPr bwMode="auto">
          <a:xfrm>
            <a:off x="6577013" y="1287463"/>
            <a:ext cx="757237" cy="282575"/>
          </a:xfrm>
          <a:prstGeom prst="roundRect">
            <a:avLst>
              <a:gd name="adj" fmla="val 16667"/>
            </a:avLst>
          </a:prstGeom>
          <a:solidFill>
            <a:schemeClr val="tx1"/>
          </a:solidFill>
          <a:ln w="38100">
            <a:solidFill>
              <a:schemeClr val="bg2"/>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61" name="Rectangle 199"/>
          <p:cNvSpPr>
            <a:spLocks noChangeArrowheads="1"/>
          </p:cNvSpPr>
          <p:nvPr/>
        </p:nvSpPr>
        <p:spPr bwMode="auto">
          <a:xfrm>
            <a:off x="6578600" y="1443038"/>
            <a:ext cx="971550" cy="1671637"/>
          </a:xfrm>
          <a:prstGeom prst="rect">
            <a:avLst/>
          </a:prstGeom>
          <a:solidFill>
            <a:schemeClr val="tx1"/>
          </a:solidFill>
          <a:ln w="38100">
            <a:solidFill>
              <a:schemeClr val="bg2"/>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62" name="AutoShape 200"/>
          <p:cNvSpPr>
            <a:spLocks noChangeArrowheads="1"/>
          </p:cNvSpPr>
          <p:nvPr/>
        </p:nvSpPr>
        <p:spPr bwMode="auto">
          <a:xfrm>
            <a:off x="6596063" y="1323975"/>
            <a:ext cx="719137" cy="1063625"/>
          </a:xfrm>
          <a:prstGeom prst="roundRect">
            <a:avLst>
              <a:gd name="adj" fmla="val 16667"/>
            </a:avLst>
          </a:prstGeom>
          <a:solidFill>
            <a:schemeClr val="tx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63" name="Rectangle 201"/>
          <p:cNvSpPr>
            <a:spLocks noChangeArrowheads="1"/>
          </p:cNvSpPr>
          <p:nvPr/>
        </p:nvSpPr>
        <p:spPr bwMode="auto">
          <a:xfrm>
            <a:off x="6596063" y="3414713"/>
            <a:ext cx="969962" cy="906462"/>
          </a:xfrm>
          <a:prstGeom prst="rect">
            <a:avLst/>
          </a:prstGeom>
          <a:solidFill>
            <a:schemeClr val="tx1"/>
          </a:solidFill>
          <a:ln w="38100">
            <a:solidFill>
              <a:srgbClr val="000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64" name="AutoShape 202"/>
          <p:cNvSpPr>
            <a:spLocks noChangeArrowheads="1"/>
          </p:cNvSpPr>
          <p:nvPr/>
        </p:nvSpPr>
        <p:spPr bwMode="auto">
          <a:xfrm>
            <a:off x="6610350" y="3254375"/>
            <a:ext cx="704850" cy="706438"/>
          </a:xfrm>
          <a:prstGeom prst="roundRect">
            <a:avLst>
              <a:gd name="adj" fmla="val 16667"/>
            </a:avLst>
          </a:prstGeom>
          <a:solidFill>
            <a:schemeClr val="tx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grpSp>
        <p:nvGrpSpPr>
          <p:cNvPr id="65665" name="Group 203"/>
          <p:cNvGrpSpPr>
            <a:grpSpLocks/>
          </p:cNvGrpSpPr>
          <p:nvPr/>
        </p:nvGrpSpPr>
        <p:grpSpPr bwMode="auto">
          <a:xfrm>
            <a:off x="6591300" y="4418013"/>
            <a:ext cx="952500" cy="527050"/>
            <a:chOff x="4152" y="2783"/>
            <a:chExt cx="600" cy="332"/>
          </a:xfrm>
        </p:grpSpPr>
        <p:sp>
          <p:nvSpPr>
            <p:cNvPr id="65787" name="AutoShape 204"/>
            <p:cNvSpPr>
              <a:spLocks noChangeArrowheads="1"/>
            </p:cNvSpPr>
            <p:nvPr/>
          </p:nvSpPr>
          <p:spPr bwMode="auto">
            <a:xfrm>
              <a:off x="4153" y="2783"/>
              <a:ext cx="460" cy="226"/>
            </a:xfrm>
            <a:prstGeom prst="roundRect">
              <a:avLst>
                <a:gd name="adj" fmla="val 16667"/>
              </a:avLst>
            </a:prstGeom>
            <a:solidFill>
              <a:schemeClr val="tx1"/>
            </a:solidFill>
            <a:ln w="38100">
              <a:solidFill>
                <a:schemeClr val="bg2"/>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88" name="Rectangle 205"/>
            <p:cNvSpPr>
              <a:spLocks noChangeArrowheads="1"/>
            </p:cNvSpPr>
            <p:nvPr/>
          </p:nvSpPr>
          <p:spPr bwMode="auto">
            <a:xfrm>
              <a:off x="4152" y="2866"/>
              <a:ext cx="600" cy="249"/>
            </a:xfrm>
            <a:prstGeom prst="rect">
              <a:avLst/>
            </a:prstGeom>
            <a:solidFill>
              <a:schemeClr val="tx1"/>
            </a:solidFill>
            <a:ln w="38100">
              <a:solidFill>
                <a:srgbClr val="000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89" name="AutoShape 206"/>
            <p:cNvSpPr>
              <a:spLocks noChangeArrowheads="1"/>
            </p:cNvSpPr>
            <p:nvPr/>
          </p:nvSpPr>
          <p:spPr bwMode="auto">
            <a:xfrm>
              <a:off x="4165" y="2799"/>
              <a:ext cx="436" cy="226"/>
            </a:xfrm>
            <a:prstGeom prst="roundRect">
              <a:avLst>
                <a:gd name="adj" fmla="val 16667"/>
              </a:avLst>
            </a:prstGeom>
            <a:solidFill>
              <a:schemeClr val="tx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grpSp>
      <p:sp>
        <p:nvSpPr>
          <p:cNvPr id="65666" name="Freeform 207"/>
          <p:cNvSpPr>
            <a:spLocks/>
          </p:cNvSpPr>
          <p:nvPr/>
        </p:nvSpPr>
        <p:spPr bwMode="auto">
          <a:xfrm>
            <a:off x="4827588" y="5788025"/>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chemeClr val="tx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67" name="AutoShape 208"/>
          <p:cNvSpPr>
            <a:spLocks noChangeArrowheads="1"/>
          </p:cNvSpPr>
          <p:nvPr/>
        </p:nvSpPr>
        <p:spPr bwMode="auto">
          <a:xfrm>
            <a:off x="4251325" y="5662613"/>
            <a:ext cx="736600" cy="290512"/>
          </a:xfrm>
          <a:prstGeom prst="roundRect">
            <a:avLst>
              <a:gd name="adj" fmla="val 16667"/>
            </a:avLst>
          </a:prstGeom>
          <a:solidFill>
            <a:schemeClr val="tx1"/>
          </a:solidFill>
          <a:ln w="38100">
            <a:solidFill>
              <a:schemeClr val="bg2"/>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585937" name="Rectangle 209"/>
          <p:cNvSpPr>
            <a:spLocks noChangeArrowheads="1"/>
          </p:cNvSpPr>
          <p:nvPr/>
        </p:nvSpPr>
        <p:spPr bwMode="auto">
          <a:xfrm>
            <a:off x="7269163" y="4330700"/>
            <a:ext cx="772646" cy="243656"/>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00"/>
                </a:solidFill>
                <a:effectLst/>
                <a:uLnTx/>
                <a:uFillTx/>
                <a:latin typeface="Arial" panose="020B0604020202020204" pitchFamily="34" charset="0"/>
                <a:ea typeface="ＭＳ Ｐゴシック" charset="0"/>
                <a:cs typeface="Arial" panose="020B0604020202020204" pitchFamily="34" charset="0"/>
              </a:rPr>
              <a:t>(500 B.C.)</a:t>
            </a:r>
          </a:p>
        </p:txBody>
      </p:sp>
      <p:sp>
        <p:nvSpPr>
          <p:cNvPr id="585938" name="Rectangle 210"/>
          <p:cNvSpPr>
            <a:spLocks noChangeArrowheads="1"/>
          </p:cNvSpPr>
          <p:nvPr/>
        </p:nvSpPr>
        <p:spPr bwMode="auto">
          <a:xfrm>
            <a:off x="7262813" y="1219200"/>
            <a:ext cx="843179" cy="243656"/>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00"/>
                </a:solidFill>
                <a:effectLst/>
                <a:uLnTx/>
                <a:uFillTx/>
                <a:latin typeface="Arial" panose="020B0604020202020204" pitchFamily="34" charset="0"/>
                <a:ea typeface="ＭＳ Ｐゴシック" charset="0"/>
                <a:cs typeface="Arial" panose="020B0604020202020204" pitchFamily="34" charset="0"/>
              </a:rPr>
              <a:t>(1000 B.C.)</a:t>
            </a:r>
          </a:p>
        </p:txBody>
      </p:sp>
      <p:sp>
        <p:nvSpPr>
          <p:cNvPr id="65670" name="Line 211"/>
          <p:cNvSpPr>
            <a:spLocks noChangeShapeType="1"/>
          </p:cNvSpPr>
          <p:nvPr/>
        </p:nvSpPr>
        <p:spPr bwMode="auto">
          <a:xfrm>
            <a:off x="6627813" y="1784350"/>
            <a:ext cx="8763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71" name="Line 212"/>
          <p:cNvSpPr>
            <a:spLocks noChangeShapeType="1"/>
          </p:cNvSpPr>
          <p:nvPr/>
        </p:nvSpPr>
        <p:spPr bwMode="auto">
          <a:xfrm>
            <a:off x="6615113" y="2482850"/>
            <a:ext cx="8763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72" name="Line 213"/>
          <p:cNvSpPr>
            <a:spLocks noChangeShapeType="1"/>
          </p:cNvSpPr>
          <p:nvPr/>
        </p:nvSpPr>
        <p:spPr bwMode="auto">
          <a:xfrm>
            <a:off x="6615113" y="2660650"/>
            <a:ext cx="8763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73" name="Line 214"/>
          <p:cNvSpPr>
            <a:spLocks noChangeShapeType="1"/>
          </p:cNvSpPr>
          <p:nvPr/>
        </p:nvSpPr>
        <p:spPr bwMode="auto">
          <a:xfrm>
            <a:off x="6627813" y="2838450"/>
            <a:ext cx="8763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74" name="Line 215"/>
          <p:cNvSpPr>
            <a:spLocks noChangeShapeType="1"/>
          </p:cNvSpPr>
          <p:nvPr/>
        </p:nvSpPr>
        <p:spPr bwMode="auto">
          <a:xfrm>
            <a:off x="6621463" y="3016250"/>
            <a:ext cx="8763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75" name="Line 216"/>
          <p:cNvSpPr>
            <a:spLocks noChangeShapeType="1"/>
          </p:cNvSpPr>
          <p:nvPr/>
        </p:nvSpPr>
        <p:spPr bwMode="auto">
          <a:xfrm>
            <a:off x="7083425" y="1866900"/>
            <a:ext cx="0" cy="118110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76" name="Line 217"/>
          <p:cNvSpPr>
            <a:spLocks noChangeShapeType="1"/>
          </p:cNvSpPr>
          <p:nvPr/>
        </p:nvSpPr>
        <p:spPr bwMode="auto">
          <a:xfrm>
            <a:off x="6621463" y="2139950"/>
            <a:ext cx="8763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77" name="Line 218"/>
          <p:cNvSpPr>
            <a:spLocks noChangeShapeType="1"/>
          </p:cNvSpPr>
          <p:nvPr/>
        </p:nvSpPr>
        <p:spPr bwMode="auto">
          <a:xfrm flipV="1">
            <a:off x="6627813" y="2305050"/>
            <a:ext cx="8763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78" name="Line 219"/>
          <p:cNvSpPr>
            <a:spLocks noChangeShapeType="1"/>
          </p:cNvSpPr>
          <p:nvPr/>
        </p:nvSpPr>
        <p:spPr bwMode="auto">
          <a:xfrm flipV="1">
            <a:off x="6627813" y="1962150"/>
            <a:ext cx="8731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79" name="Line 220"/>
          <p:cNvSpPr>
            <a:spLocks noChangeShapeType="1"/>
          </p:cNvSpPr>
          <p:nvPr/>
        </p:nvSpPr>
        <p:spPr bwMode="auto">
          <a:xfrm>
            <a:off x="7088188" y="1684338"/>
            <a:ext cx="3175" cy="561975"/>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80" name="Line 221"/>
          <p:cNvSpPr>
            <a:spLocks noChangeShapeType="1"/>
          </p:cNvSpPr>
          <p:nvPr/>
        </p:nvSpPr>
        <p:spPr bwMode="auto">
          <a:xfrm>
            <a:off x="6646863" y="3663950"/>
            <a:ext cx="8636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81" name="Line 222"/>
          <p:cNvSpPr>
            <a:spLocks noChangeShapeType="1"/>
          </p:cNvSpPr>
          <p:nvPr/>
        </p:nvSpPr>
        <p:spPr bwMode="auto">
          <a:xfrm>
            <a:off x="6646863" y="3857625"/>
            <a:ext cx="863600" cy="635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82" name="Rectangle 223"/>
          <p:cNvSpPr>
            <a:spLocks noChangeArrowheads="1"/>
          </p:cNvSpPr>
          <p:nvPr/>
        </p:nvSpPr>
        <p:spPr bwMode="auto">
          <a:xfrm>
            <a:off x="6523038" y="3213100"/>
            <a:ext cx="533799"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السبي    </a:t>
            </a: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683" name="Line 224"/>
          <p:cNvSpPr>
            <a:spLocks noChangeShapeType="1"/>
          </p:cNvSpPr>
          <p:nvPr/>
        </p:nvSpPr>
        <p:spPr bwMode="auto">
          <a:xfrm>
            <a:off x="6646863" y="4235450"/>
            <a:ext cx="8636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84" name="Line 225"/>
          <p:cNvSpPr>
            <a:spLocks noChangeShapeType="1"/>
          </p:cNvSpPr>
          <p:nvPr/>
        </p:nvSpPr>
        <p:spPr bwMode="auto">
          <a:xfrm>
            <a:off x="6634163" y="4705350"/>
            <a:ext cx="8636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85" name="Line 226"/>
          <p:cNvSpPr>
            <a:spLocks noChangeShapeType="1"/>
          </p:cNvSpPr>
          <p:nvPr/>
        </p:nvSpPr>
        <p:spPr bwMode="auto">
          <a:xfrm>
            <a:off x="6634163" y="4857750"/>
            <a:ext cx="8636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86" name="Rectangle 227"/>
          <p:cNvSpPr>
            <a:spLocks noChangeArrowheads="1"/>
          </p:cNvSpPr>
          <p:nvPr/>
        </p:nvSpPr>
        <p:spPr bwMode="auto">
          <a:xfrm>
            <a:off x="6599238" y="4394200"/>
            <a:ext cx="54502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الصمت   </a:t>
            </a: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687" name="Line 228"/>
          <p:cNvSpPr>
            <a:spLocks noChangeShapeType="1"/>
          </p:cNvSpPr>
          <p:nvPr/>
        </p:nvSpPr>
        <p:spPr bwMode="auto">
          <a:xfrm flipV="1">
            <a:off x="6646863" y="4044950"/>
            <a:ext cx="8572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88" name="Line 229"/>
          <p:cNvSpPr>
            <a:spLocks noChangeShapeType="1"/>
          </p:cNvSpPr>
          <p:nvPr/>
        </p:nvSpPr>
        <p:spPr bwMode="auto">
          <a:xfrm flipV="1">
            <a:off x="6630988" y="1593850"/>
            <a:ext cx="8763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89" name="Rectangle 230"/>
          <p:cNvSpPr>
            <a:spLocks noChangeArrowheads="1"/>
          </p:cNvSpPr>
          <p:nvPr/>
        </p:nvSpPr>
        <p:spPr bwMode="auto">
          <a:xfrm>
            <a:off x="6605588" y="5318125"/>
            <a:ext cx="952500" cy="1028700"/>
          </a:xfrm>
          <a:prstGeom prst="rect">
            <a:avLst/>
          </a:prstGeom>
          <a:solidFill>
            <a:schemeClr val="tx1"/>
          </a:solidFill>
          <a:ln w="38100">
            <a:solidFill>
              <a:srgbClr val="000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90" name="AutoShape 231"/>
          <p:cNvSpPr>
            <a:spLocks noChangeArrowheads="1"/>
          </p:cNvSpPr>
          <p:nvPr/>
        </p:nvSpPr>
        <p:spPr bwMode="auto">
          <a:xfrm>
            <a:off x="6621463" y="5154613"/>
            <a:ext cx="647700" cy="363537"/>
          </a:xfrm>
          <a:prstGeom prst="roundRect">
            <a:avLst>
              <a:gd name="adj" fmla="val 16667"/>
            </a:avLst>
          </a:prstGeom>
          <a:solidFill>
            <a:schemeClr val="tx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91" name="Rectangle 232"/>
          <p:cNvSpPr>
            <a:spLocks noChangeArrowheads="1"/>
          </p:cNvSpPr>
          <p:nvPr/>
        </p:nvSpPr>
        <p:spPr bwMode="auto">
          <a:xfrm>
            <a:off x="6610350" y="5102225"/>
            <a:ext cx="581890"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المسيح </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692" name="Line 233"/>
          <p:cNvSpPr>
            <a:spLocks noChangeShapeType="1"/>
          </p:cNvSpPr>
          <p:nvPr/>
        </p:nvSpPr>
        <p:spPr bwMode="auto">
          <a:xfrm>
            <a:off x="6651625" y="5441950"/>
            <a:ext cx="838200"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93" name="Line 234"/>
          <p:cNvSpPr>
            <a:spLocks noChangeShapeType="1"/>
          </p:cNvSpPr>
          <p:nvPr/>
        </p:nvSpPr>
        <p:spPr bwMode="auto">
          <a:xfrm flipV="1">
            <a:off x="6653213" y="5581650"/>
            <a:ext cx="838200"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94" name="Line 235"/>
          <p:cNvSpPr>
            <a:spLocks noChangeShapeType="1"/>
          </p:cNvSpPr>
          <p:nvPr/>
        </p:nvSpPr>
        <p:spPr bwMode="auto">
          <a:xfrm flipV="1">
            <a:off x="6654800" y="5721350"/>
            <a:ext cx="838200"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95" name="Line 236"/>
          <p:cNvSpPr>
            <a:spLocks noChangeShapeType="1"/>
          </p:cNvSpPr>
          <p:nvPr/>
        </p:nvSpPr>
        <p:spPr bwMode="auto">
          <a:xfrm>
            <a:off x="6656388" y="5867400"/>
            <a:ext cx="838200"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96" name="Line 237"/>
          <p:cNvSpPr>
            <a:spLocks noChangeShapeType="1"/>
          </p:cNvSpPr>
          <p:nvPr/>
        </p:nvSpPr>
        <p:spPr bwMode="auto">
          <a:xfrm>
            <a:off x="6659563" y="6156325"/>
            <a:ext cx="838200"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97" name="Line 238"/>
          <p:cNvSpPr>
            <a:spLocks noChangeShapeType="1"/>
          </p:cNvSpPr>
          <p:nvPr/>
        </p:nvSpPr>
        <p:spPr bwMode="auto">
          <a:xfrm flipV="1">
            <a:off x="6659563" y="6299200"/>
            <a:ext cx="838200"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98" name="AutoShape 239"/>
          <p:cNvSpPr>
            <a:spLocks noChangeArrowheads="1"/>
          </p:cNvSpPr>
          <p:nvPr/>
        </p:nvSpPr>
        <p:spPr bwMode="auto">
          <a:xfrm>
            <a:off x="6594475" y="581025"/>
            <a:ext cx="730250" cy="249238"/>
          </a:xfrm>
          <a:prstGeom prst="roundRect">
            <a:avLst>
              <a:gd name="adj" fmla="val 16667"/>
            </a:avLst>
          </a:prstGeom>
          <a:solidFill>
            <a:schemeClr val="tx1"/>
          </a:solidFill>
          <a:ln w="38100">
            <a:solidFill>
              <a:schemeClr val="bg2"/>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699" name="Rectangle 240"/>
          <p:cNvSpPr>
            <a:spLocks noChangeArrowheads="1"/>
          </p:cNvSpPr>
          <p:nvPr/>
        </p:nvSpPr>
        <p:spPr bwMode="auto">
          <a:xfrm>
            <a:off x="6592888" y="741363"/>
            <a:ext cx="952500" cy="442912"/>
          </a:xfrm>
          <a:prstGeom prst="rect">
            <a:avLst/>
          </a:prstGeom>
          <a:solidFill>
            <a:schemeClr val="tx1"/>
          </a:solidFill>
          <a:ln w="38100">
            <a:solidFill>
              <a:srgbClr val="000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00" name="AutoShape 241"/>
          <p:cNvSpPr>
            <a:spLocks noChangeArrowheads="1"/>
          </p:cNvSpPr>
          <p:nvPr/>
        </p:nvSpPr>
        <p:spPr bwMode="auto">
          <a:xfrm>
            <a:off x="6613525" y="647700"/>
            <a:ext cx="692150" cy="250825"/>
          </a:xfrm>
          <a:prstGeom prst="roundRect">
            <a:avLst>
              <a:gd name="adj" fmla="val 16667"/>
            </a:avLst>
          </a:prstGeom>
          <a:solidFill>
            <a:schemeClr val="tx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01" name="Rectangle 242"/>
          <p:cNvSpPr>
            <a:spLocks noChangeArrowheads="1"/>
          </p:cNvSpPr>
          <p:nvPr/>
        </p:nvSpPr>
        <p:spPr bwMode="auto">
          <a:xfrm>
            <a:off x="6570663" y="561975"/>
            <a:ext cx="663642"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توقف سياده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الله المباشرة</a:t>
            </a: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702" name="Line 243"/>
          <p:cNvSpPr>
            <a:spLocks noChangeShapeType="1"/>
          </p:cNvSpPr>
          <p:nvPr/>
        </p:nvSpPr>
        <p:spPr bwMode="auto">
          <a:xfrm>
            <a:off x="6630988" y="1117600"/>
            <a:ext cx="8636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03" name="Line 244"/>
          <p:cNvSpPr>
            <a:spLocks noChangeShapeType="1"/>
          </p:cNvSpPr>
          <p:nvPr/>
        </p:nvSpPr>
        <p:spPr bwMode="auto">
          <a:xfrm flipV="1">
            <a:off x="6630988" y="928688"/>
            <a:ext cx="863600" cy="1587"/>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04" name="Rectangle 245"/>
          <p:cNvSpPr>
            <a:spLocks noChangeArrowheads="1"/>
          </p:cNvSpPr>
          <p:nvPr/>
        </p:nvSpPr>
        <p:spPr bwMode="auto">
          <a:xfrm>
            <a:off x="6580188" y="1266825"/>
            <a:ext cx="49693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الملكية  </a:t>
            </a: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705" name="Rectangle 246"/>
          <p:cNvSpPr>
            <a:spLocks noChangeArrowheads="1"/>
          </p:cNvSpPr>
          <p:nvPr/>
        </p:nvSpPr>
        <p:spPr bwMode="auto">
          <a:xfrm>
            <a:off x="4246563" y="5810250"/>
            <a:ext cx="952500" cy="498475"/>
          </a:xfrm>
          <a:prstGeom prst="rect">
            <a:avLst/>
          </a:prstGeom>
          <a:solidFill>
            <a:schemeClr val="tx1"/>
          </a:solidFill>
          <a:ln w="38100">
            <a:solidFill>
              <a:srgbClr val="000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06" name="AutoShape 247"/>
          <p:cNvSpPr>
            <a:spLocks noChangeArrowheads="1"/>
          </p:cNvSpPr>
          <p:nvPr/>
        </p:nvSpPr>
        <p:spPr bwMode="auto">
          <a:xfrm>
            <a:off x="4265613" y="5700713"/>
            <a:ext cx="701675" cy="333375"/>
          </a:xfrm>
          <a:prstGeom prst="roundRect">
            <a:avLst>
              <a:gd name="adj" fmla="val 16667"/>
            </a:avLst>
          </a:prstGeom>
          <a:solidFill>
            <a:schemeClr val="tx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07" name="Rectangle 248"/>
          <p:cNvSpPr>
            <a:spLocks noChangeArrowheads="1"/>
          </p:cNvSpPr>
          <p:nvPr/>
        </p:nvSpPr>
        <p:spPr bwMode="auto">
          <a:xfrm>
            <a:off x="4281488" y="5635625"/>
            <a:ext cx="701675"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يشوع   </a:t>
            </a: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708" name="Line 249"/>
          <p:cNvSpPr>
            <a:spLocks noChangeShapeType="1"/>
          </p:cNvSpPr>
          <p:nvPr/>
        </p:nvSpPr>
        <p:spPr bwMode="auto">
          <a:xfrm>
            <a:off x="4302125" y="6045200"/>
            <a:ext cx="835025"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09" name="Line 250"/>
          <p:cNvSpPr>
            <a:spLocks noChangeShapeType="1"/>
          </p:cNvSpPr>
          <p:nvPr/>
        </p:nvSpPr>
        <p:spPr bwMode="auto">
          <a:xfrm flipV="1">
            <a:off x="4305300" y="6229350"/>
            <a:ext cx="838200"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10" name="Line 251"/>
          <p:cNvSpPr>
            <a:spLocks noChangeShapeType="1"/>
          </p:cNvSpPr>
          <p:nvPr/>
        </p:nvSpPr>
        <p:spPr bwMode="auto">
          <a:xfrm>
            <a:off x="6665913" y="6019800"/>
            <a:ext cx="838200"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11" name="Rectangle 252"/>
          <p:cNvSpPr>
            <a:spLocks noChangeArrowheads="1"/>
          </p:cNvSpPr>
          <p:nvPr/>
        </p:nvSpPr>
        <p:spPr bwMode="auto">
          <a:xfrm>
            <a:off x="4548188" y="519113"/>
            <a:ext cx="9429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585984" name="Text Box 256"/>
          <p:cNvSpPr txBox="1">
            <a:spLocks noChangeArrowheads="1"/>
          </p:cNvSpPr>
          <p:nvPr/>
        </p:nvSpPr>
        <p:spPr bwMode="auto">
          <a:xfrm>
            <a:off x="1778000" y="46038"/>
            <a:ext cx="2382838" cy="274637"/>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تكوين1 ، تثنية34</a:t>
            </a:r>
            <a:endParaRPr kumimoji="0" lang="en-US" sz="8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715" name="Text Box 277"/>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A27C"/>
                </a:solidFill>
                <a:effectLst/>
                <a:uLnTx/>
                <a:uFillTx/>
                <a:latin typeface="Arial" panose="020B0604020202020204" pitchFamily="34" charset="0"/>
                <a:ea typeface="ＭＳ Ｐゴシック" charset="0"/>
                <a:cs typeface="Arial" panose="020B0604020202020204" pitchFamily="34" charset="0"/>
              </a:rPr>
              <a:t> </a:t>
            </a:r>
          </a:p>
        </p:txBody>
      </p:sp>
      <p:grpSp>
        <p:nvGrpSpPr>
          <p:cNvPr id="65717" name="Group 335"/>
          <p:cNvGrpSpPr>
            <a:grpSpLocks/>
          </p:cNvGrpSpPr>
          <p:nvPr/>
        </p:nvGrpSpPr>
        <p:grpSpPr bwMode="auto">
          <a:xfrm>
            <a:off x="5189539" y="1395413"/>
            <a:ext cx="2792413" cy="4311650"/>
            <a:chOff x="3269" y="879"/>
            <a:chExt cx="1759" cy="2716"/>
          </a:xfrm>
        </p:grpSpPr>
        <p:grpSp>
          <p:nvGrpSpPr>
            <p:cNvPr id="65725" name="Group 283"/>
            <p:cNvGrpSpPr>
              <a:grpSpLocks/>
            </p:cNvGrpSpPr>
            <p:nvPr/>
          </p:nvGrpSpPr>
          <p:grpSpPr bwMode="auto">
            <a:xfrm>
              <a:off x="3300" y="1430"/>
              <a:ext cx="290" cy="260"/>
              <a:chOff x="1620" y="1232"/>
              <a:chExt cx="290" cy="260"/>
            </a:xfrm>
          </p:grpSpPr>
          <p:grpSp>
            <p:nvGrpSpPr>
              <p:cNvPr id="65759" name="Group 284"/>
              <p:cNvGrpSpPr>
                <a:grpSpLocks/>
              </p:cNvGrpSpPr>
              <p:nvPr/>
            </p:nvGrpSpPr>
            <p:grpSpPr bwMode="auto">
              <a:xfrm>
                <a:off x="1620" y="1232"/>
                <a:ext cx="236" cy="260"/>
                <a:chOff x="1558" y="1007"/>
                <a:chExt cx="2107" cy="1949"/>
              </a:xfrm>
            </p:grpSpPr>
            <p:grpSp>
              <p:nvGrpSpPr>
                <p:cNvPr id="65761" name="Group 286"/>
                <p:cNvGrpSpPr>
                  <a:grpSpLocks/>
                </p:cNvGrpSpPr>
                <p:nvPr/>
              </p:nvGrpSpPr>
              <p:grpSpPr bwMode="auto">
                <a:xfrm>
                  <a:off x="1558" y="1205"/>
                  <a:ext cx="2107" cy="1420"/>
                  <a:chOff x="578" y="2316"/>
                  <a:chExt cx="2105" cy="1421"/>
                </a:xfrm>
              </p:grpSpPr>
              <p:sp>
                <p:nvSpPr>
                  <p:cNvPr id="65767" name="Freeform 287" descr="Cork"/>
                  <p:cNvSpPr>
                    <a:spLocks/>
                  </p:cNvSpPr>
                  <p:nvPr/>
                </p:nvSpPr>
                <p:spPr bwMode="auto">
                  <a:xfrm>
                    <a:off x="633" y="2316"/>
                    <a:ext cx="2050" cy="256"/>
                  </a:xfrm>
                  <a:custGeom>
                    <a:avLst/>
                    <a:gdLst>
                      <a:gd name="T0" fmla="*/ 6950535 w 592"/>
                      <a:gd name="T1" fmla="*/ 8875216 h 90"/>
                      <a:gd name="T2" fmla="*/ 18837370 w 592"/>
                      <a:gd name="T3" fmla="*/ 4340400 h 90"/>
                      <a:gd name="T4" fmla="*/ 29273785 w 592"/>
                      <a:gd name="T5" fmla="*/ 3536014 h 90"/>
                      <a:gd name="T6" fmla="*/ 39448344 w 592"/>
                      <a:gd name="T7" fmla="*/ 3157823 h 90"/>
                      <a:gd name="T8" fmla="*/ 96223835 w 592"/>
                      <a:gd name="T9" fmla="*/ 3364304 h 90"/>
                      <a:gd name="T10" fmla="*/ 130382137 w 592"/>
                      <a:gd name="T11" fmla="*/ 3951619 h 90"/>
                      <a:gd name="T12" fmla="*/ 146048337 w 592"/>
                      <a:gd name="T13" fmla="*/ 4547066 h 90"/>
                      <a:gd name="T14" fmla="*/ 204251376 w 592"/>
                      <a:gd name="T15" fmla="*/ 5134382 h 90"/>
                      <a:gd name="T16" fmla="*/ 290098419 w 592"/>
                      <a:gd name="T17" fmla="*/ 4340400 h 90"/>
                      <a:gd name="T18" fmla="*/ 405093893 w 592"/>
                      <a:gd name="T19" fmla="*/ 1598578 h 90"/>
                      <a:gd name="T20" fmla="*/ 446549249 w 592"/>
                      <a:gd name="T21" fmla="*/ 0 h 90"/>
                      <a:gd name="T22" fmla="*/ 491149607 w 592"/>
                      <a:gd name="T23" fmla="*/ 206464 h 90"/>
                      <a:gd name="T24" fmla="*/ 506553840 w 592"/>
                      <a:gd name="T25" fmla="*/ 2948528 h 90"/>
                      <a:gd name="T26" fmla="*/ 508267640 w 592"/>
                      <a:gd name="T27" fmla="*/ 3536014 h 90"/>
                      <a:gd name="T28" fmla="*/ 499603305 w 592"/>
                      <a:gd name="T29" fmla="*/ 5922546 h 90"/>
                      <a:gd name="T30" fmla="*/ 501317153 w 592"/>
                      <a:gd name="T31" fmla="*/ 652199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68" name="Freeform 288" descr="Cork"/>
                  <p:cNvSpPr>
                    <a:spLocks/>
                  </p:cNvSpPr>
                  <p:nvPr/>
                </p:nvSpPr>
                <p:spPr bwMode="auto">
                  <a:xfrm>
                    <a:off x="578" y="2506"/>
                    <a:ext cx="2074" cy="1231"/>
                  </a:xfrm>
                  <a:custGeom>
                    <a:avLst/>
                    <a:gdLst>
                      <a:gd name="T0" fmla="*/ 513601157 w 599"/>
                      <a:gd name="T1" fmla="*/ 0 h 432"/>
                      <a:gd name="T2" fmla="*/ 510170501 w 599"/>
                      <a:gd name="T3" fmla="*/ 594852 h 432"/>
                      <a:gd name="T4" fmla="*/ 504944845 w 599"/>
                      <a:gd name="T5" fmla="*/ 991411 h 432"/>
                      <a:gd name="T6" fmla="*/ 501724141 w 599"/>
                      <a:gd name="T7" fmla="*/ 2404274 h 432"/>
                      <a:gd name="T8" fmla="*/ 477698330 w 599"/>
                      <a:gd name="T9" fmla="*/ 9255342 h 432"/>
                      <a:gd name="T10" fmla="*/ 450226444 w 599"/>
                      <a:gd name="T11" fmla="*/ 20934634 h 432"/>
                      <a:gd name="T12" fmla="*/ 441575156 w 599"/>
                      <a:gd name="T13" fmla="*/ 26756187 h 432"/>
                      <a:gd name="T14" fmla="*/ 433146192 w 599"/>
                      <a:gd name="T15" fmla="*/ 35194053 h 432"/>
                      <a:gd name="T16" fmla="*/ 424489292 w 599"/>
                      <a:gd name="T17" fmla="*/ 40458744 h 432"/>
                      <a:gd name="T18" fmla="*/ 395220599 w 599"/>
                      <a:gd name="T19" fmla="*/ 42461484 h 432"/>
                      <a:gd name="T20" fmla="*/ 371196373 w 599"/>
                      <a:gd name="T21" fmla="*/ 41645576 h 432"/>
                      <a:gd name="T22" fmla="*/ 361030650 w 599"/>
                      <a:gd name="T23" fmla="*/ 41222620 h 432"/>
                      <a:gd name="T24" fmla="*/ 364543957 w 599"/>
                      <a:gd name="T25" fmla="*/ 35402799 h 432"/>
                      <a:gd name="T26" fmla="*/ 369483903 w 599"/>
                      <a:gd name="T27" fmla="*/ 33990534 h 432"/>
                      <a:gd name="T28" fmla="*/ 347172552 w 599"/>
                      <a:gd name="T29" fmla="*/ 32998574 h 432"/>
                      <a:gd name="T30" fmla="*/ 297392349 w 599"/>
                      <a:gd name="T31" fmla="*/ 31771922 h 432"/>
                      <a:gd name="T32" fmla="*/ 96837414 w 599"/>
                      <a:gd name="T33" fmla="*/ 36219291 h 432"/>
                      <a:gd name="T34" fmla="*/ 88408620 w 599"/>
                      <a:gd name="T35" fmla="*/ 37024391 h 432"/>
                      <a:gd name="T36" fmla="*/ 74526063 w 599"/>
                      <a:gd name="T37" fmla="*/ 39427098 h 432"/>
                      <a:gd name="T38" fmla="*/ 45567248 w 599"/>
                      <a:gd name="T39" fmla="*/ 43453106 h 432"/>
                      <a:gd name="T40" fmla="*/ 24746293 w 599"/>
                      <a:gd name="T41" fmla="*/ 42461484 h 432"/>
                      <a:gd name="T42" fmla="*/ 14580154 w 599"/>
                      <a:gd name="T43" fmla="*/ 41645576 h 432"/>
                      <a:gd name="T44" fmla="*/ 5930733 w 599"/>
                      <a:gd name="T45" fmla="*/ 40023455 h 432"/>
                      <a:gd name="T46" fmla="*/ 9438597 w 599"/>
                      <a:gd name="T47" fmla="*/ 37419448 h 432"/>
                      <a:gd name="T48" fmla="*/ 14580154 w 599"/>
                      <a:gd name="T49" fmla="*/ 33607260 h 432"/>
                      <a:gd name="T50" fmla="*/ 23033404 w 599"/>
                      <a:gd name="T51" fmla="*/ 26373440 h 432"/>
                      <a:gd name="T52" fmla="*/ 24746293 w 599"/>
                      <a:gd name="T53" fmla="*/ 18913682 h 432"/>
                      <a:gd name="T54" fmla="*/ 26458631 w 599"/>
                      <a:gd name="T55" fmla="*/ 12670905 h 432"/>
                      <a:gd name="T56" fmla="*/ 24746293 w 599"/>
                      <a:gd name="T57" fmla="*/ 8263729 h 432"/>
                      <a:gd name="T58" fmla="*/ 18095498 w 599"/>
                      <a:gd name="T59" fmla="*/ 2999055 h 432"/>
                      <a:gd name="T60" fmla="*/ 16382619 w 599"/>
                      <a:gd name="T61" fmla="*/ 1412863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grpSp>
            <p:sp>
              <p:nvSpPr>
                <p:cNvPr id="65762" name="Freeform 290"/>
                <p:cNvSpPr>
                  <a:spLocks/>
                </p:cNvSpPr>
                <p:nvPr/>
              </p:nvSpPr>
              <p:spPr bwMode="auto">
                <a:xfrm>
                  <a:off x="1616" y="2649"/>
                  <a:ext cx="88" cy="277"/>
                </a:xfrm>
                <a:custGeom>
                  <a:avLst/>
                  <a:gdLst>
                    <a:gd name="T0" fmla="*/ 106 w 85"/>
                    <a:gd name="T1" fmla="*/ 33 h 318"/>
                    <a:gd name="T2" fmla="*/ 93 w 85"/>
                    <a:gd name="T3" fmla="*/ 15 h 318"/>
                    <a:gd name="T4" fmla="*/ 69 w 85"/>
                    <a:gd name="T5" fmla="*/ 9 h 318"/>
                    <a:gd name="T6" fmla="*/ 80 w 85"/>
                    <a:gd name="T7" fmla="*/ 15 h 318"/>
                    <a:gd name="T8" fmla="*/ 93 w 85"/>
                    <a:gd name="T9" fmla="*/ 6 h 318"/>
                    <a:gd name="T10" fmla="*/ 55 w 85"/>
                    <a:gd name="T11" fmla="*/ 3 h 318"/>
                    <a:gd name="T12" fmla="*/ 55 w 85"/>
                    <a:gd name="T13" fmla="*/ 9 h 318"/>
                    <a:gd name="T14" fmla="*/ 69 w 85"/>
                    <a:gd name="T15" fmla="*/ 41 h 318"/>
                    <a:gd name="T16" fmla="*/ 41 w 85"/>
                    <a:gd name="T17" fmla="*/ 35 h 318"/>
                    <a:gd name="T18" fmla="*/ 55 w 85"/>
                    <a:gd name="T19" fmla="*/ 28 h 318"/>
                    <a:gd name="T20" fmla="*/ 69 w 85"/>
                    <a:gd name="T21" fmla="*/ 35 h 318"/>
                    <a:gd name="T22" fmla="*/ 55 w 85"/>
                    <a:gd name="T23" fmla="*/ 22 h 318"/>
                    <a:gd name="T24" fmla="*/ 69 w 85"/>
                    <a:gd name="T25" fmla="*/ 33 h 318"/>
                    <a:gd name="T26" fmla="*/ 55 w 85"/>
                    <a:gd name="T27" fmla="*/ 26 h 318"/>
                    <a:gd name="T28" fmla="*/ 69 w 85"/>
                    <a:gd name="T29" fmla="*/ 32 h 318"/>
                    <a:gd name="T30" fmla="*/ 80 w 85"/>
                    <a:gd name="T31" fmla="*/ 37 h 318"/>
                    <a:gd name="T32" fmla="*/ 106 w 85"/>
                    <a:gd name="T33" fmla="*/ 44 h 318"/>
                    <a:gd name="T34" fmla="*/ 117 w 85"/>
                    <a:gd name="T35" fmla="*/ 50 h 318"/>
                    <a:gd name="T36" fmla="*/ 106 w 85"/>
                    <a:gd name="T37" fmla="*/ 61 h 318"/>
                    <a:gd name="T38" fmla="*/ 93 w 85"/>
                    <a:gd name="T39" fmla="*/ 59 h 318"/>
                    <a:gd name="T40" fmla="*/ 80 w 85"/>
                    <a:gd name="T41" fmla="*/ 69 h 318"/>
                    <a:gd name="T42" fmla="*/ 55 w 85"/>
                    <a:gd name="T43" fmla="*/ 64 h 318"/>
                    <a:gd name="T44" fmla="*/ 41 w 85"/>
                    <a:gd name="T45" fmla="*/ 44 h 318"/>
                    <a:gd name="T46" fmla="*/ 33 w 85"/>
                    <a:gd name="T47" fmla="*/ 54 h 318"/>
                    <a:gd name="T48" fmla="*/ 5 w 85"/>
                    <a:gd name="T49" fmla="*/ 46 h 318"/>
                    <a:gd name="T50" fmla="*/ 55 w 85"/>
                    <a:gd name="T51" fmla="*/ 32 h 318"/>
                    <a:gd name="T52" fmla="*/ 93 w 85"/>
                    <a:gd name="T53" fmla="*/ 37 h 318"/>
                    <a:gd name="T54" fmla="*/ 106 w 85"/>
                    <a:gd name="T55" fmla="*/ 49 h 318"/>
                    <a:gd name="T56" fmla="*/ 93 w 85"/>
                    <a:gd name="T57" fmla="*/ 41 h 318"/>
                    <a:gd name="T58" fmla="*/ 93 w 85"/>
                    <a:gd name="T59" fmla="*/ 3 h 318"/>
                    <a:gd name="T60" fmla="*/ 69 w 85"/>
                    <a:gd name="T61" fmla="*/ 8 h 318"/>
                    <a:gd name="T62" fmla="*/ 33 w 85"/>
                    <a:gd name="T63" fmla="*/ 9 h 318"/>
                    <a:gd name="T64" fmla="*/ 55 w 85"/>
                    <a:gd name="T65" fmla="*/ 21 h 318"/>
                    <a:gd name="T66" fmla="*/ 80 w 85"/>
                    <a:gd name="T67" fmla="*/ 29 h 318"/>
                    <a:gd name="T68" fmla="*/ 106 w 85"/>
                    <a:gd name="T69" fmla="*/ 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63" name="Freeform 291"/>
                <p:cNvSpPr>
                  <a:spLocks/>
                </p:cNvSpPr>
                <p:nvPr/>
              </p:nvSpPr>
              <p:spPr bwMode="auto">
                <a:xfrm>
                  <a:off x="1635" y="2647"/>
                  <a:ext cx="109" cy="309"/>
                </a:xfrm>
                <a:custGeom>
                  <a:avLst/>
                  <a:gdLst>
                    <a:gd name="T0" fmla="*/ 1 w 105"/>
                    <a:gd name="T1" fmla="*/ 0 h 354"/>
                    <a:gd name="T2" fmla="*/ 140 w 105"/>
                    <a:gd name="T3" fmla="*/ 3 h 354"/>
                    <a:gd name="T4" fmla="*/ 110 w 105"/>
                    <a:gd name="T5" fmla="*/ 7 h 354"/>
                    <a:gd name="T6" fmla="*/ 126 w 105"/>
                    <a:gd name="T7" fmla="*/ 14 h 354"/>
                    <a:gd name="T8" fmla="*/ 126 w 105"/>
                    <a:gd name="T9" fmla="*/ 33 h 354"/>
                    <a:gd name="T10" fmla="*/ 146 w 105"/>
                    <a:gd name="T11" fmla="*/ 38 h 354"/>
                    <a:gd name="T12" fmla="*/ 146 w 105"/>
                    <a:gd name="T13" fmla="*/ 54 h 354"/>
                    <a:gd name="T14" fmla="*/ 126 w 105"/>
                    <a:gd name="T15" fmla="*/ 75 h 354"/>
                    <a:gd name="T16" fmla="*/ 104 w 105"/>
                    <a:gd name="T17" fmla="*/ 80 h 354"/>
                    <a:gd name="T18" fmla="*/ 25 w 105"/>
                    <a:gd name="T19" fmla="*/ 71 h 354"/>
                    <a:gd name="T20" fmla="*/ 12 w 105"/>
                    <a:gd name="T21" fmla="*/ 63 h 354"/>
                    <a:gd name="T22" fmla="*/ 25 w 105"/>
                    <a:gd name="T23" fmla="*/ 55 h 354"/>
                    <a:gd name="T24" fmla="*/ 9 w 105"/>
                    <a:gd name="T25" fmla="*/ 22 h 354"/>
                    <a:gd name="T26" fmla="*/ 31 w 105"/>
                    <a:gd name="T27" fmla="*/ 10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64" name="Freeform 292"/>
                <p:cNvSpPr>
                  <a:spLocks/>
                </p:cNvSpPr>
                <p:nvPr/>
              </p:nvSpPr>
              <p:spPr bwMode="auto">
                <a:xfrm>
                  <a:off x="3008" y="2583"/>
                  <a:ext cx="155" cy="328"/>
                </a:xfrm>
                <a:custGeom>
                  <a:avLst/>
                  <a:gdLst>
                    <a:gd name="T0" fmla="*/ 217 w 149"/>
                    <a:gd name="T1" fmla="*/ 4 h 376"/>
                    <a:gd name="T2" fmla="*/ 206 w 149"/>
                    <a:gd name="T3" fmla="*/ 23 h 376"/>
                    <a:gd name="T4" fmla="*/ 192 w 149"/>
                    <a:gd name="T5" fmla="*/ 29 h 376"/>
                    <a:gd name="T6" fmla="*/ 188 w 149"/>
                    <a:gd name="T7" fmla="*/ 31 h 376"/>
                    <a:gd name="T8" fmla="*/ 161 w 149"/>
                    <a:gd name="T9" fmla="*/ 54 h 376"/>
                    <a:gd name="T10" fmla="*/ 127 w 149"/>
                    <a:gd name="T11" fmla="*/ 70 h 376"/>
                    <a:gd name="T12" fmla="*/ 103 w 149"/>
                    <a:gd name="T13" fmla="*/ 80 h 376"/>
                    <a:gd name="T14" fmla="*/ 85 w 149"/>
                    <a:gd name="T15" fmla="*/ 80 h 376"/>
                    <a:gd name="T16" fmla="*/ 29 w 149"/>
                    <a:gd name="T17" fmla="*/ 83 h 376"/>
                    <a:gd name="T18" fmla="*/ 2 w 149"/>
                    <a:gd name="T19" fmla="*/ 78 h 376"/>
                    <a:gd name="T20" fmla="*/ 5 w 149"/>
                    <a:gd name="T21" fmla="*/ 70 h 376"/>
                    <a:gd name="T22" fmla="*/ 8 w 149"/>
                    <a:gd name="T23" fmla="*/ 50 h 376"/>
                    <a:gd name="T24" fmla="*/ 32 w 149"/>
                    <a:gd name="T25" fmla="*/ 44 h 376"/>
                    <a:gd name="T26" fmla="*/ 52 w 149"/>
                    <a:gd name="T27" fmla="*/ 24 h 376"/>
                    <a:gd name="T28" fmla="*/ 64 w 149"/>
                    <a:gd name="T29" fmla="*/ 17 h 376"/>
                    <a:gd name="T30" fmla="*/ 123 w 149"/>
                    <a:gd name="T31" fmla="*/ 3 h 376"/>
                    <a:gd name="T32" fmla="*/ 188 w 149"/>
                    <a:gd name="T33" fmla="*/ 3 h 376"/>
                    <a:gd name="T34" fmla="*/ 217 w 149"/>
                    <a:gd name="T35" fmla="*/ 4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65" name="Freeform 293"/>
                <p:cNvSpPr>
                  <a:spLocks/>
                </p:cNvSpPr>
                <p:nvPr/>
              </p:nvSpPr>
              <p:spPr bwMode="auto">
                <a:xfrm>
                  <a:off x="1714" y="1020"/>
                  <a:ext cx="99" cy="440"/>
                </a:xfrm>
                <a:custGeom>
                  <a:avLst/>
                  <a:gdLst>
                    <a:gd name="T0" fmla="*/ 37 w 96"/>
                    <a:gd name="T1" fmla="*/ 109 h 504"/>
                    <a:gd name="T2" fmla="*/ 84 w 96"/>
                    <a:gd name="T3" fmla="*/ 111 h 504"/>
                    <a:gd name="T4" fmla="*/ 101 w 96"/>
                    <a:gd name="T5" fmla="*/ 102 h 504"/>
                    <a:gd name="T6" fmla="*/ 101 w 96"/>
                    <a:gd name="T7" fmla="*/ 72 h 504"/>
                    <a:gd name="T8" fmla="*/ 124 w 96"/>
                    <a:gd name="T9" fmla="*/ 48 h 504"/>
                    <a:gd name="T10" fmla="*/ 134 w 96"/>
                    <a:gd name="T11" fmla="*/ 39 h 504"/>
                    <a:gd name="T12" fmla="*/ 124 w 96"/>
                    <a:gd name="T13" fmla="*/ 11 h 504"/>
                    <a:gd name="T14" fmla="*/ 108 w 96"/>
                    <a:gd name="T15" fmla="*/ 3 h 504"/>
                    <a:gd name="T16" fmla="*/ 40 w 96"/>
                    <a:gd name="T17" fmla="*/ 6 h 504"/>
                    <a:gd name="T18" fmla="*/ 37 w 96"/>
                    <a:gd name="T19" fmla="*/ 27 h 504"/>
                    <a:gd name="T20" fmla="*/ 43 w 96"/>
                    <a:gd name="T21" fmla="*/ 81 h 504"/>
                    <a:gd name="T22" fmla="*/ 54 w 96"/>
                    <a:gd name="T23" fmla="*/ 92 h 504"/>
                    <a:gd name="T24" fmla="*/ 35 w 96"/>
                    <a:gd name="T25" fmla="*/ 107 h 504"/>
                    <a:gd name="T26" fmla="*/ 37 w 96"/>
                    <a:gd name="T27" fmla="*/ 109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66" name="Freeform 294"/>
                <p:cNvSpPr>
                  <a:spLocks/>
                </p:cNvSpPr>
                <p:nvPr/>
              </p:nvSpPr>
              <p:spPr bwMode="auto">
                <a:xfrm>
                  <a:off x="3431" y="1007"/>
                  <a:ext cx="156" cy="358"/>
                </a:xfrm>
                <a:custGeom>
                  <a:avLst/>
                  <a:gdLst>
                    <a:gd name="T0" fmla="*/ 5 w 150"/>
                    <a:gd name="T1" fmla="*/ 86 h 410"/>
                    <a:gd name="T2" fmla="*/ 62 w 150"/>
                    <a:gd name="T3" fmla="*/ 93 h 410"/>
                    <a:gd name="T4" fmla="*/ 123 w 150"/>
                    <a:gd name="T5" fmla="*/ 90 h 410"/>
                    <a:gd name="T6" fmla="*/ 144 w 150"/>
                    <a:gd name="T7" fmla="*/ 81 h 410"/>
                    <a:gd name="T8" fmla="*/ 177 w 150"/>
                    <a:gd name="T9" fmla="*/ 62 h 410"/>
                    <a:gd name="T10" fmla="*/ 197 w 150"/>
                    <a:gd name="T11" fmla="*/ 49 h 410"/>
                    <a:gd name="T12" fmla="*/ 209 w 150"/>
                    <a:gd name="T13" fmla="*/ 44 h 410"/>
                    <a:gd name="T14" fmla="*/ 213 w 150"/>
                    <a:gd name="T15" fmla="*/ 26 h 410"/>
                    <a:gd name="T16" fmla="*/ 222 w 150"/>
                    <a:gd name="T17" fmla="*/ 23 h 410"/>
                    <a:gd name="T18" fmla="*/ 225 w 150"/>
                    <a:gd name="T19" fmla="*/ 10 h 410"/>
                    <a:gd name="T20" fmla="*/ 200 w 150"/>
                    <a:gd name="T21" fmla="*/ 0 h 410"/>
                    <a:gd name="T22" fmla="*/ 144 w 150"/>
                    <a:gd name="T23" fmla="*/ 3 h 410"/>
                    <a:gd name="T24" fmla="*/ 118 w 150"/>
                    <a:gd name="T25" fmla="*/ 12 h 410"/>
                    <a:gd name="T26" fmla="*/ 102 w 150"/>
                    <a:gd name="T27" fmla="*/ 31 h 410"/>
                    <a:gd name="T28" fmla="*/ 88 w 150"/>
                    <a:gd name="T29" fmla="*/ 36 h 410"/>
                    <a:gd name="T30" fmla="*/ 64 w 150"/>
                    <a:gd name="T31" fmla="*/ 49 h 410"/>
                    <a:gd name="T32" fmla="*/ 62 w 150"/>
                    <a:gd name="T33" fmla="*/ 51 h 410"/>
                    <a:gd name="T34" fmla="*/ 52 w 150"/>
                    <a:gd name="T35" fmla="*/ 52 h 410"/>
                    <a:gd name="T36" fmla="*/ 48 w 150"/>
                    <a:gd name="T37" fmla="*/ 57 h 410"/>
                    <a:gd name="T38" fmla="*/ 42 w 150"/>
                    <a:gd name="T39" fmla="*/ 58 h 410"/>
                    <a:gd name="T40" fmla="*/ 27 w 150"/>
                    <a:gd name="T41" fmla="*/ 79 h 410"/>
                    <a:gd name="T42" fmla="*/ 10 w 150"/>
                    <a:gd name="T43" fmla="*/ 86 h 410"/>
                    <a:gd name="T44" fmla="*/ 2 w 150"/>
                    <a:gd name="T45" fmla="*/ 87 h 410"/>
                    <a:gd name="T46" fmla="*/ 5 w 150"/>
                    <a:gd name="T47" fmla="*/ 86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grpSp>
          <p:sp>
            <p:nvSpPr>
              <p:cNvPr id="65760" name="Rectangle 295"/>
              <p:cNvSpPr>
                <a:spLocks noChangeArrowheads="1"/>
              </p:cNvSpPr>
              <p:nvPr/>
            </p:nvSpPr>
            <p:spPr bwMode="auto">
              <a:xfrm>
                <a:off x="1637" y="1237"/>
                <a:ext cx="273"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altLang="en-US" sz="1600" b="1" i="0" u="none" strike="noStrike" kern="1200" cap="none" spc="0" normalizeH="0" baseline="0" noProof="0" dirty="0">
                    <a:ln>
                      <a:noFill/>
                    </a:ln>
                    <a:solidFill>
                      <a:srgbClr val="FFFFFF"/>
                    </a:solidFill>
                    <a:effectLst>
                      <a:glow rad="228600">
                        <a:srgbClr val="1A0004">
                          <a:alpha val="95000"/>
                        </a:srgbClr>
                      </a:glow>
                    </a:effectLst>
                    <a:uLnTx/>
                    <a:uFillTx/>
                    <a:latin typeface="Comic Sans MS" pitchFamily="66" charset="0"/>
                    <a:ea typeface="MS PGothic" pitchFamily="34" charset="-128"/>
                  </a:rPr>
                  <a:t>ب.م</a:t>
                </a:r>
                <a:endParaRPr kumimoji="0" lang="en-US" altLang="en-US" sz="1600" b="1" i="0" u="none" strike="noStrike" kern="1200" cap="none" spc="0" normalizeH="0" baseline="0" noProof="0" dirty="0">
                  <a:ln>
                    <a:noFill/>
                  </a:ln>
                  <a:solidFill>
                    <a:srgbClr val="FFFFFF"/>
                  </a:solidFill>
                  <a:effectLst>
                    <a:glow rad="228600">
                      <a:srgbClr val="1A0004">
                        <a:alpha val="95000"/>
                      </a:srgbClr>
                    </a:glow>
                  </a:effectLst>
                  <a:uLnTx/>
                  <a:uFillTx/>
                  <a:latin typeface="Comic Sans MS" pitchFamily="66" charset="0"/>
                  <a:ea typeface="MS PGothic" pitchFamily="34" charset="-128"/>
                </a:endParaRPr>
              </a:p>
            </p:txBody>
          </p:sp>
        </p:grpSp>
        <p:grpSp>
          <p:nvGrpSpPr>
            <p:cNvPr id="65726" name="Group 296"/>
            <p:cNvGrpSpPr>
              <a:grpSpLocks/>
            </p:cNvGrpSpPr>
            <p:nvPr/>
          </p:nvGrpSpPr>
          <p:grpSpPr bwMode="auto">
            <a:xfrm>
              <a:off x="3269" y="3308"/>
              <a:ext cx="334" cy="287"/>
              <a:chOff x="1586" y="1205"/>
              <a:chExt cx="334" cy="287"/>
            </a:xfrm>
          </p:grpSpPr>
          <p:grpSp>
            <p:nvGrpSpPr>
              <p:cNvPr id="65749" name="Group 297"/>
              <p:cNvGrpSpPr>
                <a:grpSpLocks/>
              </p:cNvGrpSpPr>
              <p:nvPr/>
            </p:nvGrpSpPr>
            <p:grpSpPr bwMode="auto">
              <a:xfrm>
                <a:off x="1620" y="1232"/>
                <a:ext cx="236" cy="260"/>
                <a:chOff x="1558" y="1007"/>
                <a:chExt cx="2107" cy="1949"/>
              </a:xfrm>
            </p:grpSpPr>
            <p:grpSp>
              <p:nvGrpSpPr>
                <p:cNvPr id="65751" name="Group 299"/>
                <p:cNvGrpSpPr>
                  <a:grpSpLocks/>
                </p:cNvGrpSpPr>
                <p:nvPr/>
              </p:nvGrpSpPr>
              <p:grpSpPr bwMode="auto">
                <a:xfrm>
                  <a:off x="1558" y="1205"/>
                  <a:ext cx="2107" cy="1420"/>
                  <a:chOff x="578" y="2316"/>
                  <a:chExt cx="2105" cy="1421"/>
                </a:xfrm>
              </p:grpSpPr>
              <p:sp>
                <p:nvSpPr>
                  <p:cNvPr id="65757" name="Freeform 300" descr="Cork"/>
                  <p:cNvSpPr>
                    <a:spLocks/>
                  </p:cNvSpPr>
                  <p:nvPr/>
                </p:nvSpPr>
                <p:spPr bwMode="auto">
                  <a:xfrm>
                    <a:off x="633" y="2316"/>
                    <a:ext cx="2050" cy="256"/>
                  </a:xfrm>
                  <a:custGeom>
                    <a:avLst/>
                    <a:gdLst>
                      <a:gd name="T0" fmla="*/ 6950535 w 592"/>
                      <a:gd name="T1" fmla="*/ 8875216 h 90"/>
                      <a:gd name="T2" fmla="*/ 18837370 w 592"/>
                      <a:gd name="T3" fmla="*/ 4340400 h 90"/>
                      <a:gd name="T4" fmla="*/ 29273785 w 592"/>
                      <a:gd name="T5" fmla="*/ 3536014 h 90"/>
                      <a:gd name="T6" fmla="*/ 39448344 w 592"/>
                      <a:gd name="T7" fmla="*/ 3157823 h 90"/>
                      <a:gd name="T8" fmla="*/ 96223835 w 592"/>
                      <a:gd name="T9" fmla="*/ 3364304 h 90"/>
                      <a:gd name="T10" fmla="*/ 130382137 w 592"/>
                      <a:gd name="T11" fmla="*/ 3951619 h 90"/>
                      <a:gd name="T12" fmla="*/ 146048337 w 592"/>
                      <a:gd name="T13" fmla="*/ 4547066 h 90"/>
                      <a:gd name="T14" fmla="*/ 204251376 w 592"/>
                      <a:gd name="T15" fmla="*/ 5134382 h 90"/>
                      <a:gd name="T16" fmla="*/ 290098419 w 592"/>
                      <a:gd name="T17" fmla="*/ 4340400 h 90"/>
                      <a:gd name="T18" fmla="*/ 405093893 w 592"/>
                      <a:gd name="T19" fmla="*/ 1598578 h 90"/>
                      <a:gd name="T20" fmla="*/ 446549249 w 592"/>
                      <a:gd name="T21" fmla="*/ 0 h 90"/>
                      <a:gd name="T22" fmla="*/ 491149607 w 592"/>
                      <a:gd name="T23" fmla="*/ 206464 h 90"/>
                      <a:gd name="T24" fmla="*/ 506553840 w 592"/>
                      <a:gd name="T25" fmla="*/ 2948528 h 90"/>
                      <a:gd name="T26" fmla="*/ 508267640 w 592"/>
                      <a:gd name="T27" fmla="*/ 3536014 h 90"/>
                      <a:gd name="T28" fmla="*/ 499603305 w 592"/>
                      <a:gd name="T29" fmla="*/ 5922546 h 90"/>
                      <a:gd name="T30" fmla="*/ 501317153 w 592"/>
                      <a:gd name="T31" fmla="*/ 652199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58" name="Freeform 301" descr="Cork"/>
                  <p:cNvSpPr>
                    <a:spLocks/>
                  </p:cNvSpPr>
                  <p:nvPr/>
                </p:nvSpPr>
                <p:spPr bwMode="auto">
                  <a:xfrm>
                    <a:off x="578" y="2506"/>
                    <a:ext cx="2074" cy="1231"/>
                  </a:xfrm>
                  <a:custGeom>
                    <a:avLst/>
                    <a:gdLst>
                      <a:gd name="T0" fmla="*/ 513601157 w 599"/>
                      <a:gd name="T1" fmla="*/ 0 h 432"/>
                      <a:gd name="T2" fmla="*/ 510170501 w 599"/>
                      <a:gd name="T3" fmla="*/ 594852 h 432"/>
                      <a:gd name="T4" fmla="*/ 504944845 w 599"/>
                      <a:gd name="T5" fmla="*/ 991411 h 432"/>
                      <a:gd name="T6" fmla="*/ 501724141 w 599"/>
                      <a:gd name="T7" fmla="*/ 2404274 h 432"/>
                      <a:gd name="T8" fmla="*/ 477698330 w 599"/>
                      <a:gd name="T9" fmla="*/ 9255342 h 432"/>
                      <a:gd name="T10" fmla="*/ 450226444 w 599"/>
                      <a:gd name="T11" fmla="*/ 20934634 h 432"/>
                      <a:gd name="T12" fmla="*/ 441575156 w 599"/>
                      <a:gd name="T13" fmla="*/ 26756187 h 432"/>
                      <a:gd name="T14" fmla="*/ 433146192 w 599"/>
                      <a:gd name="T15" fmla="*/ 35194053 h 432"/>
                      <a:gd name="T16" fmla="*/ 424489292 w 599"/>
                      <a:gd name="T17" fmla="*/ 40458744 h 432"/>
                      <a:gd name="T18" fmla="*/ 395220599 w 599"/>
                      <a:gd name="T19" fmla="*/ 42461484 h 432"/>
                      <a:gd name="T20" fmla="*/ 371196373 w 599"/>
                      <a:gd name="T21" fmla="*/ 41645576 h 432"/>
                      <a:gd name="T22" fmla="*/ 361030650 w 599"/>
                      <a:gd name="T23" fmla="*/ 41222620 h 432"/>
                      <a:gd name="T24" fmla="*/ 364543957 w 599"/>
                      <a:gd name="T25" fmla="*/ 35402799 h 432"/>
                      <a:gd name="T26" fmla="*/ 369483903 w 599"/>
                      <a:gd name="T27" fmla="*/ 33990534 h 432"/>
                      <a:gd name="T28" fmla="*/ 347172552 w 599"/>
                      <a:gd name="T29" fmla="*/ 32998574 h 432"/>
                      <a:gd name="T30" fmla="*/ 297392349 w 599"/>
                      <a:gd name="T31" fmla="*/ 31771922 h 432"/>
                      <a:gd name="T32" fmla="*/ 96837414 w 599"/>
                      <a:gd name="T33" fmla="*/ 36219291 h 432"/>
                      <a:gd name="T34" fmla="*/ 88408620 w 599"/>
                      <a:gd name="T35" fmla="*/ 37024391 h 432"/>
                      <a:gd name="T36" fmla="*/ 74526063 w 599"/>
                      <a:gd name="T37" fmla="*/ 39427098 h 432"/>
                      <a:gd name="T38" fmla="*/ 45567248 w 599"/>
                      <a:gd name="T39" fmla="*/ 43453106 h 432"/>
                      <a:gd name="T40" fmla="*/ 24746293 w 599"/>
                      <a:gd name="T41" fmla="*/ 42461484 h 432"/>
                      <a:gd name="T42" fmla="*/ 14580154 w 599"/>
                      <a:gd name="T43" fmla="*/ 41645576 h 432"/>
                      <a:gd name="T44" fmla="*/ 5930733 w 599"/>
                      <a:gd name="T45" fmla="*/ 40023455 h 432"/>
                      <a:gd name="T46" fmla="*/ 9438597 w 599"/>
                      <a:gd name="T47" fmla="*/ 37419448 h 432"/>
                      <a:gd name="T48" fmla="*/ 14580154 w 599"/>
                      <a:gd name="T49" fmla="*/ 33607260 h 432"/>
                      <a:gd name="T50" fmla="*/ 23033404 w 599"/>
                      <a:gd name="T51" fmla="*/ 26373440 h 432"/>
                      <a:gd name="T52" fmla="*/ 24746293 w 599"/>
                      <a:gd name="T53" fmla="*/ 18913682 h 432"/>
                      <a:gd name="T54" fmla="*/ 26458631 w 599"/>
                      <a:gd name="T55" fmla="*/ 12670905 h 432"/>
                      <a:gd name="T56" fmla="*/ 24746293 w 599"/>
                      <a:gd name="T57" fmla="*/ 8263729 h 432"/>
                      <a:gd name="T58" fmla="*/ 18095498 w 599"/>
                      <a:gd name="T59" fmla="*/ 2999055 h 432"/>
                      <a:gd name="T60" fmla="*/ 16382619 w 599"/>
                      <a:gd name="T61" fmla="*/ 1412863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grpSp>
            <p:sp>
              <p:nvSpPr>
                <p:cNvPr id="65752" name="Freeform 303"/>
                <p:cNvSpPr>
                  <a:spLocks/>
                </p:cNvSpPr>
                <p:nvPr/>
              </p:nvSpPr>
              <p:spPr bwMode="auto">
                <a:xfrm>
                  <a:off x="1616" y="2649"/>
                  <a:ext cx="88" cy="277"/>
                </a:xfrm>
                <a:custGeom>
                  <a:avLst/>
                  <a:gdLst>
                    <a:gd name="T0" fmla="*/ 106 w 85"/>
                    <a:gd name="T1" fmla="*/ 33 h 318"/>
                    <a:gd name="T2" fmla="*/ 93 w 85"/>
                    <a:gd name="T3" fmla="*/ 15 h 318"/>
                    <a:gd name="T4" fmla="*/ 69 w 85"/>
                    <a:gd name="T5" fmla="*/ 9 h 318"/>
                    <a:gd name="T6" fmla="*/ 80 w 85"/>
                    <a:gd name="T7" fmla="*/ 15 h 318"/>
                    <a:gd name="T8" fmla="*/ 93 w 85"/>
                    <a:gd name="T9" fmla="*/ 6 h 318"/>
                    <a:gd name="T10" fmla="*/ 55 w 85"/>
                    <a:gd name="T11" fmla="*/ 3 h 318"/>
                    <a:gd name="T12" fmla="*/ 55 w 85"/>
                    <a:gd name="T13" fmla="*/ 9 h 318"/>
                    <a:gd name="T14" fmla="*/ 69 w 85"/>
                    <a:gd name="T15" fmla="*/ 41 h 318"/>
                    <a:gd name="T16" fmla="*/ 41 w 85"/>
                    <a:gd name="T17" fmla="*/ 35 h 318"/>
                    <a:gd name="T18" fmla="*/ 55 w 85"/>
                    <a:gd name="T19" fmla="*/ 28 h 318"/>
                    <a:gd name="T20" fmla="*/ 69 w 85"/>
                    <a:gd name="T21" fmla="*/ 35 h 318"/>
                    <a:gd name="T22" fmla="*/ 55 w 85"/>
                    <a:gd name="T23" fmla="*/ 22 h 318"/>
                    <a:gd name="T24" fmla="*/ 69 w 85"/>
                    <a:gd name="T25" fmla="*/ 33 h 318"/>
                    <a:gd name="T26" fmla="*/ 55 w 85"/>
                    <a:gd name="T27" fmla="*/ 26 h 318"/>
                    <a:gd name="T28" fmla="*/ 69 w 85"/>
                    <a:gd name="T29" fmla="*/ 32 h 318"/>
                    <a:gd name="T30" fmla="*/ 80 w 85"/>
                    <a:gd name="T31" fmla="*/ 37 h 318"/>
                    <a:gd name="T32" fmla="*/ 106 w 85"/>
                    <a:gd name="T33" fmla="*/ 44 h 318"/>
                    <a:gd name="T34" fmla="*/ 117 w 85"/>
                    <a:gd name="T35" fmla="*/ 50 h 318"/>
                    <a:gd name="T36" fmla="*/ 106 w 85"/>
                    <a:gd name="T37" fmla="*/ 61 h 318"/>
                    <a:gd name="T38" fmla="*/ 93 w 85"/>
                    <a:gd name="T39" fmla="*/ 59 h 318"/>
                    <a:gd name="T40" fmla="*/ 80 w 85"/>
                    <a:gd name="T41" fmla="*/ 69 h 318"/>
                    <a:gd name="T42" fmla="*/ 55 w 85"/>
                    <a:gd name="T43" fmla="*/ 64 h 318"/>
                    <a:gd name="T44" fmla="*/ 41 w 85"/>
                    <a:gd name="T45" fmla="*/ 44 h 318"/>
                    <a:gd name="T46" fmla="*/ 33 w 85"/>
                    <a:gd name="T47" fmla="*/ 54 h 318"/>
                    <a:gd name="T48" fmla="*/ 5 w 85"/>
                    <a:gd name="T49" fmla="*/ 46 h 318"/>
                    <a:gd name="T50" fmla="*/ 55 w 85"/>
                    <a:gd name="T51" fmla="*/ 32 h 318"/>
                    <a:gd name="T52" fmla="*/ 93 w 85"/>
                    <a:gd name="T53" fmla="*/ 37 h 318"/>
                    <a:gd name="T54" fmla="*/ 106 w 85"/>
                    <a:gd name="T55" fmla="*/ 49 h 318"/>
                    <a:gd name="T56" fmla="*/ 93 w 85"/>
                    <a:gd name="T57" fmla="*/ 41 h 318"/>
                    <a:gd name="T58" fmla="*/ 93 w 85"/>
                    <a:gd name="T59" fmla="*/ 3 h 318"/>
                    <a:gd name="T60" fmla="*/ 69 w 85"/>
                    <a:gd name="T61" fmla="*/ 8 h 318"/>
                    <a:gd name="T62" fmla="*/ 33 w 85"/>
                    <a:gd name="T63" fmla="*/ 9 h 318"/>
                    <a:gd name="T64" fmla="*/ 55 w 85"/>
                    <a:gd name="T65" fmla="*/ 21 h 318"/>
                    <a:gd name="T66" fmla="*/ 80 w 85"/>
                    <a:gd name="T67" fmla="*/ 29 h 318"/>
                    <a:gd name="T68" fmla="*/ 106 w 85"/>
                    <a:gd name="T69" fmla="*/ 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53" name="Freeform 304"/>
                <p:cNvSpPr>
                  <a:spLocks/>
                </p:cNvSpPr>
                <p:nvPr/>
              </p:nvSpPr>
              <p:spPr bwMode="auto">
                <a:xfrm>
                  <a:off x="1635" y="2647"/>
                  <a:ext cx="109" cy="309"/>
                </a:xfrm>
                <a:custGeom>
                  <a:avLst/>
                  <a:gdLst>
                    <a:gd name="T0" fmla="*/ 1 w 105"/>
                    <a:gd name="T1" fmla="*/ 0 h 354"/>
                    <a:gd name="T2" fmla="*/ 140 w 105"/>
                    <a:gd name="T3" fmla="*/ 3 h 354"/>
                    <a:gd name="T4" fmla="*/ 110 w 105"/>
                    <a:gd name="T5" fmla="*/ 7 h 354"/>
                    <a:gd name="T6" fmla="*/ 126 w 105"/>
                    <a:gd name="T7" fmla="*/ 14 h 354"/>
                    <a:gd name="T8" fmla="*/ 126 w 105"/>
                    <a:gd name="T9" fmla="*/ 33 h 354"/>
                    <a:gd name="T10" fmla="*/ 146 w 105"/>
                    <a:gd name="T11" fmla="*/ 38 h 354"/>
                    <a:gd name="T12" fmla="*/ 146 w 105"/>
                    <a:gd name="T13" fmla="*/ 54 h 354"/>
                    <a:gd name="T14" fmla="*/ 126 w 105"/>
                    <a:gd name="T15" fmla="*/ 75 h 354"/>
                    <a:gd name="T16" fmla="*/ 104 w 105"/>
                    <a:gd name="T17" fmla="*/ 80 h 354"/>
                    <a:gd name="T18" fmla="*/ 25 w 105"/>
                    <a:gd name="T19" fmla="*/ 71 h 354"/>
                    <a:gd name="T20" fmla="*/ 12 w 105"/>
                    <a:gd name="T21" fmla="*/ 63 h 354"/>
                    <a:gd name="T22" fmla="*/ 25 w 105"/>
                    <a:gd name="T23" fmla="*/ 55 h 354"/>
                    <a:gd name="T24" fmla="*/ 9 w 105"/>
                    <a:gd name="T25" fmla="*/ 22 h 354"/>
                    <a:gd name="T26" fmla="*/ 31 w 105"/>
                    <a:gd name="T27" fmla="*/ 10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54" name="Freeform 305"/>
                <p:cNvSpPr>
                  <a:spLocks/>
                </p:cNvSpPr>
                <p:nvPr/>
              </p:nvSpPr>
              <p:spPr bwMode="auto">
                <a:xfrm>
                  <a:off x="3008" y="2583"/>
                  <a:ext cx="155" cy="328"/>
                </a:xfrm>
                <a:custGeom>
                  <a:avLst/>
                  <a:gdLst>
                    <a:gd name="T0" fmla="*/ 217 w 149"/>
                    <a:gd name="T1" fmla="*/ 4 h 376"/>
                    <a:gd name="T2" fmla="*/ 206 w 149"/>
                    <a:gd name="T3" fmla="*/ 23 h 376"/>
                    <a:gd name="T4" fmla="*/ 192 w 149"/>
                    <a:gd name="T5" fmla="*/ 29 h 376"/>
                    <a:gd name="T6" fmla="*/ 188 w 149"/>
                    <a:gd name="T7" fmla="*/ 31 h 376"/>
                    <a:gd name="T8" fmla="*/ 161 w 149"/>
                    <a:gd name="T9" fmla="*/ 54 h 376"/>
                    <a:gd name="T10" fmla="*/ 127 w 149"/>
                    <a:gd name="T11" fmla="*/ 70 h 376"/>
                    <a:gd name="T12" fmla="*/ 103 w 149"/>
                    <a:gd name="T13" fmla="*/ 80 h 376"/>
                    <a:gd name="T14" fmla="*/ 85 w 149"/>
                    <a:gd name="T15" fmla="*/ 80 h 376"/>
                    <a:gd name="T16" fmla="*/ 29 w 149"/>
                    <a:gd name="T17" fmla="*/ 83 h 376"/>
                    <a:gd name="T18" fmla="*/ 2 w 149"/>
                    <a:gd name="T19" fmla="*/ 78 h 376"/>
                    <a:gd name="T20" fmla="*/ 5 w 149"/>
                    <a:gd name="T21" fmla="*/ 70 h 376"/>
                    <a:gd name="T22" fmla="*/ 8 w 149"/>
                    <a:gd name="T23" fmla="*/ 50 h 376"/>
                    <a:gd name="T24" fmla="*/ 32 w 149"/>
                    <a:gd name="T25" fmla="*/ 44 h 376"/>
                    <a:gd name="T26" fmla="*/ 52 w 149"/>
                    <a:gd name="T27" fmla="*/ 24 h 376"/>
                    <a:gd name="T28" fmla="*/ 64 w 149"/>
                    <a:gd name="T29" fmla="*/ 17 h 376"/>
                    <a:gd name="T30" fmla="*/ 123 w 149"/>
                    <a:gd name="T31" fmla="*/ 3 h 376"/>
                    <a:gd name="T32" fmla="*/ 188 w 149"/>
                    <a:gd name="T33" fmla="*/ 3 h 376"/>
                    <a:gd name="T34" fmla="*/ 217 w 149"/>
                    <a:gd name="T35" fmla="*/ 4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55" name="Freeform 306"/>
                <p:cNvSpPr>
                  <a:spLocks/>
                </p:cNvSpPr>
                <p:nvPr/>
              </p:nvSpPr>
              <p:spPr bwMode="auto">
                <a:xfrm>
                  <a:off x="1714" y="1020"/>
                  <a:ext cx="99" cy="440"/>
                </a:xfrm>
                <a:custGeom>
                  <a:avLst/>
                  <a:gdLst>
                    <a:gd name="T0" fmla="*/ 37 w 96"/>
                    <a:gd name="T1" fmla="*/ 109 h 504"/>
                    <a:gd name="T2" fmla="*/ 84 w 96"/>
                    <a:gd name="T3" fmla="*/ 111 h 504"/>
                    <a:gd name="T4" fmla="*/ 101 w 96"/>
                    <a:gd name="T5" fmla="*/ 102 h 504"/>
                    <a:gd name="T6" fmla="*/ 101 w 96"/>
                    <a:gd name="T7" fmla="*/ 72 h 504"/>
                    <a:gd name="T8" fmla="*/ 124 w 96"/>
                    <a:gd name="T9" fmla="*/ 48 h 504"/>
                    <a:gd name="T10" fmla="*/ 134 w 96"/>
                    <a:gd name="T11" fmla="*/ 39 h 504"/>
                    <a:gd name="T12" fmla="*/ 124 w 96"/>
                    <a:gd name="T13" fmla="*/ 11 h 504"/>
                    <a:gd name="T14" fmla="*/ 108 w 96"/>
                    <a:gd name="T15" fmla="*/ 3 h 504"/>
                    <a:gd name="T16" fmla="*/ 40 w 96"/>
                    <a:gd name="T17" fmla="*/ 6 h 504"/>
                    <a:gd name="T18" fmla="*/ 37 w 96"/>
                    <a:gd name="T19" fmla="*/ 27 h 504"/>
                    <a:gd name="T20" fmla="*/ 43 w 96"/>
                    <a:gd name="T21" fmla="*/ 81 h 504"/>
                    <a:gd name="T22" fmla="*/ 54 w 96"/>
                    <a:gd name="T23" fmla="*/ 92 h 504"/>
                    <a:gd name="T24" fmla="*/ 35 w 96"/>
                    <a:gd name="T25" fmla="*/ 107 h 504"/>
                    <a:gd name="T26" fmla="*/ 37 w 96"/>
                    <a:gd name="T27" fmla="*/ 109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56" name="Freeform 307"/>
                <p:cNvSpPr>
                  <a:spLocks/>
                </p:cNvSpPr>
                <p:nvPr/>
              </p:nvSpPr>
              <p:spPr bwMode="auto">
                <a:xfrm>
                  <a:off x="3431" y="1007"/>
                  <a:ext cx="156" cy="358"/>
                </a:xfrm>
                <a:custGeom>
                  <a:avLst/>
                  <a:gdLst>
                    <a:gd name="T0" fmla="*/ 5 w 150"/>
                    <a:gd name="T1" fmla="*/ 86 h 410"/>
                    <a:gd name="T2" fmla="*/ 62 w 150"/>
                    <a:gd name="T3" fmla="*/ 93 h 410"/>
                    <a:gd name="T4" fmla="*/ 123 w 150"/>
                    <a:gd name="T5" fmla="*/ 90 h 410"/>
                    <a:gd name="T6" fmla="*/ 144 w 150"/>
                    <a:gd name="T7" fmla="*/ 81 h 410"/>
                    <a:gd name="T8" fmla="*/ 177 w 150"/>
                    <a:gd name="T9" fmla="*/ 62 h 410"/>
                    <a:gd name="T10" fmla="*/ 197 w 150"/>
                    <a:gd name="T11" fmla="*/ 49 h 410"/>
                    <a:gd name="T12" fmla="*/ 209 w 150"/>
                    <a:gd name="T13" fmla="*/ 44 h 410"/>
                    <a:gd name="T14" fmla="*/ 213 w 150"/>
                    <a:gd name="T15" fmla="*/ 26 h 410"/>
                    <a:gd name="T16" fmla="*/ 222 w 150"/>
                    <a:gd name="T17" fmla="*/ 23 h 410"/>
                    <a:gd name="T18" fmla="*/ 225 w 150"/>
                    <a:gd name="T19" fmla="*/ 10 h 410"/>
                    <a:gd name="T20" fmla="*/ 200 w 150"/>
                    <a:gd name="T21" fmla="*/ 0 h 410"/>
                    <a:gd name="T22" fmla="*/ 144 w 150"/>
                    <a:gd name="T23" fmla="*/ 3 h 410"/>
                    <a:gd name="T24" fmla="*/ 118 w 150"/>
                    <a:gd name="T25" fmla="*/ 12 h 410"/>
                    <a:gd name="T26" fmla="*/ 102 w 150"/>
                    <a:gd name="T27" fmla="*/ 31 h 410"/>
                    <a:gd name="T28" fmla="*/ 88 w 150"/>
                    <a:gd name="T29" fmla="*/ 36 h 410"/>
                    <a:gd name="T30" fmla="*/ 64 w 150"/>
                    <a:gd name="T31" fmla="*/ 49 h 410"/>
                    <a:gd name="T32" fmla="*/ 62 w 150"/>
                    <a:gd name="T33" fmla="*/ 51 h 410"/>
                    <a:gd name="T34" fmla="*/ 52 w 150"/>
                    <a:gd name="T35" fmla="*/ 52 h 410"/>
                    <a:gd name="T36" fmla="*/ 48 w 150"/>
                    <a:gd name="T37" fmla="*/ 57 h 410"/>
                    <a:gd name="T38" fmla="*/ 42 w 150"/>
                    <a:gd name="T39" fmla="*/ 58 h 410"/>
                    <a:gd name="T40" fmla="*/ 27 w 150"/>
                    <a:gd name="T41" fmla="*/ 79 h 410"/>
                    <a:gd name="T42" fmla="*/ 10 w 150"/>
                    <a:gd name="T43" fmla="*/ 86 h 410"/>
                    <a:gd name="T44" fmla="*/ 2 w 150"/>
                    <a:gd name="T45" fmla="*/ 87 h 410"/>
                    <a:gd name="T46" fmla="*/ 5 w 150"/>
                    <a:gd name="T47" fmla="*/ 86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grpSp>
          <p:sp>
            <p:nvSpPr>
              <p:cNvPr id="65750" name="Rectangle 308"/>
              <p:cNvSpPr>
                <a:spLocks noChangeArrowheads="1"/>
              </p:cNvSpPr>
              <p:nvPr/>
            </p:nvSpPr>
            <p:spPr bwMode="auto">
              <a:xfrm>
                <a:off x="1586" y="1205"/>
                <a:ext cx="334" cy="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100" b="1" i="1" u="none" strike="noStrike" kern="1200" cap="none" spc="0" normalizeH="0" baseline="0" noProof="0" dirty="0">
                    <a:ln>
                      <a:noFill/>
                    </a:ln>
                    <a:solidFill>
                      <a:srgbClr val="FFFFFF"/>
                    </a:solidFill>
                    <a:effectLst>
                      <a:glow rad="228600">
                        <a:srgbClr val="1A0004">
                          <a:alpha val="87000"/>
                        </a:srgbClr>
                      </a:glow>
                    </a:effectLst>
                    <a:uLnTx/>
                    <a:uFillTx/>
                    <a:latin typeface="Arial" panose="020B0604020202020204" pitchFamily="34" charset="0"/>
                    <a:ea typeface="ＭＳ Ｐゴシック" charset="0"/>
                    <a:cs typeface="Arial" panose="020B0604020202020204" pitchFamily="34" charset="0"/>
                  </a:rPr>
                  <a:t>عهد</a:t>
                </a:r>
                <a:br>
                  <a:rPr kumimoji="0" lang="ar-SA" sz="1100" b="1" i="1" u="none" strike="noStrike" kern="1200" cap="none" spc="0" normalizeH="0" baseline="0" noProof="0" dirty="0">
                    <a:ln>
                      <a:noFill/>
                    </a:ln>
                    <a:solidFill>
                      <a:srgbClr val="FFFFFF"/>
                    </a:solidFill>
                    <a:effectLst>
                      <a:glow rad="228600">
                        <a:srgbClr val="1A0004">
                          <a:alpha val="87000"/>
                        </a:srgbClr>
                      </a:glow>
                    </a:effectLst>
                    <a:uLnTx/>
                    <a:uFillTx/>
                    <a:latin typeface="Arial" panose="020B0604020202020204" pitchFamily="34" charset="0"/>
                    <a:ea typeface="ＭＳ Ｐゴシック" charset="0"/>
                    <a:cs typeface="Arial" panose="020B0604020202020204" pitchFamily="34" charset="0"/>
                  </a:rPr>
                </a:br>
                <a:r>
                  <a:rPr kumimoji="0" lang="ar-SA" sz="1100" b="1" i="1" u="none" strike="noStrike" kern="1200" cap="none" spc="0" normalizeH="0" baseline="0" noProof="0" dirty="0">
                    <a:ln>
                      <a:noFill/>
                    </a:ln>
                    <a:solidFill>
                      <a:srgbClr val="FFFFFF"/>
                    </a:solidFill>
                    <a:effectLst>
                      <a:glow rad="228600">
                        <a:srgbClr val="1A0004">
                          <a:alpha val="87000"/>
                        </a:srgbClr>
                      </a:glow>
                    </a:effectLst>
                    <a:uLnTx/>
                    <a:uFillTx/>
                    <a:latin typeface="Arial" panose="020B0604020202020204" pitchFamily="34" charset="0"/>
                    <a:ea typeface="ＭＳ Ｐゴシック" charset="0"/>
                    <a:cs typeface="Arial" panose="020B0604020202020204" pitchFamily="34" charset="0"/>
                  </a:rPr>
                  <a:t> الأرض</a:t>
                </a:r>
              </a:p>
            </p:txBody>
          </p:sp>
        </p:grpSp>
        <p:grpSp>
          <p:nvGrpSpPr>
            <p:cNvPr id="65727" name="Group 309"/>
            <p:cNvGrpSpPr>
              <a:grpSpLocks/>
            </p:cNvGrpSpPr>
            <p:nvPr/>
          </p:nvGrpSpPr>
          <p:grpSpPr bwMode="auto">
            <a:xfrm>
              <a:off x="4781" y="879"/>
              <a:ext cx="247" cy="260"/>
              <a:chOff x="1609" y="1232"/>
              <a:chExt cx="247" cy="260"/>
            </a:xfrm>
          </p:grpSpPr>
          <p:grpSp>
            <p:nvGrpSpPr>
              <p:cNvPr id="65739" name="Group 310"/>
              <p:cNvGrpSpPr>
                <a:grpSpLocks/>
              </p:cNvGrpSpPr>
              <p:nvPr/>
            </p:nvGrpSpPr>
            <p:grpSpPr bwMode="auto">
              <a:xfrm>
                <a:off x="1620" y="1232"/>
                <a:ext cx="236" cy="260"/>
                <a:chOff x="1558" y="1007"/>
                <a:chExt cx="2113" cy="1949"/>
              </a:xfrm>
            </p:grpSpPr>
            <p:grpSp>
              <p:nvGrpSpPr>
                <p:cNvPr id="65741" name="Group 312"/>
                <p:cNvGrpSpPr>
                  <a:grpSpLocks/>
                </p:cNvGrpSpPr>
                <p:nvPr/>
              </p:nvGrpSpPr>
              <p:grpSpPr bwMode="auto">
                <a:xfrm>
                  <a:off x="1558" y="1205"/>
                  <a:ext cx="2113" cy="1419"/>
                  <a:chOff x="578" y="2316"/>
                  <a:chExt cx="2105" cy="1421"/>
                </a:xfrm>
              </p:grpSpPr>
              <p:sp>
                <p:nvSpPr>
                  <p:cNvPr id="65747" name="Freeform 313" descr="Cork"/>
                  <p:cNvSpPr>
                    <a:spLocks/>
                  </p:cNvSpPr>
                  <p:nvPr/>
                </p:nvSpPr>
                <p:spPr bwMode="auto">
                  <a:xfrm>
                    <a:off x="633" y="2316"/>
                    <a:ext cx="2050" cy="256"/>
                  </a:xfrm>
                  <a:custGeom>
                    <a:avLst/>
                    <a:gdLst>
                      <a:gd name="T0" fmla="*/ 6950535 w 592"/>
                      <a:gd name="T1" fmla="*/ 8875216 h 90"/>
                      <a:gd name="T2" fmla="*/ 18837370 w 592"/>
                      <a:gd name="T3" fmla="*/ 4340400 h 90"/>
                      <a:gd name="T4" fmla="*/ 29273785 w 592"/>
                      <a:gd name="T5" fmla="*/ 3536014 h 90"/>
                      <a:gd name="T6" fmla="*/ 39448344 w 592"/>
                      <a:gd name="T7" fmla="*/ 3157823 h 90"/>
                      <a:gd name="T8" fmla="*/ 96223835 w 592"/>
                      <a:gd name="T9" fmla="*/ 3364304 h 90"/>
                      <a:gd name="T10" fmla="*/ 130382137 w 592"/>
                      <a:gd name="T11" fmla="*/ 3951619 h 90"/>
                      <a:gd name="T12" fmla="*/ 146048337 w 592"/>
                      <a:gd name="T13" fmla="*/ 4547066 h 90"/>
                      <a:gd name="T14" fmla="*/ 204251376 w 592"/>
                      <a:gd name="T15" fmla="*/ 5134382 h 90"/>
                      <a:gd name="T16" fmla="*/ 290098419 w 592"/>
                      <a:gd name="T17" fmla="*/ 4340400 h 90"/>
                      <a:gd name="T18" fmla="*/ 405093893 w 592"/>
                      <a:gd name="T19" fmla="*/ 1598578 h 90"/>
                      <a:gd name="T20" fmla="*/ 446549249 w 592"/>
                      <a:gd name="T21" fmla="*/ 0 h 90"/>
                      <a:gd name="T22" fmla="*/ 491149607 w 592"/>
                      <a:gd name="T23" fmla="*/ 206464 h 90"/>
                      <a:gd name="T24" fmla="*/ 506553840 w 592"/>
                      <a:gd name="T25" fmla="*/ 2948528 h 90"/>
                      <a:gd name="T26" fmla="*/ 508267640 w 592"/>
                      <a:gd name="T27" fmla="*/ 3536014 h 90"/>
                      <a:gd name="T28" fmla="*/ 499603305 w 592"/>
                      <a:gd name="T29" fmla="*/ 5922546 h 90"/>
                      <a:gd name="T30" fmla="*/ 501317153 w 592"/>
                      <a:gd name="T31" fmla="*/ 652199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48" name="Freeform 314" descr="Cork"/>
                  <p:cNvSpPr>
                    <a:spLocks/>
                  </p:cNvSpPr>
                  <p:nvPr/>
                </p:nvSpPr>
                <p:spPr bwMode="auto">
                  <a:xfrm>
                    <a:off x="578" y="2506"/>
                    <a:ext cx="2074" cy="1231"/>
                  </a:xfrm>
                  <a:custGeom>
                    <a:avLst/>
                    <a:gdLst>
                      <a:gd name="T0" fmla="*/ 513601157 w 599"/>
                      <a:gd name="T1" fmla="*/ 0 h 432"/>
                      <a:gd name="T2" fmla="*/ 510170501 w 599"/>
                      <a:gd name="T3" fmla="*/ 594852 h 432"/>
                      <a:gd name="T4" fmla="*/ 504944845 w 599"/>
                      <a:gd name="T5" fmla="*/ 991411 h 432"/>
                      <a:gd name="T6" fmla="*/ 501724141 w 599"/>
                      <a:gd name="T7" fmla="*/ 2404274 h 432"/>
                      <a:gd name="T8" fmla="*/ 477698330 w 599"/>
                      <a:gd name="T9" fmla="*/ 9255342 h 432"/>
                      <a:gd name="T10" fmla="*/ 450226444 w 599"/>
                      <a:gd name="T11" fmla="*/ 20934634 h 432"/>
                      <a:gd name="T12" fmla="*/ 441575156 w 599"/>
                      <a:gd name="T13" fmla="*/ 26756187 h 432"/>
                      <a:gd name="T14" fmla="*/ 433146192 w 599"/>
                      <a:gd name="T15" fmla="*/ 35194053 h 432"/>
                      <a:gd name="T16" fmla="*/ 424489292 w 599"/>
                      <a:gd name="T17" fmla="*/ 40458744 h 432"/>
                      <a:gd name="T18" fmla="*/ 395220599 w 599"/>
                      <a:gd name="T19" fmla="*/ 42461484 h 432"/>
                      <a:gd name="T20" fmla="*/ 371196373 w 599"/>
                      <a:gd name="T21" fmla="*/ 41645576 h 432"/>
                      <a:gd name="T22" fmla="*/ 361030650 w 599"/>
                      <a:gd name="T23" fmla="*/ 41222620 h 432"/>
                      <a:gd name="T24" fmla="*/ 364543957 w 599"/>
                      <a:gd name="T25" fmla="*/ 35402799 h 432"/>
                      <a:gd name="T26" fmla="*/ 369483903 w 599"/>
                      <a:gd name="T27" fmla="*/ 33990534 h 432"/>
                      <a:gd name="T28" fmla="*/ 347172552 w 599"/>
                      <a:gd name="T29" fmla="*/ 32998574 h 432"/>
                      <a:gd name="T30" fmla="*/ 297392349 w 599"/>
                      <a:gd name="T31" fmla="*/ 31771922 h 432"/>
                      <a:gd name="T32" fmla="*/ 96837414 w 599"/>
                      <a:gd name="T33" fmla="*/ 36219291 h 432"/>
                      <a:gd name="T34" fmla="*/ 88408620 w 599"/>
                      <a:gd name="T35" fmla="*/ 37024391 h 432"/>
                      <a:gd name="T36" fmla="*/ 74526063 w 599"/>
                      <a:gd name="T37" fmla="*/ 39427098 h 432"/>
                      <a:gd name="T38" fmla="*/ 45567248 w 599"/>
                      <a:gd name="T39" fmla="*/ 43453106 h 432"/>
                      <a:gd name="T40" fmla="*/ 24746293 w 599"/>
                      <a:gd name="T41" fmla="*/ 42461484 h 432"/>
                      <a:gd name="T42" fmla="*/ 14580154 w 599"/>
                      <a:gd name="T43" fmla="*/ 41645576 h 432"/>
                      <a:gd name="T44" fmla="*/ 5930733 w 599"/>
                      <a:gd name="T45" fmla="*/ 40023455 h 432"/>
                      <a:gd name="T46" fmla="*/ 9438597 w 599"/>
                      <a:gd name="T47" fmla="*/ 37419448 h 432"/>
                      <a:gd name="T48" fmla="*/ 14580154 w 599"/>
                      <a:gd name="T49" fmla="*/ 33607260 h 432"/>
                      <a:gd name="T50" fmla="*/ 23033404 w 599"/>
                      <a:gd name="T51" fmla="*/ 26373440 h 432"/>
                      <a:gd name="T52" fmla="*/ 24746293 w 599"/>
                      <a:gd name="T53" fmla="*/ 18913682 h 432"/>
                      <a:gd name="T54" fmla="*/ 26458631 w 599"/>
                      <a:gd name="T55" fmla="*/ 12670905 h 432"/>
                      <a:gd name="T56" fmla="*/ 24746293 w 599"/>
                      <a:gd name="T57" fmla="*/ 8263729 h 432"/>
                      <a:gd name="T58" fmla="*/ 18095498 w 599"/>
                      <a:gd name="T59" fmla="*/ 2999055 h 432"/>
                      <a:gd name="T60" fmla="*/ 16382619 w 599"/>
                      <a:gd name="T61" fmla="*/ 1412863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grpSp>
            <p:sp>
              <p:nvSpPr>
                <p:cNvPr id="65742" name="Freeform 316"/>
                <p:cNvSpPr>
                  <a:spLocks/>
                </p:cNvSpPr>
                <p:nvPr/>
              </p:nvSpPr>
              <p:spPr bwMode="auto">
                <a:xfrm>
                  <a:off x="1616" y="2649"/>
                  <a:ext cx="88" cy="277"/>
                </a:xfrm>
                <a:custGeom>
                  <a:avLst/>
                  <a:gdLst>
                    <a:gd name="T0" fmla="*/ 106 w 85"/>
                    <a:gd name="T1" fmla="*/ 33 h 318"/>
                    <a:gd name="T2" fmla="*/ 93 w 85"/>
                    <a:gd name="T3" fmla="*/ 15 h 318"/>
                    <a:gd name="T4" fmla="*/ 69 w 85"/>
                    <a:gd name="T5" fmla="*/ 9 h 318"/>
                    <a:gd name="T6" fmla="*/ 80 w 85"/>
                    <a:gd name="T7" fmla="*/ 15 h 318"/>
                    <a:gd name="T8" fmla="*/ 93 w 85"/>
                    <a:gd name="T9" fmla="*/ 6 h 318"/>
                    <a:gd name="T10" fmla="*/ 55 w 85"/>
                    <a:gd name="T11" fmla="*/ 3 h 318"/>
                    <a:gd name="T12" fmla="*/ 55 w 85"/>
                    <a:gd name="T13" fmla="*/ 9 h 318"/>
                    <a:gd name="T14" fmla="*/ 69 w 85"/>
                    <a:gd name="T15" fmla="*/ 41 h 318"/>
                    <a:gd name="T16" fmla="*/ 41 w 85"/>
                    <a:gd name="T17" fmla="*/ 35 h 318"/>
                    <a:gd name="T18" fmla="*/ 55 w 85"/>
                    <a:gd name="T19" fmla="*/ 28 h 318"/>
                    <a:gd name="T20" fmla="*/ 69 w 85"/>
                    <a:gd name="T21" fmla="*/ 35 h 318"/>
                    <a:gd name="T22" fmla="*/ 55 w 85"/>
                    <a:gd name="T23" fmla="*/ 22 h 318"/>
                    <a:gd name="T24" fmla="*/ 69 w 85"/>
                    <a:gd name="T25" fmla="*/ 33 h 318"/>
                    <a:gd name="T26" fmla="*/ 55 w 85"/>
                    <a:gd name="T27" fmla="*/ 26 h 318"/>
                    <a:gd name="T28" fmla="*/ 69 w 85"/>
                    <a:gd name="T29" fmla="*/ 32 h 318"/>
                    <a:gd name="T30" fmla="*/ 80 w 85"/>
                    <a:gd name="T31" fmla="*/ 37 h 318"/>
                    <a:gd name="T32" fmla="*/ 106 w 85"/>
                    <a:gd name="T33" fmla="*/ 44 h 318"/>
                    <a:gd name="T34" fmla="*/ 117 w 85"/>
                    <a:gd name="T35" fmla="*/ 50 h 318"/>
                    <a:gd name="T36" fmla="*/ 106 w 85"/>
                    <a:gd name="T37" fmla="*/ 61 h 318"/>
                    <a:gd name="T38" fmla="*/ 93 w 85"/>
                    <a:gd name="T39" fmla="*/ 59 h 318"/>
                    <a:gd name="T40" fmla="*/ 80 w 85"/>
                    <a:gd name="T41" fmla="*/ 69 h 318"/>
                    <a:gd name="T42" fmla="*/ 55 w 85"/>
                    <a:gd name="T43" fmla="*/ 64 h 318"/>
                    <a:gd name="T44" fmla="*/ 41 w 85"/>
                    <a:gd name="T45" fmla="*/ 44 h 318"/>
                    <a:gd name="T46" fmla="*/ 33 w 85"/>
                    <a:gd name="T47" fmla="*/ 54 h 318"/>
                    <a:gd name="T48" fmla="*/ 5 w 85"/>
                    <a:gd name="T49" fmla="*/ 46 h 318"/>
                    <a:gd name="T50" fmla="*/ 55 w 85"/>
                    <a:gd name="T51" fmla="*/ 32 h 318"/>
                    <a:gd name="T52" fmla="*/ 93 w 85"/>
                    <a:gd name="T53" fmla="*/ 37 h 318"/>
                    <a:gd name="T54" fmla="*/ 106 w 85"/>
                    <a:gd name="T55" fmla="*/ 49 h 318"/>
                    <a:gd name="T56" fmla="*/ 93 w 85"/>
                    <a:gd name="T57" fmla="*/ 41 h 318"/>
                    <a:gd name="T58" fmla="*/ 93 w 85"/>
                    <a:gd name="T59" fmla="*/ 3 h 318"/>
                    <a:gd name="T60" fmla="*/ 69 w 85"/>
                    <a:gd name="T61" fmla="*/ 8 h 318"/>
                    <a:gd name="T62" fmla="*/ 33 w 85"/>
                    <a:gd name="T63" fmla="*/ 9 h 318"/>
                    <a:gd name="T64" fmla="*/ 55 w 85"/>
                    <a:gd name="T65" fmla="*/ 21 h 318"/>
                    <a:gd name="T66" fmla="*/ 80 w 85"/>
                    <a:gd name="T67" fmla="*/ 29 h 318"/>
                    <a:gd name="T68" fmla="*/ 106 w 85"/>
                    <a:gd name="T69" fmla="*/ 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43" name="Freeform 317"/>
                <p:cNvSpPr>
                  <a:spLocks/>
                </p:cNvSpPr>
                <p:nvPr/>
              </p:nvSpPr>
              <p:spPr bwMode="auto">
                <a:xfrm>
                  <a:off x="1635" y="2647"/>
                  <a:ext cx="109" cy="309"/>
                </a:xfrm>
                <a:custGeom>
                  <a:avLst/>
                  <a:gdLst>
                    <a:gd name="T0" fmla="*/ 1 w 105"/>
                    <a:gd name="T1" fmla="*/ 0 h 354"/>
                    <a:gd name="T2" fmla="*/ 140 w 105"/>
                    <a:gd name="T3" fmla="*/ 3 h 354"/>
                    <a:gd name="T4" fmla="*/ 110 w 105"/>
                    <a:gd name="T5" fmla="*/ 7 h 354"/>
                    <a:gd name="T6" fmla="*/ 126 w 105"/>
                    <a:gd name="T7" fmla="*/ 14 h 354"/>
                    <a:gd name="T8" fmla="*/ 126 w 105"/>
                    <a:gd name="T9" fmla="*/ 33 h 354"/>
                    <a:gd name="T10" fmla="*/ 146 w 105"/>
                    <a:gd name="T11" fmla="*/ 38 h 354"/>
                    <a:gd name="T12" fmla="*/ 146 w 105"/>
                    <a:gd name="T13" fmla="*/ 54 h 354"/>
                    <a:gd name="T14" fmla="*/ 126 w 105"/>
                    <a:gd name="T15" fmla="*/ 75 h 354"/>
                    <a:gd name="T16" fmla="*/ 104 w 105"/>
                    <a:gd name="T17" fmla="*/ 80 h 354"/>
                    <a:gd name="T18" fmla="*/ 25 w 105"/>
                    <a:gd name="T19" fmla="*/ 71 h 354"/>
                    <a:gd name="T20" fmla="*/ 12 w 105"/>
                    <a:gd name="T21" fmla="*/ 63 h 354"/>
                    <a:gd name="T22" fmla="*/ 25 w 105"/>
                    <a:gd name="T23" fmla="*/ 55 h 354"/>
                    <a:gd name="T24" fmla="*/ 9 w 105"/>
                    <a:gd name="T25" fmla="*/ 22 h 354"/>
                    <a:gd name="T26" fmla="*/ 31 w 105"/>
                    <a:gd name="T27" fmla="*/ 10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44" name="Freeform 318"/>
                <p:cNvSpPr>
                  <a:spLocks/>
                </p:cNvSpPr>
                <p:nvPr/>
              </p:nvSpPr>
              <p:spPr bwMode="auto">
                <a:xfrm>
                  <a:off x="3008" y="2583"/>
                  <a:ext cx="155" cy="328"/>
                </a:xfrm>
                <a:custGeom>
                  <a:avLst/>
                  <a:gdLst>
                    <a:gd name="T0" fmla="*/ 217 w 149"/>
                    <a:gd name="T1" fmla="*/ 4 h 376"/>
                    <a:gd name="T2" fmla="*/ 206 w 149"/>
                    <a:gd name="T3" fmla="*/ 23 h 376"/>
                    <a:gd name="T4" fmla="*/ 192 w 149"/>
                    <a:gd name="T5" fmla="*/ 29 h 376"/>
                    <a:gd name="T6" fmla="*/ 188 w 149"/>
                    <a:gd name="T7" fmla="*/ 31 h 376"/>
                    <a:gd name="T8" fmla="*/ 161 w 149"/>
                    <a:gd name="T9" fmla="*/ 54 h 376"/>
                    <a:gd name="T10" fmla="*/ 127 w 149"/>
                    <a:gd name="T11" fmla="*/ 70 h 376"/>
                    <a:gd name="T12" fmla="*/ 103 w 149"/>
                    <a:gd name="T13" fmla="*/ 80 h 376"/>
                    <a:gd name="T14" fmla="*/ 85 w 149"/>
                    <a:gd name="T15" fmla="*/ 80 h 376"/>
                    <a:gd name="T16" fmla="*/ 29 w 149"/>
                    <a:gd name="T17" fmla="*/ 83 h 376"/>
                    <a:gd name="T18" fmla="*/ 2 w 149"/>
                    <a:gd name="T19" fmla="*/ 78 h 376"/>
                    <a:gd name="T20" fmla="*/ 5 w 149"/>
                    <a:gd name="T21" fmla="*/ 70 h 376"/>
                    <a:gd name="T22" fmla="*/ 8 w 149"/>
                    <a:gd name="T23" fmla="*/ 50 h 376"/>
                    <a:gd name="T24" fmla="*/ 32 w 149"/>
                    <a:gd name="T25" fmla="*/ 44 h 376"/>
                    <a:gd name="T26" fmla="*/ 52 w 149"/>
                    <a:gd name="T27" fmla="*/ 24 h 376"/>
                    <a:gd name="T28" fmla="*/ 64 w 149"/>
                    <a:gd name="T29" fmla="*/ 17 h 376"/>
                    <a:gd name="T30" fmla="*/ 123 w 149"/>
                    <a:gd name="T31" fmla="*/ 3 h 376"/>
                    <a:gd name="T32" fmla="*/ 188 w 149"/>
                    <a:gd name="T33" fmla="*/ 3 h 376"/>
                    <a:gd name="T34" fmla="*/ 217 w 149"/>
                    <a:gd name="T35" fmla="*/ 4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45" name="Freeform 319"/>
                <p:cNvSpPr>
                  <a:spLocks/>
                </p:cNvSpPr>
                <p:nvPr/>
              </p:nvSpPr>
              <p:spPr bwMode="auto">
                <a:xfrm>
                  <a:off x="1714" y="1020"/>
                  <a:ext cx="99" cy="440"/>
                </a:xfrm>
                <a:custGeom>
                  <a:avLst/>
                  <a:gdLst>
                    <a:gd name="T0" fmla="*/ 37 w 96"/>
                    <a:gd name="T1" fmla="*/ 109 h 504"/>
                    <a:gd name="T2" fmla="*/ 84 w 96"/>
                    <a:gd name="T3" fmla="*/ 111 h 504"/>
                    <a:gd name="T4" fmla="*/ 101 w 96"/>
                    <a:gd name="T5" fmla="*/ 102 h 504"/>
                    <a:gd name="T6" fmla="*/ 101 w 96"/>
                    <a:gd name="T7" fmla="*/ 72 h 504"/>
                    <a:gd name="T8" fmla="*/ 124 w 96"/>
                    <a:gd name="T9" fmla="*/ 48 h 504"/>
                    <a:gd name="T10" fmla="*/ 134 w 96"/>
                    <a:gd name="T11" fmla="*/ 39 h 504"/>
                    <a:gd name="T12" fmla="*/ 124 w 96"/>
                    <a:gd name="T13" fmla="*/ 11 h 504"/>
                    <a:gd name="T14" fmla="*/ 108 w 96"/>
                    <a:gd name="T15" fmla="*/ 3 h 504"/>
                    <a:gd name="T16" fmla="*/ 40 w 96"/>
                    <a:gd name="T17" fmla="*/ 6 h 504"/>
                    <a:gd name="T18" fmla="*/ 37 w 96"/>
                    <a:gd name="T19" fmla="*/ 27 h 504"/>
                    <a:gd name="T20" fmla="*/ 43 w 96"/>
                    <a:gd name="T21" fmla="*/ 81 h 504"/>
                    <a:gd name="T22" fmla="*/ 54 w 96"/>
                    <a:gd name="T23" fmla="*/ 92 h 504"/>
                    <a:gd name="T24" fmla="*/ 35 w 96"/>
                    <a:gd name="T25" fmla="*/ 107 h 504"/>
                    <a:gd name="T26" fmla="*/ 37 w 96"/>
                    <a:gd name="T27" fmla="*/ 109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46" name="Freeform 320"/>
                <p:cNvSpPr>
                  <a:spLocks/>
                </p:cNvSpPr>
                <p:nvPr/>
              </p:nvSpPr>
              <p:spPr bwMode="auto">
                <a:xfrm>
                  <a:off x="3431" y="1007"/>
                  <a:ext cx="156" cy="358"/>
                </a:xfrm>
                <a:custGeom>
                  <a:avLst/>
                  <a:gdLst>
                    <a:gd name="T0" fmla="*/ 5 w 150"/>
                    <a:gd name="T1" fmla="*/ 86 h 410"/>
                    <a:gd name="T2" fmla="*/ 62 w 150"/>
                    <a:gd name="T3" fmla="*/ 93 h 410"/>
                    <a:gd name="T4" fmla="*/ 123 w 150"/>
                    <a:gd name="T5" fmla="*/ 90 h 410"/>
                    <a:gd name="T6" fmla="*/ 144 w 150"/>
                    <a:gd name="T7" fmla="*/ 81 h 410"/>
                    <a:gd name="T8" fmla="*/ 177 w 150"/>
                    <a:gd name="T9" fmla="*/ 62 h 410"/>
                    <a:gd name="T10" fmla="*/ 197 w 150"/>
                    <a:gd name="T11" fmla="*/ 49 h 410"/>
                    <a:gd name="T12" fmla="*/ 209 w 150"/>
                    <a:gd name="T13" fmla="*/ 44 h 410"/>
                    <a:gd name="T14" fmla="*/ 213 w 150"/>
                    <a:gd name="T15" fmla="*/ 26 h 410"/>
                    <a:gd name="T16" fmla="*/ 222 w 150"/>
                    <a:gd name="T17" fmla="*/ 23 h 410"/>
                    <a:gd name="T18" fmla="*/ 225 w 150"/>
                    <a:gd name="T19" fmla="*/ 10 h 410"/>
                    <a:gd name="T20" fmla="*/ 200 w 150"/>
                    <a:gd name="T21" fmla="*/ 0 h 410"/>
                    <a:gd name="T22" fmla="*/ 144 w 150"/>
                    <a:gd name="T23" fmla="*/ 3 h 410"/>
                    <a:gd name="T24" fmla="*/ 118 w 150"/>
                    <a:gd name="T25" fmla="*/ 12 h 410"/>
                    <a:gd name="T26" fmla="*/ 102 w 150"/>
                    <a:gd name="T27" fmla="*/ 31 h 410"/>
                    <a:gd name="T28" fmla="*/ 88 w 150"/>
                    <a:gd name="T29" fmla="*/ 36 h 410"/>
                    <a:gd name="T30" fmla="*/ 64 w 150"/>
                    <a:gd name="T31" fmla="*/ 49 h 410"/>
                    <a:gd name="T32" fmla="*/ 62 w 150"/>
                    <a:gd name="T33" fmla="*/ 51 h 410"/>
                    <a:gd name="T34" fmla="*/ 52 w 150"/>
                    <a:gd name="T35" fmla="*/ 52 h 410"/>
                    <a:gd name="T36" fmla="*/ 48 w 150"/>
                    <a:gd name="T37" fmla="*/ 57 h 410"/>
                    <a:gd name="T38" fmla="*/ 42 w 150"/>
                    <a:gd name="T39" fmla="*/ 58 h 410"/>
                    <a:gd name="T40" fmla="*/ 27 w 150"/>
                    <a:gd name="T41" fmla="*/ 79 h 410"/>
                    <a:gd name="T42" fmla="*/ 10 w 150"/>
                    <a:gd name="T43" fmla="*/ 86 h 410"/>
                    <a:gd name="T44" fmla="*/ 2 w 150"/>
                    <a:gd name="T45" fmla="*/ 87 h 410"/>
                    <a:gd name="T46" fmla="*/ 5 w 150"/>
                    <a:gd name="T47" fmla="*/ 86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grpSp>
          <p:sp>
            <p:nvSpPr>
              <p:cNvPr id="65740" name="Rectangle 321"/>
              <p:cNvSpPr>
                <a:spLocks noChangeArrowheads="1"/>
              </p:cNvSpPr>
              <p:nvPr/>
            </p:nvSpPr>
            <p:spPr bwMode="auto">
              <a:xfrm>
                <a:off x="1609" y="1237"/>
                <a:ext cx="115"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1" u="none" strike="noStrike" kern="1200" cap="none" spc="0" normalizeH="0" baseline="0" noProof="0">
                  <a:ln>
                    <a:noFill/>
                  </a:ln>
                  <a:solidFill>
                    <a:srgbClr val="1A0004"/>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65728" name="Group 322"/>
            <p:cNvGrpSpPr>
              <a:grpSpLocks/>
            </p:cNvGrpSpPr>
            <p:nvPr/>
          </p:nvGrpSpPr>
          <p:grpSpPr bwMode="auto">
            <a:xfrm>
              <a:off x="4781" y="1391"/>
              <a:ext cx="247" cy="260"/>
              <a:chOff x="1609" y="1232"/>
              <a:chExt cx="247" cy="260"/>
            </a:xfrm>
          </p:grpSpPr>
          <p:grpSp>
            <p:nvGrpSpPr>
              <p:cNvPr id="65729" name="Group 323"/>
              <p:cNvGrpSpPr>
                <a:grpSpLocks/>
              </p:cNvGrpSpPr>
              <p:nvPr/>
            </p:nvGrpSpPr>
            <p:grpSpPr bwMode="auto">
              <a:xfrm>
                <a:off x="1620" y="1232"/>
                <a:ext cx="236" cy="260"/>
                <a:chOff x="1558" y="1007"/>
                <a:chExt cx="2113" cy="1949"/>
              </a:xfrm>
            </p:grpSpPr>
            <p:grpSp>
              <p:nvGrpSpPr>
                <p:cNvPr id="65731" name="Group 325"/>
                <p:cNvGrpSpPr>
                  <a:grpSpLocks/>
                </p:cNvGrpSpPr>
                <p:nvPr/>
              </p:nvGrpSpPr>
              <p:grpSpPr bwMode="auto">
                <a:xfrm>
                  <a:off x="1558" y="1205"/>
                  <a:ext cx="2113" cy="1419"/>
                  <a:chOff x="578" y="2316"/>
                  <a:chExt cx="2105" cy="1421"/>
                </a:xfrm>
              </p:grpSpPr>
              <p:sp>
                <p:nvSpPr>
                  <p:cNvPr id="65737" name="Freeform 326" descr="Cork"/>
                  <p:cNvSpPr>
                    <a:spLocks/>
                  </p:cNvSpPr>
                  <p:nvPr/>
                </p:nvSpPr>
                <p:spPr bwMode="auto">
                  <a:xfrm>
                    <a:off x="633" y="2316"/>
                    <a:ext cx="2050" cy="256"/>
                  </a:xfrm>
                  <a:custGeom>
                    <a:avLst/>
                    <a:gdLst>
                      <a:gd name="T0" fmla="*/ 6950535 w 592"/>
                      <a:gd name="T1" fmla="*/ 8875216 h 90"/>
                      <a:gd name="T2" fmla="*/ 18837370 w 592"/>
                      <a:gd name="T3" fmla="*/ 4340400 h 90"/>
                      <a:gd name="T4" fmla="*/ 29273785 w 592"/>
                      <a:gd name="T5" fmla="*/ 3536014 h 90"/>
                      <a:gd name="T6" fmla="*/ 39448344 w 592"/>
                      <a:gd name="T7" fmla="*/ 3157823 h 90"/>
                      <a:gd name="T8" fmla="*/ 96223835 w 592"/>
                      <a:gd name="T9" fmla="*/ 3364304 h 90"/>
                      <a:gd name="T10" fmla="*/ 130382137 w 592"/>
                      <a:gd name="T11" fmla="*/ 3951619 h 90"/>
                      <a:gd name="T12" fmla="*/ 146048337 w 592"/>
                      <a:gd name="T13" fmla="*/ 4547066 h 90"/>
                      <a:gd name="T14" fmla="*/ 204251376 w 592"/>
                      <a:gd name="T15" fmla="*/ 5134382 h 90"/>
                      <a:gd name="T16" fmla="*/ 290098419 w 592"/>
                      <a:gd name="T17" fmla="*/ 4340400 h 90"/>
                      <a:gd name="T18" fmla="*/ 405093893 w 592"/>
                      <a:gd name="T19" fmla="*/ 1598578 h 90"/>
                      <a:gd name="T20" fmla="*/ 446549249 w 592"/>
                      <a:gd name="T21" fmla="*/ 0 h 90"/>
                      <a:gd name="T22" fmla="*/ 491149607 w 592"/>
                      <a:gd name="T23" fmla="*/ 206464 h 90"/>
                      <a:gd name="T24" fmla="*/ 506553840 w 592"/>
                      <a:gd name="T25" fmla="*/ 2948528 h 90"/>
                      <a:gd name="T26" fmla="*/ 508267640 w 592"/>
                      <a:gd name="T27" fmla="*/ 3536014 h 90"/>
                      <a:gd name="T28" fmla="*/ 499603305 w 592"/>
                      <a:gd name="T29" fmla="*/ 5922546 h 90"/>
                      <a:gd name="T30" fmla="*/ 501317153 w 592"/>
                      <a:gd name="T31" fmla="*/ 652199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38" name="Freeform 327" descr="Cork"/>
                  <p:cNvSpPr>
                    <a:spLocks/>
                  </p:cNvSpPr>
                  <p:nvPr/>
                </p:nvSpPr>
                <p:spPr bwMode="auto">
                  <a:xfrm>
                    <a:off x="578" y="2506"/>
                    <a:ext cx="2074" cy="1231"/>
                  </a:xfrm>
                  <a:custGeom>
                    <a:avLst/>
                    <a:gdLst>
                      <a:gd name="T0" fmla="*/ 513601157 w 599"/>
                      <a:gd name="T1" fmla="*/ 0 h 432"/>
                      <a:gd name="T2" fmla="*/ 510170501 w 599"/>
                      <a:gd name="T3" fmla="*/ 594852 h 432"/>
                      <a:gd name="T4" fmla="*/ 504944845 w 599"/>
                      <a:gd name="T5" fmla="*/ 991411 h 432"/>
                      <a:gd name="T6" fmla="*/ 501724141 w 599"/>
                      <a:gd name="T7" fmla="*/ 2404274 h 432"/>
                      <a:gd name="T8" fmla="*/ 477698330 w 599"/>
                      <a:gd name="T9" fmla="*/ 9255342 h 432"/>
                      <a:gd name="T10" fmla="*/ 450226444 w 599"/>
                      <a:gd name="T11" fmla="*/ 20934634 h 432"/>
                      <a:gd name="T12" fmla="*/ 441575156 w 599"/>
                      <a:gd name="T13" fmla="*/ 26756187 h 432"/>
                      <a:gd name="T14" fmla="*/ 433146192 w 599"/>
                      <a:gd name="T15" fmla="*/ 35194053 h 432"/>
                      <a:gd name="T16" fmla="*/ 424489292 w 599"/>
                      <a:gd name="T17" fmla="*/ 40458744 h 432"/>
                      <a:gd name="T18" fmla="*/ 395220599 w 599"/>
                      <a:gd name="T19" fmla="*/ 42461484 h 432"/>
                      <a:gd name="T20" fmla="*/ 371196373 w 599"/>
                      <a:gd name="T21" fmla="*/ 41645576 h 432"/>
                      <a:gd name="T22" fmla="*/ 361030650 w 599"/>
                      <a:gd name="T23" fmla="*/ 41222620 h 432"/>
                      <a:gd name="T24" fmla="*/ 364543957 w 599"/>
                      <a:gd name="T25" fmla="*/ 35402799 h 432"/>
                      <a:gd name="T26" fmla="*/ 369483903 w 599"/>
                      <a:gd name="T27" fmla="*/ 33990534 h 432"/>
                      <a:gd name="T28" fmla="*/ 347172552 w 599"/>
                      <a:gd name="T29" fmla="*/ 32998574 h 432"/>
                      <a:gd name="T30" fmla="*/ 297392349 w 599"/>
                      <a:gd name="T31" fmla="*/ 31771922 h 432"/>
                      <a:gd name="T32" fmla="*/ 96837414 w 599"/>
                      <a:gd name="T33" fmla="*/ 36219291 h 432"/>
                      <a:gd name="T34" fmla="*/ 88408620 w 599"/>
                      <a:gd name="T35" fmla="*/ 37024391 h 432"/>
                      <a:gd name="T36" fmla="*/ 74526063 w 599"/>
                      <a:gd name="T37" fmla="*/ 39427098 h 432"/>
                      <a:gd name="T38" fmla="*/ 45567248 w 599"/>
                      <a:gd name="T39" fmla="*/ 43453106 h 432"/>
                      <a:gd name="T40" fmla="*/ 24746293 w 599"/>
                      <a:gd name="T41" fmla="*/ 42461484 h 432"/>
                      <a:gd name="T42" fmla="*/ 14580154 w 599"/>
                      <a:gd name="T43" fmla="*/ 41645576 h 432"/>
                      <a:gd name="T44" fmla="*/ 5930733 w 599"/>
                      <a:gd name="T45" fmla="*/ 40023455 h 432"/>
                      <a:gd name="T46" fmla="*/ 9438597 w 599"/>
                      <a:gd name="T47" fmla="*/ 37419448 h 432"/>
                      <a:gd name="T48" fmla="*/ 14580154 w 599"/>
                      <a:gd name="T49" fmla="*/ 33607260 h 432"/>
                      <a:gd name="T50" fmla="*/ 23033404 w 599"/>
                      <a:gd name="T51" fmla="*/ 26373440 h 432"/>
                      <a:gd name="T52" fmla="*/ 24746293 w 599"/>
                      <a:gd name="T53" fmla="*/ 18913682 h 432"/>
                      <a:gd name="T54" fmla="*/ 26458631 w 599"/>
                      <a:gd name="T55" fmla="*/ 12670905 h 432"/>
                      <a:gd name="T56" fmla="*/ 24746293 w 599"/>
                      <a:gd name="T57" fmla="*/ 8263729 h 432"/>
                      <a:gd name="T58" fmla="*/ 18095498 w 599"/>
                      <a:gd name="T59" fmla="*/ 2999055 h 432"/>
                      <a:gd name="T60" fmla="*/ 16382619 w 599"/>
                      <a:gd name="T61" fmla="*/ 1412863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grpSp>
            <p:sp>
              <p:nvSpPr>
                <p:cNvPr id="65732" name="Freeform 329"/>
                <p:cNvSpPr>
                  <a:spLocks/>
                </p:cNvSpPr>
                <p:nvPr/>
              </p:nvSpPr>
              <p:spPr bwMode="auto">
                <a:xfrm>
                  <a:off x="1616" y="2649"/>
                  <a:ext cx="88" cy="277"/>
                </a:xfrm>
                <a:custGeom>
                  <a:avLst/>
                  <a:gdLst>
                    <a:gd name="T0" fmla="*/ 106 w 85"/>
                    <a:gd name="T1" fmla="*/ 33 h 318"/>
                    <a:gd name="T2" fmla="*/ 93 w 85"/>
                    <a:gd name="T3" fmla="*/ 15 h 318"/>
                    <a:gd name="T4" fmla="*/ 69 w 85"/>
                    <a:gd name="T5" fmla="*/ 9 h 318"/>
                    <a:gd name="T6" fmla="*/ 80 w 85"/>
                    <a:gd name="T7" fmla="*/ 15 h 318"/>
                    <a:gd name="T8" fmla="*/ 93 w 85"/>
                    <a:gd name="T9" fmla="*/ 6 h 318"/>
                    <a:gd name="T10" fmla="*/ 55 w 85"/>
                    <a:gd name="T11" fmla="*/ 3 h 318"/>
                    <a:gd name="T12" fmla="*/ 55 w 85"/>
                    <a:gd name="T13" fmla="*/ 9 h 318"/>
                    <a:gd name="T14" fmla="*/ 69 w 85"/>
                    <a:gd name="T15" fmla="*/ 41 h 318"/>
                    <a:gd name="T16" fmla="*/ 41 w 85"/>
                    <a:gd name="T17" fmla="*/ 35 h 318"/>
                    <a:gd name="T18" fmla="*/ 55 w 85"/>
                    <a:gd name="T19" fmla="*/ 28 h 318"/>
                    <a:gd name="T20" fmla="*/ 69 w 85"/>
                    <a:gd name="T21" fmla="*/ 35 h 318"/>
                    <a:gd name="T22" fmla="*/ 55 w 85"/>
                    <a:gd name="T23" fmla="*/ 22 h 318"/>
                    <a:gd name="T24" fmla="*/ 69 w 85"/>
                    <a:gd name="T25" fmla="*/ 33 h 318"/>
                    <a:gd name="T26" fmla="*/ 55 w 85"/>
                    <a:gd name="T27" fmla="*/ 26 h 318"/>
                    <a:gd name="T28" fmla="*/ 69 w 85"/>
                    <a:gd name="T29" fmla="*/ 32 h 318"/>
                    <a:gd name="T30" fmla="*/ 80 w 85"/>
                    <a:gd name="T31" fmla="*/ 37 h 318"/>
                    <a:gd name="T32" fmla="*/ 106 w 85"/>
                    <a:gd name="T33" fmla="*/ 44 h 318"/>
                    <a:gd name="T34" fmla="*/ 117 w 85"/>
                    <a:gd name="T35" fmla="*/ 50 h 318"/>
                    <a:gd name="T36" fmla="*/ 106 w 85"/>
                    <a:gd name="T37" fmla="*/ 61 h 318"/>
                    <a:gd name="T38" fmla="*/ 93 w 85"/>
                    <a:gd name="T39" fmla="*/ 59 h 318"/>
                    <a:gd name="T40" fmla="*/ 80 w 85"/>
                    <a:gd name="T41" fmla="*/ 69 h 318"/>
                    <a:gd name="T42" fmla="*/ 55 w 85"/>
                    <a:gd name="T43" fmla="*/ 64 h 318"/>
                    <a:gd name="T44" fmla="*/ 41 w 85"/>
                    <a:gd name="T45" fmla="*/ 44 h 318"/>
                    <a:gd name="T46" fmla="*/ 33 w 85"/>
                    <a:gd name="T47" fmla="*/ 54 h 318"/>
                    <a:gd name="T48" fmla="*/ 5 w 85"/>
                    <a:gd name="T49" fmla="*/ 46 h 318"/>
                    <a:gd name="T50" fmla="*/ 55 w 85"/>
                    <a:gd name="T51" fmla="*/ 32 h 318"/>
                    <a:gd name="T52" fmla="*/ 93 w 85"/>
                    <a:gd name="T53" fmla="*/ 37 h 318"/>
                    <a:gd name="T54" fmla="*/ 106 w 85"/>
                    <a:gd name="T55" fmla="*/ 49 h 318"/>
                    <a:gd name="T56" fmla="*/ 93 w 85"/>
                    <a:gd name="T57" fmla="*/ 41 h 318"/>
                    <a:gd name="T58" fmla="*/ 93 w 85"/>
                    <a:gd name="T59" fmla="*/ 3 h 318"/>
                    <a:gd name="T60" fmla="*/ 69 w 85"/>
                    <a:gd name="T61" fmla="*/ 8 h 318"/>
                    <a:gd name="T62" fmla="*/ 33 w 85"/>
                    <a:gd name="T63" fmla="*/ 9 h 318"/>
                    <a:gd name="T64" fmla="*/ 55 w 85"/>
                    <a:gd name="T65" fmla="*/ 21 h 318"/>
                    <a:gd name="T66" fmla="*/ 80 w 85"/>
                    <a:gd name="T67" fmla="*/ 29 h 318"/>
                    <a:gd name="T68" fmla="*/ 106 w 85"/>
                    <a:gd name="T69" fmla="*/ 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33" name="Freeform 330"/>
                <p:cNvSpPr>
                  <a:spLocks/>
                </p:cNvSpPr>
                <p:nvPr/>
              </p:nvSpPr>
              <p:spPr bwMode="auto">
                <a:xfrm>
                  <a:off x="1635" y="2647"/>
                  <a:ext cx="109" cy="309"/>
                </a:xfrm>
                <a:custGeom>
                  <a:avLst/>
                  <a:gdLst>
                    <a:gd name="T0" fmla="*/ 1 w 105"/>
                    <a:gd name="T1" fmla="*/ 0 h 354"/>
                    <a:gd name="T2" fmla="*/ 140 w 105"/>
                    <a:gd name="T3" fmla="*/ 3 h 354"/>
                    <a:gd name="T4" fmla="*/ 110 w 105"/>
                    <a:gd name="T5" fmla="*/ 7 h 354"/>
                    <a:gd name="T6" fmla="*/ 126 w 105"/>
                    <a:gd name="T7" fmla="*/ 14 h 354"/>
                    <a:gd name="T8" fmla="*/ 126 w 105"/>
                    <a:gd name="T9" fmla="*/ 33 h 354"/>
                    <a:gd name="T10" fmla="*/ 146 w 105"/>
                    <a:gd name="T11" fmla="*/ 38 h 354"/>
                    <a:gd name="T12" fmla="*/ 146 w 105"/>
                    <a:gd name="T13" fmla="*/ 54 h 354"/>
                    <a:gd name="T14" fmla="*/ 126 w 105"/>
                    <a:gd name="T15" fmla="*/ 75 h 354"/>
                    <a:gd name="T16" fmla="*/ 104 w 105"/>
                    <a:gd name="T17" fmla="*/ 80 h 354"/>
                    <a:gd name="T18" fmla="*/ 25 w 105"/>
                    <a:gd name="T19" fmla="*/ 71 h 354"/>
                    <a:gd name="T20" fmla="*/ 12 w 105"/>
                    <a:gd name="T21" fmla="*/ 63 h 354"/>
                    <a:gd name="T22" fmla="*/ 25 w 105"/>
                    <a:gd name="T23" fmla="*/ 55 h 354"/>
                    <a:gd name="T24" fmla="*/ 9 w 105"/>
                    <a:gd name="T25" fmla="*/ 22 h 354"/>
                    <a:gd name="T26" fmla="*/ 31 w 105"/>
                    <a:gd name="T27" fmla="*/ 10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34" name="Freeform 331"/>
                <p:cNvSpPr>
                  <a:spLocks/>
                </p:cNvSpPr>
                <p:nvPr/>
              </p:nvSpPr>
              <p:spPr bwMode="auto">
                <a:xfrm>
                  <a:off x="3008" y="2583"/>
                  <a:ext cx="155" cy="328"/>
                </a:xfrm>
                <a:custGeom>
                  <a:avLst/>
                  <a:gdLst>
                    <a:gd name="T0" fmla="*/ 217 w 149"/>
                    <a:gd name="T1" fmla="*/ 4 h 376"/>
                    <a:gd name="T2" fmla="*/ 206 w 149"/>
                    <a:gd name="T3" fmla="*/ 23 h 376"/>
                    <a:gd name="T4" fmla="*/ 192 w 149"/>
                    <a:gd name="T5" fmla="*/ 29 h 376"/>
                    <a:gd name="T6" fmla="*/ 188 w 149"/>
                    <a:gd name="T7" fmla="*/ 31 h 376"/>
                    <a:gd name="T8" fmla="*/ 161 w 149"/>
                    <a:gd name="T9" fmla="*/ 54 h 376"/>
                    <a:gd name="T10" fmla="*/ 127 w 149"/>
                    <a:gd name="T11" fmla="*/ 70 h 376"/>
                    <a:gd name="T12" fmla="*/ 103 w 149"/>
                    <a:gd name="T13" fmla="*/ 80 h 376"/>
                    <a:gd name="T14" fmla="*/ 85 w 149"/>
                    <a:gd name="T15" fmla="*/ 80 h 376"/>
                    <a:gd name="T16" fmla="*/ 29 w 149"/>
                    <a:gd name="T17" fmla="*/ 83 h 376"/>
                    <a:gd name="T18" fmla="*/ 2 w 149"/>
                    <a:gd name="T19" fmla="*/ 78 h 376"/>
                    <a:gd name="T20" fmla="*/ 5 w 149"/>
                    <a:gd name="T21" fmla="*/ 70 h 376"/>
                    <a:gd name="T22" fmla="*/ 8 w 149"/>
                    <a:gd name="T23" fmla="*/ 50 h 376"/>
                    <a:gd name="T24" fmla="*/ 32 w 149"/>
                    <a:gd name="T25" fmla="*/ 44 h 376"/>
                    <a:gd name="T26" fmla="*/ 52 w 149"/>
                    <a:gd name="T27" fmla="*/ 24 h 376"/>
                    <a:gd name="T28" fmla="*/ 64 w 149"/>
                    <a:gd name="T29" fmla="*/ 17 h 376"/>
                    <a:gd name="T30" fmla="*/ 123 w 149"/>
                    <a:gd name="T31" fmla="*/ 3 h 376"/>
                    <a:gd name="T32" fmla="*/ 188 w 149"/>
                    <a:gd name="T33" fmla="*/ 3 h 376"/>
                    <a:gd name="T34" fmla="*/ 217 w 149"/>
                    <a:gd name="T35" fmla="*/ 4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35" name="Freeform 332"/>
                <p:cNvSpPr>
                  <a:spLocks/>
                </p:cNvSpPr>
                <p:nvPr/>
              </p:nvSpPr>
              <p:spPr bwMode="auto">
                <a:xfrm>
                  <a:off x="1714" y="1020"/>
                  <a:ext cx="99" cy="440"/>
                </a:xfrm>
                <a:custGeom>
                  <a:avLst/>
                  <a:gdLst>
                    <a:gd name="T0" fmla="*/ 37 w 96"/>
                    <a:gd name="T1" fmla="*/ 109 h 504"/>
                    <a:gd name="T2" fmla="*/ 84 w 96"/>
                    <a:gd name="T3" fmla="*/ 111 h 504"/>
                    <a:gd name="T4" fmla="*/ 101 w 96"/>
                    <a:gd name="T5" fmla="*/ 102 h 504"/>
                    <a:gd name="T6" fmla="*/ 101 w 96"/>
                    <a:gd name="T7" fmla="*/ 72 h 504"/>
                    <a:gd name="T8" fmla="*/ 124 w 96"/>
                    <a:gd name="T9" fmla="*/ 48 h 504"/>
                    <a:gd name="T10" fmla="*/ 134 w 96"/>
                    <a:gd name="T11" fmla="*/ 39 h 504"/>
                    <a:gd name="T12" fmla="*/ 124 w 96"/>
                    <a:gd name="T13" fmla="*/ 11 h 504"/>
                    <a:gd name="T14" fmla="*/ 108 w 96"/>
                    <a:gd name="T15" fmla="*/ 3 h 504"/>
                    <a:gd name="T16" fmla="*/ 40 w 96"/>
                    <a:gd name="T17" fmla="*/ 6 h 504"/>
                    <a:gd name="T18" fmla="*/ 37 w 96"/>
                    <a:gd name="T19" fmla="*/ 27 h 504"/>
                    <a:gd name="T20" fmla="*/ 43 w 96"/>
                    <a:gd name="T21" fmla="*/ 81 h 504"/>
                    <a:gd name="T22" fmla="*/ 54 w 96"/>
                    <a:gd name="T23" fmla="*/ 92 h 504"/>
                    <a:gd name="T24" fmla="*/ 35 w 96"/>
                    <a:gd name="T25" fmla="*/ 107 h 504"/>
                    <a:gd name="T26" fmla="*/ 37 w 96"/>
                    <a:gd name="T27" fmla="*/ 109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65736" name="Freeform 333"/>
                <p:cNvSpPr>
                  <a:spLocks/>
                </p:cNvSpPr>
                <p:nvPr/>
              </p:nvSpPr>
              <p:spPr bwMode="auto">
                <a:xfrm>
                  <a:off x="3431" y="1007"/>
                  <a:ext cx="156" cy="358"/>
                </a:xfrm>
                <a:custGeom>
                  <a:avLst/>
                  <a:gdLst>
                    <a:gd name="T0" fmla="*/ 5 w 150"/>
                    <a:gd name="T1" fmla="*/ 86 h 410"/>
                    <a:gd name="T2" fmla="*/ 62 w 150"/>
                    <a:gd name="T3" fmla="*/ 93 h 410"/>
                    <a:gd name="T4" fmla="*/ 123 w 150"/>
                    <a:gd name="T5" fmla="*/ 90 h 410"/>
                    <a:gd name="T6" fmla="*/ 144 w 150"/>
                    <a:gd name="T7" fmla="*/ 81 h 410"/>
                    <a:gd name="T8" fmla="*/ 177 w 150"/>
                    <a:gd name="T9" fmla="*/ 62 h 410"/>
                    <a:gd name="T10" fmla="*/ 197 w 150"/>
                    <a:gd name="T11" fmla="*/ 49 h 410"/>
                    <a:gd name="T12" fmla="*/ 209 w 150"/>
                    <a:gd name="T13" fmla="*/ 44 h 410"/>
                    <a:gd name="T14" fmla="*/ 213 w 150"/>
                    <a:gd name="T15" fmla="*/ 26 h 410"/>
                    <a:gd name="T16" fmla="*/ 222 w 150"/>
                    <a:gd name="T17" fmla="*/ 23 h 410"/>
                    <a:gd name="T18" fmla="*/ 225 w 150"/>
                    <a:gd name="T19" fmla="*/ 10 h 410"/>
                    <a:gd name="T20" fmla="*/ 200 w 150"/>
                    <a:gd name="T21" fmla="*/ 0 h 410"/>
                    <a:gd name="T22" fmla="*/ 144 w 150"/>
                    <a:gd name="T23" fmla="*/ 3 h 410"/>
                    <a:gd name="T24" fmla="*/ 118 w 150"/>
                    <a:gd name="T25" fmla="*/ 12 h 410"/>
                    <a:gd name="T26" fmla="*/ 102 w 150"/>
                    <a:gd name="T27" fmla="*/ 31 h 410"/>
                    <a:gd name="T28" fmla="*/ 88 w 150"/>
                    <a:gd name="T29" fmla="*/ 36 h 410"/>
                    <a:gd name="T30" fmla="*/ 64 w 150"/>
                    <a:gd name="T31" fmla="*/ 49 h 410"/>
                    <a:gd name="T32" fmla="*/ 62 w 150"/>
                    <a:gd name="T33" fmla="*/ 51 h 410"/>
                    <a:gd name="T34" fmla="*/ 52 w 150"/>
                    <a:gd name="T35" fmla="*/ 52 h 410"/>
                    <a:gd name="T36" fmla="*/ 48 w 150"/>
                    <a:gd name="T37" fmla="*/ 57 h 410"/>
                    <a:gd name="T38" fmla="*/ 42 w 150"/>
                    <a:gd name="T39" fmla="*/ 58 h 410"/>
                    <a:gd name="T40" fmla="*/ 27 w 150"/>
                    <a:gd name="T41" fmla="*/ 79 h 410"/>
                    <a:gd name="T42" fmla="*/ 10 w 150"/>
                    <a:gd name="T43" fmla="*/ 86 h 410"/>
                    <a:gd name="T44" fmla="*/ 2 w 150"/>
                    <a:gd name="T45" fmla="*/ 87 h 410"/>
                    <a:gd name="T46" fmla="*/ 5 w 150"/>
                    <a:gd name="T47" fmla="*/ 86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grpSp>
          <p:sp>
            <p:nvSpPr>
              <p:cNvPr id="65730" name="Rectangle 334"/>
              <p:cNvSpPr>
                <a:spLocks noChangeArrowheads="1"/>
              </p:cNvSpPr>
              <p:nvPr/>
            </p:nvSpPr>
            <p:spPr bwMode="auto">
              <a:xfrm>
                <a:off x="1609" y="1237"/>
                <a:ext cx="115"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1" u="none" strike="noStrike" kern="1200" cap="none" spc="0" normalizeH="0" baseline="0" noProof="0">
                  <a:ln>
                    <a:noFill/>
                  </a:ln>
                  <a:solidFill>
                    <a:srgbClr val="1A0004"/>
                  </a:solidFill>
                  <a:effectLst/>
                  <a:uLnTx/>
                  <a:uFillTx/>
                  <a:latin typeface="Arial" panose="020B0604020202020204" pitchFamily="34" charset="0"/>
                  <a:ea typeface="ＭＳ Ｐゴシック" charset="0"/>
                  <a:cs typeface="Arial" panose="020B0604020202020204" pitchFamily="34" charset="0"/>
                </a:endParaRPr>
              </a:p>
            </p:txBody>
          </p:sp>
        </p:grpSp>
      </p:grpSp>
      <p:grpSp>
        <p:nvGrpSpPr>
          <p:cNvPr id="65720" name="Group 336"/>
          <p:cNvGrpSpPr>
            <a:grpSpLocks/>
          </p:cNvGrpSpPr>
          <p:nvPr/>
        </p:nvGrpSpPr>
        <p:grpSpPr bwMode="auto">
          <a:xfrm>
            <a:off x="519113" y="7938"/>
            <a:ext cx="939800" cy="1720850"/>
            <a:chOff x="327" y="5"/>
            <a:chExt cx="592" cy="1084"/>
          </a:xfrm>
        </p:grpSpPr>
        <p:sp>
          <p:nvSpPr>
            <p:cNvPr id="586065" name="Rectangle 337"/>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600" b="0" i="0" u="none" strike="noStrike" kern="1200" cap="none" spc="0" normalizeH="0" baseline="0" noProof="0">
                  <a:ln>
                    <a:noFill/>
                  </a:ln>
                  <a:solidFill>
                    <a:srgbClr val="FFFF00"/>
                  </a:solidFill>
                  <a:effectLst/>
                  <a:uLnTx/>
                  <a:uFillTx/>
                  <a:latin typeface="Arial" panose="020B0604020202020204" pitchFamily="34" charset="0"/>
                  <a:ea typeface="ＭＳ Ｐゴシック" charset="0"/>
                  <a:cs typeface="Arial" panose="020B0604020202020204" pitchFamily="34" charset="0"/>
                </a:rPr>
                <a:t>7</a:t>
              </a: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586066" name="Line 338"/>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grpSp>
      <p:sp>
        <p:nvSpPr>
          <p:cNvPr id="65721" name="Rectangle 180"/>
          <p:cNvSpPr>
            <a:spLocks noChangeArrowheads="1"/>
          </p:cNvSpPr>
          <p:nvPr/>
        </p:nvSpPr>
        <p:spPr bwMode="auto">
          <a:xfrm>
            <a:off x="5930900" y="622300"/>
            <a:ext cx="511175" cy="3676650"/>
          </a:xfrm>
          <a:prstGeom prst="rect">
            <a:avLst/>
          </a:prstGeom>
          <a:solidFill>
            <a:schemeClr val="accent1"/>
          </a:solidFill>
          <a:ln w="57150">
            <a:solidFill>
              <a:schemeClr val="bg2"/>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p:txBody>
      </p:sp>
      <p:sp>
        <p:nvSpPr>
          <p:cNvPr id="585909" name="Text Box 181"/>
          <p:cNvSpPr txBox="1">
            <a:spLocks noChangeArrowheads="1"/>
          </p:cNvSpPr>
          <p:nvPr/>
        </p:nvSpPr>
        <p:spPr bwMode="auto">
          <a:xfrm rot="16200000">
            <a:off x="4571207" y="2177256"/>
            <a:ext cx="3213100" cy="519113"/>
          </a:xfrm>
          <a:prstGeom prst="rect">
            <a:avLst/>
          </a:prstGeom>
          <a:noFill/>
          <a:ln w="38100">
            <a:noFill/>
            <a:miter lim="800000"/>
            <a:headEnd/>
            <a:tailEnd/>
          </a:ln>
          <a:effectLst>
            <a:outerShdw blurRad="63500" dist="38099" dir="2700000" algn="ctr" rotWithShape="0">
              <a:schemeClr val="bg2">
                <a:alpha val="74998"/>
              </a:schemeClr>
            </a:outerShdw>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EEFF4B"/>
                </a:solidFill>
                <a:effectLst/>
                <a:uLnTx/>
                <a:uFillTx/>
                <a:latin typeface="Arial" panose="020B0604020202020204" pitchFamily="34" charset="0"/>
                <a:ea typeface="ＭＳ Ｐゴシック" charset="0"/>
                <a:cs typeface="Arial" panose="020B0604020202020204" pitchFamily="34" charset="0"/>
              </a:rPr>
              <a:t>المجتمعات الثلاثه </a:t>
            </a:r>
            <a:endParaRPr kumimoji="0" lang="en-US" sz="2800" b="1" i="0" u="none" strike="noStrike" kern="1200" cap="none" spc="0" normalizeH="0" baseline="0" noProof="0" dirty="0">
              <a:ln>
                <a:noFill/>
              </a:ln>
              <a:solidFill>
                <a:srgbClr val="EEFF4B"/>
              </a:solidFill>
              <a:effectLst/>
              <a:uLnTx/>
              <a:uFillTx/>
              <a:latin typeface="Arial" panose="020B0604020202020204" pitchFamily="34" charset="0"/>
              <a:ea typeface="ＭＳ Ｐゴシック" charset="0"/>
              <a:cs typeface="Arial" panose="020B0604020202020204" pitchFamily="34" charset="0"/>
            </a:endParaRPr>
          </a:p>
        </p:txBody>
      </p:sp>
      <p:sp>
        <p:nvSpPr>
          <p:cNvPr id="337" name="Rectangle 212">
            <a:extLst>
              <a:ext uri="{FF2B5EF4-FFF2-40B4-BE49-F238E27FC236}">
                <a16:creationId xmlns:a16="http://schemas.microsoft.com/office/drawing/2014/main" id="{3860FA47-B698-E844-9ED3-9BAA7F2A7BE1}"/>
              </a:ext>
            </a:extLst>
          </p:cNvPr>
          <p:cNvSpPr>
            <a:spLocks noChangeArrowheads="1"/>
          </p:cNvSpPr>
          <p:nvPr/>
        </p:nvSpPr>
        <p:spPr bwMode="auto">
          <a:xfrm>
            <a:off x="4097338" y="463550"/>
            <a:ext cx="1625600" cy="1414463"/>
          </a:xfrm>
          <a:prstGeom prst="rect">
            <a:avLst/>
          </a:prstGeom>
          <a:noFill/>
          <a:ln w="76200">
            <a:solidFill>
              <a:srgbClr val="EEFF4B"/>
            </a:solidFill>
            <a:miter lim="800000"/>
            <a:headEnd/>
            <a:tailEnd/>
          </a:ln>
          <a:effectLst>
            <a:outerShdw blurRad="63500" dist="74053" dir="3542175"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338" name="Rectangle 213">
            <a:extLst>
              <a:ext uri="{FF2B5EF4-FFF2-40B4-BE49-F238E27FC236}">
                <a16:creationId xmlns:a16="http://schemas.microsoft.com/office/drawing/2014/main" id="{7B9DFD11-848D-1C46-B87E-BA69262BB9A9}"/>
              </a:ext>
            </a:extLst>
          </p:cNvPr>
          <p:cNvSpPr>
            <a:spLocks noChangeArrowheads="1"/>
          </p:cNvSpPr>
          <p:nvPr/>
        </p:nvSpPr>
        <p:spPr bwMode="auto">
          <a:xfrm>
            <a:off x="4097338" y="2001838"/>
            <a:ext cx="1625600" cy="4340225"/>
          </a:xfrm>
          <a:prstGeom prst="rect">
            <a:avLst/>
          </a:prstGeom>
          <a:noFill/>
          <a:ln w="76200">
            <a:solidFill>
              <a:srgbClr val="70FABF"/>
            </a:solidFill>
            <a:miter lim="800000"/>
            <a:headEnd/>
            <a:tailEnd/>
          </a:ln>
          <a:effectLst>
            <a:outerShdw blurRad="63500" dist="74053" dir="3542175"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339" name="Rectangle 235">
            <a:extLst>
              <a:ext uri="{FF2B5EF4-FFF2-40B4-BE49-F238E27FC236}">
                <a16:creationId xmlns:a16="http://schemas.microsoft.com/office/drawing/2014/main" id="{04BA9CCA-F5DA-7743-8063-C108A1D775EC}"/>
              </a:ext>
            </a:extLst>
          </p:cNvPr>
          <p:cNvSpPr>
            <a:spLocks noChangeArrowheads="1"/>
          </p:cNvSpPr>
          <p:nvPr/>
        </p:nvSpPr>
        <p:spPr bwMode="auto">
          <a:xfrm>
            <a:off x="8098485" y="6530102"/>
            <a:ext cx="325730" cy="246221"/>
          </a:xfrm>
          <a:prstGeom prst="rect">
            <a:avLst/>
          </a:prstGeom>
          <a:noFill/>
          <a:ln w="12700">
            <a:noFill/>
            <a:miter lim="800000"/>
            <a:headEnd/>
            <a:tailEnd/>
          </a:ln>
          <a:effectLst/>
        </p:spPr>
        <p:txBody>
          <a:bodyPr wrap="none" anchor="ctr">
            <a:spAutoFit/>
          </a:bodyPr>
          <a:lstStyle/>
          <a:p>
            <a:pPr algn="ctr">
              <a:defRPr/>
            </a:pPr>
            <a:r>
              <a:rPr lang="en-US" sz="1000"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50</a:t>
            </a:r>
          </a:p>
        </p:txBody>
      </p:sp>
      <p:sp>
        <p:nvSpPr>
          <p:cNvPr id="340" name="AutoShape 291">
            <a:extLst>
              <a:ext uri="{FF2B5EF4-FFF2-40B4-BE49-F238E27FC236}">
                <a16:creationId xmlns:a16="http://schemas.microsoft.com/office/drawing/2014/main" id="{EE1CA33A-03F9-CE4E-8F71-1ADFA0777426}"/>
              </a:ext>
            </a:extLst>
          </p:cNvPr>
          <p:cNvSpPr>
            <a:spLocks noChangeArrowheads="1"/>
          </p:cNvSpPr>
          <p:nvPr/>
        </p:nvSpPr>
        <p:spPr bwMode="auto">
          <a:xfrm>
            <a:off x="5054600" y="2159000"/>
            <a:ext cx="647700" cy="622300"/>
          </a:xfrm>
          <a:prstGeom prst="roundRect">
            <a:avLst>
              <a:gd name="adj" fmla="val 16667"/>
            </a:avLst>
          </a:prstGeom>
          <a:noFill/>
          <a:ln w="57150">
            <a:solidFill>
              <a:srgbClr val="00CC00"/>
            </a:solidFill>
            <a:round/>
            <a:headEnd/>
            <a:tailEnd/>
          </a:ln>
          <a:effectLst>
            <a:outerShdw blurRad="63500" dist="89803" dir="2700000" algn="ctr" rotWithShape="0">
              <a:schemeClr val="bg2">
                <a:alpha val="74998"/>
              </a:schemeClr>
            </a:outerShdw>
          </a:effectLst>
        </p:spPr>
        <p:txBody>
          <a:bodyPr wrap="none" anchor="ctr"/>
          <a:lstStyle/>
          <a:p>
            <a:pPr algn="ctr">
              <a:defRPr/>
            </a:pPr>
            <a:endParaRPr lang="en-US">
              <a:solidFill>
                <a:schemeClr val="tx1"/>
              </a:solidFill>
              <a:latin typeface="Arial" panose="020B0604020202020204" pitchFamily="34" charset="0"/>
              <a:ea typeface="+mn-ea"/>
              <a:cs typeface="Arial" panose="020B0604020202020204" pitchFamily="34" charset="0"/>
            </a:endParaRPr>
          </a:p>
        </p:txBody>
      </p:sp>
      <p:sp>
        <p:nvSpPr>
          <p:cNvPr id="341" name="AutoShape 292">
            <a:extLst>
              <a:ext uri="{FF2B5EF4-FFF2-40B4-BE49-F238E27FC236}">
                <a16:creationId xmlns:a16="http://schemas.microsoft.com/office/drawing/2014/main" id="{17DC28A6-C6A5-4A44-B123-2D9DCB8E26B9}"/>
              </a:ext>
            </a:extLst>
          </p:cNvPr>
          <p:cNvSpPr>
            <a:spLocks noChangeArrowheads="1"/>
          </p:cNvSpPr>
          <p:nvPr/>
        </p:nvSpPr>
        <p:spPr bwMode="auto">
          <a:xfrm>
            <a:off x="5080000" y="5143500"/>
            <a:ext cx="647700" cy="622300"/>
          </a:xfrm>
          <a:prstGeom prst="roundRect">
            <a:avLst>
              <a:gd name="adj" fmla="val 16667"/>
            </a:avLst>
          </a:prstGeom>
          <a:noFill/>
          <a:ln w="57150">
            <a:solidFill>
              <a:srgbClr val="00CC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342" name="AutoShape 229">
            <a:extLst>
              <a:ext uri="{FF2B5EF4-FFF2-40B4-BE49-F238E27FC236}">
                <a16:creationId xmlns:a16="http://schemas.microsoft.com/office/drawing/2014/main" id="{27D9F9B2-CA66-4C40-AAB3-CA9051DC3C80}"/>
              </a:ext>
            </a:extLst>
          </p:cNvPr>
          <p:cNvSpPr>
            <a:spLocks noChangeArrowheads="1"/>
          </p:cNvSpPr>
          <p:nvPr/>
        </p:nvSpPr>
        <p:spPr bwMode="auto">
          <a:xfrm rot="-2030762">
            <a:off x="5073650" y="4665663"/>
            <a:ext cx="3349625" cy="463550"/>
          </a:xfrm>
          <a:prstGeom prst="leftArrow">
            <a:avLst>
              <a:gd name="adj1" fmla="val 50000"/>
              <a:gd name="adj2" fmla="val 180651"/>
            </a:avLst>
          </a:prstGeom>
          <a:solidFill>
            <a:srgbClr val="FF0000"/>
          </a:solidFill>
          <a:ln w="5715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343" name="Freeform 217">
            <a:extLst>
              <a:ext uri="{FF2B5EF4-FFF2-40B4-BE49-F238E27FC236}">
                <a16:creationId xmlns:a16="http://schemas.microsoft.com/office/drawing/2014/main" id="{B841E709-8AB8-864E-BF91-119A4F0E9DEF}"/>
              </a:ext>
            </a:extLst>
          </p:cNvPr>
          <p:cNvSpPr>
            <a:spLocks/>
          </p:cNvSpPr>
          <p:nvPr/>
        </p:nvSpPr>
        <p:spPr bwMode="auto">
          <a:xfrm>
            <a:off x="8599488" y="3581400"/>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44" name="Rectangle 218">
            <a:extLst>
              <a:ext uri="{FF2B5EF4-FFF2-40B4-BE49-F238E27FC236}">
                <a16:creationId xmlns:a16="http://schemas.microsoft.com/office/drawing/2014/main" id="{B90FE6F3-1002-2F41-B45C-692477618AE2}"/>
              </a:ext>
            </a:extLst>
          </p:cNvPr>
          <p:cNvSpPr>
            <a:spLocks noChangeArrowheads="1"/>
          </p:cNvSpPr>
          <p:nvPr/>
        </p:nvSpPr>
        <p:spPr bwMode="auto">
          <a:xfrm>
            <a:off x="8180388" y="3911600"/>
            <a:ext cx="3048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45" name="Freeform 219">
            <a:extLst>
              <a:ext uri="{FF2B5EF4-FFF2-40B4-BE49-F238E27FC236}">
                <a16:creationId xmlns:a16="http://schemas.microsoft.com/office/drawing/2014/main" id="{D2AD43D6-C5E3-714F-9A6E-912647925E0D}"/>
              </a:ext>
            </a:extLst>
          </p:cNvPr>
          <p:cNvSpPr>
            <a:spLocks/>
          </p:cNvSpPr>
          <p:nvPr/>
        </p:nvSpPr>
        <p:spPr bwMode="auto">
          <a:xfrm>
            <a:off x="8594725" y="3541713"/>
            <a:ext cx="234950" cy="120650"/>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46" name="AutoShape 220">
            <a:extLst>
              <a:ext uri="{FF2B5EF4-FFF2-40B4-BE49-F238E27FC236}">
                <a16:creationId xmlns:a16="http://schemas.microsoft.com/office/drawing/2014/main" id="{692A28FB-739A-9F49-B40D-2357C77DF072}"/>
              </a:ext>
            </a:extLst>
          </p:cNvPr>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47" name="Rectangle 221">
            <a:extLst>
              <a:ext uri="{FF2B5EF4-FFF2-40B4-BE49-F238E27FC236}">
                <a16:creationId xmlns:a16="http://schemas.microsoft.com/office/drawing/2014/main" id="{7AD3CBD0-E0DF-D147-8E21-6EE0DE417A6A}"/>
              </a:ext>
            </a:extLst>
          </p:cNvPr>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48" name="Rectangle 222">
            <a:extLst>
              <a:ext uri="{FF2B5EF4-FFF2-40B4-BE49-F238E27FC236}">
                <a16:creationId xmlns:a16="http://schemas.microsoft.com/office/drawing/2014/main" id="{62F31113-5539-7641-BD54-95DC09F5F10A}"/>
              </a:ext>
            </a:extLst>
          </p:cNvPr>
          <p:cNvSpPr>
            <a:spLocks noChangeArrowheads="1"/>
          </p:cNvSpPr>
          <p:nvPr/>
        </p:nvSpPr>
        <p:spPr bwMode="auto">
          <a:xfrm>
            <a:off x="8129588" y="3862388"/>
            <a:ext cx="514350" cy="190500"/>
          </a:xfrm>
          <a:prstGeom prst="rect">
            <a:avLst/>
          </a:prstGeom>
          <a:solidFill>
            <a:srgbClr val="FFFF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49" name="AutoShape 223">
            <a:extLst>
              <a:ext uri="{FF2B5EF4-FFF2-40B4-BE49-F238E27FC236}">
                <a16:creationId xmlns:a16="http://schemas.microsoft.com/office/drawing/2014/main" id="{78AE52A2-7244-F84E-AF35-E8064E75B743}"/>
              </a:ext>
            </a:extLst>
          </p:cNvPr>
          <p:cNvSpPr>
            <a:spLocks noChangeArrowheads="1"/>
          </p:cNvSpPr>
          <p:nvPr/>
        </p:nvSpPr>
        <p:spPr bwMode="auto">
          <a:xfrm>
            <a:off x="8035925" y="3481388"/>
            <a:ext cx="711200" cy="290512"/>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50" name="Line 224">
            <a:extLst>
              <a:ext uri="{FF2B5EF4-FFF2-40B4-BE49-F238E27FC236}">
                <a16:creationId xmlns:a16="http://schemas.microsoft.com/office/drawing/2014/main" id="{EC5449F7-EA6B-0944-A41E-E52EE572877A}"/>
              </a:ext>
            </a:extLst>
          </p:cNvPr>
          <p:cNvSpPr>
            <a:spLocks noChangeShapeType="1"/>
          </p:cNvSpPr>
          <p:nvPr/>
        </p:nvSpPr>
        <p:spPr bwMode="auto">
          <a:xfrm>
            <a:off x="8050213" y="38258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51" name="Line 225">
            <a:extLst>
              <a:ext uri="{FF2B5EF4-FFF2-40B4-BE49-F238E27FC236}">
                <a16:creationId xmlns:a16="http://schemas.microsoft.com/office/drawing/2014/main" id="{FE3EE56E-570A-ED47-889F-8104C04AA60D}"/>
              </a:ext>
            </a:extLst>
          </p:cNvPr>
          <p:cNvSpPr>
            <a:spLocks noChangeShapeType="1"/>
          </p:cNvSpPr>
          <p:nvPr/>
        </p:nvSpPr>
        <p:spPr bwMode="auto">
          <a:xfrm>
            <a:off x="8050213" y="40163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52" name="Rectangle 226">
            <a:extLst>
              <a:ext uri="{FF2B5EF4-FFF2-40B4-BE49-F238E27FC236}">
                <a16:creationId xmlns:a16="http://schemas.microsoft.com/office/drawing/2014/main" id="{A27B5116-FB88-8E4C-8EFE-B7F9ADC88293}"/>
              </a:ext>
            </a:extLst>
          </p:cNvPr>
          <p:cNvSpPr>
            <a:spLocks noChangeArrowheads="1"/>
          </p:cNvSpPr>
          <p:nvPr/>
        </p:nvSpPr>
        <p:spPr bwMode="auto">
          <a:xfrm>
            <a:off x="8053388" y="3429000"/>
            <a:ext cx="66364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JOSHUA</a:t>
            </a:r>
          </a:p>
        </p:txBody>
      </p:sp>
      <p:sp>
        <p:nvSpPr>
          <p:cNvPr id="353" name="Rectangle 227">
            <a:extLst>
              <a:ext uri="{FF2B5EF4-FFF2-40B4-BE49-F238E27FC236}">
                <a16:creationId xmlns:a16="http://schemas.microsoft.com/office/drawing/2014/main" id="{CC490E45-7A4A-1F43-90CD-C4C80355C191}"/>
              </a:ext>
            </a:extLst>
          </p:cNvPr>
          <p:cNvSpPr>
            <a:spLocks noChangeArrowheads="1"/>
          </p:cNvSpPr>
          <p:nvPr/>
        </p:nvSpPr>
        <p:spPr bwMode="auto">
          <a:xfrm>
            <a:off x="8118475" y="3644900"/>
            <a:ext cx="740586"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Jericho/Ai</a:t>
            </a:r>
          </a:p>
        </p:txBody>
      </p:sp>
      <p:sp>
        <p:nvSpPr>
          <p:cNvPr id="354" name="Rectangle 228">
            <a:extLst>
              <a:ext uri="{FF2B5EF4-FFF2-40B4-BE49-F238E27FC236}">
                <a16:creationId xmlns:a16="http://schemas.microsoft.com/office/drawing/2014/main" id="{65F30266-3A96-0F4A-A522-327D0A4ED46C}"/>
              </a:ext>
            </a:extLst>
          </p:cNvPr>
          <p:cNvSpPr>
            <a:spLocks noChangeArrowheads="1"/>
          </p:cNvSpPr>
          <p:nvPr/>
        </p:nvSpPr>
        <p:spPr bwMode="auto">
          <a:xfrm>
            <a:off x="8035925" y="3835400"/>
            <a:ext cx="907299"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a:solidFill>
                  <a:srgbClr val="000000"/>
                </a:solidFill>
                <a:latin typeface="Arial" panose="020B0604020202020204" pitchFamily="34" charset="0"/>
                <a:cs typeface="Arial" panose="020B0604020202020204" pitchFamily="34" charset="0"/>
              </a:rPr>
              <a:t>Land Divided</a:t>
            </a:r>
          </a:p>
        </p:txBody>
      </p:sp>
      <p:sp>
        <p:nvSpPr>
          <p:cNvPr id="355" name="Freeform 43">
            <a:extLst>
              <a:ext uri="{FF2B5EF4-FFF2-40B4-BE49-F238E27FC236}">
                <a16:creationId xmlns:a16="http://schemas.microsoft.com/office/drawing/2014/main" id="{4FC1B52F-127F-ED4D-AAEA-00C395356116}"/>
              </a:ext>
            </a:extLst>
          </p:cNvPr>
          <p:cNvSpPr>
            <a:spLocks/>
          </p:cNvSpPr>
          <p:nvPr/>
        </p:nvSpPr>
        <p:spPr bwMode="auto">
          <a:xfrm>
            <a:off x="8599488" y="3581400"/>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56" name="Rectangle 44">
            <a:extLst>
              <a:ext uri="{FF2B5EF4-FFF2-40B4-BE49-F238E27FC236}">
                <a16:creationId xmlns:a16="http://schemas.microsoft.com/office/drawing/2014/main" id="{24507761-0151-F14A-8877-A72E11D173F2}"/>
              </a:ext>
            </a:extLst>
          </p:cNvPr>
          <p:cNvSpPr>
            <a:spLocks noChangeArrowheads="1"/>
          </p:cNvSpPr>
          <p:nvPr/>
        </p:nvSpPr>
        <p:spPr bwMode="auto">
          <a:xfrm>
            <a:off x="8180388" y="3911600"/>
            <a:ext cx="3048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57" name="Freeform 45">
            <a:extLst>
              <a:ext uri="{FF2B5EF4-FFF2-40B4-BE49-F238E27FC236}">
                <a16:creationId xmlns:a16="http://schemas.microsoft.com/office/drawing/2014/main" id="{9101E329-414B-614B-A1B1-ABE9877D4CF6}"/>
              </a:ext>
            </a:extLst>
          </p:cNvPr>
          <p:cNvSpPr>
            <a:spLocks/>
          </p:cNvSpPr>
          <p:nvPr/>
        </p:nvSpPr>
        <p:spPr bwMode="auto">
          <a:xfrm>
            <a:off x="8594725" y="3541713"/>
            <a:ext cx="234950" cy="120650"/>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58" name="AutoShape 46">
            <a:extLst>
              <a:ext uri="{FF2B5EF4-FFF2-40B4-BE49-F238E27FC236}">
                <a16:creationId xmlns:a16="http://schemas.microsoft.com/office/drawing/2014/main" id="{65945C3E-C361-7A48-AFE8-1F762B936222}"/>
              </a:ext>
            </a:extLst>
          </p:cNvPr>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59" name="Rectangle 47">
            <a:extLst>
              <a:ext uri="{FF2B5EF4-FFF2-40B4-BE49-F238E27FC236}">
                <a16:creationId xmlns:a16="http://schemas.microsoft.com/office/drawing/2014/main" id="{5CAB2BCD-3482-3249-BB9C-58A598C4ACCA}"/>
              </a:ext>
            </a:extLst>
          </p:cNvPr>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60" name="Rectangle 48">
            <a:extLst>
              <a:ext uri="{FF2B5EF4-FFF2-40B4-BE49-F238E27FC236}">
                <a16:creationId xmlns:a16="http://schemas.microsoft.com/office/drawing/2014/main" id="{82CE694E-2B3D-F74B-BE1B-0CA1F4118577}"/>
              </a:ext>
            </a:extLst>
          </p:cNvPr>
          <p:cNvSpPr>
            <a:spLocks noChangeArrowheads="1"/>
          </p:cNvSpPr>
          <p:nvPr/>
        </p:nvSpPr>
        <p:spPr bwMode="auto">
          <a:xfrm>
            <a:off x="8129588" y="3862388"/>
            <a:ext cx="514350" cy="190500"/>
          </a:xfrm>
          <a:prstGeom prst="rect">
            <a:avLst/>
          </a:prstGeom>
          <a:solidFill>
            <a:srgbClr val="FFFF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61" name="AutoShape 49">
            <a:extLst>
              <a:ext uri="{FF2B5EF4-FFF2-40B4-BE49-F238E27FC236}">
                <a16:creationId xmlns:a16="http://schemas.microsoft.com/office/drawing/2014/main" id="{2B3A72DA-F19A-C04F-9600-FF75A8BB79D4}"/>
              </a:ext>
            </a:extLst>
          </p:cNvPr>
          <p:cNvSpPr>
            <a:spLocks noChangeArrowheads="1"/>
          </p:cNvSpPr>
          <p:nvPr/>
        </p:nvSpPr>
        <p:spPr bwMode="auto">
          <a:xfrm>
            <a:off x="8035925" y="3481388"/>
            <a:ext cx="711200" cy="290512"/>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62" name="Line 50">
            <a:extLst>
              <a:ext uri="{FF2B5EF4-FFF2-40B4-BE49-F238E27FC236}">
                <a16:creationId xmlns:a16="http://schemas.microsoft.com/office/drawing/2014/main" id="{D7EFC4C4-FC85-8C44-95E2-A49589E05970}"/>
              </a:ext>
            </a:extLst>
          </p:cNvPr>
          <p:cNvSpPr>
            <a:spLocks noChangeShapeType="1"/>
          </p:cNvSpPr>
          <p:nvPr/>
        </p:nvSpPr>
        <p:spPr bwMode="auto">
          <a:xfrm>
            <a:off x="8050213" y="38258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63" name="Line 51">
            <a:extLst>
              <a:ext uri="{FF2B5EF4-FFF2-40B4-BE49-F238E27FC236}">
                <a16:creationId xmlns:a16="http://schemas.microsoft.com/office/drawing/2014/main" id="{0914F983-98EC-0447-9D3B-2B0A1A646FC3}"/>
              </a:ext>
            </a:extLst>
          </p:cNvPr>
          <p:cNvSpPr>
            <a:spLocks noChangeShapeType="1"/>
          </p:cNvSpPr>
          <p:nvPr/>
        </p:nvSpPr>
        <p:spPr bwMode="auto">
          <a:xfrm>
            <a:off x="8050213" y="40163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64" name="Rectangle 52">
            <a:extLst>
              <a:ext uri="{FF2B5EF4-FFF2-40B4-BE49-F238E27FC236}">
                <a16:creationId xmlns:a16="http://schemas.microsoft.com/office/drawing/2014/main" id="{8DE5902A-495A-0C41-A76F-00E4E3FB467B}"/>
              </a:ext>
            </a:extLst>
          </p:cNvPr>
          <p:cNvSpPr>
            <a:spLocks noChangeArrowheads="1"/>
          </p:cNvSpPr>
          <p:nvPr/>
        </p:nvSpPr>
        <p:spPr bwMode="auto">
          <a:xfrm>
            <a:off x="8053388" y="3429000"/>
            <a:ext cx="431207"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يشوع </a:t>
            </a:r>
            <a:endParaRPr lang="en-US" sz="900" dirty="0">
              <a:solidFill>
                <a:srgbClr val="000000"/>
              </a:solidFill>
              <a:latin typeface="Arial" panose="020B0604020202020204" pitchFamily="34" charset="0"/>
              <a:cs typeface="Arial" panose="020B0604020202020204" pitchFamily="34" charset="0"/>
            </a:endParaRPr>
          </a:p>
        </p:txBody>
      </p:sp>
      <p:sp>
        <p:nvSpPr>
          <p:cNvPr id="365" name="Rectangle 53">
            <a:extLst>
              <a:ext uri="{FF2B5EF4-FFF2-40B4-BE49-F238E27FC236}">
                <a16:creationId xmlns:a16="http://schemas.microsoft.com/office/drawing/2014/main" id="{FEE9E1EA-FE07-0A49-B2C1-9BC29295925E}"/>
              </a:ext>
            </a:extLst>
          </p:cNvPr>
          <p:cNvSpPr>
            <a:spLocks noChangeArrowheads="1"/>
          </p:cNvSpPr>
          <p:nvPr/>
        </p:nvSpPr>
        <p:spPr bwMode="auto">
          <a:xfrm>
            <a:off x="8118475" y="3644900"/>
            <a:ext cx="637994"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اريحا / عاي</a:t>
            </a:r>
            <a:endParaRPr lang="en-US" sz="900" dirty="0">
              <a:solidFill>
                <a:srgbClr val="000000"/>
              </a:solidFill>
              <a:latin typeface="Arial" panose="020B0604020202020204" pitchFamily="34" charset="0"/>
              <a:cs typeface="Arial" panose="020B0604020202020204" pitchFamily="34" charset="0"/>
            </a:endParaRPr>
          </a:p>
        </p:txBody>
      </p:sp>
      <p:sp>
        <p:nvSpPr>
          <p:cNvPr id="366" name="Rectangle 54">
            <a:extLst>
              <a:ext uri="{FF2B5EF4-FFF2-40B4-BE49-F238E27FC236}">
                <a16:creationId xmlns:a16="http://schemas.microsoft.com/office/drawing/2014/main" id="{30895808-AD0D-1842-8C83-73A462F938C5}"/>
              </a:ext>
            </a:extLst>
          </p:cNvPr>
          <p:cNvSpPr>
            <a:spLocks noChangeArrowheads="1"/>
          </p:cNvSpPr>
          <p:nvPr/>
        </p:nvSpPr>
        <p:spPr bwMode="auto">
          <a:xfrm>
            <a:off x="8035925" y="3835400"/>
            <a:ext cx="71493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تقسيم الارض </a:t>
            </a:r>
            <a:endParaRPr lang="en-US"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25450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37"/>
                                        </p:tgtEl>
                                        <p:attrNameLst>
                                          <p:attrName>style.visibility</p:attrName>
                                        </p:attrNameLst>
                                      </p:cBhvr>
                                      <p:to>
                                        <p:strVal val="visible"/>
                                      </p:to>
                                    </p:set>
                                    <p:anim calcmode="lin" valueType="num">
                                      <p:cBhvr>
                                        <p:cTn id="7" dur="500" fill="hold"/>
                                        <p:tgtEl>
                                          <p:spTgt spid="337"/>
                                        </p:tgtEl>
                                        <p:attrNameLst>
                                          <p:attrName>ppt_w</p:attrName>
                                        </p:attrNameLst>
                                      </p:cBhvr>
                                      <p:tavLst>
                                        <p:tav tm="0">
                                          <p:val>
                                            <p:fltVal val="0"/>
                                          </p:val>
                                        </p:tav>
                                        <p:tav tm="100000">
                                          <p:val>
                                            <p:strVal val="#ppt_w"/>
                                          </p:val>
                                        </p:tav>
                                      </p:tavLst>
                                    </p:anim>
                                    <p:anim calcmode="lin" valueType="num">
                                      <p:cBhvr>
                                        <p:cTn id="8" dur="500" fill="hold"/>
                                        <p:tgtEl>
                                          <p:spTgt spid="337"/>
                                        </p:tgtEl>
                                        <p:attrNameLst>
                                          <p:attrName>ppt_h</p:attrName>
                                        </p:attrNameLst>
                                      </p:cBhvr>
                                      <p:tavLst>
                                        <p:tav tm="0">
                                          <p:val>
                                            <p:fltVal val="0"/>
                                          </p:val>
                                        </p:tav>
                                        <p:tav tm="100000">
                                          <p:val>
                                            <p:strVal val="#ppt_h"/>
                                          </p:val>
                                        </p:tav>
                                      </p:tavLst>
                                    </p:anim>
                                    <p:anim calcmode="lin" valueType="num">
                                      <p:cBhvr>
                                        <p:cTn id="9" dur="500" fill="hold"/>
                                        <p:tgtEl>
                                          <p:spTgt spid="337"/>
                                        </p:tgtEl>
                                        <p:attrNameLst>
                                          <p:attrName>ppt_x</p:attrName>
                                        </p:attrNameLst>
                                      </p:cBhvr>
                                      <p:tavLst>
                                        <p:tav tm="0">
                                          <p:val>
                                            <p:fltVal val="0.5"/>
                                          </p:val>
                                        </p:tav>
                                        <p:tav tm="100000">
                                          <p:val>
                                            <p:strVal val="#ppt_x"/>
                                          </p:val>
                                        </p:tav>
                                      </p:tavLst>
                                    </p:anim>
                                    <p:anim calcmode="lin" valueType="num">
                                      <p:cBhvr>
                                        <p:cTn id="10" dur="500" fill="hold"/>
                                        <p:tgtEl>
                                          <p:spTgt spid="337"/>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338"/>
                                        </p:tgtEl>
                                        <p:attrNameLst>
                                          <p:attrName>style.visibility</p:attrName>
                                        </p:attrNameLst>
                                      </p:cBhvr>
                                      <p:to>
                                        <p:strVal val="visible"/>
                                      </p:to>
                                    </p:set>
                                    <p:anim calcmode="lin" valueType="num">
                                      <p:cBhvr>
                                        <p:cTn id="15" dur="500" fill="hold"/>
                                        <p:tgtEl>
                                          <p:spTgt spid="338"/>
                                        </p:tgtEl>
                                        <p:attrNameLst>
                                          <p:attrName>ppt_w</p:attrName>
                                        </p:attrNameLst>
                                      </p:cBhvr>
                                      <p:tavLst>
                                        <p:tav tm="0">
                                          <p:val>
                                            <p:fltVal val="0"/>
                                          </p:val>
                                        </p:tav>
                                        <p:tav tm="100000">
                                          <p:val>
                                            <p:strVal val="#ppt_w"/>
                                          </p:val>
                                        </p:tav>
                                      </p:tavLst>
                                    </p:anim>
                                    <p:anim calcmode="lin" valueType="num">
                                      <p:cBhvr>
                                        <p:cTn id="16" dur="500" fill="hold"/>
                                        <p:tgtEl>
                                          <p:spTgt spid="338"/>
                                        </p:tgtEl>
                                        <p:attrNameLst>
                                          <p:attrName>ppt_h</p:attrName>
                                        </p:attrNameLst>
                                      </p:cBhvr>
                                      <p:tavLst>
                                        <p:tav tm="0">
                                          <p:val>
                                            <p:fltVal val="0"/>
                                          </p:val>
                                        </p:tav>
                                        <p:tav tm="100000">
                                          <p:val>
                                            <p:strVal val="#ppt_h"/>
                                          </p:val>
                                        </p:tav>
                                      </p:tavLst>
                                    </p:anim>
                                    <p:anim calcmode="lin" valueType="num">
                                      <p:cBhvr>
                                        <p:cTn id="17" dur="500" fill="hold"/>
                                        <p:tgtEl>
                                          <p:spTgt spid="338"/>
                                        </p:tgtEl>
                                        <p:attrNameLst>
                                          <p:attrName>ppt_x</p:attrName>
                                        </p:attrNameLst>
                                      </p:cBhvr>
                                      <p:tavLst>
                                        <p:tav tm="0">
                                          <p:val>
                                            <p:fltVal val="0.5"/>
                                          </p:val>
                                        </p:tav>
                                        <p:tav tm="100000">
                                          <p:val>
                                            <p:strVal val="#ppt_x"/>
                                          </p:val>
                                        </p:tav>
                                      </p:tavLst>
                                    </p:anim>
                                    <p:anim calcmode="lin" valueType="num">
                                      <p:cBhvr>
                                        <p:cTn id="18" dur="500" fill="hold"/>
                                        <p:tgtEl>
                                          <p:spTgt spid="338"/>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342"/>
                                        </p:tgtEl>
                                        <p:attrNameLst>
                                          <p:attrName>style.visibility</p:attrName>
                                        </p:attrNameLst>
                                      </p:cBhvr>
                                      <p:to>
                                        <p:strVal val="visible"/>
                                      </p:to>
                                    </p:set>
                                    <p:animEffect transition="in" filter="wipe(right)">
                                      <p:cBhvr>
                                        <p:cTn id="22" dur="500"/>
                                        <p:tgtEl>
                                          <p:spTgt spid="342"/>
                                        </p:tgtEl>
                                      </p:cBhvr>
                                    </p:animEffect>
                                  </p:childTnLst>
                                </p:cTn>
                              </p:par>
                            </p:childTnLst>
                          </p:cTn>
                        </p:par>
                        <p:par>
                          <p:cTn id="23" fill="hold">
                            <p:stCondLst>
                              <p:cond delay="1000"/>
                            </p:stCondLst>
                            <p:childTnLst>
                              <p:par>
                                <p:cTn id="24" presetID="23" presetClass="entr" presetSubtype="528" fill="hold" grpId="0" nodeType="afterEffect">
                                  <p:stCondLst>
                                    <p:cond delay="0"/>
                                  </p:stCondLst>
                                  <p:childTnLst>
                                    <p:set>
                                      <p:cBhvr>
                                        <p:cTn id="25" dur="1" fill="hold">
                                          <p:stCondLst>
                                            <p:cond delay="0"/>
                                          </p:stCondLst>
                                        </p:cTn>
                                        <p:tgtEl>
                                          <p:spTgt spid="340"/>
                                        </p:tgtEl>
                                        <p:attrNameLst>
                                          <p:attrName>style.visibility</p:attrName>
                                        </p:attrNameLst>
                                      </p:cBhvr>
                                      <p:to>
                                        <p:strVal val="visible"/>
                                      </p:to>
                                    </p:set>
                                    <p:anim calcmode="lin" valueType="num">
                                      <p:cBhvr>
                                        <p:cTn id="26" dur="500" fill="hold"/>
                                        <p:tgtEl>
                                          <p:spTgt spid="340"/>
                                        </p:tgtEl>
                                        <p:attrNameLst>
                                          <p:attrName>ppt_w</p:attrName>
                                        </p:attrNameLst>
                                      </p:cBhvr>
                                      <p:tavLst>
                                        <p:tav tm="0">
                                          <p:val>
                                            <p:fltVal val="0"/>
                                          </p:val>
                                        </p:tav>
                                        <p:tav tm="100000">
                                          <p:val>
                                            <p:strVal val="#ppt_w"/>
                                          </p:val>
                                        </p:tav>
                                      </p:tavLst>
                                    </p:anim>
                                    <p:anim calcmode="lin" valueType="num">
                                      <p:cBhvr>
                                        <p:cTn id="27" dur="500" fill="hold"/>
                                        <p:tgtEl>
                                          <p:spTgt spid="340"/>
                                        </p:tgtEl>
                                        <p:attrNameLst>
                                          <p:attrName>ppt_h</p:attrName>
                                        </p:attrNameLst>
                                      </p:cBhvr>
                                      <p:tavLst>
                                        <p:tav tm="0">
                                          <p:val>
                                            <p:fltVal val="0"/>
                                          </p:val>
                                        </p:tav>
                                        <p:tav tm="100000">
                                          <p:val>
                                            <p:strVal val="#ppt_h"/>
                                          </p:val>
                                        </p:tav>
                                      </p:tavLst>
                                    </p:anim>
                                    <p:anim calcmode="lin" valueType="num">
                                      <p:cBhvr>
                                        <p:cTn id="28" dur="500" fill="hold"/>
                                        <p:tgtEl>
                                          <p:spTgt spid="340"/>
                                        </p:tgtEl>
                                        <p:attrNameLst>
                                          <p:attrName>ppt_x</p:attrName>
                                        </p:attrNameLst>
                                      </p:cBhvr>
                                      <p:tavLst>
                                        <p:tav tm="0">
                                          <p:val>
                                            <p:fltVal val="0.5"/>
                                          </p:val>
                                        </p:tav>
                                        <p:tav tm="100000">
                                          <p:val>
                                            <p:strVal val="#ppt_x"/>
                                          </p:val>
                                        </p:tav>
                                      </p:tavLst>
                                    </p:anim>
                                    <p:anim calcmode="lin" valueType="num">
                                      <p:cBhvr>
                                        <p:cTn id="29" dur="500" fill="hold"/>
                                        <p:tgtEl>
                                          <p:spTgt spid="34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23" presetClass="entr" presetSubtype="528" fill="hold" grpId="0" nodeType="afterEffect">
                                  <p:stCondLst>
                                    <p:cond delay="0"/>
                                  </p:stCondLst>
                                  <p:childTnLst>
                                    <p:set>
                                      <p:cBhvr>
                                        <p:cTn id="32" dur="1" fill="hold">
                                          <p:stCondLst>
                                            <p:cond delay="0"/>
                                          </p:stCondLst>
                                        </p:cTn>
                                        <p:tgtEl>
                                          <p:spTgt spid="341"/>
                                        </p:tgtEl>
                                        <p:attrNameLst>
                                          <p:attrName>style.visibility</p:attrName>
                                        </p:attrNameLst>
                                      </p:cBhvr>
                                      <p:to>
                                        <p:strVal val="visible"/>
                                      </p:to>
                                    </p:set>
                                    <p:anim calcmode="lin" valueType="num">
                                      <p:cBhvr>
                                        <p:cTn id="33" dur="500" fill="hold"/>
                                        <p:tgtEl>
                                          <p:spTgt spid="341"/>
                                        </p:tgtEl>
                                        <p:attrNameLst>
                                          <p:attrName>ppt_w</p:attrName>
                                        </p:attrNameLst>
                                      </p:cBhvr>
                                      <p:tavLst>
                                        <p:tav tm="0">
                                          <p:val>
                                            <p:fltVal val="0"/>
                                          </p:val>
                                        </p:tav>
                                        <p:tav tm="100000">
                                          <p:val>
                                            <p:strVal val="#ppt_w"/>
                                          </p:val>
                                        </p:tav>
                                      </p:tavLst>
                                    </p:anim>
                                    <p:anim calcmode="lin" valueType="num">
                                      <p:cBhvr>
                                        <p:cTn id="34" dur="500" fill="hold"/>
                                        <p:tgtEl>
                                          <p:spTgt spid="341"/>
                                        </p:tgtEl>
                                        <p:attrNameLst>
                                          <p:attrName>ppt_h</p:attrName>
                                        </p:attrNameLst>
                                      </p:cBhvr>
                                      <p:tavLst>
                                        <p:tav tm="0">
                                          <p:val>
                                            <p:fltVal val="0"/>
                                          </p:val>
                                        </p:tav>
                                        <p:tav tm="100000">
                                          <p:val>
                                            <p:strVal val="#ppt_h"/>
                                          </p:val>
                                        </p:tav>
                                      </p:tavLst>
                                    </p:anim>
                                    <p:anim calcmode="lin" valueType="num">
                                      <p:cBhvr>
                                        <p:cTn id="35" dur="500" fill="hold"/>
                                        <p:tgtEl>
                                          <p:spTgt spid="341"/>
                                        </p:tgtEl>
                                        <p:attrNameLst>
                                          <p:attrName>ppt_x</p:attrName>
                                        </p:attrNameLst>
                                      </p:cBhvr>
                                      <p:tavLst>
                                        <p:tav tm="0">
                                          <p:val>
                                            <p:fltVal val="0.5"/>
                                          </p:val>
                                        </p:tav>
                                        <p:tav tm="100000">
                                          <p:val>
                                            <p:strVal val="#ppt_x"/>
                                          </p:val>
                                        </p:tav>
                                      </p:tavLst>
                                    </p:anim>
                                    <p:anim calcmode="lin" valueType="num">
                                      <p:cBhvr>
                                        <p:cTn id="36" dur="500" fill="hold"/>
                                        <p:tgtEl>
                                          <p:spTgt spid="34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 grpId="0" animBg="1"/>
      <p:bldP spid="338" grpId="0" animBg="1"/>
      <p:bldP spid="340" grpId="0" animBg="1" autoUpdateAnimBg="0"/>
      <p:bldP spid="341" grpId="0" animBg="1"/>
      <p:bldP spid="34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2400" b="1" dirty="0">
                <a:solidFill>
                  <a:srgbClr val="FFFFFF"/>
                </a:solidFill>
                <a:latin typeface="Arial" charset="0"/>
                <a:ea typeface="ＭＳ Ｐゴシック" charset="0"/>
              </a:rPr>
              <a:t>الكتاب اللمقدس بشكل أساسي</a:t>
            </a:r>
            <a:r>
              <a:rPr lang="en-US" sz="2400" b="1" dirty="0">
                <a:solidFill>
                  <a:srgbClr val="FFFFFF"/>
                </a:solidFill>
                <a:latin typeface="Arial" charset="0"/>
                <a:ea typeface="ＭＳ Ｐゴシック" charset="0"/>
              </a:rPr>
              <a:t>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sz="4000" dirty="0">
                <a:solidFill>
                  <a:srgbClr val="FFFFFF"/>
                </a:solidFill>
                <a:latin typeface="Arial" charset="0"/>
                <a:cs typeface="Arial" charset="0"/>
              </a:rPr>
              <a:t>أحصل على العرض التقديمي مجاناً</a:t>
            </a:r>
            <a:endParaRPr lang="en-US" sz="1400"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5802849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7" name="Rectangle 2">
            <a:hlinkClick r:id="rId3" action="ppaction://hlinkpres?slideindex=1&amp;slidetitle=PowerPoint Presentation"/>
          </p:cNvPr>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6498" name="Text Box 15"/>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900">
                <a:solidFill>
                  <a:srgbClr val="FFFFFF"/>
                </a:solidFill>
                <a:latin typeface="Arial" charset="0"/>
              </a:rPr>
              <a:t>©2005 TBBMI</a:t>
            </a:r>
          </a:p>
        </p:txBody>
      </p:sp>
      <p:sp>
        <p:nvSpPr>
          <p:cNvPr id="579600" name="Rectangle 16"/>
          <p:cNvSpPr>
            <a:spLocks noChangeArrowheads="1"/>
          </p:cNvSpPr>
          <p:nvPr/>
        </p:nvSpPr>
        <p:spPr bwMode="auto">
          <a:xfrm>
            <a:off x="7559675" y="6526213"/>
            <a:ext cx="723900" cy="244475"/>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rPr>
              <a:t>9.7.03c.</a:t>
            </a:r>
          </a:p>
        </p:txBody>
      </p:sp>
      <p:sp>
        <p:nvSpPr>
          <p:cNvPr id="579603" name="Rectangle 19"/>
          <p:cNvSpPr>
            <a:spLocks noChangeArrowheads="1"/>
          </p:cNvSpPr>
          <p:nvPr/>
        </p:nvSpPr>
        <p:spPr bwMode="auto">
          <a:xfrm>
            <a:off x="8091488" y="6534150"/>
            <a:ext cx="339725" cy="244475"/>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rPr>
              <a:t>51</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ChangeArrowheads="1"/>
          </p:cNvSpPr>
          <p:nvPr/>
        </p:nvSpPr>
        <p:spPr bwMode="auto">
          <a:xfrm>
            <a:off x="3130550" y="1339850"/>
            <a:ext cx="2882900" cy="3441700"/>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0242" name="AutoShape 3"/>
          <p:cNvSpPr>
            <a:spLocks noChangeArrowheads="1"/>
          </p:cNvSpPr>
          <p:nvPr/>
        </p:nvSpPr>
        <p:spPr bwMode="auto">
          <a:xfrm>
            <a:off x="3130550" y="971550"/>
            <a:ext cx="1663700" cy="1054100"/>
          </a:xfrm>
          <a:prstGeom prst="roundRect">
            <a:avLst>
              <a:gd name="adj" fmla="val 12495"/>
            </a:avLst>
          </a:prstGeom>
          <a:solidFill>
            <a:schemeClr val="tx2"/>
          </a:solidFill>
          <a:ln w="12700">
            <a:solidFill>
              <a:schemeClr val="folHlink"/>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0243" name="Rectangle 4"/>
          <p:cNvSpPr>
            <a:spLocks noChangeArrowheads="1"/>
          </p:cNvSpPr>
          <p:nvPr/>
        </p:nvSpPr>
        <p:spPr bwMode="auto">
          <a:xfrm>
            <a:off x="3130550" y="1352550"/>
            <a:ext cx="2044700" cy="1054100"/>
          </a:xfrm>
          <a:prstGeom prst="rect">
            <a:avLst/>
          </a:prstGeom>
          <a:solidFill>
            <a:schemeClr val="tx2"/>
          </a:solidFill>
          <a:ln w="12700">
            <a:solidFill>
              <a:schemeClr val="tx2"/>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0244" name="Rectangle 5"/>
          <p:cNvSpPr>
            <a:spLocks noChangeArrowheads="1"/>
          </p:cNvSpPr>
          <p:nvPr/>
        </p:nvSpPr>
        <p:spPr bwMode="auto">
          <a:xfrm>
            <a:off x="3021013" y="866775"/>
            <a:ext cx="1109277"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2800" dirty="0">
                <a:solidFill>
                  <a:schemeClr val="accent2"/>
                </a:solidFill>
                <a:latin typeface="Arial" panose="020B0604020202020204" pitchFamily="34" charset="0"/>
                <a:cs typeface="Arial" panose="020B0604020202020204" pitchFamily="34" charset="0"/>
              </a:rPr>
              <a:t>موسى  </a:t>
            </a:r>
            <a:endParaRPr lang="en-US" sz="2800" dirty="0">
              <a:solidFill>
                <a:schemeClr val="accent2"/>
              </a:solidFill>
              <a:latin typeface="Arial" panose="020B0604020202020204" pitchFamily="34" charset="0"/>
              <a:cs typeface="Arial" panose="020B0604020202020204" pitchFamily="34" charset="0"/>
            </a:endParaRPr>
          </a:p>
        </p:txBody>
      </p:sp>
      <p:sp>
        <p:nvSpPr>
          <p:cNvPr id="10245" name="Line 6"/>
          <p:cNvSpPr>
            <a:spLocks noChangeShapeType="1"/>
          </p:cNvSpPr>
          <p:nvPr/>
        </p:nvSpPr>
        <p:spPr bwMode="auto">
          <a:xfrm>
            <a:off x="3340100" y="24892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0246" name="Line 7"/>
          <p:cNvSpPr>
            <a:spLocks noChangeShapeType="1"/>
          </p:cNvSpPr>
          <p:nvPr/>
        </p:nvSpPr>
        <p:spPr bwMode="auto">
          <a:xfrm>
            <a:off x="3340100" y="29464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0247" name="Line 8"/>
          <p:cNvSpPr>
            <a:spLocks noChangeShapeType="1"/>
          </p:cNvSpPr>
          <p:nvPr/>
        </p:nvSpPr>
        <p:spPr bwMode="auto">
          <a:xfrm>
            <a:off x="3346450" y="34036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0248" name="Line 9"/>
          <p:cNvSpPr>
            <a:spLocks noChangeShapeType="1"/>
          </p:cNvSpPr>
          <p:nvPr/>
        </p:nvSpPr>
        <p:spPr bwMode="auto">
          <a:xfrm>
            <a:off x="3340100" y="20320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0249" name="Line 10"/>
          <p:cNvSpPr>
            <a:spLocks noChangeShapeType="1"/>
          </p:cNvSpPr>
          <p:nvPr/>
        </p:nvSpPr>
        <p:spPr bwMode="auto">
          <a:xfrm>
            <a:off x="3340100" y="43180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0250" name="Line 11"/>
          <p:cNvSpPr>
            <a:spLocks noChangeShapeType="1"/>
          </p:cNvSpPr>
          <p:nvPr/>
        </p:nvSpPr>
        <p:spPr bwMode="auto">
          <a:xfrm>
            <a:off x="3340100" y="38608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57420" name="Rectangle 12"/>
          <p:cNvSpPr>
            <a:spLocks noChangeArrowheads="1"/>
          </p:cNvSpPr>
          <p:nvPr/>
        </p:nvSpPr>
        <p:spPr bwMode="auto">
          <a:xfrm>
            <a:off x="3630613" y="1568450"/>
            <a:ext cx="1157367"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2800" dirty="0">
                <a:solidFill>
                  <a:schemeClr val="accent2"/>
                </a:solidFill>
                <a:latin typeface="Arial" panose="020B0604020202020204" pitchFamily="34" charset="0"/>
                <a:cs typeface="Arial" panose="020B0604020202020204" pitchFamily="34" charset="0"/>
              </a:rPr>
              <a:t>الخروج </a:t>
            </a:r>
            <a:endParaRPr lang="en-US" sz="2800" dirty="0">
              <a:solidFill>
                <a:schemeClr val="accent2"/>
              </a:solidFill>
              <a:latin typeface="Arial" panose="020B0604020202020204" pitchFamily="34" charset="0"/>
              <a:cs typeface="Arial" panose="020B0604020202020204" pitchFamily="34" charset="0"/>
            </a:endParaRPr>
          </a:p>
        </p:txBody>
      </p:sp>
      <p:sp>
        <p:nvSpPr>
          <p:cNvPr id="657421" name="Rectangle 13"/>
          <p:cNvSpPr>
            <a:spLocks noChangeArrowheads="1"/>
          </p:cNvSpPr>
          <p:nvPr/>
        </p:nvSpPr>
        <p:spPr bwMode="auto">
          <a:xfrm>
            <a:off x="898525" y="2605088"/>
            <a:ext cx="1747838" cy="51911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657422" name="Rectangle 14"/>
          <p:cNvSpPr>
            <a:spLocks noChangeArrowheads="1"/>
          </p:cNvSpPr>
          <p:nvPr/>
        </p:nvSpPr>
        <p:spPr bwMode="auto">
          <a:xfrm>
            <a:off x="592500" y="2705539"/>
            <a:ext cx="2343589" cy="279820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defRPr/>
            </a:pPr>
            <a:endParaRPr lang="en-US" sz="3200" dirty="0">
              <a:solidFill>
                <a:srgbClr val="FAFD00"/>
              </a:solidFill>
              <a:latin typeface="Arial" panose="020B0604020202020204" pitchFamily="34" charset="0"/>
              <a:cs typeface="Arial" panose="020B0604020202020204" pitchFamily="34" charset="0"/>
            </a:endParaRPr>
          </a:p>
          <a:p>
            <a:pPr algn="ctr">
              <a:defRPr/>
            </a:pPr>
            <a:r>
              <a:rPr lang="en-US" sz="3200" dirty="0">
                <a:solidFill>
                  <a:schemeClr val="tx2"/>
                </a:solidFill>
                <a:latin typeface="Arial" panose="020B0604020202020204" pitchFamily="34" charset="0"/>
                <a:cs typeface="Arial" panose="020B0604020202020204" pitchFamily="34" charset="0"/>
              </a:rPr>
              <a:t>"</a:t>
            </a:r>
            <a:r>
              <a:rPr lang="ar-JO" sz="3200" dirty="0">
                <a:solidFill>
                  <a:schemeClr val="tx1"/>
                </a:solidFill>
                <a:latin typeface="Arial" panose="020B0604020202020204" pitchFamily="34" charset="0"/>
                <a:cs typeface="Arial" panose="020B0604020202020204" pitchFamily="34" charset="0"/>
              </a:rPr>
              <a:t>اربع اشخاص</a:t>
            </a:r>
            <a:r>
              <a:rPr lang="en-US" sz="3200" dirty="0">
                <a:solidFill>
                  <a:schemeClr val="tx2"/>
                </a:solidFill>
                <a:latin typeface="Arial" panose="020B0604020202020204" pitchFamily="34" charset="0"/>
                <a:cs typeface="Arial" panose="020B0604020202020204" pitchFamily="34" charset="0"/>
              </a:rPr>
              <a:t>"</a:t>
            </a:r>
          </a:p>
          <a:p>
            <a:pPr algn="ctr">
              <a:defRPr/>
            </a:pPr>
            <a:r>
              <a:rPr lang="ar-JO" sz="3200" dirty="0">
                <a:solidFill>
                  <a:srgbClr val="FAFD00"/>
                </a:solidFill>
                <a:latin typeface="Arial" panose="020B0604020202020204" pitchFamily="34" charset="0"/>
                <a:cs typeface="Arial" panose="020B0604020202020204" pitchFamily="34" charset="0"/>
              </a:rPr>
              <a:t>هو:</a:t>
            </a:r>
            <a:endParaRPr lang="en-US" sz="3200" dirty="0">
              <a:solidFill>
                <a:srgbClr val="FAFD00"/>
              </a:solidFill>
              <a:latin typeface="Arial" panose="020B0604020202020204" pitchFamily="34" charset="0"/>
              <a:cs typeface="Arial" panose="020B0604020202020204" pitchFamily="34" charset="0"/>
            </a:endParaRPr>
          </a:p>
          <a:p>
            <a:pPr algn="ctr">
              <a:defRPr/>
            </a:pPr>
            <a:r>
              <a:rPr lang="ar-JO" sz="4000" dirty="0">
                <a:solidFill>
                  <a:srgbClr val="FAFD00"/>
                </a:solidFill>
                <a:latin typeface="Arial" panose="020B0604020202020204" pitchFamily="34" charset="0"/>
                <a:cs typeface="Arial" panose="020B0604020202020204" pitchFamily="34" charset="0"/>
              </a:rPr>
              <a:t>أ ي </a:t>
            </a:r>
            <a:r>
              <a:rPr lang="ar-JO" sz="8000" dirty="0">
                <a:solidFill>
                  <a:srgbClr val="FAFD00"/>
                </a:solidFill>
                <a:latin typeface="Arial" panose="020B0604020202020204" pitchFamily="34" charset="0"/>
                <a:cs typeface="Arial" panose="020B0604020202020204" pitchFamily="34" charset="0"/>
              </a:rPr>
              <a:t>م</a:t>
            </a:r>
            <a:r>
              <a:rPr lang="ar-JO" sz="4000" dirty="0">
                <a:solidFill>
                  <a:srgbClr val="FAFD00"/>
                </a:solidFill>
                <a:latin typeface="Arial" panose="020B0604020202020204" pitchFamily="34" charset="0"/>
                <a:cs typeface="Arial" panose="020B0604020202020204" pitchFamily="34" charset="0"/>
              </a:rPr>
              <a:t> ي</a:t>
            </a:r>
            <a:endParaRPr lang="en-US" sz="4000" dirty="0">
              <a:solidFill>
                <a:srgbClr val="FAFD00"/>
              </a:solidFill>
              <a:latin typeface="Arial" panose="020B0604020202020204" pitchFamily="34" charset="0"/>
              <a:cs typeface="Arial" panose="020B0604020202020204" pitchFamily="34" charset="0"/>
            </a:endParaRPr>
          </a:p>
        </p:txBody>
      </p:sp>
      <p:sp>
        <p:nvSpPr>
          <p:cNvPr id="657423" name="Rectangle 15"/>
          <p:cNvSpPr>
            <a:spLocks noChangeArrowheads="1"/>
          </p:cNvSpPr>
          <p:nvPr/>
        </p:nvSpPr>
        <p:spPr bwMode="auto">
          <a:xfrm>
            <a:off x="4811713" y="823913"/>
            <a:ext cx="2382061" cy="52065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ar-JO" sz="2800" dirty="0">
                <a:solidFill>
                  <a:srgbClr val="FAFD00"/>
                </a:solidFill>
                <a:latin typeface="Arial" panose="020B0604020202020204" pitchFamily="34" charset="0"/>
                <a:ea typeface="+mn-ea"/>
                <a:cs typeface="Arial" panose="020B0604020202020204" pitchFamily="34" charset="0"/>
              </a:rPr>
              <a:t>تقريبا 1500 ق. م</a:t>
            </a:r>
            <a:endParaRPr lang="en-US" sz="2800" dirty="0">
              <a:solidFill>
                <a:srgbClr val="FAFD00"/>
              </a:solidFill>
              <a:latin typeface="Arial" panose="020B0604020202020204" pitchFamily="34" charset="0"/>
              <a:ea typeface="+mn-ea"/>
              <a:cs typeface="Arial" panose="020B0604020202020204" pitchFamily="34" charset="0"/>
            </a:endParaRPr>
          </a:p>
        </p:txBody>
      </p:sp>
      <p:sp>
        <p:nvSpPr>
          <p:cNvPr id="657424" name="Text Box 16"/>
          <p:cNvSpPr txBox="1">
            <a:spLocks noChangeArrowheads="1"/>
          </p:cNvSpPr>
          <p:nvPr/>
        </p:nvSpPr>
        <p:spPr bwMode="auto">
          <a:xfrm>
            <a:off x="1763713" y="23813"/>
            <a:ext cx="1993900" cy="3048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defRPr/>
            </a:pPr>
            <a:r>
              <a:rPr lang="ar-JO" sz="1400" dirty="0">
                <a:solidFill>
                  <a:schemeClr val="tx1"/>
                </a:solidFill>
                <a:latin typeface="Arial" panose="020B0604020202020204" pitchFamily="34" charset="0"/>
                <a:cs typeface="Arial" panose="020B0604020202020204" pitchFamily="34" charset="0"/>
              </a:rPr>
              <a:t>الخروج12: 31</a:t>
            </a:r>
            <a:endParaRPr lang="en-US" sz="800" u="sng" dirty="0">
              <a:solidFill>
                <a:srgbClr val="000000"/>
              </a:solidFill>
              <a:latin typeface="Arial" panose="020B0604020202020204" pitchFamily="34" charset="0"/>
              <a:cs typeface="Arial" panose="020B0604020202020204" pitchFamily="34" charset="0"/>
            </a:endParaRPr>
          </a:p>
        </p:txBody>
      </p:sp>
      <p:sp>
        <p:nvSpPr>
          <p:cNvPr id="10256" name="Rectangle 17"/>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0257" name="Rectangle 18"/>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10258" name="AutoShape 19"/>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0259" name="Rectangle 20"/>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0260" name="AutoShape 21"/>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0261" name="Line 22"/>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0262" name="Line 23"/>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0263" name="Line 24"/>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0264" name="Line 25"/>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0265" name="Line 26"/>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0266" name="Rectangle 27"/>
          <p:cNvSpPr>
            <a:spLocks noChangeArrowheads="1"/>
          </p:cNvSpPr>
          <p:nvPr/>
        </p:nvSpPr>
        <p:spPr bwMode="auto">
          <a:xfrm>
            <a:off x="8007350" y="3429000"/>
            <a:ext cx="546623" cy="30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400" dirty="0">
                <a:solidFill>
                  <a:srgbClr val="000000"/>
                </a:solidFill>
                <a:latin typeface="Arial" panose="020B0604020202020204" pitchFamily="34" charset="0"/>
                <a:cs typeface="Arial" panose="020B0604020202020204" pitchFamily="34" charset="0"/>
              </a:rPr>
              <a:t>موسى</a:t>
            </a:r>
            <a:endParaRPr lang="en-US" sz="900" dirty="0">
              <a:solidFill>
                <a:srgbClr val="000000"/>
              </a:solidFill>
              <a:latin typeface="Arial" panose="020B0604020202020204" pitchFamily="34" charset="0"/>
              <a:cs typeface="Arial" panose="020B0604020202020204" pitchFamily="34" charset="0"/>
            </a:endParaRPr>
          </a:p>
        </p:txBody>
      </p:sp>
      <p:sp>
        <p:nvSpPr>
          <p:cNvPr id="10267" name="Line 28"/>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0268" name="Rectangle 29"/>
          <p:cNvSpPr>
            <a:spLocks noChangeArrowheads="1"/>
          </p:cNvSpPr>
          <p:nvPr/>
        </p:nvSpPr>
        <p:spPr bwMode="auto">
          <a:xfrm>
            <a:off x="8120063" y="3670300"/>
            <a:ext cx="620362" cy="30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400" dirty="0">
                <a:solidFill>
                  <a:srgbClr val="000000"/>
                </a:solidFill>
                <a:latin typeface="Arial" panose="020B0604020202020204" pitchFamily="34" charset="0"/>
                <a:cs typeface="Arial" panose="020B0604020202020204" pitchFamily="34" charset="0"/>
              </a:rPr>
              <a:t>الخروج</a:t>
            </a:r>
            <a:endParaRPr lang="en-US" sz="1400" dirty="0">
              <a:solidFill>
                <a:srgbClr val="000000"/>
              </a:solidFill>
              <a:latin typeface="Arial" panose="020B0604020202020204" pitchFamily="34" charset="0"/>
              <a:cs typeface="Arial" panose="020B0604020202020204" pitchFamily="34" charset="0"/>
            </a:endParaRPr>
          </a:p>
        </p:txBody>
      </p:sp>
      <p:sp>
        <p:nvSpPr>
          <p:cNvPr id="10269" name="Text Box 30"/>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sp>
        <p:nvSpPr>
          <p:cNvPr id="657439" name="Rectangle 31"/>
          <p:cNvSpPr>
            <a:spLocks noChangeArrowheads="1"/>
          </p:cNvSpPr>
          <p:nvPr/>
        </p:nvSpPr>
        <p:spPr bwMode="auto">
          <a:xfrm>
            <a:off x="8098485" y="6530102"/>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04</a:t>
            </a:r>
          </a:p>
        </p:txBody>
      </p:sp>
      <p:sp>
        <p:nvSpPr>
          <p:cNvPr id="10271" name="Text Box 32"/>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a:solidFill>
                  <a:schemeClr val="tx1"/>
                </a:solidFill>
                <a:latin typeface="Arial" panose="020B0604020202020204" pitchFamily="34" charset="0"/>
                <a:cs typeface="Arial" panose="020B0604020202020204" pitchFamily="34" charset="0"/>
              </a:rPr>
              <a:t>Handbook pg. 26-29</a:t>
            </a:r>
          </a:p>
        </p:txBody>
      </p:sp>
      <p:grpSp>
        <p:nvGrpSpPr>
          <p:cNvPr id="10272" name="Group 33"/>
          <p:cNvGrpSpPr>
            <a:grpSpLocks/>
          </p:cNvGrpSpPr>
          <p:nvPr/>
        </p:nvGrpSpPr>
        <p:grpSpPr bwMode="auto">
          <a:xfrm>
            <a:off x="5951538" y="3552825"/>
            <a:ext cx="1262062" cy="1347788"/>
            <a:chOff x="1084" y="711"/>
            <a:chExt cx="2950" cy="2769"/>
          </a:xfrm>
        </p:grpSpPr>
        <p:grpSp>
          <p:nvGrpSpPr>
            <p:cNvPr id="10281" name="Group 34"/>
            <p:cNvGrpSpPr>
              <a:grpSpLocks/>
            </p:cNvGrpSpPr>
            <p:nvPr/>
          </p:nvGrpSpPr>
          <p:grpSpPr bwMode="auto">
            <a:xfrm>
              <a:off x="1084" y="711"/>
              <a:ext cx="2950" cy="2769"/>
              <a:chOff x="2707" y="548"/>
              <a:chExt cx="2950" cy="2769"/>
            </a:xfrm>
          </p:grpSpPr>
          <p:grpSp>
            <p:nvGrpSpPr>
              <p:cNvPr id="10287" name="Group 35"/>
              <p:cNvGrpSpPr>
                <a:grpSpLocks/>
              </p:cNvGrpSpPr>
              <p:nvPr/>
            </p:nvGrpSpPr>
            <p:grpSpPr bwMode="auto">
              <a:xfrm>
                <a:off x="3180" y="1046"/>
                <a:ext cx="2105" cy="1421"/>
                <a:chOff x="578" y="2316"/>
                <a:chExt cx="2105" cy="1421"/>
              </a:xfrm>
            </p:grpSpPr>
            <p:sp>
              <p:nvSpPr>
                <p:cNvPr id="10289" name="Freeform 36" descr="Cork"/>
                <p:cNvSpPr>
                  <a:spLocks/>
                </p:cNvSpPr>
                <p:nvPr/>
              </p:nvSpPr>
              <p:spPr bwMode="auto">
                <a:xfrm>
                  <a:off x="633" y="2316"/>
                  <a:ext cx="2050" cy="256"/>
                </a:xfrm>
                <a:custGeom>
                  <a:avLst/>
                  <a:gdLst>
                    <a:gd name="T0" fmla="*/ 6950535 w 592"/>
                    <a:gd name="T1" fmla="*/ 8875216 h 90"/>
                    <a:gd name="T2" fmla="*/ 18837370 w 592"/>
                    <a:gd name="T3" fmla="*/ 4340400 h 90"/>
                    <a:gd name="T4" fmla="*/ 29273785 w 592"/>
                    <a:gd name="T5" fmla="*/ 3536014 h 90"/>
                    <a:gd name="T6" fmla="*/ 39448344 w 592"/>
                    <a:gd name="T7" fmla="*/ 3157823 h 90"/>
                    <a:gd name="T8" fmla="*/ 96223835 w 592"/>
                    <a:gd name="T9" fmla="*/ 3364304 h 90"/>
                    <a:gd name="T10" fmla="*/ 130382137 w 592"/>
                    <a:gd name="T11" fmla="*/ 3951619 h 90"/>
                    <a:gd name="T12" fmla="*/ 146048337 w 592"/>
                    <a:gd name="T13" fmla="*/ 4547066 h 90"/>
                    <a:gd name="T14" fmla="*/ 204251376 w 592"/>
                    <a:gd name="T15" fmla="*/ 5134382 h 90"/>
                    <a:gd name="T16" fmla="*/ 290098419 w 592"/>
                    <a:gd name="T17" fmla="*/ 4340400 h 90"/>
                    <a:gd name="T18" fmla="*/ 405093893 w 592"/>
                    <a:gd name="T19" fmla="*/ 1598578 h 90"/>
                    <a:gd name="T20" fmla="*/ 446549249 w 592"/>
                    <a:gd name="T21" fmla="*/ 0 h 90"/>
                    <a:gd name="T22" fmla="*/ 491149607 w 592"/>
                    <a:gd name="T23" fmla="*/ 206464 h 90"/>
                    <a:gd name="T24" fmla="*/ 506553840 w 592"/>
                    <a:gd name="T25" fmla="*/ 2948528 h 90"/>
                    <a:gd name="T26" fmla="*/ 508267640 w 592"/>
                    <a:gd name="T27" fmla="*/ 3536014 h 90"/>
                    <a:gd name="T28" fmla="*/ 499603305 w 592"/>
                    <a:gd name="T29" fmla="*/ 5922546 h 90"/>
                    <a:gd name="T30" fmla="*/ 501317153 w 592"/>
                    <a:gd name="T31" fmla="*/ 652199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0290" name="Freeform 37" descr="Cork"/>
                <p:cNvSpPr>
                  <a:spLocks/>
                </p:cNvSpPr>
                <p:nvPr/>
              </p:nvSpPr>
              <p:spPr bwMode="auto">
                <a:xfrm>
                  <a:off x="578" y="2506"/>
                  <a:ext cx="2074" cy="1231"/>
                </a:xfrm>
                <a:custGeom>
                  <a:avLst/>
                  <a:gdLst>
                    <a:gd name="T0" fmla="*/ 513601157 w 599"/>
                    <a:gd name="T1" fmla="*/ 0 h 432"/>
                    <a:gd name="T2" fmla="*/ 510170501 w 599"/>
                    <a:gd name="T3" fmla="*/ 594852 h 432"/>
                    <a:gd name="T4" fmla="*/ 504944845 w 599"/>
                    <a:gd name="T5" fmla="*/ 991411 h 432"/>
                    <a:gd name="T6" fmla="*/ 501724141 w 599"/>
                    <a:gd name="T7" fmla="*/ 2404274 h 432"/>
                    <a:gd name="T8" fmla="*/ 477698330 w 599"/>
                    <a:gd name="T9" fmla="*/ 9255342 h 432"/>
                    <a:gd name="T10" fmla="*/ 450226444 w 599"/>
                    <a:gd name="T11" fmla="*/ 20934634 h 432"/>
                    <a:gd name="T12" fmla="*/ 441575156 w 599"/>
                    <a:gd name="T13" fmla="*/ 26756187 h 432"/>
                    <a:gd name="T14" fmla="*/ 433146192 w 599"/>
                    <a:gd name="T15" fmla="*/ 35194053 h 432"/>
                    <a:gd name="T16" fmla="*/ 424489292 w 599"/>
                    <a:gd name="T17" fmla="*/ 40458744 h 432"/>
                    <a:gd name="T18" fmla="*/ 395220599 w 599"/>
                    <a:gd name="T19" fmla="*/ 42461484 h 432"/>
                    <a:gd name="T20" fmla="*/ 371196373 w 599"/>
                    <a:gd name="T21" fmla="*/ 41645576 h 432"/>
                    <a:gd name="T22" fmla="*/ 361030650 w 599"/>
                    <a:gd name="T23" fmla="*/ 41222620 h 432"/>
                    <a:gd name="T24" fmla="*/ 364543957 w 599"/>
                    <a:gd name="T25" fmla="*/ 35402799 h 432"/>
                    <a:gd name="T26" fmla="*/ 369483903 w 599"/>
                    <a:gd name="T27" fmla="*/ 33990534 h 432"/>
                    <a:gd name="T28" fmla="*/ 347172552 w 599"/>
                    <a:gd name="T29" fmla="*/ 32998574 h 432"/>
                    <a:gd name="T30" fmla="*/ 297392349 w 599"/>
                    <a:gd name="T31" fmla="*/ 31771922 h 432"/>
                    <a:gd name="T32" fmla="*/ 96837414 w 599"/>
                    <a:gd name="T33" fmla="*/ 36219291 h 432"/>
                    <a:gd name="T34" fmla="*/ 88408620 w 599"/>
                    <a:gd name="T35" fmla="*/ 37024391 h 432"/>
                    <a:gd name="T36" fmla="*/ 74526063 w 599"/>
                    <a:gd name="T37" fmla="*/ 39427098 h 432"/>
                    <a:gd name="T38" fmla="*/ 45567248 w 599"/>
                    <a:gd name="T39" fmla="*/ 43453106 h 432"/>
                    <a:gd name="T40" fmla="*/ 24746293 w 599"/>
                    <a:gd name="T41" fmla="*/ 42461484 h 432"/>
                    <a:gd name="T42" fmla="*/ 14580154 w 599"/>
                    <a:gd name="T43" fmla="*/ 41645576 h 432"/>
                    <a:gd name="T44" fmla="*/ 5930733 w 599"/>
                    <a:gd name="T45" fmla="*/ 40023455 h 432"/>
                    <a:gd name="T46" fmla="*/ 9438597 w 599"/>
                    <a:gd name="T47" fmla="*/ 37419448 h 432"/>
                    <a:gd name="T48" fmla="*/ 14580154 w 599"/>
                    <a:gd name="T49" fmla="*/ 33607260 h 432"/>
                    <a:gd name="T50" fmla="*/ 23033404 w 599"/>
                    <a:gd name="T51" fmla="*/ 26373440 h 432"/>
                    <a:gd name="T52" fmla="*/ 24746293 w 599"/>
                    <a:gd name="T53" fmla="*/ 18913682 h 432"/>
                    <a:gd name="T54" fmla="*/ 26458631 w 599"/>
                    <a:gd name="T55" fmla="*/ 12670905 h 432"/>
                    <a:gd name="T56" fmla="*/ 24746293 w 599"/>
                    <a:gd name="T57" fmla="*/ 8263729 h 432"/>
                    <a:gd name="T58" fmla="*/ 18095498 w 599"/>
                    <a:gd name="T59" fmla="*/ 2999055 h 432"/>
                    <a:gd name="T60" fmla="*/ 16382619 w 599"/>
                    <a:gd name="T61" fmla="*/ 1412863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grpSp>
          <p:pic>
            <p:nvPicPr>
              <p:cNvPr id="10288" name="Picture 38"/>
              <p:cNvPicPr>
                <a:picLocks noChangeArrowheads="1"/>
              </p:cNvPicPr>
              <p:nvPr/>
            </p:nvPicPr>
            <p:blipFill>
              <a:blip r:embed="rId4" cstate="screen">
                <a:alphaModFix amt="0"/>
                <a:extLst>
                  <a:ext uri="{28A0092B-C50C-407E-A947-70E740481C1C}">
                    <a14:useLocalDpi xmlns:a14="http://schemas.microsoft.com/office/drawing/2010/main"/>
                  </a:ext>
                </a:extLst>
              </a:blip>
              <a:srcRect/>
              <a:stretch>
                <a:fillRect/>
              </a:stretch>
            </p:blipFill>
            <p:spPr bwMode="auto">
              <a:xfrm>
                <a:off x="2707" y="548"/>
                <a:ext cx="2950" cy="2769"/>
              </a:xfrm>
              <a:prstGeom prst="rect">
                <a:avLst/>
              </a:prstGeom>
              <a:noFill/>
              <a:ln>
                <a:noFill/>
              </a:ln>
              <a:extLst>
                <a:ext uri="{909E8E84-426E-40dd-AFC4-6F175D3DCCD1}">
                  <a14:hiddenFill xmlns:a14="http://schemas.microsoft.com/office/drawing/2010/main" xmlns="">
                    <a:solidFill>
                      <a:srgbClr val="FFFFFF">
                        <a:alpha val="0"/>
                      </a:srgbClr>
                    </a:solidFill>
                  </a14:hiddenFill>
                </a:ext>
                <a:ext uri="{91240B29-F687-4f45-9708-019B960494DF}">
                  <a14:hiddenLine xmlns:a14="http://schemas.microsoft.com/office/drawing/2010/main" xmlns="" w="12700">
                    <a:solidFill>
                      <a:srgbClr val="000000"/>
                    </a:solidFill>
                    <a:miter lim="800000"/>
                    <a:headEnd/>
                    <a:tailEnd/>
                  </a14:hiddenLine>
                </a:ext>
              </a:extLst>
            </p:spPr>
          </p:pic>
        </p:grpSp>
        <p:sp>
          <p:nvSpPr>
            <p:cNvPr id="10282" name="Freeform 39"/>
            <p:cNvSpPr>
              <a:spLocks/>
            </p:cNvSpPr>
            <p:nvPr/>
          </p:nvSpPr>
          <p:spPr bwMode="auto">
            <a:xfrm>
              <a:off x="1616" y="2649"/>
              <a:ext cx="88" cy="277"/>
            </a:xfrm>
            <a:custGeom>
              <a:avLst/>
              <a:gdLst>
                <a:gd name="T0" fmla="*/ 106 w 85"/>
                <a:gd name="T1" fmla="*/ 33 h 318"/>
                <a:gd name="T2" fmla="*/ 93 w 85"/>
                <a:gd name="T3" fmla="*/ 15 h 318"/>
                <a:gd name="T4" fmla="*/ 69 w 85"/>
                <a:gd name="T5" fmla="*/ 9 h 318"/>
                <a:gd name="T6" fmla="*/ 80 w 85"/>
                <a:gd name="T7" fmla="*/ 15 h 318"/>
                <a:gd name="T8" fmla="*/ 93 w 85"/>
                <a:gd name="T9" fmla="*/ 6 h 318"/>
                <a:gd name="T10" fmla="*/ 55 w 85"/>
                <a:gd name="T11" fmla="*/ 3 h 318"/>
                <a:gd name="T12" fmla="*/ 55 w 85"/>
                <a:gd name="T13" fmla="*/ 9 h 318"/>
                <a:gd name="T14" fmla="*/ 69 w 85"/>
                <a:gd name="T15" fmla="*/ 41 h 318"/>
                <a:gd name="T16" fmla="*/ 41 w 85"/>
                <a:gd name="T17" fmla="*/ 35 h 318"/>
                <a:gd name="T18" fmla="*/ 55 w 85"/>
                <a:gd name="T19" fmla="*/ 28 h 318"/>
                <a:gd name="T20" fmla="*/ 69 w 85"/>
                <a:gd name="T21" fmla="*/ 35 h 318"/>
                <a:gd name="T22" fmla="*/ 55 w 85"/>
                <a:gd name="T23" fmla="*/ 22 h 318"/>
                <a:gd name="T24" fmla="*/ 69 w 85"/>
                <a:gd name="T25" fmla="*/ 33 h 318"/>
                <a:gd name="T26" fmla="*/ 55 w 85"/>
                <a:gd name="T27" fmla="*/ 26 h 318"/>
                <a:gd name="T28" fmla="*/ 69 w 85"/>
                <a:gd name="T29" fmla="*/ 32 h 318"/>
                <a:gd name="T30" fmla="*/ 80 w 85"/>
                <a:gd name="T31" fmla="*/ 37 h 318"/>
                <a:gd name="T32" fmla="*/ 106 w 85"/>
                <a:gd name="T33" fmla="*/ 44 h 318"/>
                <a:gd name="T34" fmla="*/ 117 w 85"/>
                <a:gd name="T35" fmla="*/ 50 h 318"/>
                <a:gd name="T36" fmla="*/ 106 w 85"/>
                <a:gd name="T37" fmla="*/ 61 h 318"/>
                <a:gd name="T38" fmla="*/ 93 w 85"/>
                <a:gd name="T39" fmla="*/ 59 h 318"/>
                <a:gd name="T40" fmla="*/ 80 w 85"/>
                <a:gd name="T41" fmla="*/ 69 h 318"/>
                <a:gd name="T42" fmla="*/ 55 w 85"/>
                <a:gd name="T43" fmla="*/ 64 h 318"/>
                <a:gd name="T44" fmla="*/ 41 w 85"/>
                <a:gd name="T45" fmla="*/ 44 h 318"/>
                <a:gd name="T46" fmla="*/ 33 w 85"/>
                <a:gd name="T47" fmla="*/ 54 h 318"/>
                <a:gd name="T48" fmla="*/ 5 w 85"/>
                <a:gd name="T49" fmla="*/ 46 h 318"/>
                <a:gd name="T50" fmla="*/ 55 w 85"/>
                <a:gd name="T51" fmla="*/ 32 h 318"/>
                <a:gd name="T52" fmla="*/ 93 w 85"/>
                <a:gd name="T53" fmla="*/ 37 h 318"/>
                <a:gd name="T54" fmla="*/ 106 w 85"/>
                <a:gd name="T55" fmla="*/ 49 h 318"/>
                <a:gd name="T56" fmla="*/ 93 w 85"/>
                <a:gd name="T57" fmla="*/ 41 h 318"/>
                <a:gd name="T58" fmla="*/ 93 w 85"/>
                <a:gd name="T59" fmla="*/ 3 h 318"/>
                <a:gd name="T60" fmla="*/ 69 w 85"/>
                <a:gd name="T61" fmla="*/ 8 h 318"/>
                <a:gd name="T62" fmla="*/ 33 w 85"/>
                <a:gd name="T63" fmla="*/ 9 h 318"/>
                <a:gd name="T64" fmla="*/ 55 w 85"/>
                <a:gd name="T65" fmla="*/ 21 h 318"/>
                <a:gd name="T66" fmla="*/ 80 w 85"/>
                <a:gd name="T67" fmla="*/ 29 h 318"/>
                <a:gd name="T68" fmla="*/ 106 w 85"/>
                <a:gd name="T69" fmla="*/ 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0283" name="Freeform 40"/>
            <p:cNvSpPr>
              <a:spLocks/>
            </p:cNvSpPr>
            <p:nvPr/>
          </p:nvSpPr>
          <p:spPr bwMode="auto">
            <a:xfrm>
              <a:off x="1635" y="2647"/>
              <a:ext cx="109" cy="309"/>
            </a:xfrm>
            <a:custGeom>
              <a:avLst/>
              <a:gdLst>
                <a:gd name="T0" fmla="*/ 1 w 105"/>
                <a:gd name="T1" fmla="*/ 0 h 354"/>
                <a:gd name="T2" fmla="*/ 140 w 105"/>
                <a:gd name="T3" fmla="*/ 3 h 354"/>
                <a:gd name="T4" fmla="*/ 110 w 105"/>
                <a:gd name="T5" fmla="*/ 7 h 354"/>
                <a:gd name="T6" fmla="*/ 126 w 105"/>
                <a:gd name="T7" fmla="*/ 14 h 354"/>
                <a:gd name="T8" fmla="*/ 126 w 105"/>
                <a:gd name="T9" fmla="*/ 33 h 354"/>
                <a:gd name="T10" fmla="*/ 146 w 105"/>
                <a:gd name="T11" fmla="*/ 38 h 354"/>
                <a:gd name="T12" fmla="*/ 146 w 105"/>
                <a:gd name="T13" fmla="*/ 54 h 354"/>
                <a:gd name="T14" fmla="*/ 126 w 105"/>
                <a:gd name="T15" fmla="*/ 75 h 354"/>
                <a:gd name="T16" fmla="*/ 104 w 105"/>
                <a:gd name="T17" fmla="*/ 80 h 354"/>
                <a:gd name="T18" fmla="*/ 25 w 105"/>
                <a:gd name="T19" fmla="*/ 71 h 354"/>
                <a:gd name="T20" fmla="*/ 12 w 105"/>
                <a:gd name="T21" fmla="*/ 63 h 354"/>
                <a:gd name="T22" fmla="*/ 25 w 105"/>
                <a:gd name="T23" fmla="*/ 55 h 354"/>
                <a:gd name="T24" fmla="*/ 9 w 105"/>
                <a:gd name="T25" fmla="*/ 22 h 354"/>
                <a:gd name="T26" fmla="*/ 31 w 105"/>
                <a:gd name="T27" fmla="*/ 10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0284" name="Freeform 41"/>
            <p:cNvSpPr>
              <a:spLocks/>
            </p:cNvSpPr>
            <p:nvPr/>
          </p:nvSpPr>
          <p:spPr bwMode="auto">
            <a:xfrm>
              <a:off x="3008" y="2583"/>
              <a:ext cx="155" cy="328"/>
            </a:xfrm>
            <a:custGeom>
              <a:avLst/>
              <a:gdLst>
                <a:gd name="T0" fmla="*/ 217 w 149"/>
                <a:gd name="T1" fmla="*/ 4 h 376"/>
                <a:gd name="T2" fmla="*/ 206 w 149"/>
                <a:gd name="T3" fmla="*/ 23 h 376"/>
                <a:gd name="T4" fmla="*/ 192 w 149"/>
                <a:gd name="T5" fmla="*/ 29 h 376"/>
                <a:gd name="T6" fmla="*/ 188 w 149"/>
                <a:gd name="T7" fmla="*/ 31 h 376"/>
                <a:gd name="T8" fmla="*/ 161 w 149"/>
                <a:gd name="T9" fmla="*/ 54 h 376"/>
                <a:gd name="T10" fmla="*/ 127 w 149"/>
                <a:gd name="T11" fmla="*/ 70 h 376"/>
                <a:gd name="T12" fmla="*/ 103 w 149"/>
                <a:gd name="T13" fmla="*/ 80 h 376"/>
                <a:gd name="T14" fmla="*/ 85 w 149"/>
                <a:gd name="T15" fmla="*/ 80 h 376"/>
                <a:gd name="T16" fmla="*/ 29 w 149"/>
                <a:gd name="T17" fmla="*/ 83 h 376"/>
                <a:gd name="T18" fmla="*/ 2 w 149"/>
                <a:gd name="T19" fmla="*/ 78 h 376"/>
                <a:gd name="T20" fmla="*/ 5 w 149"/>
                <a:gd name="T21" fmla="*/ 70 h 376"/>
                <a:gd name="T22" fmla="*/ 8 w 149"/>
                <a:gd name="T23" fmla="*/ 50 h 376"/>
                <a:gd name="T24" fmla="*/ 32 w 149"/>
                <a:gd name="T25" fmla="*/ 44 h 376"/>
                <a:gd name="T26" fmla="*/ 52 w 149"/>
                <a:gd name="T27" fmla="*/ 24 h 376"/>
                <a:gd name="T28" fmla="*/ 64 w 149"/>
                <a:gd name="T29" fmla="*/ 17 h 376"/>
                <a:gd name="T30" fmla="*/ 123 w 149"/>
                <a:gd name="T31" fmla="*/ 3 h 376"/>
                <a:gd name="T32" fmla="*/ 188 w 149"/>
                <a:gd name="T33" fmla="*/ 3 h 376"/>
                <a:gd name="T34" fmla="*/ 217 w 149"/>
                <a:gd name="T35" fmla="*/ 4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0285" name="Freeform 42"/>
            <p:cNvSpPr>
              <a:spLocks/>
            </p:cNvSpPr>
            <p:nvPr/>
          </p:nvSpPr>
          <p:spPr bwMode="auto">
            <a:xfrm>
              <a:off x="1714" y="1020"/>
              <a:ext cx="99" cy="440"/>
            </a:xfrm>
            <a:custGeom>
              <a:avLst/>
              <a:gdLst>
                <a:gd name="T0" fmla="*/ 37 w 96"/>
                <a:gd name="T1" fmla="*/ 109 h 504"/>
                <a:gd name="T2" fmla="*/ 84 w 96"/>
                <a:gd name="T3" fmla="*/ 111 h 504"/>
                <a:gd name="T4" fmla="*/ 101 w 96"/>
                <a:gd name="T5" fmla="*/ 102 h 504"/>
                <a:gd name="T6" fmla="*/ 101 w 96"/>
                <a:gd name="T7" fmla="*/ 72 h 504"/>
                <a:gd name="T8" fmla="*/ 124 w 96"/>
                <a:gd name="T9" fmla="*/ 48 h 504"/>
                <a:gd name="T10" fmla="*/ 134 w 96"/>
                <a:gd name="T11" fmla="*/ 39 h 504"/>
                <a:gd name="T12" fmla="*/ 124 w 96"/>
                <a:gd name="T13" fmla="*/ 11 h 504"/>
                <a:gd name="T14" fmla="*/ 108 w 96"/>
                <a:gd name="T15" fmla="*/ 3 h 504"/>
                <a:gd name="T16" fmla="*/ 40 w 96"/>
                <a:gd name="T17" fmla="*/ 6 h 504"/>
                <a:gd name="T18" fmla="*/ 37 w 96"/>
                <a:gd name="T19" fmla="*/ 27 h 504"/>
                <a:gd name="T20" fmla="*/ 43 w 96"/>
                <a:gd name="T21" fmla="*/ 81 h 504"/>
                <a:gd name="T22" fmla="*/ 54 w 96"/>
                <a:gd name="T23" fmla="*/ 92 h 504"/>
                <a:gd name="T24" fmla="*/ 35 w 96"/>
                <a:gd name="T25" fmla="*/ 107 h 504"/>
                <a:gd name="T26" fmla="*/ 37 w 96"/>
                <a:gd name="T27" fmla="*/ 109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0286" name="Freeform 43"/>
            <p:cNvSpPr>
              <a:spLocks/>
            </p:cNvSpPr>
            <p:nvPr/>
          </p:nvSpPr>
          <p:spPr bwMode="auto">
            <a:xfrm>
              <a:off x="3431" y="1007"/>
              <a:ext cx="156" cy="358"/>
            </a:xfrm>
            <a:custGeom>
              <a:avLst/>
              <a:gdLst>
                <a:gd name="T0" fmla="*/ 5 w 150"/>
                <a:gd name="T1" fmla="*/ 86 h 410"/>
                <a:gd name="T2" fmla="*/ 62 w 150"/>
                <a:gd name="T3" fmla="*/ 93 h 410"/>
                <a:gd name="T4" fmla="*/ 123 w 150"/>
                <a:gd name="T5" fmla="*/ 90 h 410"/>
                <a:gd name="T6" fmla="*/ 144 w 150"/>
                <a:gd name="T7" fmla="*/ 81 h 410"/>
                <a:gd name="T8" fmla="*/ 177 w 150"/>
                <a:gd name="T9" fmla="*/ 62 h 410"/>
                <a:gd name="T10" fmla="*/ 197 w 150"/>
                <a:gd name="T11" fmla="*/ 49 h 410"/>
                <a:gd name="T12" fmla="*/ 209 w 150"/>
                <a:gd name="T13" fmla="*/ 44 h 410"/>
                <a:gd name="T14" fmla="*/ 213 w 150"/>
                <a:gd name="T15" fmla="*/ 26 h 410"/>
                <a:gd name="T16" fmla="*/ 222 w 150"/>
                <a:gd name="T17" fmla="*/ 23 h 410"/>
                <a:gd name="T18" fmla="*/ 225 w 150"/>
                <a:gd name="T19" fmla="*/ 10 h 410"/>
                <a:gd name="T20" fmla="*/ 200 w 150"/>
                <a:gd name="T21" fmla="*/ 0 h 410"/>
                <a:gd name="T22" fmla="*/ 144 w 150"/>
                <a:gd name="T23" fmla="*/ 3 h 410"/>
                <a:gd name="T24" fmla="*/ 118 w 150"/>
                <a:gd name="T25" fmla="*/ 12 h 410"/>
                <a:gd name="T26" fmla="*/ 102 w 150"/>
                <a:gd name="T27" fmla="*/ 31 h 410"/>
                <a:gd name="T28" fmla="*/ 88 w 150"/>
                <a:gd name="T29" fmla="*/ 36 h 410"/>
                <a:gd name="T30" fmla="*/ 64 w 150"/>
                <a:gd name="T31" fmla="*/ 49 h 410"/>
                <a:gd name="T32" fmla="*/ 62 w 150"/>
                <a:gd name="T33" fmla="*/ 51 h 410"/>
                <a:gd name="T34" fmla="*/ 52 w 150"/>
                <a:gd name="T35" fmla="*/ 52 h 410"/>
                <a:gd name="T36" fmla="*/ 48 w 150"/>
                <a:gd name="T37" fmla="*/ 57 h 410"/>
                <a:gd name="T38" fmla="*/ 42 w 150"/>
                <a:gd name="T39" fmla="*/ 58 h 410"/>
                <a:gd name="T40" fmla="*/ 27 w 150"/>
                <a:gd name="T41" fmla="*/ 79 h 410"/>
                <a:gd name="T42" fmla="*/ 10 w 150"/>
                <a:gd name="T43" fmla="*/ 86 h 410"/>
                <a:gd name="T44" fmla="*/ 2 w 150"/>
                <a:gd name="T45" fmla="*/ 87 h 410"/>
                <a:gd name="T46" fmla="*/ 5 w 150"/>
                <a:gd name="T47" fmla="*/ 86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grpSp>
      <p:grpSp>
        <p:nvGrpSpPr>
          <p:cNvPr id="10273" name="Group 47"/>
          <p:cNvGrpSpPr>
            <a:grpSpLocks/>
          </p:cNvGrpSpPr>
          <p:nvPr/>
        </p:nvGrpSpPr>
        <p:grpSpPr bwMode="auto">
          <a:xfrm>
            <a:off x="519113" y="7938"/>
            <a:ext cx="939800" cy="1720850"/>
            <a:chOff x="327" y="5"/>
            <a:chExt cx="592" cy="1084"/>
          </a:xfrm>
        </p:grpSpPr>
        <p:sp>
          <p:nvSpPr>
            <p:cNvPr id="657456" name="Rectangle 48"/>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10600" b="0">
                  <a:solidFill>
                    <a:srgbClr val="FFFF00"/>
                  </a:solidFill>
                  <a:latin typeface="Arial" panose="020B0604020202020204" pitchFamily="34" charset="0"/>
                  <a:cs typeface="Arial" panose="020B0604020202020204" pitchFamily="34" charset="0"/>
                </a:rPr>
                <a:t>7</a:t>
              </a:r>
              <a:endParaRPr lang="en-US">
                <a:latin typeface="Arial" panose="020B0604020202020204" pitchFamily="34" charset="0"/>
                <a:cs typeface="Arial" panose="020B0604020202020204" pitchFamily="34" charset="0"/>
              </a:endParaRPr>
            </a:p>
          </p:txBody>
        </p:sp>
        <p:sp>
          <p:nvSpPr>
            <p:cNvPr id="657457" name="Line 49"/>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657461" name="Oval 53"/>
          <p:cNvSpPr>
            <a:spLocks noChangeArrowheads="1"/>
          </p:cNvSpPr>
          <p:nvPr/>
        </p:nvSpPr>
        <p:spPr bwMode="auto">
          <a:xfrm>
            <a:off x="3281363" y="1516063"/>
            <a:ext cx="2339975" cy="666750"/>
          </a:xfrm>
          <a:prstGeom prst="ellipse">
            <a:avLst/>
          </a:prstGeom>
          <a:noFill/>
          <a:ln w="76200">
            <a:solidFill>
              <a:srgbClr val="FF0000"/>
            </a:solidFill>
            <a:round/>
            <a:headEnd/>
            <a:tailEnd/>
          </a:ln>
          <a:effectLst>
            <a:outerShdw blurRad="63500" dist="102391" dir="1784693"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nvGrpSpPr>
          <p:cNvPr id="6" name="Group 57"/>
          <p:cNvGrpSpPr>
            <a:grpSpLocks/>
          </p:cNvGrpSpPr>
          <p:nvPr/>
        </p:nvGrpSpPr>
        <p:grpSpPr bwMode="auto">
          <a:xfrm>
            <a:off x="2341642" y="189503"/>
            <a:ext cx="4892675" cy="4237038"/>
            <a:chOff x="1768" y="0"/>
            <a:chExt cx="3082" cy="2669"/>
          </a:xfrm>
        </p:grpSpPr>
        <p:sp>
          <p:nvSpPr>
            <p:cNvPr id="657466" name="AutoShape 58"/>
            <p:cNvSpPr>
              <a:spLocks noChangeArrowheads="1"/>
            </p:cNvSpPr>
            <p:nvPr/>
          </p:nvSpPr>
          <p:spPr bwMode="auto">
            <a:xfrm rot="850334">
              <a:off x="1768" y="0"/>
              <a:ext cx="3082" cy="2669"/>
            </a:xfrm>
            <a:prstGeom prst="cloudCallout">
              <a:avLst>
                <a:gd name="adj1" fmla="val -43750"/>
                <a:gd name="adj2" fmla="val 70000"/>
              </a:avLst>
            </a:prstGeom>
            <a:solidFill>
              <a:schemeClr val="accent1"/>
            </a:solidFill>
            <a:ln w="12700">
              <a:solidFill>
                <a:schemeClr val="tx1"/>
              </a:solidFill>
              <a:round/>
              <a:headEnd/>
              <a:tailEnd/>
            </a:ln>
            <a:effectLst>
              <a:outerShdw blurRad="63500" dist="159131" dir="3683372" algn="ctr" rotWithShape="0">
                <a:schemeClr val="bg2">
                  <a:alpha val="74998"/>
                </a:schemeClr>
              </a:outerShdw>
            </a:effectLst>
          </p:spPr>
          <p:txBody>
            <a:bodyPr wrap="none" anchor="ctr"/>
            <a:lstStyle/>
            <a:p>
              <a:pPr algn="ctr">
                <a:defRPr/>
              </a:pPr>
              <a:endParaRPr lang="en-US">
                <a:latin typeface="Arial" panose="020B0604020202020204" pitchFamily="34" charset="0"/>
                <a:ea typeface="+mn-ea"/>
                <a:cs typeface="Arial" panose="020B0604020202020204" pitchFamily="34" charset="0"/>
              </a:endParaRPr>
            </a:p>
          </p:txBody>
        </p:sp>
        <p:sp>
          <p:nvSpPr>
            <p:cNvPr id="657467" name="Text Box 59"/>
            <p:cNvSpPr txBox="1">
              <a:spLocks noChangeArrowheads="1"/>
            </p:cNvSpPr>
            <p:nvPr/>
          </p:nvSpPr>
          <p:spPr bwMode="auto">
            <a:xfrm>
              <a:off x="2142" y="927"/>
              <a:ext cx="2467" cy="634"/>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algn="ctr">
                <a:spcBef>
                  <a:spcPct val="50000"/>
                </a:spcBef>
                <a:defRPr/>
              </a:pPr>
              <a:r>
                <a:rPr lang="ar-JO" sz="6000" dirty="0">
                  <a:solidFill>
                    <a:srgbClr val="EEFF4B"/>
                  </a:solidFill>
                  <a:latin typeface="Arial" panose="020B0604020202020204" pitchFamily="34" charset="0"/>
                  <a:ea typeface="+mn-ea"/>
                  <a:cs typeface="Arial" panose="020B0604020202020204" pitchFamily="34" charset="0"/>
                </a:rPr>
                <a:t>الخروج!</a:t>
              </a:r>
              <a:endParaRPr lang="en-US" sz="6000" dirty="0">
                <a:solidFill>
                  <a:srgbClr val="EEFF4B"/>
                </a:solidFill>
                <a:latin typeface="Arial" panose="020B0604020202020204" pitchFamily="34" charset="0"/>
                <a:ea typeface="+mn-ea"/>
                <a:cs typeface="Arial" panose="020B0604020202020204" pitchFamily="34" charset="0"/>
              </a:endParaRPr>
            </a:p>
          </p:txBody>
        </p:sp>
      </p:grpSp>
      <p:sp>
        <p:nvSpPr>
          <p:cNvPr id="10276" name="Text Box 60"/>
          <p:cNvSpPr txBox="1">
            <a:spLocks noChangeArrowheads="1"/>
          </p:cNvSpPr>
          <p:nvPr/>
        </p:nvSpPr>
        <p:spPr bwMode="auto">
          <a:xfrm>
            <a:off x="8604250" y="6488113"/>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r>
              <a:rPr lang="en-US" sz="1400">
                <a:solidFill>
                  <a:srgbClr val="FFFFFF"/>
                </a:solidFill>
                <a:latin typeface="Arial" panose="020B0604020202020204" pitchFamily="34" charset="0"/>
                <a:cs typeface="Arial" panose="020B0604020202020204" pitchFamily="34" charset="0"/>
              </a:rPr>
              <a:t>1</a:t>
            </a:r>
            <a:endParaRPr lang="en-US" sz="140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nodeType="afterGroup">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657420"/>
                                        </p:tgtEl>
                                        <p:attrNameLst>
                                          <p:attrName>style.visibility</p:attrName>
                                        </p:attrNameLst>
                                      </p:cBhvr>
                                      <p:to>
                                        <p:strVal val="visible"/>
                                      </p:to>
                                    </p:set>
                                    <p:anim calcmode="lin" valueType="num">
                                      <p:cBhvr>
                                        <p:cTn id="11" dur="500" fill="hold"/>
                                        <p:tgtEl>
                                          <p:spTgt spid="657420"/>
                                        </p:tgtEl>
                                        <p:attrNameLst>
                                          <p:attrName>ppt_x</p:attrName>
                                        </p:attrNameLst>
                                      </p:cBhvr>
                                      <p:tavLst>
                                        <p:tav tm="0">
                                          <p:val>
                                            <p:strVal val="#ppt_x-#ppt_w/2"/>
                                          </p:val>
                                        </p:tav>
                                        <p:tav tm="100000">
                                          <p:val>
                                            <p:strVal val="#ppt_x"/>
                                          </p:val>
                                        </p:tav>
                                      </p:tavLst>
                                    </p:anim>
                                    <p:anim calcmode="lin" valueType="num">
                                      <p:cBhvr>
                                        <p:cTn id="12" dur="500" fill="hold"/>
                                        <p:tgtEl>
                                          <p:spTgt spid="657420"/>
                                        </p:tgtEl>
                                        <p:attrNameLst>
                                          <p:attrName>ppt_y</p:attrName>
                                        </p:attrNameLst>
                                      </p:cBhvr>
                                      <p:tavLst>
                                        <p:tav tm="0">
                                          <p:val>
                                            <p:strVal val="#ppt_y"/>
                                          </p:val>
                                        </p:tav>
                                        <p:tav tm="100000">
                                          <p:val>
                                            <p:strVal val="#ppt_y"/>
                                          </p:val>
                                        </p:tav>
                                      </p:tavLst>
                                    </p:anim>
                                    <p:anim calcmode="lin" valueType="num">
                                      <p:cBhvr>
                                        <p:cTn id="13" dur="500" fill="hold"/>
                                        <p:tgtEl>
                                          <p:spTgt spid="657420"/>
                                        </p:tgtEl>
                                        <p:attrNameLst>
                                          <p:attrName>ppt_w</p:attrName>
                                        </p:attrNameLst>
                                      </p:cBhvr>
                                      <p:tavLst>
                                        <p:tav tm="0">
                                          <p:val>
                                            <p:fltVal val="0"/>
                                          </p:val>
                                        </p:tav>
                                        <p:tav tm="100000">
                                          <p:val>
                                            <p:strVal val="#ppt_w"/>
                                          </p:val>
                                        </p:tav>
                                      </p:tavLst>
                                    </p:anim>
                                    <p:anim calcmode="lin" valueType="num">
                                      <p:cBhvr>
                                        <p:cTn id="14" dur="500" fill="hold"/>
                                        <p:tgtEl>
                                          <p:spTgt spid="657420"/>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657461"/>
                                        </p:tgtEl>
                                        <p:attrNameLst>
                                          <p:attrName>style.visibility</p:attrName>
                                        </p:attrNameLst>
                                      </p:cBhvr>
                                      <p:to>
                                        <p:strVal val="visible"/>
                                      </p:to>
                                    </p:set>
                                    <p:anim calcmode="lin" valueType="num">
                                      <p:cBhvr additive="base">
                                        <p:cTn id="18" dur="500" fill="hold"/>
                                        <p:tgtEl>
                                          <p:spTgt spid="657461"/>
                                        </p:tgtEl>
                                        <p:attrNameLst>
                                          <p:attrName>ppt_x</p:attrName>
                                        </p:attrNameLst>
                                      </p:cBhvr>
                                      <p:tavLst>
                                        <p:tav tm="0">
                                          <p:val>
                                            <p:strVal val="#ppt_x"/>
                                          </p:val>
                                        </p:tav>
                                        <p:tav tm="100000">
                                          <p:val>
                                            <p:strVal val="#ppt_x"/>
                                          </p:val>
                                        </p:tav>
                                      </p:tavLst>
                                    </p:anim>
                                    <p:anim calcmode="lin" valueType="num">
                                      <p:cBhvr additive="base">
                                        <p:cTn id="19" dur="500" fill="hold"/>
                                        <p:tgtEl>
                                          <p:spTgt spid="6574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20" grpId="0" autoUpdateAnimBg="0"/>
      <p:bldP spid="6574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Freeform 3"/>
          <p:cNvSpPr>
            <a:spLocks/>
          </p:cNvSpPr>
          <p:nvPr/>
        </p:nvSpPr>
        <p:spPr bwMode="auto">
          <a:xfrm>
            <a:off x="1616075" y="858838"/>
            <a:ext cx="1620838" cy="3049587"/>
          </a:xfrm>
          <a:custGeom>
            <a:avLst/>
            <a:gdLst/>
            <a:ahLst/>
            <a:cxnLst>
              <a:cxn ang="0">
                <a:pos x="984" y="24"/>
              </a:cxn>
              <a:cxn ang="0">
                <a:pos x="996" y="72"/>
              </a:cxn>
              <a:cxn ang="0">
                <a:pos x="1008" y="120"/>
              </a:cxn>
              <a:cxn ang="0">
                <a:pos x="1020" y="180"/>
              </a:cxn>
              <a:cxn ang="0">
                <a:pos x="1020" y="240"/>
              </a:cxn>
              <a:cxn ang="0">
                <a:pos x="1020" y="300"/>
              </a:cxn>
              <a:cxn ang="0">
                <a:pos x="1020" y="348"/>
              </a:cxn>
              <a:cxn ang="0">
                <a:pos x="1020" y="396"/>
              </a:cxn>
              <a:cxn ang="0">
                <a:pos x="1008" y="456"/>
              </a:cxn>
              <a:cxn ang="0">
                <a:pos x="996" y="516"/>
              </a:cxn>
              <a:cxn ang="0">
                <a:pos x="996" y="564"/>
              </a:cxn>
              <a:cxn ang="0">
                <a:pos x="972" y="636"/>
              </a:cxn>
              <a:cxn ang="0">
                <a:pos x="972" y="696"/>
              </a:cxn>
              <a:cxn ang="0">
                <a:pos x="948" y="744"/>
              </a:cxn>
              <a:cxn ang="0">
                <a:pos x="936" y="792"/>
              </a:cxn>
              <a:cxn ang="0">
                <a:pos x="924" y="864"/>
              </a:cxn>
              <a:cxn ang="0">
                <a:pos x="900" y="912"/>
              </a:cxn>
              <a:cxn ang="0">
                <a:pos x="888" y="960"/>
              </a:cxn>
              <a:cxn ang="0">
                <a:pos x="864" y="1020"/>
              </a:cxn>
              <a:cxn ang="0">
                <a:pos x="840" y="1068"/>
              </a:cxn>
              <a:cxn ang="0">
                <a:pos x="828" y="1116"/>
              </a:cxn>
              <a:cxn ang="0">
                <a:pos x="792" y="1176"/>
              </a:cxn>
              <a:cxn ang="0">
                <a:pos x="768" y="1224"/>
              </a:cxn>
              <a:cxn ang="0">
                <a:pos x="732" y="1284"/>
              </a:cxn>
              <a:cxn ang="0">
                <a:pos x="696" y="1332"/>
              </a:cxn>
              <a:cxn ang="0">
                <a:pos x="660" y="1380"/>
              </a:cxn>
              <a:cxn ang="0">
                <a:pos x="636" y="1428"/>
              </a:cxn>
              <a:cxn ang="0">
                <a:pos x="600" y="1476"/>
              </a:cxn>
              <a:cxn ang="0">
                <a:pos x="564" y="1524"/>
              </a:cxn>
              <a:cxn ang="0">
                <a:pos x="540" y="1560"/>
              </a:cxn>
              <a:cxn ang="0">
                <a:pos x="516" y="1608"/>
              </a:cxn>
              <a:cxn ang="0">
                <a:pos x="480" y="1644"/>
              </a:cxn>
              <a:cxn ang="0">
                <a:pos x="432" y="1692"/>
              </a:cxn>
              <a:cxn ang="0">
                <a:pos x="396" y="1728"/>
              </a:cxn>
              <a:cxn ang="0">
                <a:pos x="336" y="1764"/>
              </a:cxn>
              <a:cxn ang="0">
                <a:pos x="288" y="1800"/>
              </a:cxn>
              <a:cxn ang="0">
                <a:pos x="228" y="1836"/>
              </a:cxn>
              <a:cxn ang="0">
                <a:pos x="168" y="1860"/>
              </a:cxn>
              <a:cxn ang="0">
                <a:pos x="96" y="1884"/>
              </a:cxn>
              <a:cxn ang="0">
                <a:pos x="48" y="1908"/>
              </a:cxn>
              <a:cxn ang="0">
                <a:pos x="0" y="1920"/>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4" name="Rectangle 4"/>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5" name="Rectangle 5"/>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6" name="Freeform 6"/>
          <p:cNvSpPr>
            <a:spLocks/>
          </p:cNvSpPr>
          <p:nvPr/>
        </p:nvSpPr>
        <p:spPr bwMode="auto">
          <a:xfrm>
            <a:off x="6991350" y="3978275"/>
            <a:ext cx="1430338" cy="2097088"/>
          </a:xfrm>
          <a:custGeom>
            <a:avLst/>
            <a:gdLst/>
            <a:ahLst/>
            <a:cxnLst>
              <a:cxn ang="0">
                <a:pos x="900" y="0"/>
              </a:cxn>
              <a:cxn ang="0">
                <a:pos x="876" y="12"/>
              </a:cxn>
              <a:cxn ang="0">
                <a:pos x="852" y="24"/>
              </a:cxn>
              <a:cxn ang="0">
                <a:pos x="828" y="36"/>
              </a:cxn>
              <a:cxn ang="0">
                <a:pos x="804" y="48"/>
              </a:cxn>
              <a:cxn ang="0">
                <a:pos x="780" y="60"/>
              </a:cxn>
              <a:cxn ang="0">
                <a:pos x="768" y="84"/>
              </a:cxn>
              <a:cxn ang="0">
                <a:pos x="744" y="96"/>
              </a:cxn>
              <a:cxn ang="0">
                <a:pos x="720" y="120"/>
              </a:cxn>
              <a:cxn ang="0">
                <a:pos x="696" y="132"/>
              </a:cxn>
              <a:cxn ang="0">
                <a:pos x="684" y="156"/>
              </a:cxn>
              <a:cxn ang="0">
                <a:pos x="660" y="168"/>
              </a:cxn>
              <a:cxn ang="0">
                <a:pos x="648" y="192"/>
              </a:cxn>
              <a:cxn ang="0">
                <a:pos x="624" y="216"/>
              </a:cxn>
              <a:cxn ang="0">
                <a:pos x="612" y="240"/>
              </a:cxn>
              <a:cxn ang="0">
                <a:pos x="588" y="252"/>
              </a:cxn>
              <a:cxn ang="0">
                <a:pos x="576" y="276"/>
              </a:cxn>
              <a:cxn ang="0">
                <a:pos x="552" y="288"/>
              </a:cxn>
              <a:cxn ang="0">
                <a:pos x="528" y="312"/>
              </a:cxn>
              <a:cxn ang="0">
                <a:pos x="516" y="336"/>
              </a:cxn>
              <a:cxn ang="0">
                <a:pos x="492" y="360"/>
              </a:cxn>
              <a:cxn ang="0">
                <a:pos x="468" y="372"/>
              </a:cxn>
              <a:cxn ang="0">
                <a:pos x="456" y="396"/>
              </a:cxn>
              <a:cxn ang="0">
                <a:pos x="432" y="420"/>
              </a:cxn>
              <a:cxn ang="0">
                <a:pos x="408" y="444"/>
              </a:cxn>
              <a:cxn ang="0">
                <a:pos x="396" y="468"/>
              </a:cxn>
              <a:cxn ang="0">
                <a:pos x="372" y="492"/>
              </a:cxn>
              <a:cxn ang="0">
                <a:pos x="360" y="516"/>
              </a:cxn>
              <a:cxn ang="0">
                <a:pos x="336" y="540"/>
              </a:cxn>
              <a:cxn ang="0">
                <a:pos x="324" y="564"/>
              </a:cxn>
              <a:cxn ang="0">
                <a:pos x="312" y="588"/>
              </a:cxn>
              <a:cxn ang="0">
                <a:pos x="288" y="624"/>
              </a:cxn>
              <a:cxn ang="0">
                <a:pos x="276" y="648"/>
              </a:cxn>
              <a:cxn ang="0">
                <a:pos x="264" y="684"/>
              </a:cxn>
              <a:cxn ang="0">
                <a:pos x="240" y="708"/>
              </a:cxn>
              <a:cxn ang="0">
                <a:pos x="228" y="732"/>
              </a:cxn>
              <a:cxn ang="0">
                <a:pos x="216" y="756"/>
              </a:cxn>
              <a:cxn ang="0">
                <a:pos x="204" y="780"/>
              </a:cxn>
              <a:cxn ang="0">
                <a:pos x="192" y="804"/>
              </a:cxn>
              <a:cxn ang="0">
                <a:pos x="180" y="828"/>
              </a:cxn>
              <a:cxn ang="0">
                <a:pos x="168" y="852"/>
              </a:cxn>
              <a:cxn ang="0">
                <a:pos x="156" y="876"/>
              </a:cxn>
              <a:cxn ang="0">
                <a:pos x="144" y="900"/>
              </a:cxn>
              <a:cxn ang="0">
                <a:pos x="132" y="924"/>
              </a:cxn>
              <a:cxn ang="0">
                <a:pos x="120" y="948"/>
              </a:cxn>
              <a:cxn ang="0">
                <a:pos x="120" y="972"/>
              </a:cxn>
              <a:cxn ang="0">
                <a:pos x="108" y="996"/>
              </a:cxn>
              <a:cxn ang="0">
                <a:pos x="96" y="1020"/>
              </a:cxn>
              <a:cxn ang="0">
                <a:pos x="96" y="1044"/>
              </a:cxn>
              <a:cxn ang="0">
                <a:pos x="84" y="1068"/>
              </a:cxn>
              <a:cxn ang="0">
                <a:pos x="72" y="1092"/>
              </a:cxn>
              <a:cxn ang="0">
                <a:pos x="60" y="1116"/>
              </a:cxn>
              <a:cxn ang="0">
                <a:pos x="60" y="1140"/>
              </a:cxn>
              <a:cxn ang="0">
                <a:pos x="48" y="1164"/>
              </a:cxn>
              <a:cxn ang="0">
                <a:pos x="36" y="1188"/>
              </a:cxn>
              <a:cxn ang="0">
                <a:pos x="36" y="1212"/>
              </a:cxn>
              <a:cxn ang="0">
                <a:pos x="24" y="1236"/>
              </a:cxn>
              <a:cxn ang="0">
                <a:pos x="12" y="1260"/>
              </a:cxn>
              <a:cxn ang="0">
                <a:pos x="12" y="1296"/>
              </a:cxn>
              <a:cxn ang="0">
                <a:pos x="0" y="1320"/>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7" name="Freeform 7"/>
          <p:cNvSpPr>
            <a:spLocks/>
          </p:cNvSpPr>
          <p:nvPr/>
        </p:nvSpPr>
        <p:spPr bwMode="auto">
          <a:xfrm>
            <a:off x="3562350" y="1695450"/>
            <a:ext cx="4097338" cy="2916238"/>
          </a:xfrm>
          <a:custGeom>
            <a:avLst/>
            <a:gdLst/>
            <a:ahLst/>
            <a:cxnLst>
              <a:cxn ang="0">
                <a:pos x="2555" y="1824"/>
              </a:cxn>
              <a:cxn ang="0">
                <a:pos x="2494" y="1800"/>
              </a:cxn>
              <a:cxn ang="0">
                <a:pos x="2444" y="1787"/>
              </a:cxn>
              <a:cxn ang="0">
                <a:pos x="2395" y="1763"/>
              </a:cxn>
              <a:cxn ang="0">
                <a:pos x="2345" y="1727"/>
              </a:cxn>
              <a:cxn ang="0">
                <a:pos x="2296" y="1702"/>
              </a:cxn>
              <a:cxn ang="0">
                <a:pos x="2247" y="1678"/>
              </a:cxn>
              <a:cxn ang="0">
                <a:pos x="2185" y="1641"/>
              </a:cxn>
              <a:cxn ang="0">
                <a:pos x="2123" y="1605"/>
              </a:cxn>
              <a:cxn ang="0">
                <a:pos x="2074" y="1581"/>
              </a:cxn>
              <a:cxn ang="0">
                <a:pos x="2024" y="1556"/>
              </a:cxn>
              <a:cxn ang="0">
                <a:pos x="1975" y="1520"/>
              </a:cxn>
              <a:cxn ang="0">
                <a:pos x="1926" y="1496"/>
              </a:cxn>
              <a:cxn ang="0">
                <a:pos x="1889" y="1471"/>
              </a:cxn>
              <a:cxn ang="0">
                <a:pos x="1827" y="1423"/>
              </a:cxn>
              <a:cxn ang="0">
                <a:pos x="1778" y="1410"/>
              </a:cxn>
              <a:cxn ang="0">
                <a:pos x="1728" y="1362"/>
              </a:cxn>
              <a:cxn ang="0">
                <a:pos x="1679" y="1337"/>
              </a:cxn>
              <a:cxn ang="0">
                <a:pos x="1629" y="1301"/>
              </a:cxn>
              <a:cxn ang="0">
                <a:pos x="1555" y="1240"/>
              </a:cxn>
              <a:cxn ang="0">
                <a:pos x="1506" y="1216"/>
              </a:cxn>
              <a:cxn ang="0">
                <a:pos x="1457" y="1167"/>
              </a:cxn>
              <a:cxn ang="0">
                <a:pos x="1395" y="1106"/>
              </a:cxn>
              <a:cxn ang="0">
                <a:pos x="1358" y="1058"/>
              </a:cxn>
              <a:cxn ang="0">
                <a:pos x="1333" y="1009"/>
              </a:cxn>
              <a:cxn ang="0">
                <a:pos x="1296" y="961"/>
              </a:cxn>
              <a:cxn ang="0">
                <a:pos x="1234" y="912"/>
              </a:cxn>
              <a:cxn ang="0">
                <a:pos x="1173" y="851"/>
              </a:cxn>
              <a:cxn ang="0">
                <a:pos x="1136" y="815"/>
              </a:cxn>
              <a:cxn ang="0">
                <a:pos x="1099" y="766"/>
              </a:cxn>
              <a:cxn ang="0">
                <a:pos x="1062" y="730"/>
              </a:cxn>
              <a:cxn ang="0">
                <a:pos x="1012" y="681"/>
              </a:cxn>
              <a:cxn ang="0">
                <a:pos x="963" y="644"/>
              </a:cxn>
              <a:cxn ang="0">
                <a:pos x="938" y="596"/>
              </a:cxn>
              <a:cxn ang="0">
                <a:pos x="901" y="559"/>
              </a:cxn>
              <a:cxn ang="0">
                <a:pos x="876" y="511"/>
              </a:cxn>
              <a:cxn ang="0">
                <a:pos x="852" y="462"/>
              </a:cxn>
              <a:cxn ang="0">
                <a:pos x="815" y="413"/>
              </a:cxn>
              <a:cxn ang="0">
                <a:pos x="790" y="365"/>
              </a:cxn>
              <a:cxn ang="0">
                <a:pos x="753" y="328"/>
              </a:cxn>
              <a:cxn ang="0">
                <a:pos x="704" y="267"/>
              </a:cxn>
              <a:cxn ang="0">
                <a:pos x="667" y="219"/>
              </a:cxn>
              <a:cxn ang="0">
                <a:pos x="630" y="182"/>
              </a:cxn>
              <a:cxn ang="0">
                <a:pos x="580" y="146"/>
              </a:cxn>
              <a:cxn ang="0">
                <a:pos x="543" y="122"/>
              </a:cxn>
              <a:cxn ang="0">
                <a:pos x="494" y="73"/>
              </a:cxn>
              <a:cxn ang="0">
                <a:pos x="444" y="61"/>
              </a:cxn>
              <a:cxn ang="0">
                <a:pos x="383" y="36"/>
              </a:cxn>
              <a:cxn ang="0">
                <a:pos x="321" y="24"/>
              </a:cxn>
              <a:cxn ang="0">
                <a:pos x="272" y="12"/>
              </a:cxn>
              <a:cxn ang="0">
                <a:pos x="222" y="0"/>
              </a:cxn>
              <a:cxn ang="0">
                <a:pos x="173" y="0"/>
              </a:cxn>
              <a:cxn ang="0">
                <a:pos x="123" y="12"/>
              </a:cxn>
              <a:cxn ang="0">
                <a:pos x="74" y="24"/>
              </a:cxn>
              <a:cxn ang="0">
                <a:pos x="25" y="49"/>
              </a:cxn>
              <a:cxn ang="0">
                <a:pos x="0" y="97"/>
              </a:cxn>
              <a:cxn ang="0">
                <a:pos x="0" y="146"/>
              </a:cxn>
              <a:cxn ang="0">
                <a:pos x="12" y="195"/>
              </a:cxn>
              <a:cxn ang="0">
                <a:pos x="37" y="243"/>
              </a:cxn>
              <a:cxn ang="0">
                <a:pos x="74" y="280"/>
              </a:cxn>
              <a:cxn ang="0">
                <a:pos x="136" y="304"/>
              </a:cxn>
              <a:cxn ang="0">
                <a:pos x="185" y="316"/>
              </a:cxn>
              <a:cxn ang="0">
                <a:pos x="235" y="328"/>
              </a:cxn>
            </a:cxnLst>
            <a:rect l="0" t="0" r="r" b="b"/>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8" name="Rectangle 8"/>
          <p:cNvSpPr>
            <a:spLocks noChangeArrowheads="1"/>
          </p:cNvSpPr>
          <p:nvPr/>
        </p:nvSpPr>
        <p:spPr bwMode="auto">
          <a:xfrm>
            <a:off x="4630738" y="2649538"/>
            <a:ext cx="15208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نهـ.فر</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09" name="Freeform 9"/>
          <p:cNvSpPr>
            <a:spLocks/>
          </p:cNvSpPr>
          <p:nvPr/>
        </p:nvSpPr>
        <p:spPr bwMode="auto">
          <a:xfrm>
            <a:off x="2038350" y="4591050"/>
            <a:ext cx="1887538" cy="1487488"/>
          </a:xfrm>
          <a:custGeom>
            <a:avLst/>
            <a:gdLst/>
            <a:ahLst/>
            <a:cxnLst>
              <a:cxn ang="0">
                <a:pos x="276" y="888"/>
              </a:cxn>
              <a:cxn ang="0">
                <a:pos x="276" y="816"/>
              </a:cxn>
              <a:cxn ang="0">
                <a:pos x="264" y="744"/>
              </a:cxn>
              <a:cxn ang="0">
                <a:pos x="240" y="672"/>
              </a:cxn>
              <a:cxn ang="0">
                <a:pos x="204" y="612"/>
              </a:cxn>
              <a:cxn ang="0">
                <a:pos x="168" y="540"/>
              </a:cxn>
              <a:cxn ang="0">
                <a:pos x="132" y="468"/>
              </a:cxn>
              <a:cxn ang="0">
                <a:pos x="84" y="384"/>
              </a:cxn>
              <a:cxn ang="0">
                <a:pos x="24" y="312"/>
              </a:cxn>
              <a:cxn ang="0">
                <a:pos x="0" y="240"/>
              </a:cxn>
              <a:cxn ang="0">
                <a:pos x="0" y="168"/>
              </a:cxn>
              <a:cxn ang="0">
                <a:pos x="24" y="96"/>
              </a:cxn>
              <a:cxn ang="0">
                <a:pos x="84" y="36"/>
              </a:cxn>
              <a:cxn ang="0">
                <a:pos x="144" y="12"/>
              </a:cxn>
              <a:cxn ang="0">
                <a:pos x="228" y="24"/>
              </a:cxn>
              <a:cxn ang="0">
                <a:pos x="300" y="60"/>
              </a:cxn>
              <a:cxn ang="0">
                <a:pos x="348" y="132"/>
              </a:cxn>
              <a:cxn ang="0">
                <a:pos x="384" y="204"/>
              </a:cxn>
              <a:cxn ang="0">
                <a:pos x="408" y="276"/>
              </a:cxn>
              <a:cxn ang="0">
                <a:pos x="432" y="348"/>
              </a:cxn>
              <a:cxn ang="0">
                <a:pos x="444" y="420"/>
              </a:cxn>
              <a:cxn ang="0">
                <a:pos x="456" y="492"/>
              </a:cxn>
              <a:cxn ang="0">
                <a:pos x="480" y="564"/>
              </a:cxn>
              <a:cxn ang="0">
                <a:pos x="516" y="636"/>
              </a:cxn>
              <a:cxn ang="0">
                <a:pos x="600" y="672"/>
              </a:cxn>
              <a:cxn ang="0">
                <a:pos x="672" y="684"/>
              </a:cxn>
              <a:cxn ang="0">
                <a:pos x="744" y="660"/>
              </a:cxn>
              <a:cxn ang="0">
                <a:pos x="804" y="588"/>
              </a:cxn>
              <a:cxn ang="0">
                <a:pos x="828" y="504"/>
              </a:cxn>
              <a:cxn ang="0">
                <a:pos x="840" y="432"/>
              </a:cxn>
              <a:cxn ang="0">
                <a:pos x="876" y="360"/>
              </a:cxn>
              <a:cxn ang="0">
                <a:pos x="924" y="288"/>
              </a:cxn>
              <a:cxn ang="0">
                <a:pos x="984" y="252"/>
              </a:cxn>
              <a:cxn ang="0">
                <a:pos x="1056" y="240"/>
              </a:cxn>
              <a:cxn ang="0">
                <a:pos x="1128" y="264"/>
              </a:cxn>
              <a:cxn ang="0">
                <a:pos x="1176" y="324"/>
              </a:cxn>
              <a:cxn ang="0">
                <a:pos x="1188" y="396"/>
              </a:cxn>
              <a:cxn ang="0">
                <a:pos x="1164" y="468"/>
              </a:cxn>
              <a:cxn ang="0">
                <a:pos x="1128" y="540"/>
              </a:cxn>
              <a:cxn ang="0">
                <a:pos x="1080" y="612"/>
              </a:cxn>
              <a:cxn ang="0">
                <a:pos x="1020" y="672"/>
              </a:cxn>
              <a:cxn ang="0">
                <a:pos x="984" y="744"/>
              </a:cxn>
              <a:cxn ang="0">
                <a:pos x="936" y="816"/>
              </a:cxn>
              <a:cxn ang="0">
                <a:pos x="900" y="888"/>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0" name="Rectangle 10"/>
          <p:cNvSpPr>
            <a:spLocks noChangeArrowheads="1"/>
          </p:cNvSpPr>
          <p:nvPr/>
        </p:nvSpPr>
        <p:spPr bwMode="auto">
          <a:xfrm>
            <a:off x="7259638" y="5259388"/>
            <a:ext cx="13112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خل.فا</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1" name="Freeform 11"/>
          <p:cNvSpPr>
            <a:spLocks/>
          </p:cNvSpPr>
          <p:nvPr/>
        </p:nvSpPr>
        <p:spPr bwMode="auto">
          <a:xfrm>
            <a:off x="3257550" y="2628900"/>
            <a:ext cx="268288" cy="306388"/>
          </a:xfrm>
          <a:custGeom>
            <a:avLst/>
            <a:gdLst/>
            <a:ahLst/>
            <a:cxnLst>
              <a:cxn ang="0">
                <a:pos x="108" y="12"/>
              </a:cxn>
              <a:cxn ang="0">
                <a:pos x="84" y="24"/>
              </a:cxn>
              <a:cxn ang="0">
                <a:pos x="60" y="36"/>
              </a:cxn>
              <a:cxn ang="0">
                <a:pos x="36" y="48"/>
              </a:cxn>
              <a:cxn ang="0">
                <a:pos x="24" y="72"/>
              </a:cxn>
              <a:cxn ang="0">
                <a:pos x="0" y="96"/>
              </a:cxn>
              <a:cxn ang="0">
                <a:pos x="0" y="120"/>
              </a:cxn>
              <a:cxn ang="0">
                <a:pos x="0" y="144"/>
              </a:cxn>
              <a:cxn ang="0">
                <a:pos x="24" y="156"/>
              </a:cxn>
              <a:cxn ang="0">
                <a:pos x="36" y="180"/>
              </a:cxn>
              <a:cxn ang="0">
                <a:pos x="60" y="192"/>
              </a:cxn>
              <a:cxn ang="0">
                <a:pos x="84" y="192"/>
              </a:cxn>
              <a:cxn ang="0">
                <a:pos x="108" y="192"/>
              </a:cxn>
              <a:cxn ang="0">
                <a:pos x="132" y="180"/>
              </a:cxn>
              <a:cxn ang="0">
                <a:pos x="144" y="156"/>
              </a:cxn>
              <a:cxn ang="0">
                <a:pos x="156" y="132"/>
              </a:cxn>
              <a:cxn ang="0">
                <a:pos x="168" y="108"/>
              </a:cxn>
              <a:cxn ang="0">
                <a:pos x="168" y="84"/>
              </a:cxn>
              <a:cxn ang="0">
                <a:pos x="168" y="60"/>
              </a:cxn>
              <a:cxn ang="0">
                <a:pos x="156" y="36"/>
              </a:cxn>
              <a:cxn ang="0">
                <a:pos x="144" y="12"/>
              </a:cxn>
              <a:cxn ang="0">
                <a:pos x="120" y="0"/>
              </a:cxn>
              <a:cxn ang="0">
                <a:pos x="108" y="12"/>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2" name="Freeform 12"/>
          <p:cNvSpPr>
            <a:spLocks/>
          </p:cNvSpPr>
          <p:nvPr/>
        </p:nvSpPr>
        <p:spPr bwMode="auto">
          <a:xfrm>
            <a:off x="3067050" y="3333750"/>
            <a:ext cx="439738" cy="915988"/>
          </a:xfrm>
          <a:custGeom>
            <a:avLst/>
            <a:gdLst/>
            <a:ahLst/>
            <a:cxnLst>
              <a:cxn ang="0">
                <a:pos x="180" y="0"/>
              </a:cxn>
              <a:cxn ang="0">
                <a:pos x="204" y="24"/>
              </a:cxn>
              <a:cxn ang="0">
                <a:pos x="228" y="36"/>
              </a:cxn>
              <a:cxn ang="0">
                <a:pos x="240" y="60"/>
              </a:cxn>
              <a:cxn ang="0">
                <a:pos x="264" y="84"/>
              </a:cxn>
              <a:cxn ang="0">
                <a:pos x="276" y="108"/>
              </a:cxn>
              <a:cxn ang="0">
                <a:pos x="276" y="132"/>
              </a:cxn>
              <a:cxn ang="0">
                <a:pos x="276" y="156"/>
              </a:cxn>
              <a:cxn ang="0">
                <a:pos x="276" y="180"/>
              </a:cxn>
              <a:cxn ang="0">
                <a:pos x="276" y="204"/>
              </a:cxn>
              <a:cxn ang="0">
                <a:pos x="276" y="228"/>
              </a:cxn>
              <a:cxn ang="0">
                <a:pos x="276" y="252"/>
              </a:cxn>
              <a:cxn ang="0">
                <a:pos x="276" y="276"/>
              </a:cxn>
              <a:cxn ang="0">
                <a:pos x="276" y="300"/>
              </a:cxn>
              <a:cxn ang="0">
                <a:pos x="264" y="324"/>
              </a:cxn>
              <a:cxn ang="0">
                <a:pos x="264" y="348"/>
              </a:cxn>
              <a:cxn ang="0">
                <a:pos x="252" y="372"/>
              </a:cxn>
              <a:cxn ang="0">
                <a:pos x="240" y="396"/>
              </a:cxn>
              <a:cxn ang="0">
                <a:pos x="216" y="420"/>
              </a:cxn>
              <a:cxn ang="0">
                <a:pos x="204" y="444"/>
              </a:cxn>
              <a:cxn ang="0">
                <a:pos x="192" y="468"/>
              </a:cxn>
              <a:cxn ang="0">
                <a:pos x="168" y="480"/>
              </a:cxn>
              <a:cxn ang="0">
                <a:pos x="168" y="504"/>
              </a:cxn>
              <a:cxn ang="0">
                <a:pos x="144" y="516"/>
              </a:cxn>
              <a:cxn ang="0">
                <a:pos x="132" y="540"/>
              </a:cxn>
              <a:cxn ang="0">
                <a:pos x="108" y="552"/>
              </a:cxn>
              <a:cxn ang="0">
                <a:pos x="96" y="576"/>
              </a:cxn>
              <a:cxn ang="0">
                <a:pos x="72" y="576"/>
              </a:cxn>
              <a:cxn ang="0">
                <a:pos x="48" y="576"/>
              </a:cxn>
              <a:cxn ang="0">
                <a:pos x="12" y="552"/>
              </a:cxn>
              <a:cxn ang="0">
                <a:pos x="12" y="528"/>
              </a:cxn>
              <a:cxn ang="0">
                <a:pos x="0" y="504"/>
              </a:cxn>
              <a:cxn ang="0">
                <a:pos x="12" y="480"/>
              </a:cxn>
              <a:cxn ang="0">
                <a:pos x="24" y="456"/>
              </a:cxn>
              <a:cxn ang="0">
                <a:pos x="24" y="432"/>
              </a:cxn>
              <a:cxn ang="0">
                <a:pos x="48" y="420"/>
              </a:cxn>
              <a:cxn ang="0">
                <a:pos x="60" y="396"/>
              </a:cxn>
              <a:cxn ang="0">
                <a:pos x="72" y="372"/>
              </a:cxn>
              <a:cxn ang="0">
                <a:pos x="96" y="360"/>
              </a:cxn>
              <a:cxn ang="0">
                <a:pos x="96" y="336"/>
              </a:cxn>
              <a:cxn ang="0">
                <a:pos x="120" y="312"/>
              </a:cxn>
              <a:cxn ang="0">
                <a:pos x="132" y="276"/>
              </a:cxn>
              <a:cxn ang="0">
                <a:pos x="144" y="252"/>
              </a:cxn>
              <a:cxn ang="0">
                <a:pos x="156" y="228"/>
              </a:cxn>
              <a:cxn ang="0">
                <a:pos x="168" y="204"/>
              </a:cxn>
              <a:cxn ang="0">
                <a:pos x="180" y="180"/>
              </a:cxn>
              <a:cxn ang="0">
                <a:pos x="180" y="156"/>
              </a:cxn>
              <a:cxn ang="0">
                <a:pos x="180" y="132"/>
              </a:cxn>
              <a:cxn ang="0">
                <a:pos x="180" y="108"/>
              </a:cxn>
              <a:cxn ang="0">
                <a:pos x="180" y="84"/>
              </a:cxn>
              <a:cxn ang="0">
                <a:pos x="180" y="60"/>
              </a:cxn>
              <a:cxn ang="0">
                <a:pos x="180" y="36"/>
              </a:cxn>
              <a:cxn ang="0">
                <a:pos x="180" y="12"/>
              </a:cxn>
              <a:cxn ang="0">
                <a:pos x="204" y="0"/>
              </a:cxn>
              <a:cxn ang="0">
                <a:pos x="180" y="0"/>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3" name="Freeform 13"/>
          <p:cNvSpPr>
            <a:spLocks/>
          </p:cNvSpPr>
          <p:nvPr/>
        </p:nvSpPr>
        <p:spPr bwMode="auto">
          <a:xfrm>
            <a:off x="3333750" y="2933700"/>
            <a:ext cx="58738" cy="420688"/>
          </a:xfrm>
          <a:custGeom>
            <a:avLst/>
            <a:gdLst/>
            <a:ahLst/>
            <a:cxnLst>
              <a:cxn ang="0">
                <a:pos x="12" y="12"/>
              </a:cxn>
              <a:cxn ang="0">
                <a:pos x="36" y="0"/>
              </a:cxn>
              <a:cxn ang="0">
                <a:pos x="36" y="24"/>
              </a:cxn>
              <a:cxn ang="0">
                <a:pos x="36" y="48"/>
              </a:cxn>
              <a:cxn ang="0">
                <a:pos x="36" y="72"/>
              </a:cxn>
              <a:cxn ang="0">
                <a:pos x="36" y="96"/>
              </a:cxn>
              <a:cxn ang="0">
                <a:pos x="24" y="120"/>
              </a:cxn>
              <a:cxn ang="0">
                <a:pos x="12" y="144"/>
              </a:cxn>
              <a:cxn ang="0">
                <a:pos x="0" y="168"/>
              </a:cxn>
              <a:cxn ang="0">
                <a:pos x="0" y="192"/>
              </a:cxn>
              <a:cxn ang="0">
                <a:pos x="0" y="216"/>
              </a:cxn>
              <a:cxn ang="0">
                <a:pos x="0" y="240"/>
              </a:cxn>
              <a:cxn ang="0">
                <a:pos x="12" y="264"/>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4" name="Rectangle 14"/>
          <p:cNvSpPr>
            <a:spLocks noChangeArrowheads="1"/>
          </p:cNvSpPr>
          <p:nvPr/>
        </p:nvSpPr>
        <p:spPr bwMode="auto">
          <a:xfrm>
            <a:off x="3449638" y="2382838"/>
            <a:ext cx="12731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بح.جل</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5" name="Rectangle 15"/>
          <p:cNvSpPr>
            <a:spLocks noChangeArrowheads="1"/>
          </p:cNvSpPr>
          <p:nvPr/>
        </p:nvSpPr>
        <p:spPr bwMode="auto">
          <a:xfrm>
            <a:off x="2516188" y="5640388"/>
            <a:ext cx="933450"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r"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بح.أحمـ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6" name="Rectangle 16"/>
          <p:cNvSpPr>
            <a:spLocks noChangeArrowheads="1"/>
          </p:cNvSpPr>
          <p:nvPr/>
        </p:nvSpPr>
        <p:spPr bwMode="auto">
          <a:xfrm>
            <a:off x="2020888" y="992188"/>
            <a:ext cx="1252537"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بح.متو</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7" name="Rectangle 17"/>
          <p:cNvSpPr>
            <a:spLocks noChangeArrowheads="1"/>
          </p:cNvSpPr>
          <p:nvPr/>
        </p:nvSpPr>
        <p:spPr bwMode="auto">
          <a:xfrm>
            <a:off x="3086100" y="4381500"/>
            <a:ext cx="1676400" cy="457200"/>
          </a:xfrm>
          <a:prstGeom prst="rect">
            <a:avLst/>
          </a:prstGeom>
          <a:no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8" name="Line 18"/>
          <p:cNvSpPr>
            <a:spLocks noChangeShapeType="1"/>
          </p:cNvSpPr>
          <p:nvPr/>
        </p:nvSpPr>
        <p:spPr bwMode="auto">
          <a:xfrm>
            <a:off x="1746250" y="3505200"/>
            <a:ext cx="6546850" cy="0"/>
          </a:xfrm>
          <a:prstGeom prst="line">
            <a:avLst/>
          </a:prstGeom>
          <a:noFill/>
          <a:ln w="25400">
            <a:solidFill>
              <a:schemeClr val="accent2"/>
            </a:solidFill>
            <a:prstDash val="dashDot"/>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9" name="Line 19"/>
          <p:cNvSpPr>
            <a:spLocks noChangeShapeType="1"/>
          </p:cNvSpPr>
          <p:nvPr/>
        </p:nvSpPr>
        <p:spPr bwMode="auto">
          <a:xfrm>
            <a:off x="4991100" y="984250"/>
            <a:ext cx="0" cy="5003800"/>
          </a:xfrm>
          <a:prstGeom prst="line">
            <a:avLst/>
          </a:prstGeom>
          <a:noFill/>
          <a:ln w="25400">
            <a:solidFill>
              <a:schemeClr val="accent2"/>
            </a:solidFill>
            <a:prstDash val="dashDot"/>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1" name="Rectangle 21"/>
          <p:cNvSpPr>
            <a:spLocks noChangeArrowheads="1"/>
          </p:cNvSpPr>
          <p:nvPr/>
        </p:nvSpPr>
        <p:spPr bwMode="auto">
          <a:xfrm>
            <a:off x="2613025" y="3613150"/>
            <a:ext cx="17303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بح.ميـ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22" name="Line 22"/>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3" name="Oval 23"/>
          <p:cNvSpPr>
            <a:spLocks noChangeArrowheads="1"/>
          </p:cNvSpPr>
          <p:nvPr/>
        </p:nvSpPr>
        <p:spPr bwMode="auto">
          <a:xfrm>
            <a:off x="6735763" y="4508500"/>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4" name="Rectangle 24"/>
          <p:cNvSpPr>
            <a:spLocks noChangeArrowheads="1"/>
          </p:cNvSpPr>
          <p:nvPr/>
        </p:nvSpPr>
        <p:spPr bwMode="auto">
          <a:xfrm>
            <a:off x="4081463" y="1125538"/>
            <a:ext cx="812800" cy="51911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5" name="Rectangle 25"/>
          <p:cNvSpPr>
            <a:spLocks noChangeArrowheads="1"/>
          </p:cNvSpPr>
          <p:nvPr/>
        </p:nvSpPr>
        <p:spPr bwMode="auto">
          <a:xfrm>
            <a:off x="6896100" y="4373563"/>
            <a:ext cx="1225548"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CECECE"/>
                </a:solidFill>
                <a:effectLst/>
                <a:uLnTx/>
                <a:uFillTx/>
                <a:latin typeface="Arial" charset="0"/>
                <a:ea typeface="Arial" charset="0"/>
                <a:cs typeface="Arial" charset="0"/>
              </a:rPr>
              <a:t>أور.كلد</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26" name="Rectangle 26"/>
          <p:cNvSpPr>
            <a:spLocks noChangeArrowheads="1"/>
          </p:cNvSpPr>
          <p:nvPr/>
        </p:nvSpPr>
        <p:spPr bwMode="auto">
          <a:xfrm>
            <a:off x="5830888" y="2884488"/>
            <a:ext cx="8350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با</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 </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27" name="Oval 27"/>
          <p:cNvSpPr>
            <a:spLocks noChangeArrowheads="1"/>
          </p:cNvSpPr>
          <p:nvPr/>
        </p:nvSpPr>
        <p:spPr bwMode="auto">
          <a:xfrm>
            <a:off x="5702300" y="3033713"/>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8" name="Rectangle 28"/>
          <p:cNvSpPr>
            <a:spLocks noChangeArrowheads="1"/>
          </p:cNvSpPr>
          <p:nvPr/>
        </p:nvSpPr>
        <p:spPr bwMode="auto">
          <a:xfrm>
            <a:off x="5487988" y="1811338"/>
            <a:ext cx="8350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حا</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29" name="Oval 29"/>
          <p:cNvSpPr>
            <a:spLocks noChangeArrowheads="1"/>
          </p:cNvSpPr>
          <p:nvPr/>
        </p:nvSpPr>
        <p:spPr bwMode="auto">
          <a:xfrm>
            <a:off x="5313363" y="19827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0" name="Rectangle 30"/>
          <p:cNvSpPr>
            <a:spLocks noChangeArrowheads="1"/>
          </p:cNvSpPr>
          <p:nvPr/>
        </p:nvSpPr>
        <p:spPr bwMode="auto">
          <a:xfrm>
            <a:off x="7088188" y="1525588"/>
            <a:ext cx="12922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rPr>
              <a:t>ن</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ين(</a:t>
            </a: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آش</a:t>
            </a:r>
            <a:r>
              <a:rPr kumimoji="0" lang="ar-SA"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rPr>
              <a:t>)</a:t>
            </a:r>
            <a:endParaRPr kumimoji="0" lang="en-US"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endParaRPr>
          </a:p>
        </p:txBody>
      </p:sp>
      <p:sp>
        <p:nvSpPr>
          <p:cNvPr id="51231" name="Oval 31"/>
          <p:cNvSpPr>
            <a:spLocks noChangeArrowheads="1"/>
          </p:cNvSpPr>
          <p:nvPr/>
        </p:nvSpPr>
        <p:spPr bwMode="auto">
          <a:xfrm>
            <a:off x="6921500" y="1644650"/>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2" name="Oval 32"/>
          <p:cNvSpPr>
            <a:spLocks noChangeArrowheads="1"/>
          </p:cNvSpPr>
          <p:nvPr/>
        </p:nvSpPr>
        <p:spPr bwMode="auto">
          <a:xfrm>
            <a:off x="2873375" y="27447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3" name="Rectangle 33"/>
          <p:cNvSpPr>
            <a:spLocks noChangeArrowheads="1"/>
          </p:cNvSpPr>
          <p:nvPr/>
        </p:nvSpPr>
        <p:spPr bwMode="auto">
          <a:xfrm>
            <a:off x="2942306" y="2568575"/>
            <a:ext cx="682878"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كنع</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34" name="Oval 34"/>
          <p:cNvSpPr>
            <a:spLocks noChangeArrowheads="1"/>
          </p:cNvSpPr>
          <p:nvPr/>
        </p:nvSpPr>
        <p:spPr bwMode="auto">
          <a:xfrm>
            <a:off x="2974975" y="3235325"/>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5" name="Rectangle 35"/>
          <p:cNvSpPr>
            <a:spLocks noChangeArrowheads="1"/>
          </p:cNvSpPr>
          <p:nvPr/>
        </p:nvSpPr>
        <p:spPr bwMode="auto">
          <a:xfrm>
            <a:off x="2212975" y="3087377"/>
            <a:ext cx="8731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أورش</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36" name="Oval 36"/>
          <p:cNvSpPr>
            <a:spLocks noChangeArrowheads="1"/>
          </p:cNvSpPr>
          <p:nvPr/>
        </p:nvSpPr>
        <p:spPr bwMode="auto">
          <a:xfrm>
            <a:off x="3516313" y="32019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7" name="Oval 37"/>
          <p:cNvSpPr>
            <a:spLocks noChangeArrowheads="1"/>
          </p:cNvSpPr>
          <p:nvPr/>
        </p:nvSpPr>
        <p:spPr bwMode="auto">
          <a:xfrm>
            <a:off x="2906713" y="45735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8" name="Rectangle 38"/>
          <p:cNvSpPr>
            <a:spLocks noChangeArrowheads="1"/>
          </p:cNvSpPr>
          <p:nvPr/>
        </p:nvSpPr>
        <p:spPr bwMode="auto">
          <a:xfrm>
            <a:off x="3051998" y="4451350"/>
            <a:ext cx="650818"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rPr>
              <a:t>قا.بر</a:t>
            </a:r>
            <a:endParaRPr kumimoji="0" lang="en-US"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endParaRPr>
          </a:p>
        </p:txBody>
      </p:sp>
      <p:sp>
        <p:nvSpPr>
          <p:cNvPr id="51239" name="Oval 39"/>
          <p:cNvSpPr>
            <a:spLocks noChangeArrowheads="1"/>
          </p:cNvSpPr>
          <p:nvPr/>
        </p:nvSpPr>
        <p:spPr bwMode="auto">
          <a:xfrm>
            <a:off x="2992438" y="5286375"/>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41" name="Oval 41"/>
          <p:cNvSpPr>
            <a:spLocks noChangeArrowheads="1"/>
          </p:cNvSpPr>
          <p:nvPr/>
        </p:nvSpPr>
        <p:spPr bwMode="auto">
          <a:xfrm>
            <a:off x="1671638" y="418623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42" name="Rectangle 42"/>
          <p:cNvSpPr>
            <a:spLocks noChangeArrowheads="1"/>
          </p:cNvSpPr>
          <p:nvPr/>
        </p:nvSpPr>
        <p:spPr bwMode="auto">
          <a:xfrm>
            <a:off x="1807875" y="4081463"/>
            <a:ext cx="609140"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مصـ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43" name="Rectangle 43"/>
          <p:cNvSpPr>
            <a:spLocks noChangeArrowheads="1"/>
          </p:cNvSpPr>
          <p:nvPr/>
        </p:nvSpPr>
        <p:spPr bwMode="auto">
          <a:xfrm>
            <a:off x="3625269" y="3078163"/>
            <a:ext cx="940961"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جب.نيبـ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89130" name="Text Box 46"/>
          <p:cNvSpPr txBox="1">
            <a:spLocks noChangeArrowheads="1"/>
          </p:cNvSpPr>
          <p:nvPr/>
        </p:nvSpPr>
        <p:spPr bwMode="auto">
          <a:xfrm>
            <a:off x="8756650"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A27C"/>
              </a:solidFill>
              <a:effectLst/>
              <a:uLnTx/>
              <a:uFillTx/>
              <a:latin typeface="Comic Sans MS" charset="0"/>
              <a:ea typeface="ＭＳ Ｐゴシック" charset="0"/>
            </a:endParaRPr>
          </a:p>
        </p:txBody>
      </p:sp>
      <p:sp>
        <p:nvSpPr>
          <p:cNvPr id="51251" name="Rectangle 51"/>
          <p:cNvSpPr>
            <a:spLocks noChangeArrowheads="1"/>
          </p:cNvSpPr>
          <p:nvPr/>
        </p:nvSpPr>
        <p:spPr bwMode="auto">
          <a:xfrm>
            <a:off x="8088868" y="6523752"/>
            <a:ext cx="344966" cy="246221"/>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charset="0"/>
                <a:ea typeface="ＭＳ Ｐゴシック" charset="0"/>
              </a:rPr>
              <a:t>٤٢</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charset="0"/>
              <a:ea typeface="ＭＳ Ｐゴシック" charset="0"/>
            </a:endParaRPr>
          </a:p>
        </p:txBody>
      </p:sp>
      <p:sp>
        <p:nvSpPr>
          <p:cNvPr id="89132" name="Text Box 52"/>
          <p:cNvSpPr txBox="1">
            <a:spLocks noChangeArrowheads="1"/>
          </p:cNvSpPr>
          <p:nvPr/>
        </p:nvSpPr>
        <p:spPr bwMode="auto">
          <a:xfrm>
            <a:off x="7532688" y="5884863"/>
            <a:ext cx="268287"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charset="0"/>
                <a:ea typeface="ＭＳ Ｐゴシック" charset="0"/>
              </a:rPr>
              <a:t>  </a:t>
            </a:r>
          </a:p>
        </p:txBody>
      </p:sp>
      <p:sp>
        <p:nvSpPr>
          <p:cNvPr id="89133" name="Rectangle 53"/>
          <p:cNvSpPr>
            <a:spLocks noChangeArrowheads="1"/>
          </p:cNvSpPr>
          <p:nvPr/>
        </p:nvSpPr>
        <p:spPr bwMode="auto">
          <a:xfrm>
            <a:off x="7223729" y="6269038"/>
            <a:ext cx="131959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1200" b="1" i="0" u="none" strike="noStrike" kern="1200" cap="none" spc="0" normalizeH="0" baseline="0" noProof="0" dirty="0">
                <a:ln>
                  <a:noFill/>
                </a:ln>
                <a:solidFill>
                  <a:srgbClr val="FFFFFF"/>
                </a:solidFill>
                <a:effectLst/>
                <a:uLnTx/>
                <a:uFillTx/>
                <a:latin typeface="Arial" charset="0"/>
                <a:ea typeface="ＭＳ Ｐゴシック" charset="0"/>
              </a:rPr>
              <a:t>كتيب ص ١٥-١٦</a:t>
            </a:r>
            <a:endParaRPr kumimoji="0" lang="en-US" sz="1200" b="1" i="0" u="none" strike="noStrike" kern="1200" cap="none" spc="0" normalizeH="0" baseline="0" noProof="0" dirty="0">
              <a:ln>
                <a:noFill/>
              </a:ln>
              <a:solidFill>
                <a:srgbClr val="FFFFFF"/>
              </a:solidFill>
              <a:effectLst/>
              <a:uLnTx/>
              <a:uFillTx/>
              <a:latin typeface="Arial" charset="0"/>
              <a:ea typeface="ＭＳ Ｐゴシック" charset="0"/>
            </a:endParaRPr>
          </a:p>
        </p:txBody>
      </p:sp>
      <p:grpSp>
        <p:nvGrpSpPr>
          <p:cNvPr id="47" name="Group 27">
            <a:extLst>
              <a:ext uri="{FF2B5EF4-FFF2-40B4-BE49-F238E27FC236}">
                <a16:creationId xmlns:a16="http://schemas.microsoft.com/office/drawing/2014/main" id="{4C2CCBC2-556F-420F-B8BD-6AA9B09C7A51}"/>
              </a:ext>
            </a:extLst>
          </p:cNvPr>
          <p:cNvGrpSpPr>
            <a:grpSpLocks/>
          </p:cNvGrpSpPr>
          <p:nvPr/>
        </p:nvGrpSpPr>
        <p:grpSpPr bwMode="auto">
          <a:xfrm>
            <a:off x="7938" y="-9387"/>
            <a:ext cx="1978025" cy="1955800"/>
            <a:chOff x="0" y="0"/>
            <a:chExt cx="1246" cy="1232"/>
          </a:xfrm>
        </p:grpSpPr>
        <p:sp>
          <p:nvSpPr>
            <p:cNvPr id="48" name="Rectangle 28">
              <a:extLst>
                <a:ext uri="{FF2B5EF4-FFF2-40B4-BE49-F238E27FC236}">
                  <a16:creationId xmlns:a16="http://schemas.microsoft.com/office/drawing/2014/main" id="{8481AA31-AFE6-49AE-AF1C-D99A0B6073D8}"/>
                </a:ext>
              </a:extLst>
            </p:cNvPr>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49" name="Rectangle 29">
              <a:extLst>
                <a:ext uri="{FF2B5EF4-FFF2-40B4-BE49-F238E27FC236}">
                  <a16:creationId xmlns:a16="http://schemas.microsoft.com/office/drawing/2014/main" id="{E60C72B3-A4D6-45F1-A8B5-F589AEAF1D32}"/>
                </a:ext>
              </a:extLst>
            </p:cNvPr>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0" name="Rectangle 30">
              <a:extLst>
                <a:ext uri="{FF2B5EF4-FFF2-40B4-BE49-F238E27FC236}">
                  <a16:creationId xmlns:a16="http://schemas.microsoft.com/office/drawing/2014/main" id="{9F7C3733-1227-428E-A211-DB3E3AE09344}"/>
                </a:ext>
              </a:extLst>
            </p:cNvPr>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grpSp>
      <p:sp>
        <p:nvSpPr>
          <p:cNvPr id="2" name="Rectangle 1"/>
          <p:cNvSpPr/>
          <p:nvPr/>
        </p:nvSpPr>
        <p:spPr>
          <a:xfrm>
            <a:off x="276226" y="487363"/>
            <a:ext cx="1470023" cy="1077218"/>
          </a:xfrm>
          <a:prstGeom prst="rect">
            <a:avLst/>
          </a:prstGeom>
        </p:spPr>
        <p:txBody>
          <a:bodyPr wrap="square">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3200" b="1" i="0" u="none" strike="noStrike" kern="1200" cap="none" spc="0" normalizeH="0" baseline="0" noProof="0" dirty="0">
                <a:ln>
                  <a:noFill/>
                </a:ln>
                <a:solidFill>
                  <a:srgbClr val="FFD34A"/>
                </a:solidFill>
                <a:effectLst/>
                <a:uLnTx/>
                <a:uFillTx/>
                <a:latin typeface="Arial" charset="0"/>
                <a:ea typeface="Arial" charset="0"/>
                <a:cs typeface="Arial" charset="0"/>
              </a:rPr>
              <a:t>تحديد الموقع</a:t>
            </a:r>
            <a:endParaRPr kumimoji="0" lang="en-US" sz="3200" b="1" i="0" u="none" strike="noStrike" kern="1200" cap="none" spc="0" normalizeH="0" baseline="0" noProof="0" dirty="0">
              <a:ln>
                <a:noFill/>
              </a:ln>
              <a:solidFill>
                <a:srgbClr val="FFD34A"/>
              </a:solidFill>
              <a:effectLst/>
              <a:uLnTx/>
              <a:uFillTx/>
              <a:latin typeface="Arial" charset="0"/>
              <a:ea typeface="Arial" charset="0"/>
              <a:cs typeface="Arial" charset="0"/>
            </a:endParaRPr>
          </a:p>
        </p:txBody>
      </p:sp>
      <p:sp>
        <p:nvSpPr>
          <p:cNvPr id="52" name="Freeform 40">
            <a:extLst>
              <a:ext uri="{FF2B5EF4-FFF2-40B4-BE49-F238E27FC236}">
                <a16:creationId xmlns:a16="http://schemas.microsoft.com/office/drawing/2014/main" id="{BEAF14CF-14BC-D342-97D9-78CB31A45ABC}"/>
              </a:ext>
            </a:extLst>
          </p:cNvPr>
          <p:cNvSpPr>
            <a:spLocks/>
          </p:cNvSpPr>
          <p:nvPr/>
        </p:nvSpPr>
        <p:spPr bwMode="auto">
          <a:xfrm>
            <a:off x="1649413" y="4229100"/>
            <a:ext cx="1423987" cy="1189038"/>
          </a:xfrm>
          <a:custGeom>
            <a:avLst/>
            <a:gdLst/>
            <a:ahLst/>
            <a:cxnLst>
              <a:cxn ang="0">
                <a:pos x="81" y="0"/>
              </a:cxn>
              <a:cxn ang="0">
                <a:pos x="481" y="176"/>
              </a:cxn>
              <a:cxn ang="0">
                <a:pos x="705" y="384"/>
              </a:cxn>
              <a:cxn ang="0">
                <a:pos x="753" y="656"/>
              </a:cxn>
              <a:cxn ang="0">
                <a:pos x="793" y="728"/>
              </a:cxn>
              <a:cxn ang="0">
                <a:pos x="897" y="744"/>
              </a:cxn>
            </a:cxnLst>
            <a:rect l="0" t="0" r="r" b="b"/>
            <a:pathLst>
              <a:path w="897" h="749">
                <a:moveTo>
                  <a:pt x="81" y="0"/>
                </a:moveTo>
                <a:cubicBezTo>
                  <a:pt x="0" y="241"/>
                  <a:pt x="386" y="173"/>
                  <a:pt x="481" y="176"/>
                </a:cubicBezTo>
                <a:cubicBezTo>
                  <a:pt x="576" y="207"/>
                  <a:pt x="683" y="277"/>
                  <a:pt x="705" y="384"/>
                </a:cubicBezTo>
                <a:cubicBezTo>
                  <a:pt x="723" y="474"/>
                  <a:pt x="727" y="567"/>
                  <a:pt x="753" y="656"/>
                </a:cubicBezTo>
                <a:cubicBezTo>
                  <a:pt x="758" y="676"/>
                  <a:pt x="774" y="721"/>
                  <a:pt x="793" y="728"/>
                </a:cubicBezTo>
                <a:cubicBezTo>
                  <a:pt x="858" y="749"/>
                  <a:pt x="824" y="744"/>
                  <a:pt x="897" y="744"/>
                </a:cubicBezTo>
              </a:path>
            </a:pathLst>
          </a:custGeom>
          <a:noFill/>
          <a:ln w="57150" cap="flat" cmpd="sng">
            <a:solidFill>
              <a:srgbClr val="FFFA35"/>
            </a:solidFill>
            <a:prstDash val="solid"/>
            <a:round/>
            <a:headEnd type="none" w="med" len="med"/>
            <a:tailEnd type="none" w="med" len="med"/>
          </a:ln>
          <a:effectLst>
            <a:outerShdw blurRad="63500" dist="38099"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3" name="Oval 41">
            <a:extLst>
              <a:ext uri="{FF2B5EF4-FFF2-40B4-BE49-F238E27FC236}">
                <a16:creationId xmlns:a16="http://schemas.microsoft.com/office/drawing/2014/main" id="{C7C390AD-6883-0144-B983-1CCF249306AE}"/>
              </a:ext>
            </a:extLst>
          </p:cNvPr>
          <p:cNvSpPr>
            <a:spLocks noChangeArrowheads="1"/>
          </p:cNvSpPr>
          <p:nvPr/>
        </p:nvSpPr>
        <p:spPr bwMode="auto">
          <a:xfrm>
            <a:off x="2514600" y="4914900"/>
            <a:ext cx="1066800" cy="990600"/>
          </a:xfrm>
          <a:prstGeom prst="ellipse">
            <a:avLst/>
          </a:prstGeom>
          <a:noFill/>
          <a:ln w="57150">
            <a:solidFill>
              <a:srgbClr val="FFFFFF"/>
            </a:solidFill>
            <a:round/>
            <a:headEnd/>
            <a:tailEnd/>
          </a:ln>
          <a:effectLst>
            <a:outerShdw blurRad="63500" dist="109250" dir="2132261"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4" name="Rectangle 87">
            <a:extLst>
              <a:ext uri="{FF2B5EF4-FFF2-40B4-BE49-F238E27FC236}">
                <a16:creationId xmlns:a16="http://schemas.microsoft.com/office/drawing/2014/main" id="{C4AA1357-21A2-214F-9140-6B2BD9D78562}"/>
              </a:ext>
            </a:extLst>
          </p:cNvPr>
          <p:cNvSpPr>
            <a:spLocks noChangeArrowheads="1"/>
          </p:cNvSpPr>
          <p:nvPr/>
        </p:nvSpPr>
        <p:spPr bwMode="auto">
          <a:xfrm>
            <a:off x="6607174" y="2333963"/>
            <a:ext cx="2316660" cy="1015663"/>
          </a:xfrm>
          <a:prstGeom prst="rect">
            <a:avLst/>
          </a:prstGeom>
          <a:noFill/>
          <a:ln w="12700">
            <a:noFill/>
            <a:miter lim="800000"/>
            <a:headEnd/>
            <a:tailEnd/>
          </a:ln>
          <a:effectLst>
            <a:outerShdw blurRad="63500" dist="81320" dir="3080412" algn="ctr" rotWithShape="0">
              <a:schemeClr val="bg2">
                <a:alpha val="74998"/>
              </a:schemeClr>
            </a:outerShdw>
          </a:effectLst>
        </p:spPr>
        <p:txBody>
          <a:bodyPr wrap="none">
            <a:spAutoFit/>
          </a:bodyPr>
          <a:lstStyle/>
          <a:p>
            <a:pPr>
              <a:defRPr/>
            </a:pPr>
            <a:r>
              <a:rPr lang="ar-JO" sz="6000" dirty="0">
                <a:solidFill>
                  <a:srgbClr val="EEFF4B"/>
                </a:solidFill>
                <a:latin typeface="Arial" panose="020B0604020202020204" pitchFamily="34" charset="0"/>
                <a:ea typeface="+mn-ea"/>
                <a:cs typeface="Arial" panose="020B0604020202020204" pitchFamily="34" charset="0"/>
              </a:rPr>
              <a:t>الخروج!</a:t>
            </a:r>
            <a:endParaRPr lang="en-US" sz="6000" dirty="0">
              <a:solidFill>
                <a:srgbClr val="EEFF4B"/>
              </a:solidFill>
              <a:latin typeface="Arial" panose="020B0604020202020204" pitchFamily="34" charset="0"/>
              <a:ea typeface="+mn-ea"/>
              <a:cs typeface="Arial" panose="020B0604020202020204" pitchFamily="34" charset="0"/>
            </a:endParaRPr>
          </a:p>
        </p:txBody>
      </p:sp>
      <p:sp>
        <p:nvSpPr>
          <p:cNvPr id="51240" name="Rectangle 40"/>
          <p:cNvSpPr>
            <a:spLocks noChangeArrowheads="1"/>
          </p:cNvSpPr>
          <p:nvPr/>
        </p:nvSpPr>
        <p:spPr bwMode="auto">
          <a:xfrm>
            <a:off x="2358480" y="5252499"/>
            <a:ext cx="2406649" cy="76687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4400" b="1" i="0" u="none" strike="noStrike" kern="1200" cap="none" spc="0" normalizeH="0" baseline="0" noProof="0" dirty="0">
                <a:ln>
                  <a:noFill/>
                </a:ln>
                <a:solidFill>
                  <a:srgbClr val="FFFF00"/>
                </a:solidFill>
                <a:effectLst/>
                <a:uLnTx/>
                <a:uFillTx/>
                <a:latin typeface="Arial" charset="0"/>
                <a:ea typeface="Arial" charset="0"/>
                <a:cs typeface="Arial" charset="0"/>
              </a:rPr>
              <a:t>جب.سينـ</a:t>
            </a:r>
            <a:endParaRPr kumimoji="0" lang="en-US" sz="4400" b="1" i="0" u="none" strike="noStrike" kern="1200" cap="none" spc="0" normalizeH="0" baseline="0" noProof="0" dirty="0">
              <a:ln>
                <a:noFill/>
              </a:ln>
              <a:solidFill>
                <a:srgbClr val="FFFF00"/>
              </a:solidFill>
              <a:effectLst/>
              <a:uLnTx/>
              <a:uFillTx/>
              <a:latin typeface="Arial" charset="0"/>
              <a:ea typeface="Arial" charset="0"/>
              <a:cs typeface="Arial" charset="0"/>
            </a:endParaRPr>
          </a:p>
        </p:txBody>
      </p:sp>
      <p:sp>
        <p:nvSpPr>
          <p:cNvPr id="55" name="Text Box 65">
            <a:extLst>
              <a:ext uri="{FF2B5EF4-FFF2-40B4-BE49-F238E27FC236}">
                <a16:creationId xmlns:a16="http://schemas.microsoft.com/office/drawing/2014/main" id="{57693206-F55E-F045-A835-98A0322C6690}"/>
              </a:ext>
            </a:extLst>
          </p:cNvPr>
          <p:cNvSpPr txBox="1">
            <a:spLocks noChangeArrowheads="1"/>
          </p:cNvSpPr>
          <p:nvPr/>
        </p:nvSpPr>
        <p:spPr bwMode="auto">
          <a:xfrm>
            <a:off x="1768475" y="25400"/>
            <a:ext cx="3441700" cy="3048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defRPr/>
            </a:pPr>
            <a:r>
              <a:rPr lang="ar-JO" sz="1400" dirty="0">
                <a:solidFill>
                  <a:schemeClr val="tx1"/>
                </a:solidFill>
                <a:latin typeface="Arial" panose="020B0604020202020204" pitchFamily="34" charset="0"/>
                <a:cs typeface="Arial" panose="020B0604020202020204" pitchFamily="34" charset="0"/>
              </a:rPr>
              <a:t>الخروج12: 31 ، 19: 2</a:t>
            </a:r>
            <a:endParaRPr lang="en-US" sz="800" u="sng" dirty="0">
              <a:solidFill>
                <a:srgbClr val="000000"/>
              </a:solidFill>
              <a:latin typeface="Arial" panose="020B0604020202020204" pitchFamily="34" charset="0"/>
              <a:cs typeface="Arial" panose="020B0604020202020204" pitchFamily="34" charset="0"/>
            </a:endParaRPr>
          </a:p>
        </p:txBody>
      </p:sp>
      <p:sp>
        <p:nvSpPr>
          <p:cNvPr id="56" name="Rectangle 68">
            <a:extLst>
              <a:ext uri="{FF2B5EF4-FFF2-40B4-BE49-F238E27FC236}">
                <a16:creationId xmlns:a16="http://schemas.microsoft.com/office/drawing/2014/main" id="{37D79694-0F3C-3E41-B2C2-FC0AB2680947}"/>
              </a:ext>
            </a:extLst>
          </p:cNvPr>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57" name="Rectangle 69">
            <a:extLst>
              <a:ext uri="{FF2B5EF4-FFF2-40B4-BE49-F238E27FC236}">
                <a16:creationId xmlns:a16="http://schemas.microsoft.com/office/drawing/2014/main" id="{D4291FC8-42F0-E844-AFCE-6D2B4C8A995D}"/>
              </a:ext>
            </a:extLst>
          </p:cNvPr>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58" name="AutoShape 70">
            <a:extLst>
              <a:ext uri="{FF2B5EF4-FFF2-40B4-BE49-F238E27FC236}">
                <a16:creationId xmlns:a16="http://schemas.microsoft.com/office/drawing/2014/main" id="{7DF89D18-1BEE-DD4B-A1CB-F6915530FEF1}"/>
              </a:ext>
            </a:extLst>
          </p:cNvPr>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9" name="Rectangle 71">
            <a:extLst>
              <a:ext uri="{FF2B5EF4-FFF2-40B4-BE49-F238E27FC236}">
                <a16:creationId xmlns:a16="http://schemas.microsoft.com/office/drawing/2014/main" id="{410F167E-03A7-CF47-A851-57AF5F6DF7F8}"/>
              </a:ext>
            </a:extLst>
          </p:cNvPr>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60" name="AutoShape 72">
            <a:extLst>
              <a:ext uri="{FF2B5EF4-FFF2-40B4-BE49-F238E27FC236}">
                <a16:creationId xmlns:a16="http://schemas.microsoft.com/office/drawing/2014/main" id="{5808A275-CC59-8C44-AE88-30CD0A98C762}"/>
              </a:ext>
            </a:extLst>
          </p:cNvPr>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61" name="Line 73">
            <a:extLst>
              <a:ext uri="{FF2B5EF4-FFF2-40B4-BE49-F238E27FC236}">
                <a16:creationId xmlns:a16="http://schemas.microsoft.com/office/drawing/2014/main" id="{C5581161-0A33-BF4D-8EDB-ED50F844CCA8}"/>
              </a:ext>
            </a:extLst>
          </p:cNvPr>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2" name="Line 74">
            <a:extLst>
              <a:ext uri="{FF2B5EF4-FFF2-40B4-BE49-F238E27FC236}">
                <a16:creationId xmlns:a16="http://schemas.microsoft.com/office/drawing/2014/main" id="{A55BF0F5-E58D-954D-A227-11E0A5C93DC6}"/>
              </a:ext>
            </a:extLst>
          </p:cNvPr>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3" name="Line 75">
            <a:extLst>
              <a:ext uri="{FF2B5EF4-FFF2-40B4-BE49-F238E27FC236}">
                <a16:creationId xmlns:a16="http://schemas.microsoft.com/office/drawing/2014/main" id="{C53DBAB5-027B-5F4C-A2DF-84D0DE8EFBC3}"/>
              </a:ext>
            </a:extLst>
          </p:cNvPr>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4" name="Line 76">
            <a:extLst>
              <a:ext uri="{FF2B5EF4-FFF2-40B4-BE49-F238E27FC236}">
                <a16:creationId xmlns:a16="http://schemas.microsoft.com/office/drawing/2014/main" id="{7AE7B38C-EE6F-A944-9BAE-C6084C530100}"/>
              </a:ext>
            </a:extLst>
          </p:cNvPr>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5" name="Line 77">
            <a:extLst>
              <a:ext uri="{FF2B5EF4-FFF2-40B4-BE49-F238E27FC236}">
                <a16:creationId xmlns:a16="http://schemas.microsoft.com/office/drawing/2014/main" id="{2B6E0834-CC83-6E4B-8972-9282609D3852}"/>
              </a:ext>
            </a:extLst>
          </p:cNvPr>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6" name="Rectangle 78">
            <a:extLst>
              <a:ext uri="{FF2B5EF4-FFF2-40B4-BE49-F238E27FC236}">
                <a16:creationId xmlns:a16="http://schemas.microsoft.com/office/drawing/2014/main" id="{9E41D350-C34F-CA47-A1BC-30C81FC29180}"/>
              </a:ext>
            </a:extLst>
          </p:cNvPr>
          <p:cNvSpPr>
            <a:spLocks noChangeArrowheads="1"/>
          </p:cNvSpPr>
          <p:nvPr/>
        </p:nvSpPr>
        <p:spPr bwMode="auto">
          <a:xfrm>
            <a:off x="8007350" y="3429000"/>
            <a:ext cx="546623" cy="30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400" dirty="0">
                <a:solidFill>
                  <a:srgbClr val="000000"/>
                </a:solidFill>
                <a:latin typeface="Arial" panose="020B0604020202020204" pitchFamily="34" charset="0"/>
                <a:cs typeface="Arial" panose="020B0604020202020204" pitchFamily="34" charset="0"/>
              </a:rPr>
              <a:t>موسى</a:t>
            </a:r>
            <a:endParaRPr lang="en-US" sz="1400" dirty="0">
              <a:solidFill>
                <a:srgbClr val="000000"/>
              </a:solidFill>
              <a:latin typeface="Arial" panose="020B0604020202020204" pitchFamily="34" charset="0"/>
              <a:cs typeface="Arial" panose="020B0604020202020204" pitchFamily="34" charset="0"/>
            </a:endParaRPr>
          </a:p>
        </p:txBody>
      </p:sp>
      <p:sp>
        <p:nvSpPr>
          <p:cNvPr id="67" name="Line 79">
            <a:extLst>
              <a:ext uri="{FF2B5EF4-FFF2-40B4-BE49-F238E27FC236}">
                <a16:creationId xmlns:a16="http://schemas.microsoft.com/office/drawing/2014/main" id="{139F06DD-C192-7249-9339-666F3FC72B28}"/>
              </a:ext>
            </a:extLst>
          </p:cNvPr>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8" name="Rectangle 80">
            <a:extLst>
              <a:ext uri="{FF2B5EF4-FFF2-40B4-BE49-F238E27FC236}">
                <a16:creationId xmlns:a16="http://schemas.microsoft.com/office/drawing/2014/main" id="{6FEF2A3D-79BD-BB4C-9B15-965D6FA84C94}"/>
              </a:ext>
            </a:extLst>
          </p:cNvPr>
          <p:cNvSpPr>
            <a:spLocks noChangeArrowheads="1"/>
          </p:cNvSpPr>
          <p:nvPr/>
        </p:nvSpPr>
        <p:spPr bwMode="auto">
          <a:xfrm>
            <a:off x="8120063" y="3670300"/>
            <a:ext cx="557844"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200" dirty="0">
                <a:solidFill>
                  <a:srgbClr val="000000"/>
                </a:solidFill>
                <a:latin typeface="Arial" panose="020B0604020202020204" pitchFamily="34" charset="0"/>
                <a:cs typeface="Arial" panose="020B0604020202020204" pitchFamily="34" charset="0"/>
              </a:rPr>
              <a:t>الخروج</a:t>
            </a:r>
            <a:endParaRPr lang="en-US" sz="1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8588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Freeform 3"/>
          <p:cNvSpPr>
            <a:spLocks/>
          </p:cNvSpPr>
          <p:nvPr/>
        </p:nvSpPr>
        <p:spPr bwMode="auto">
          <a:xfrm>
            <a:off x="1616075" y="858838"/>
            <a:ext cx="1620838" cy="3049587"/>
          </a:xfrm>
          <a:custGeom>
            <a:avLst/>
            <a:gdLst/>
            <a:ahLst/>
            <a:cxnLst>
              <a:cxn ang="0">
                <a:pos x="984" y="24"/>
              </a:cxn>
              <a:cxn ang="0">
                <a:pos x="996" y="72"/>
              </a:cxn>
              <a:cxn ang="0">
                <a:pos x="1008" y="120"/>
              </a:cxn>
              <a:cxn ang="0">
                <a:pos x="1020" y="180"/>
              </a:cxn>
              <a:cxn ang="0">
                <a:pos x="1020" y="240"/>
              </a:cxn>
              <a:cxn ang="0">
                <a:pos x="1020" y="300"/>
              </a:cxn>
              <a:cxn ang="0">
                <a:pos x="1020" y="348"/>
              </a:cxn>
              <a:cxn ang="0">
                <a:pos x="1020" y="396"/>
              </a:cxn>
              <a:cxn ang="0">
                <a:pos x="1008" y="456"/>
              </a:cxn>
              <a:cxn ang="0">
                <a:pos x="996" y="516"/>
              </a:cxn>
              <a:cxn ang="0">
                <a:pos x="996" y="564"/>
              </a:cxn>
              <a:cxn ang="0">
                <a:pos x="972" y="636"/>
              </a:cxn>
              <a:cxn ang="0">
                <a:pos x="972" y="696"/>
              </a:cxn>
              <a:cxn ang="0">
                <a:pos x="948" y="744"/>
              </a:cxn>
              <a:cxn ang="0">
                <a:pos x="936" y="792"/>
              </a:cxn>
              <a:cxn ang="0">
                <a:pos x="924" y="864"/>
              </a:cxn>
              <a:cxn ang="0">
                <a:pos x="900" y="912"/>
              </a:cxn>
              <a:cxn ang="0">
                <a:pos x="888" y="960"/>
              </a:cxn>
              <a:cxn ang="0">
                <a:pos x="864" y="1020"/>
              </a:cxn>
              <a:cxn ang="0">
                <a:pos x="840" y="1068"/>
              </a:cxn>
              <a:cxn ang="0">
                <a:pos x="828" y="1116"/>
              </a:cxn>
              <a:cxn ang="0">
                <a:pos x="792" y="1176"/>
              </a:cxn>
              <a:cxn ang="0">
                <a:pos x="768" y="1224"/>
              </a:cxn>
              <a:cxn ang="0">
                <a:pos x="732" y="1284"/>
              </a:cxn>
              <a:cxn ang="0">
                <a:pos x="696" y="1332"/>
              </a:cxn>
              <a:cxn ang="0">
                <a:pos x="660" y="1380"/>
              </a:cxn>
              <a:cxn ang="0">
                <a:pos x="636" y="1428"/>
              </a:cxn>
              <a:cxn ang="0">
                <a:pos x="600" y="1476"/>
              </a:cxn>
              <a:cxn ang="0">
                <a:pos x="564" y="1524"/>
              </a:cxn>
              <a:cxn ang="0">
                <a:pos x="540" y="1560"/>
              </a:cxn>
              <a:cxn ang="0">
                <a:pos x="516" y="1608"/>
              </a:cxn>
              <a:cxn ang="0">
                <a:pos x="480" y="1644"/>
              </a:cxn>
              <a:cxn ang="0">
                <a:pos x="432" y="1692"/>
              </a:cxn>
              <a:cxn ang="0">
                <a:pos x="396" y="1728"/>
              </a:cxn>
              <a:cxn ang="0">
                <a:pos x="336" y="1764"/>
              </a:cxn>
              <a:cxn ang="0">
                <a:pos x="288" y="1800"/>
              </a:cxn>
              <a:cxn ang="0">
                <a:pos x="228" y="1836"/>
              </a:cxn>
              <a:cxn ang="0">
                <a:pos x="168" y="1860"/>
              </a:cxn>
              <a:cxn ang="0">
                <a:pos x="96" y="1884"/>
              </a:cxn>
              <a:cxn ang="0">
                <a:pos x="48" y="1908"/>
              </a:cxn>
              <a:cxn ang="0">
                <a:pos x="0" y="1920"/>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4" name="Rectangle 4"/>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5" name="Rectangle 5"/>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6" name="Freeform 6"/>
          <p:cNvSpPr>
            <a:spLocks/>
          </p:cNvSpPr>
          <p:nvPr/>
        </p:nvSpPr>
        <p:spPr bwMode="auto">
          <a:xfrm>
            <a:off x="6991350" y="3978275"/>
            <a:ext cx="1430338" cy="2097088"/>
          </a:xfrm>
          <a:custGeom>
            <a:avLst/>
            <a:gdLst/>
            <a:ahLst/>
            <a:cxnLst>
              <a:cxn ang="0">
                <a:pos x="900" y="0"/>
              </a:cxn>
              <a:cxn ang="0">
                <a:pos x="876" y="12"/>
              </a:cxn>
              <a:cxn ang="0">
                <a:pos x="852" y="24"/>
              </a:cxn>
              <a:cxn ang="0">
                <a:pos x="828" y="36"/>
              </a:cxn>
              <a:cxn ang="0">
                <a:pos x="804" y="48"/>
              </a:cxn>
              <a:cxn ang="0">
                <a:pos x="780" y="60"/>
              </a:cxn>
              <a:cxn ang="0">
                <a:pos x="768" y="84"/>
              </a:cxn>
              <a:cxn ang="0">
                <a:pos x="744" y="96"/>
              </a:cxn>
              <a:cxn ang="0">
                <a:pos x="720" y="120"/>
              </a:cxn>
              <a:cxn ang="0">
                <a:pos x="696" y="132"/>
              </a:cxn>
              <a:cxn ang="0">
                <a:pos x="684" y="156"/>
              </a:cxn>
              <a:cxn ang="0">
                <a:pos x="660" y="168"/>
              </a:cxn>
              <a:cxn ang="0">
                <a:pos x="648" y="192"/>
              </a:cxn>
              <a:cxn ang="0">
                <a:pos x="624" y="216"/>
              </a:cxn>
              <a:cxn ang="0">
                <a:pos x="612" y="240"/>
              </a:cxn>
              <a:cxn ang="0">
                <a:pos x="588" y="252"/>
              </a:cxn>
              <a:cxn ang="0">
                <a:pos x="576" y="276"/>
              </a:cxn>
              <a:cxn ang="0">
                <a:pos x="552" y="288"/>
              </a:cxn>
              <a:cxn ang="0">
                <a:pos x="528" y="312"/>
              </a:cxn>
              <a:cxn ang="0">
                <a:pos x="516" y="336"/>
              </a:cxn>
              <a:cxn ang="0">
                <a:pos x="492" y="360"/>
              </a:cxn>
              <a:cxn ang="0">
                <a:pos x="468" y="372"/>
              </a:cxn>
              <a:cxn ang="0">
                <a:pos x="456" y="396"/>
              </a:cxn>
              <a:cxn ang="0">
                <a:pos x="432" y="420"/>
              </a:cxn>
              <a:cxn ang="0">
                <a:pos x="408" y="444"/>
              </a:cxn>
              <a:cxn ang="0">
                <a:pos x="396" y="468"/>
              </a:cxn>
              <a:cxn ang="0">
                <a:pos x="372" y="492"/>
              </a:cxn>
              <a:cxn ang="0">
                <a:pos x="360" y="516"/>
              </a:cxn>
              <a:cxn ang="0">
                <a:pos x="336" y="540"/>
              </a:cxn>
              <a:cxn ang="0">
                <a:pos x="324" y="564"/>
              </a:cxn>
              <a:cxn ang="0">
                <a:pos x="312" y="588"/>
              </a:cxn>
              <a:cxn ang="0">
                <a:pos x="288" y="624"/>
              </a:cxn>
              <a:cxn ang="0">
                <a:pos x="276" y="648"/>
              </a:cxn>
              <a:cxn ang="0">
                <a:pos x="264" y="684"/>
              </a:cxn>
              <a:cxn ang="0">
                <a:pos x="240" y="708"/>
              </a:cxn>
              <a:cxn ang="0">
                <a:pos x="228" y="732"/>
              </a:cxn>
              <a:cxn ang="0">
                <a:pos x="216" y="756"/>
              </a:cxn>
              <a:cxn ang="0">
                <a:pos x="204" y="780"/>
              </a:cxn>
              <a:cxn ang="0">
                <a:pos x="192" y="804"/>
              </a:cxn>
              <a:cxn ang="0">
                <a:pos x="180" y="828"/>
              </a:cxn>
              <a:cxn ang="0">
                <a:pos x="168" y="852"/>
              </a:cxn>
              <a:cxn ang="0">
                <a:pos x="156" y="876"/>
              </a:cxn>
              <a:cxn ang="0">
                <a:pos x="144" y="900"/>
              </a:cxn>
              <a:cxn ang="0">
                <a:pos x="132" y="924"/>
              </a:cxn>
              <a:cxn ang="0">
                <a:pos x="120" y="948"/>
              </a:cxn>
              <a:cxn ang="0">
                <a:pos x="120" y="972"/>
              </a:cxn>
              <a:cxn ang="0">
                <a:pos x="108" y="996"/>
              </a:cxn>
              <a:cxn ang="0">
                <a:pos x="96" y="1020"/>
              </a:cxn>
              <a:cxn ang="0">
                <a:pos x="96" y="1044"/>
              </a:cxn>
              <a:cxn ang="0">
                <a:pos x="84" y="1068"/>
              </a:cxn>
              <a:cxn ang="0">
                <a:pos x="72" y="1092"/>
              </a:cxn>
              <a:cxn ang="0">
                <a:pos x="60" y="1116"/>
              </a:cxn>
              <a:cxn ang="0">
                <a:pos x="60" y="1140"/>
              </a:cxn>
              <a:cxn ang="0">
                <a:pos x="48" y="1164"/>
              </a:cxn>
              <a:cxn ang="0">
                <a:pos x="36" y="1188"/>
              </a:cxn>
              <a:cxn ang="0">
                <a:pos x="36" y="1212"/>
              </a:cxn>
              <a:cxn ang="0">
                <a:pos x="24" y="1236"/>
              </a:cxn>
              <a:cxn ang="0">
                <a:pos x="12" y="1260"/>
              </a:cxn>
              <a:cxn ang="0">
                <a:pos x="12" y="1296"/>
              </a:cxn>
              <a:cxn ang="0">
                <a:pos x="0" y="1320"/>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7" name="Freeform 7"/>
          <p:cNvSpPr>
            <a:spLocks/>
          </p:cNvSpPr>
          <p:nvPr/>
        </p:nvSpPr>
        <p:spPr bwMode="auto">
          <a:xfrm>
            <a:off x="3562350" y="1695450"/>
            <a:ext cx="4097338" cy="2916238"/>
          </a:xfrm>
          <a:custGeom>
            <a:avLst/>
            <a:gdLst/>
            <a:ahLst/>
            <a:cxnLst>
              <a:cxn ang="0">
                <a:pos x="2555" y="1824"/>
              </a:cxn>
              <a:cxn ang="0">
                <a:pos x="2494" y="1800"/>
              </a:cxn>
              <a:cxn ang="0">
                <a:pos x="2444" y="1787"/>
              </a:cxn>
              <a:cxn ang="0">
                <a:pos x="2395" y="1763"/>
              </a:cxn>
              <a:cxn ang="0">
                <a:pos x="2345" y="1727"/>
              </a:cxn>
              <a:cxn ang="0">
                <a:pos x="2296" y="1702"/>
              </a:cxn>
              <a:cxn ang="0">
                <a:pos x="2247" y="1678"/>
              </a:cxn>
              <a:cxn ang="0">
                <a:pos x="2185" y="1641"/>
              </a:cxn>
              <a:cxn ang="0">
                <a:pos x="2123" y="1605"/>
              </a:cxn>
              <a:cxn ang="0">
                <a:pos x="2074" y="1581"/>
              </a:cxn>
              <a:cxn ang="0">
                <a:pos x="2024" y="1556"/>
              </a:cxn>
              <a:cxn ang="0">
                <a:pos x="1975" y="1520"/>
              </a:cxn>
              <a:cxn ang="0">
                <a:pos x="1926" y="1496"/>
              </a:cxn>
              <a:cxn ang="0">
                <a:pos x="1889" y="1471"/>
              </a:cxn>
              <a:cxn ang="0">
                <a:pos x="1827" y="1423"/>
              </a:cxn>
              <a:cxn ang="0">
                <a:pos x="1778" y="1410"/>
              </a:cxn>
              <a:cxn ang="0">
                <a:pos x="1728" y="1362"/>
              </a:cxn>
              <a:cxn ang="0">
                <a:pos x="1679" y="1337"/>
              </a:cxn>
              <a:cxn ang="0">
                <a:pos x="1629" y="1301"/>
              </a:cxn>
              <a:cxn ang="0">
                <a:pos x="1555" y="1240"/>
              </a:cxn>
              <a:cxn ang="0">
                <a:pos x="1506" y="1216"/>
              </a:cxn>
              <a:cxn ang="0">
                <a:pos x="1457" y="1167"/>
              </a:cxn>
              <a:cxn ang="0">
                <a:pos x="1395" y="1106"/>
              </a:cxn>
              <a:cxn ang="0">
                <a:pos x="1358" y="1058"/>
              </a:cxn>
              <a:cxn ang="0">
                <a:pos x="1333" y="1009"/>
              </a:cxn>
              <a:cxn ang="0">
                <a:pos x="1296" y="961"/>
              </a:cxn>
              <a:cxn ang="0">
                <a:pos x="1234" y="912"/>
              </a:cxn>
              <a:cxn ang="0">
                <a:pos x="1173" y="851"/>
              </a:cxn>
              <a:cxn ang="0">
                <a:pos x="1136" y="815"/>
              </a:cxn>
              <a:cxn ang="0">
                <a:pos x="1099" y="766"/>
              </a:cxn>
              <a:cxn ang="0">
                <a:pos x="1062" y="730"/>
              </a:cxn>
              <a:cxn ang="0">
                <a:pos x="1012" y="681"/>
              </a:cxn>
              <a:cxn ang="0">
                <a:pos x="963" y="644"/>
              </a:cxn>
              <a:cxn ang="0">
                <a:pos x="938" y="596"/>
              </a:cxn>
              <a:cxn ang="0">
                <a:pos x="901" y="559"/>
              </a:cxn>
              <a:cxn ang="0">
                <a:pos x="876" y="511"/>
              </a:cxn>
              <a:cxn ang="0">
                <a:pos x="852" y="462"/>
              </a:cxn>
              <a:cxn ang="0">
                <a:pos x="815" y="413"/>
              </a:cxn>
              <a:cxn ang="0">
                <a:pos x="790" y="365"/>
              </a:cxn>
              <a:cxn ang="0">
                <a:pos x="753" y="328"/>
              </a:cxn>
              <a:cxn ang="0">
                <a:pos x="704" y="267"/>
              </a:cxn>
              <a:cxn ang="0">
                <a:pos x="667" y="219"/>
              </a:cxn>
              <a:cxn ang="0">
                <a:pos x="630" y="182"/>
              </a:cxn>
              <a:cxn ang="0">
                <a:pos x="580" y="146"/>
              </a:cxn>
              <a:cxn ang="0">
                <a:pos x="543" y="122"/>
              </a:cxn>
              <a:cxn ang="0">
                <a:pos x="494" y="73"/>
              </a:cxn>
              <a:cxn ang="0">
                <a:pos x="444" y="61"/>
              </a:cxn>
              <a:cxn ang="0">
                <a:pos x="383" y="36"/>
              </a:cxn>
              <a:cxn ang="0">
                <a:pos x="321" y="24"/>
              </a:cxn>
              <a:cxn ang="0">
                <a:pos x="272" y="12"/>
              </a:cxn>
              <a:cxn ang="0">
                <a:pos x="222" y="0"/>
              </a:cxn>
              <a:cxn ang="0">
                <a:pos x="173" y="0"/>
              </a:cxn>
              <a:cxn ang="0">
                <a:pos x="123" y="12"/>
              </a:cxn>
              <a:cxn ang="0">
                <a:pos x="74" y="24"/>
              </a:cxn>
              <a:cxn ang="0">
                <a:pos x="25" y="49"/>
              </a:cxn>
              <a:cxn ang="0">
                <a:pos x="0" y="97"/>
              </a:cxn>
              <a:cxn ang="0">
                <a:pos x="0" y="146"/>
              </a:cxn>
              <a:cxn ang="0">
                <a:pos x="12" y="195"/>
              </a:cxn>
              <a:cxn ang="0">
                <a:pos x="37" y="243"/>
              </a:cxn>
              <a:cxn ang="0">
                <a:pos x="74" y="280"/>
              </a:cxn>
              <a:cxn ang="0">
                <a:pos x="136" y="304"/>
              </a:cxn>
              <a:cxn ang="0">
                <a:pos x="185" y="316"/>
              </a:cxn>
              <a:cxn ang="0">
                <a:pos x="235" y="328"/>
              </a:cxn>
            </a:cxnLst>
            <a:rect l="0" t="0" r="r" b="b"/>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08" name="Rectangle 8"/>
          <p:cNvSpPr>
            <a:spLocks noChangeArrowheads="1"/>
          </p:cNvSpPr>
          <p:nvPr/>
        </p:nvSpPr>
        <p:spPr bwMode="auto">
          <a:xfrm>
            <a:off x="4630738" y="2649538"/>
            <a:ext cx="15208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نهـ.فر</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09" name="Freeform 9"/>
          <p:cNvSpPr>
            <a:spLocks/>
          </p:cNvSpPr>
          <p:nvPr/>
        </p:nvSpPr>
        <p:spPr bwMode="auto">
          <a:xfrm>
            <a:off x="2038350" y="4591050"/>
            <a:ext cx="1887538" cy="1487488"/>
          </a:xfrm>
          <a:custGeom>
            <a:avLst/>
            <a:gdLst/>
            <a:ahLst/>
            <a:cxnLst>
              <a:cxn ang="0">
                <a:pos x="276" y="888"/>
              </a:cxn>
              <a:cxn ang="0">
                <a:pos x="276" y="816"/>
              </a:cxn>
              <a:cxn ang="0">
                <a:pos x="264" y="744"/>
              </a:cxn>
              <a:cxn ang="0">
                <a:pos x="240" y="672"/>
              </a:cxn>
              <a:cxn ang="0">
                <a:pos x="204" y="612"/>
              </a:cxn>
              <a:cxn ang="0">
                <a:pos x="168" y="540"/>
              </a:cxn>
              <a:cxn ang="0">
                <a:pos x="132" y="468"/>
              </a:cxn>
              <a:cxn ang="0">
                <a:pos x="84" y="384"/>
              </a:cxn>
              <a:cxn ang="0">
                <a:pos x="24" y="312"/>
              </a:cxn>
              <a:cxn ang="0">
                <a:pos x="0" y="240"/>
              </a:cxn>
              <a:cxn ang="0">
                <a:pos x="0" y="168"/>
              </a:cxn>
              <a:cxn ang="0">
                <a:pos x="24" y="96"/>
              </a:cxn>
              <a:cxn ang="0">
                <a:pos x="84" y="36"/>
              </a:cxn>
              <a:cxn ang="0">
                <a:pos x="144" y="12"/>
              </a:cxn>
              <a:cxn ang="0">
                <a:pos x="228" y="24"/>
              </a:cxn>
              <a:cxn ang="0">
                <a:pos x="300" y="60"/>
              </a:cxn>
              <a:cxn ang="0">
                <a:pos x="348" y="132"/>
              </a:cxn>
              <a:cxn ang="0">
                <a:pos x="384" y="204"/>
              </a:cxn>
              <a:cxn ang="0">
                <a:pos x="408" y="276"/>
              </a:cxn>
              <a:cxn ang="0">
                <a:pos x="432" y="348"/>
              </a:cxn>
              <a:cxn ang="0">
                <a:pos x="444" y="420"/>
              </a:cxn>
              <a:cxn ang="0">
                <a:pos x="456" y="492"/>
              </a:cxn>
              <a:cxn ang="0">
                <a:pos x="480" y="564"/>
              </a:cxn>
              <a:cxn ang="0">
                <a:pos x="516" y="636"/>
              </a:cxn>
              <a:cxn ang="0">
                <a:pos x="600" y="672"/>
              </a:cxn>
              <a:cxn ang="0">
                <a:pos x="672" y="684"/>
              </a:cxn>
              <a:cxn ang="0">
                <a:pos x="744" y="660"/>
              </a:cxn>
              <a:cxn ang="0">
                <a:pos x="804" y="588"/>
              </a:cxn>
              <a:cxn ang="0">
                <a:pos x="828" y="504"/>
              </a:cxn>
              <a:cxn ang="0">
                <a:pos x="840" y="432"/>
              </a:cxn>
              <a:cxn ang="0">
                <a:pos x="876" y="360"/>
              </a:cxn>
              <a:cxn ang="0">
                <a:pos x="924" y="288"/>
              </a:cxn>
              <a:cxn ang="0">
                <a:pos x="984" y="252"/>
              </a:cxn>
              <a:cxn ang="0">
                <a:pos x="1056" y="240"/>
              </a:cxn>
              <a:cxn ang="0">
                <a:pos x="1128" y="264"/>
              </a:cxn>
              <a:cxn ang="0">
                <a:pos x="1176" y="324"/>
              </a:cxn>
              <a:cxn ang="0">
                <a:pos x="1188" y="396"/>
              </a:cxn>
              <a:cxn ang="0">
                <a:pos x="1164" y="468"/>
              </a:cxn>
              <a:cxn ang="0">
                <a:pos x="1128" y="540"/>
              </a:cxn>
              <a:cxn ang="0">
                <a:pos x="1080" y="612"/>
              </a:cxn>
              <a:cxn ang="0">
                <a:pos x="1020" y="672"/>
              </a:cxn>
              <a:cxn ang="0">
                <a:pos x="984" y="744"/>
              </a:cxn>
              <a:cxn ang="0">
                <a:pos x="936" y="816"/>
              </a:cxn>
              <a:cxn ang="0">
                <a:pos x="900" y="888"/>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0" name="Rectangle 10"/>
          <p:cNvSpPr>
            <a:spLocks noChangeArrowheads="1"/>
          </p:cNvSpPr>
          <p:nvPr/>
        </p:nvSpPr>
        <p:spPr bwMode="auto">
          <a:xfrm>
            <a:off x="7259638" y="5259388"/>
            <a:ext cx="13112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خل.فا</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1" name="Freeform 11"/>
          <p:cNvSpPr>
            <a:spLocks/>
          </p:cNvSpPr>
          <p:nvPr/>
        </p:nvSpPr>
        <p:spPr bwMode="auto">
          <a:xfrm>
            <a:off x="3257550" y="2628900"/>
            <a:ext cx="268288" cy="306388"/>
          </a:xfrm>
          <a:custGeom>
            <a:avLst/>
            <a:gdLst/>
            <a:ahLst/>
            <a:cxnLst>
              <a:cxn ang="0">
                <a:pos x="108" y="12"/>
              </a:cxn>
              <a:cxn ang="0">
                <a:pos x="84" y="24"/>
              </a:cxn>
              <a:cxn ang="0">
                <a:pos x="60" y="36"/>
              </a:cxn>
              <a:cxn ang="0">
                <a:pos x="36" y="48"/>
              </a:cxn>
              <a:cxn ang="0">
                <a:pos x="24" y="72"/>
              </a:cxn>
              <a:cxn ang="0">
                <a:pos x="0" y="96"/>
              </a:cxn>
              <a:cxn ang="0">
                <a:pos x="0" y="120"/>
              </a:cxn>
              <a:cxn ang="0">
                <a:pos x="0" y="144"/>
              </a:cxn>
              <a:cxn ang="0">
                <a:pos x="24" y="156"/>
              </a:cxn>
              <a:cxn ang="0">
                <a:pos x="36" y="180"/>
              </a:cxn>
              <a:cxn ang="0">
                <a:pos x="60" y="192"/>
              </a:cxn>
              <a:cxn ang="0">
                <a:pos x="84" y="192"/>
              </a:cxn>
              <a:cxn ang="0">
                <a:pos x="108" y="192"/>
              </a:cxn>
              <a:cxn ang="0">
                <a:pos x="132" y="180"/>
              </a:cxn>
              <a:cxn ang="0">
                <a:pos x="144" y="156"/>
              </a:cxn>
              <a:cxn ang="0">
                <a:pos x="156" y="132"/>
              </a:cxn>
              <a:cxn ang="0">
                <a:pos x="168" y="108"/>
              </a:cxn>
              <a:cxn ang="0">
                <a:pos x="168" y="84"/>
              </a:cxn>
              <a:cxn ang="0">
                <a:pos x="168" y="60"/>
              </a:cxn>
              <a:cxn ang="0">
                <a:pos x="156" y="36"/>
              </a:cxn>
              <a:cxn ang="0">
                <a:pos x="144" y="12"/>
              </a:cxn>
              <a:cxn ang="0">
                <a:pos x="120" y="0"/>
              </a:cxn>
              <a:cxn ang="0">
                <a:pos x="108" y="12"/>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2" name="Freeform 12"/>
          <p:cNvSpPr>
            <a:spLocks/>
          </p:cNvSpPr>
          <p:nvPr/>
        </p:nvSpPr>
        <p:spPr bwMode="auto">
          <a:xfrm>
            <a:off x="3067050" y="3333750"/>
            <a:ext cx="439738" cy="915988"/>
          </a:xfrm>
          <a:custGeom>
            <a:avLst/>
            <a:gdLst/>
            <a:ahLst/>
            <a:cxnLst>
              <a:cxn ang="0">
                <a:pos x="180" y="0"/>
              </a:cxn>
              <a:cxn ang="0">
                <a:pos x="204" y="24"/>
              </a:cxn>
              <a:cxn ang="0">
                <a:pos x="228" y="36"/>
              </a:cxn>
              <a:cxn ang="0">
                <a:pos x="240" y="60"/>
              </a:cxn>
              <a:cxn ang="0">
                <a:pos x="264" y="84"/>
              </a:cxn>
              <a:cxn ang="0">
                <a:pos x="276" y="108"/>
              </a:cxn>
              <a:cxn ang="0">
                <a:pos x="276" y="132"/>
              </a:cxn>
              <a:cxn ang="0">
                <a:pos x="276" y="156"/>
              </a:cxn>
              <a:cxn ang="0">
                <a:pos x="276" y="180"/>
              </a:cxn>
              <a:cxn ang="0">
                <a:pos x="276" y="204"/>
              </a:cxn>
              <a:cxn ang="0">
                <a:pos x="276" y="228"/>
              </a:cxn>
              <a:cxn ang="0">
                <a:pos x="276" y="252"/>
              </a:cxn>
              <a:cxn ang="0">
                <a:pos x="276" y="276"/>
              </a:cxn>
              <a:cxn ang="0">
                <a:pos x="276" y="300"/>
              </a:cxn>
              <a:cxn ang="0">
                <a:pos x="264" y="324"/>
              </a:cxn>
              <a:cxn ang="0">
                <a:pos x="264" y="348"/>
              </a:cxn>
              <a:cxn ang="0">
                <a:pos x="252" y="372"/>
              </a:cxn>
              <a:cxn ang="0">
                <a:pos x="240" y="396"/>
              </a:cxn>
              <a:cxn ang="0">
                <a:pos x="216" y="420"/>
              </a:cxn>
              <a:cxn ang="0">
                <a:pos x="204" y="444"/>
              </a:cxn>
              <a:cxn ang="0">
                <a:pos x="192" y="468"/>
              </a:cxn>
              <a:cxn ang="0">
                <a:pos x="168" y="480"/>
              </a:cxn>
              <a:cxn ang="0">
                <a:pos x="168" y="504"/>
              </a:cxn>
              <a:cxn ang="0">
                <a:pos x="144" y="516"/>
              </a:cxn>
              <a:cxn ang="0">
                <a:pos x="132" y="540"/>
              </a:cxn>
              <a:cxn ang="0">
                <a:pos x="108" y="552"/>
              </a:cxn>
              <a:cxn ang="0">
                <a:pos x="96" y="576"/>
              </a:cxn>
              <a:cxn ang="0">
                <a:pos x="72" y="576"/>
              </a:cxn>
              <a:cxn ang="0">
                <a:pos x="48" y="576"/>
              </a:cxn>
              <a:cxn ang="0">
                <a:pos x="12" y="552"/>
              </a:cxn>
              <a:cxn ang="0">
                <a:pos x="12" y="528"/>
              </a:cxn>
              <a:cxn ang="0">
                <a:pos x="0" y="504"/>
              </a:cxn>
              <a:cxn ang="0">
                <a:pos x="12" y="480"/>
              </a:cxn>
              <a:cxn ang="0">
                <a:pos x="24" y="456"/>
              </a:cxn>
              <a:cxn ang="0">
                <a:pos x="24" y="432"/>
              </a:cxn>
              <a:cxn ang="0">
                <a:pos x="48" y="420"/>
              </a:cxn>
              <a:cxn ang="0">
                <a:pos x="60" y="396"/>
              </a:cxn>
              <a:cxn ang="0">
                <a:pos x="72" y="372"/>
              </a:cxn>
              <a:cxn ang="0">
                <a:pos x="96" y="360"/>
              </a:cxn>
              <a:cxn ang="0">
                <a:pos x="96" y="336"/>
              </a:cxn>
              <a:cxn ang="0">
                <a:pos x="120" y="312"/>
              </a:cxn>
              <a:cxn ang="0">
                <a:pos x="132" y="276"/>
              </a:cxn>
              <a:cxn ang="0">
                <a:pos x="144" y="252"/>
              </a:cxn>
              <a:cxn ang="0">
                <a:pos x="156" y="228"/>
              </a:cxn>
              <a:cxn ang="0">
                <a:pos x="168" y="204"/>
              </a:cxn>
              <a:cxn ang="0">
                <a:pos x="180" y="180"/>
              </a:cxn>
              <a:cxn ang="0">
                <a:pos x="180" y="156"/>
              </a:cxn>
              <a:cxn ang="0">
                <a:pos x="180" y="132"/>
              </a:cxn>
              <a:cxn ang="0">
                <a:pos x="180" y="108"/>
              </a:cxn>
              <a:cxn ang="0">
                <a:pos x="180" y="84"/>
              </a:cxn>
              <a:cxn ang="0">
                <a:pos x="180" y="60"/>
              </a:cxn>
              <a:cxn ang="0">
                <a:pos x="180" y="36"/>
              </a:cxn>
              <a:cxn ang="0">
                <a:pos x="180" y="12"/>
              </a:cxn>
              <a:cxn ang="0">
                <a:pos x="204" y="0"/>
              </a:cxn>
              <a:cxn ang="0">
                <a:pos x="180" y="0"/>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3" name="Freeform 13"/>
          <p:cNvSpPr>
            <a:spLocks/>
          </p:cNvSpPr>
          <p:nvPr/>
        </p:nvSpPr>
        <p:spPr bwMode="auto">
          <a:xfrm>
            <a:off x="3333750" y="2933700"/>
            <a:ext cx="58738" cy="420688"/>
          </a:xfrm>
          <a:custGeom>
            <a:avLst/>
            <a:gdLst/>
            <a:ahLst/>
            <a:cxnLst>
              <a:cxn ang="0">
                <a:pos x="12" y="12"/>
              </a:cxn>
              <a:cxn ang="0">
                <a:pos x="36" y="0"/>
              </a:cxn>
              <a:cxn ang="0">
                <a:pos x="36" y="24"/>
              </a:cxn>
              <a:cxn ang="0">
                <a:pos x="36" y="48"/>
              </a:cxn>
              <a:cxn ang="0">
                <a:pos x="36" y="72"/>
              </a:cxn>
              <a:cxn ang="0">
                <a:pos x="36" y="96"/>
              </a:cxn>
              <a:cxn ang="0">
                <a:pos x="24" y="120"/>
              </a:cxn>
              <a:cxn ang="0">
                <a:pos x="12" y="144"/>
              </a:cxn>
              <a:cxn ang="0">
                <a:pos x="0" y="168"/>
              </a:cxn>
              <a:cxn ang="0">
                <a:pos x="0" y="192"/>
              </a:cxn>
              <a:cxn ang="0">
                <a:pos x="0" y="216"/>
              </a:cxn>
              <a:cxn ang="0">
                <a:pos x="0" y="240"/>
              </a:cxn>
              <a:cxn ang="0">
                <a:pos x="12" y="264"/>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4" name="Rectangle 14"/>
          <p:cNvSpPr>
            <a:spLocks noChangeArrowheads="1"/>
          </p:cNvSpPr>
          <p:nvPr/>
        </p:nvSpPr>
        <p:spPr bwMode="auto">
          <a:xfrm>
            <a:off x="3449638" y="2382838"/>
            <a:ext cx="12731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بح.جل</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5" name="Rectangle 15"/>
          <p:cNvSpPr>
            <a:spLocks noChangeArrowheads="1"/>
          </p:cNvSpPr>
          <p:nvPr/>
        </p:nvSpPr>
        <p:spPr bwMode="auto">
          <a:xfrm>
            <a:off x="2516188" y="5640388"/>
            <a:ext cx="933450"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r"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بح.أحم</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6" name="Rectangle 16"/>
          <p:cNvSpPr>
            <a:spLocks noChangeArrowheads="1"/>
          </p:cNvSpPr>
          <p:nvPr/>
        </p:nvSpPr>
        <p:spPr bwMode="auto">
          <a:xfrm>
            <a:off x="2020888" y="992188"/>
            <a:ext cx="1252537"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بح.متو</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17" name="Rectangle 17"/>
          <p:cNvSpPr>
            <a:spLocks noChangeArrowheads="1"/>
          </p:cNvSpPr>
          <p:nvPr/>
        </p:nvSpPr>
        <p:spPr bwMode="auto">
          <a:xfrm>
            <a:off x="3086100" y="4381500"/>
            <a:ext cx="1676400" cy="457200"/>
          </a:xfrm>
          <a:prstGeom prst="rect">
            <a:avLst/>
          </a:prstGeom>
          <a:no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8" name="Line 18"/>
          <p:cNvSpPr>
            <a:spLocks noChangeShapeType="1"/>
          </p:cNvSpPr>
          <p:nvPr/>
        </p:nvSpPr>
        <p:spPr bwMode="auto">
          <a:xfrm>
            <a:off x="1746250" y="3505200"/>
            <a:ext cx="6546850" cy="0"/>
          </a:xfrm>
          <a:prstGeom prst="line">
            <a:avLst/>
          </a:prstGeom>
          <a:noFill/>
          <a:ln w="25400">
            <a:solidFill>
              <a:schemeClr val="accent2"/>
            </a:solidFill>
            <a:prstDash val="dashDot"/>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19" name="Line 19"/>
          <p:cNvSpPr>
            <a:spLocks noChangeShapeType="1"/>
          </p:cNvSpPr>
          <p:nvPr/>
        </p:nvSpPr>
        <p:spPr bwMode="auto">
          <a:xfrm>
            <a:off x="4991100" y="984250"/>
            <a:ext cx="0" cy="5003800"/>
          </a:xfrm>
          <a:prstGeom prst="line">
            <a:avLst/>
          </a:prstGeom>
          <a:noFill/>
          <a:ln w="25400">
            <a:solidFill>
              <a:schemeClr val="accent2"/>
            </a:solidFill>
            <a:prstDash val="dashDot"/>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1" name="Rectangle 21"/>
          <p:cNvSpPr>
            <a:spLocks noChangeArrowheads="1"/>
          </p:cNvSpPr>
          <p:nvPr/>
        </p:nvSpPr>
        <p:spPr bwMode="auto">
          <a:xfrm>
            <a:off x="2613025" y="3613150"/>
            <a:ext cx="17303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بح.مي</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22" name="Line 22"/>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3" name="Oval 23"/>
          <p:cNvSpPr>
            <a:spLocks noChangeArrowheads="1"/>
          </p:cNvSpPr>
          <p:nvPr/>
        </p:nvSpPr>
        <p:spPr bwMode="auto">
          <a:xfrm>
            <a:off x="6735763" y="4508500"/>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4" name="Rectangle 24"/>
          <p:cNvSpPr>
            <a:spLocks noChangeArrowheads="1"/>
          </p:cNvSpPr>
          <p:nvPr/>
        </p:nvSpPr>
        <p:spPr bwMode="auto">
          <a:xfrm>
            <a:off x="4081463" y="1125538"/>
            <a:ext cx="812800" cy="51911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5" name="Rectangle 25"/>
          <p:cNvSpPr>
            <a:spLocks noChangeArrowheads="1"/>
          </p:cNvSpPr>
          <p:nvPr/>
        </p:nvSpPr>
        <p:spPr bwMode="auto">
          <a:xfrm>
            <a:off x="6896100" y="4373563"/>
            <a:ext cx="1225548"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CECECE"/>
                </a:solidFill>
                <a:effectLst/>
                <a:uLnTx/>
                <a:uFillTx/>
                <a:latin typeface="Arial" charset="0"/>
                <a:ea typeface="Arial" charset="0"/>
                <a:cs typeface="Arial" charset="0"/>
              </a:rPr>
              <a:t>أور.كلد</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26" name="Rectangle 26"/>
          <p:cNvSpPr>
            <a:spLocks noChangeArrowheads="1"/>
          </p:cNvSpPr>
          <p:nvPr/>
        </p:nvSpPr>
        <p:spPr bwMode="auto">
          <a:xfrm>
            <a:off x="5830888" y="2884488"/>
            <a:ext cx="8350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با</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 </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27" name="Oval 27"/>
          <p:cNvSpPr>
            <a:spLocks noChangeArrowheads="1"/>
          </p:cNvSpPr>
          <p:nvPr/>
        </p:nvSpPr>
        <p:spPr bwMode="auto">
          <a:xfrm>
            <a:off x="5702300" y="3033713"/>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28" name="Rectangle 28"/>
          <p:cNvSpPr>
            <a:spLocks noChangeArrowheads="1"/>
          </p:cNvSpPr>
          <p:nvPr/>
        </p:nvSpPr>
        <p:spPr bwMode="auto">
          <a:xfrm>
            <a:off x="5487988" y="1811338"/>
            <a:ext cx="8350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حا</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29" name="Oval 29"/>
          <p:cNvSpPr>
            <a:spLocks noChangeArrowheads="1"/>
          </p:cNvSpPr>
          <p:nvPr/>
        </p:nvSpPr>
        <p:spPr bwMode="auto">
          <a:xfrm>
            <a:off x="5313363" y="19827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0" name="Rectangle 30"/>
          <p:cNvSpPr>
            <a:spLocks noChangeArrowheads="1"/>
          </p:cNvSpPr>
          <p:nvPr/>
        </p:nvSpPr>
        <p:spPr bwMode="auto">
          <a:xfrm>
            <a:off x="7088188" y="1525588"/>
            <a:ext cx="12922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rPr>
              <a:t>ن</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ين(</a:t>
            </a: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آش</a:t>
            </a:r>
            <a:r>
              <a:rPr kumimoji="0" lang="ar-SA"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rPr>
              <a:t>)</a:t>
            </a:r>
            <a:endParaRPr kumimoji="0" lang="en-US"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endParaRPr>
          </a:p>
        </p:txBody>
      </p:sp>
      <p:sp>
        <p:nvSpPr>
          <p:cNvPr id="51231" name="Oval 31"/>
          <p:cNvSpPr>
            <a:spLocks noChangeArrowheads="1"/>
          </p:cNvSpPr>
          <p:nvPr/>
        </p:nvSpPr>
        <p:spPr bwMode="auto">
          <a:xfrm>
            <a:off x="6921500" y="1644650"/>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2" name="Oval 32"/>
          <p:cNvSpPr>
            <a:spLocks noChangeArrowheads="1"/>
          </p:cNvSpPr>
          <p:nvPr/>
        </p:nvSpPr>
        <p:spPr bwMode="auto">
          <a:xfrm>
            <a:off x="2873375" y="27447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3" name="Rectangle 33"/>
          <p:cNvSpPr>
            <a:spLocks noChangeArrowheads="1"/>
          </p:cNvSpPr>
          <p:nvPr/>
        </p:nvSpPr>
        <p:spPr bwMode="auto">
          <a:xfrm>
            <a:off x="2942306" y="2568575"/>
            <a:ext cx="682878"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كنع</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34" name="Oval 34"/>
          <p:cNvSpPr>
            <a:spLocks noChangeArrowheads="1"/>
          </p:cNvSpPr>
          <p:nvPr/>
        </p:nvSpPr>
        <p:spPr bwMode="auto">
          <a:xfrm>
            <a:off x="2974975" y="3235325"/>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5" name="Rectangle 35"/>
          <p:cNvSpPr>
            <a:spLocks noChangeArrowheads="1"/>
          </p:cNvSpPr>
          <p:nvPr/>
        </p:nvSpPr>
        <p:spPr bwMode="auto">
          <a:xfrm>
            <a:off x="2212975" y="3087377"/>
            <a:ext cx="8731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أورش</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36" name="Oval 36"/>
          <p:cNvSpPr>
            <a:spLocks noChangeArrowheads="1"/>
          </p:cNvSpPr>
          <p:nvPr/>
        </p:nvSpPr>
        <p:spPr bwMode="auto">
          <a:xfrm>
            <a:off x="3516313" y="32019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7" name="Oval 37"/>
          <p:cNvSpPr>
            <a:spLocks noChangeArrowheads="1"/>
          </p:cNvSpPr>
          <p:nvPr/>
        </p:nvSpPr>
        <p:spPr bwMode="auto">
          <a:xfrm>
            <a:off x="2906713" y="45735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38" name="Rectangle 38"/>
          <p:cNvSpPr>
            <a:spLocks noChangeArrowheads="1"/>
          </p:cNvSpPr>
          <p:nvPr/>
        </p:nvSpPr>
        <p:spPr bwMode="auto">
          <a:xfrm>
            <a:off x="3051998" y="4451350"/>
            <a:ext cx="650818"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Times" pitchFamily="-110" charset="0"/>
                <a:ea typeface="ＭＳ Ｐゴシック" charset="0"/>
                <a:cs typeface="+mn-cs"/>
              </a:rPr>
              <a:t>قا.بر</a:t>
            </a:r>
            <a:endParaRPr kumimoji="0" lang="en-US" sz="2400" b="1" i="0" u="none" strike="noStrike" kern="1200" cap="none" spc="0" normalizeH="0" baseline="0" noProof="0" dirty="0">
              <a:ln>
                <a:noFill/>
              </a:ln>
              <a:solidFill>
                <a:srgbClr val="CECECE"/>
              </a:solidFill>
              <a:effectLst/>
              <a:uLnTx/>
              <a:uFillTx/>
              <a:latin typeface="Times" pitchFamily="-110" charset="0"/>
              <a:ea typeface="ＭＳ Ｐゴシック" charset="0"/>
              <a:cs typeface="+mn-cs"/>
            </a:endParaRPr>
          </a:p>
        </p:txBody>
      </p:sp>
      <p:sp>
        <p:nvSpPr>
          <p:cNvPr id="51239" name="Oval 39"/>
          <p:cNvSpPr>
            <a:spLocks noChangeArrowheads="1"/>
          </p:cNvSpPr>
          <p:nvPr/>
        </p:nvSpPr>
        <p:spPr bwMode="auto">
          <a:xfrm>
            <a:off x="2992438" y="5286375"/>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41" name="Oval 41"/>
          <p:cNvSpPr>
            <a:spLocks noChangeArrowheads="1"/>
          </p:cNvSpPr>
          <p:nvPr/>
        </p:nvSpPr>
        <p:spPr bwMode="auto">
          <a:xfrm>
            <a:off x="1671638" y="418623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1242" name="Rectangle 42"/>
          <p:cNvSpPr>
            <a:spLocks noChangeArrowheads="1"/>
          </p:cNvSpPr>
          <p:nvPr/>
        </p:nvSpPr>
        <p:spPr bwMode="auto">
          <a:xfrm>
            <a:off x="1807875" y="4081463"/>
            <a:ext cx="609140"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مصـ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51243" name="Rectangle 43"/>
          <p:cNvSpPr>
            <a:spLocks noChangeArrowheads="1"/>
          </p:cNvSpPr>
          <p:nvPr/>
        </p:nvSpPr>
        <p:spPr bwMode="auto">
          <a:xfrm>
            <a:off x="3625269" y="3078163"/>
            <a:ext cx="940961"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2400" b="1" i="0" u="none" strike="noStrike" kern="1200" cap="none" spc="0" normalizeH="0" baseline="0" noProof="0" dirty="0" err="1">
                <a:ln>
                  <a:noFill/>
                </a:ln>
                <a:solidFill>
                  <a:srgbClr val="CECECE"/>
                </a:solidFill>
                <a:effectLst/>
                <a:uLnTx/>
                <a:uFillTx/>
                <a:latin typeface="Arial" charset="0"/>
                <a:ea typeface="Arial" charset="0"/>
                <a:cs typeface="Arial" charset="0"/>
              </a:rPr>
              <a:t>جب.نيب</a:t>
            </a:r>
            <a:r>
              <a:rPr kumimoji="0" lang="ar-SA" sz="2400" b="1" i="0" u="none" strike="noStrike" kern="1200" cap="none" spc="0" normalizeH="0" baseline="0" noProof="0" dirty="0">
                <a:ln>
                  <a:noFill/>
                </a:ln>
                <a:solidFill>
                  <a:srgbClr val="CECECE"/>
                </a:solidFill>
                <a:effectLst/>
                <a:uLnTx/>
                <a:uFillTx/>
                <a:latin typeface="Arial" charset="0"/>
                <a:ea typeface="Arial" charset="0"/>
                <a:cs typeface="Arial" charset="0"/>
              </a:rPr>
              <a:t>ـ</a:t>
            </a:r>
            <a:endParaRPr kumimoji="0" lang="en-US" sz="2400" b="1" i="0" u="none" strike="noStrike" kern="1200" cap="none" spc="0" normalizeH="0" baseline="0" noProof="0" dirty="0">
              <a:ln>
                <a:noFill/>
              </a:ln>
              <a:solidFill>
                <a:srgbClr val="CECECE"/>
              </a:solidFill>
              <a:effectLst/>
              <a:uLnTx/>
              <a:uFillTx/>
              <a:latin typeface="Arial" charset="0"/>
              <a:ea typeface="Arial" charset="0"/>
              <a:cs typeface="Arial" charset="0"/>
            </a:endParaRPr>
          </a:p>
        </p:txBody>
      </p:sp>
      <p:sp>
        <p:nvSpPr>
          <p:cNvPr id="89130" name="Text Box 46"/>
          <p:cNvSpPr txBox="1">
            <a:spLocks noChangeArrowheads="1"/>
          </p:cNvSpPr>
          <p:nvPr/>
        </p:nvSpPr>
        <p:spPr bwMode="auto">
          <a:xfrm>
            <a:off x="8756650"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A27C"/>
              </a:solidFill>
              <a:effectLst/>
              <a:uLnTx/>
              <a:uFillTx/>
              <a:latin typeface="Comic Sans MS" charset="0"/>
              <a:ea typeface="ＭＳ Ｐゴシック" charset="0"/>
            </a:endParaRPr>
          </a:p>
        </p:txBody>
      </p:sp>
      <p:sp>
        <p:nvSpPr>
          <p:cNvPr id="89132" name="Text Box 52"/>
          <p:cNvSpPr txBox="1">
            <a:spLocks noChangeArrowheads="1"/>
          </p:cNvSpPr>
          <p:nvPr/>
        </p:nvSpPr>
        <p:spPr bwMode="auto">
          <a:xfrm>
            <a:off x="7532688" y="5884863"/>
            <a:ext cx="268287"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charset="0"/>
                <a:ea typeface="ＭＳ Ｐゴシック" charset="0"/>
              </a:rPr>
              <a:t>  </a:t>
            </a:r>
          </a:p>
        </p:txBody>
      </p:sp>
      <p:grpSp>
        <p:nvGrpSpPr>
          <p:cNvPr id="47" name="Group 27">
            <a:extLst>
              <a:ext uri="{FF2B5EF4-FFF2-40B4-BE49-F238E27FC236}">
                <a16:creationId xmlns:a16="http://schemas.microsoft.com/office/drawing/2014/main" id="{4C2CCBC2-556F-420F-B8BD-6AA9B09C7A51}"/>
              </a:ext>
            </a:extLst>
          </p:cNvPr>
          <p:cNvGrpSpPr>
            <a:grpSpLocks/>
          </p:cNvGrpSpPr>
          <p:nvPr/>
        </p:nvGrpSpPr>
        <p:grpSpPr bwMode="auto">
          <a:xfrm>
            <a:off x="7938" y="-9387"/>
            <a:ext cx="1978025" cy="1955800"/>
            <a:chOff x="0" y="0"/>
            <a:chExt cx="1246" cy="1232"/>
          </a:xfrm>
        </p:grpSpPr>
        <p:sp>
          <p:nvSpPr>
            <p:cNvPr id="48" name="Rectangle 28">
              <a:extLst>
                <a:ext uri="{FF2B5EF4-FFF2-40B4-BE49-F238E27FC236}">
                  <a16:creationId xmlns:a16="http://schemas.microsoft.com/office/drawing/2014/main" id="{8481AA31-AFE6-49AE-AF1C-D99A0B6073D8}"/>
                </a:ext>
              </a:extLst>
            </p:cNvPr>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49" name="Rectangle 29">
              <a:extLst>
                <a:ext uri="{FF2B5EF4-FFF2-40B4-BE49-F238E27FC236}">
                  <a16:creationId xmlns:a16="http://schemas.microsoft.com/office/drawing/2014/main" id="{E60C72B3-A4D6-45F1-A8B5-F589AEAF1D32}"/>
                </a:ext>
              </a:extLst>
            </p:cNvPr>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sp>
          <p:nvSpPr>
            <p:cNvPr id="50" name="Rectangle 30">
              <a:extLst>
                <a:ext uri="{FF2B5EF4-FFF2-40B4-BE49-F238E27FC236}">
                  <a16:creationId xmlns:a16="http://schemas.microsoft.com/office/drawing/2014/main" id="{9F7C3733-1227-428E-A211-DB3E3AE09344}"/>
                </a:ext>
              </a:extLst>
            </p:cNvPr>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pitchFamily="-110" charset="0"/>
                <a:ea typeface="ＭＳ Ｐゴシック" charset="0"/>
                <a:cs typeface="+mn-cs"/>
              </a:endParaRPr>
            </a:p>
          </p:txBody>
        </p:sp>
      </p:grpSp>
      <p:sp>
        <p:nvSpPr>
          <p:cNvPr id="2" name="Rectangle 1"/>
          <p:cNvSpPr/>
          <p:nvPr/>
        </p:nvSpPr>
        <p:spPr>
          <a:xfrm>
            <a:off x="276226" y="487363"/>
            <a:ext cx="1470023" cy="1077218"/>
          </a:xfrm>
          <a:prstGeom prst="rect">
            <a:avLst/>
          </a:prstGeom>
        </p:spPr>
        <p:txBody>
          <a:bodyPr wrap="square">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3200" b="1" i="0" u="none" strike="noStrike" kern="1200" cap="none" spc="0" normalizeH="0" baseline="0" noProof="0" dirty="0">
                <a:ln>
                  <a:noFill/>
                </a:ln>
                <a:solidFill>
                  <a:srgbClr val="FFD34A"/>
                </a:solidFill>
                <a:effectLst/>
                <a:uLnTx/>
                <a:uFillTx/>
                <a:latin typeface="Arial" charset="0"/>
                <a:ea typeface="Arial" charset="0"/>
                <a:cs typeface="Arial" charset="0"/>
              </a:rPr>
              <a:t>تحديد الموقع</a:t>
            </a:r>
            <a:endParaRPr kumimoji="0" lang="en-US" sz="3200" b="1" i="0" u="none" strike="noStrike" kern="1200" cap="none" spc="0" normalizeH="0" baseline="0" noProof="0" dirty="0">
              <a:ln>
                <a:noFill/>
              </a:ln>
              <a:solidFill>
                <a:srgbClr val="FFD34A"/>
              </a:solidFill>
              <a:effectLst/>
              <a:uLnTx/>
              <a:uFillTx/>
              <a:latin typeface="Arial" charset="0"/>
              <a:ea typeface="Arial" charset="0"/>
              <a:cs typeface="Arial" charset="0"/>
            </a:endParaRPr>
          </a:p>
        </p:txBody>
      </p:sp>
      <p:sp>
        <p:nvSpPr>
          <p:cNvPr id="52" name="Freeform 40">
            <a:extLst>
              <a:ext uri="{FF2B5EF4-FFF2-40B4-BE49-F238E27FC236}">
                <a16:creationId xmlns:a16="http://schemas.microsoft.com/office/drawing/2014/main" id="{BEAF14CF-14BC-D342-97D9-78CB31A45ABC}"/>
              </a:ext>
            </a:extLst>
          </p:cNvPr>
          <p:cNvSpPr>
            <a:spLocks/>
          </p:cNvSpPr>
          <p:nvPr/>
        </p:nvSpPr>
        <p:spPr bwMode="auto">
          <a:xfrm>
            <a:off x="1649413" y="4229100"/>
            <a:ext cx="1423987" cy="1189038"/>
          </a:xfrm>
          <a:custGeom>
            <a:avLst/>
            <a:gdLst/>
            <a:ahLst/>
            <a:cxnLst>
              <a:cxn ang="0">
                <a:pos x="81" y="0"/>
              </a:cxn>
              <a:cxn ang="0">
                <a:pos x="481" y="176"/>
              </a:cxn>
              <a:cxn ang="0">
                <a:pos x="705" y="384"/>
              </a:cxn>
              <a:cxn ang="0">
                <a:pos x="753" y="656"/>
              </a:cxn>
              <a:cxn ang="0">
                <a:pos x="793" y="728"/>
              </a:cxn>
              <a:cxn ang="0">
                <a:pos x="897" y="744"/>
              </a:cxn>
            </a:cxnLst>
            <a:rect l="0" t="0" r="r" b="b"/>
            <a:pathLst>
              <a:path w="897" h="749">
                <a:moveTo>
                  <a:pt x="81" y="0"/>
                </a:moveTo>
                <a:cubicBezTo>
                  <a:pt x="0" y="241"/>
                  <a:pt x="386" y="173"/>
                  <a:pt x="481" y="176"/>
                </a:cubicBezTo>
                <a:cubicBezTo>
                  <a:pt x="576" y="207"/>
                  <a:pt x="683" y="277"/>
                  <a:pt x="705" y="384"/>
                </a:cubicBezTo>
                <a:cubicBezTo>
                  <a:pt x="723" y="474"/>
                  <a:pt x="727" y="567"/>
                  <a:pt x="753" y="656"/>
                </a:cubicBezTo>
                <a:cubicBezTo>
                  <a:pt x="758" y="676"/>
                  <a:pt x="774" y="721"/>
                  <a:pt x="793" y="728"/>
                </a:cubicBezTo>
                <a:cubicBezTo>
                  <a:pt x="858" y="749"/>
                  <a:pt x="824" y="744"/>
                  <a:pt x="897" y="744"/>
                </a:cubicBezTo>
              </a:path>
            </a:pathLst>
          </a:custGeom>
          <a:noFill/>
          <a:ln w="57150" cap="flat" cmpd="sng">
            <a:solidFill>
              <a:srgbClr val="FFFA35"/>
            </a:solidFill>
            <a:prstDash val="solid"/>
            <a:round/>
            <a:headEnd type="none" w="med" len="med"/>
            <a:tailEnd type="none" w="med" len="med"/>
          </a:ln>
          <a:effectLst>
            <a:outerShdw blurRad="63500" dist="38099"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3" name="Oval 41">
            <a:extLst>
              <a:ext uri="{FF2B5EF4-FFF2-40B4-BE49-F238E27FC236}">
                <a16:creationId xmlns:a16="http://schemas.microsoft.com/office/drawing/2014/main" id="{C7C390AD-6883-0144-B983-1CCF249306AE}"/>
              </a:ext>
            </a:extLst>
          </p:cNvPr>
          <p:cNvSpPr>
            <a:spLocks noChangeArrowheads="1"/>
          </p:cNvSpPr>
          <p:nvPr/>
        </p:nvSpPr>
        <p:spPr bwMode="auto">
          <a:xfrm>
            <a:off x="2514600" y="4914900"/>
            <a:ext cx="1066800" cy="990600"/>
          </a:xfrm>
          <a:prstGeom prst="ellipse">
            <a:avLst/>
          </a:prstGeom>
          <a:noFill/>
          <a:ln w="57150">
            <a:solidFill>
              <a:srgbClr val="FFFFFF"/>
            </a:solidFill>
            <a:round/>
            <a:headEnd/>
            <a:tailEnd/>
          </a:ln>
          <a:effectLst>
            <a:outerShdw blurRad="63500" dist="109250" dir="2132261"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4" name="Rectangle 87">
            <a:extLst>
              <a:ext uri="{FF2B5EF4-FFF2-40B4-BE49-F238E27FC236}">
                <a16:creationId xmlns:a16="http://schemas.microsoft.com/office/drawing/2014/main" id="{C4AA1357-21A2-214F-9140-6B2BD9D78562}"/>
              </a:ext>
            </a:extLst>
          </p:cNvPr>
          <p:cNvSpPr>
            <a:spLocks noChangeArrowheads="1"/>
          </p:cNvSpPr>
          <p:nvPr/>
        </p:nvSpPr>
        <p:spPr bwMode="auto">
          <a:xfrm>
            <a:off x="3162300" y="3787775"/>
            <a:ext cx="2316660" cy="1015663"/>
          </a:xfrm>
          <a:prstGeom prst="rect">
            <a:avLst/>
          </a:prstGeom>
          <a:noFill/>
          <a:ln w="12700">
            <a:noFill/>
            <a:miter lim="800000"/>
            <a:headEnd/>
            <a:tailEnd/>
          </a:ln>
          <a:effectLst>
            <a:outerShdw blurRad="63500" dist="81320" dir="3080412" algn="ctr" rotWithShape="0">
              <a:schemeClr val="bg2">
                <a:alpha val="74998"/>
              </a:schemeClr>
            </a:outerShdw>
          </a:effectLst>
        </p:spPr>
        <p:txBody>
          <a:bodyPr wrap="none">
            <a:spAutoFit/>
          </a:bodyPr>
          <a:lstStyle/>
          <a:p>
            <a:pPr>
              <a:defRPr/>
            </a:pPr>
            <a:r>
              <a:rPr lang="ar-JO" sz="6000" dirty="0">
                <a:solidFill>
                  <a:srgbClr val="EEFF4B"/>
                </a:solidFill>
                <a:latin typeface="Arial" panose="020B0604020202020204" pitchFamily="34" charset="0"/>
                <a:ea typeface="+mn-ea"/>
                <a:cs typeface="Arial" panose="020B0604020202020204" pitchFamily="34" charset="0"/>
              </a:rPr>
              <a:t>الخروج!</a:t>
            </a:r>
            <a:endParaRPr lang="en-US" sz="6000" dirty="0">
              <a:solidFill>
                <a:srgbClr val="EEFF4B"/>
              </a:solidFill>
              <a:latin typeface="Arial" panose="020B0604020202020204" pitchFamily="34" charset="0"/>
              <a:ea typeface="+mn-ea"/>
              <a:cs typeface="Arial" panose="020B0604020202020204" pitchFamily="34" charset="0"/>
            </a:endParaRPr>
          </a:p>
        </p:txBody>
      </p:sp>
      <p:sp>
        <p:nvSpPr>
          <p:cNvPr id="51240" name="Rectangle 40"/>
          <p:cNvSpPr>
            <a:spLocks noChangeArrowheads="1"/>
          </p:cNvSpPr>
          <p:nvPr/>
        </p:nvSpPr>
        <p:spPr bwMode="auto">
          <a:xfrm>
            <a:off x="793524" y="5116512"/>
            <a:ext cx="2406649" cy="76687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4400" b="1" i="0" u="none" strike="noStrike" kern="1200" cap="none" spc="0" normalizeH="0" baseline="0" noProof="0" dirty="0" err="1">
                <a:ln>
                  <a:noFill/>
                </a:ln>
                <a:solidFill>
                  <a:srgbClr val="FFFF00"/>
                </a:solidFill>
                <a:effectLst/>
                <a:uLnTx/>
                <a:uFillTx/>
                <a:latin typeface="Arial" charset="0"/>
                <a:ea typeface="Arial" charset="0"/>
                <a:cs typeface="Arial" charset="0"/>
              </a:rPr>
              <a:t>جب.سين</a:t>
            </a:r>
            <a:r>
              <a:rPr kumimoji="0" lang="ar-SA" sz="4400" b="1" i="0" u="none" strike="noStrike" kern="1200" cap="none" spc="0" normalizeH="0" baseline="0" noProof="0" dirty="0">
                <a:ln>
                  <a:noFill/>
                </a:ln>
                <a:solidFill>
                  <a:srgbClr val="FFFF00"/>
                </a:solidFill>
                <a:effectLst/>
                <a:uLnTx/>
                <a:uFillTx/>
                <a:latin typeface="Arial" charset="0"/>
                <a:ea typeface="Arial" charset="0"/>
                <a:cs typeface="Arial" charset="0"/>
              </a:rPr>
              <a:t>ـ</a:t>
            </a:r>
            <a:endParaRPr kumimoji="0" lang="en-US" sz="4400" b="1" i="0" u="none" strike="noStrike" kern="1200" cap="none" spc="0" normalizeH="0" baseline="0" noProof="0" dirty="0">
              <a:ln>
                <a:noFill/>
              </a:ln>
              <a:solidFill>
                <a:srgbClr val="FFFF00"/>
              </a:solidFill>
              <a:effectLst/>
              <a:uLnTx/>
              <a:uFillTx/>
              <a:latin typeface="Arial" charset="0"/>
              <a:ea typeface="Arial" charset="0"/>
              <a:cs typeface="Arial" charset="0"/>
            </a:endParaRPr>
          </a:p>
        </p:txBody>
      </p:sp>
      <p:sp>
        <p:nvSpPr>
          <p:cNvPr id="55" name="Text Box 65">
            <a:extLst>
              <a:ext uri="{FF2B5EF4-FFF2-40B4-BE49-F238E27FC236}">
                <a16:creationId xmlns:a16="http://schemas.microsoft.com/office/drawing/2014/main" id="{57693206-F55E-F045-A835-98A0322C6690}"/>
              </a:ext>
            </a:extLst>
          </p:cNvPr>
          <p:cNvSpPr txBox="1">
            <a:spLocks noChangeArrowheads="1"/>
          </p:cNvSpPr>
          <p:nvPr/>
        </p:nvSpPr>
        <p:spPr bwMode="auto">
          <a:xfrm>
            <a:off x="1768475" y="25400"/>
            <a:ext cx="3441700" cy="3048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defRPr/>
            </a:pPr>
            <a:r>
              <a:rPr lang="ar-JO" sz="1400" dirty="0">
                <a:solidFill>
                  <a:schemeClr val="tx1"/>
                </a:solidFill>
                <a:latin typeface="Arial" panose="020B0604020202020204" pitchFamily="34" charset="0"/>
                <a:cs typeface="Arial" panose="020B0604020202020204" pitchFamily="34" charset="0"/>
              </a:rPr>
              <a:t>الخروج12: 31 ، 19: 2</a:t>
            </a:r>
            <a:endParaRPr lang="en-US" sz="800" u="sng" dirty="0">
              <a:solidFill>
                <a:srgbClr val="000000"/>
              </a:solidFill>
              <a:latin typeface="Arial" panose="020B0604020202020204" pitchFamily="34" charset="0"/>
              <a:cs typeface="Arial" panose="020B0604020202020204" pitchFamily="34" charset="0"/>
            </a:endParaRPr>
          </a:p>
        </p:txBody>
      </p:sp>
      <p:sp>
        <p:nvSpPr>
          <p:cNvPr id="56" name="Rectangle 68">
            <a:extLst>
              <a:ext uri="{FF2B5EF4-FFF2-40B4-BE49-F238E27FC236}">
                <a16:creationId xmlns:a16="http://schemas.microsoft.com/office/drawing/2014/main" id="{37D79694-0F3C-3E41-B2C2-FC0AB2680947}"/>
              </a:ext>
            </a:extLst>
          </p:cNvPr>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57" name="Rectangle 69">
            <a:extLst>
              <a:ext uri="{FF2B5EF4-FFF2-40B4-BE49-F238E27FC236}">
                <a16:creationId xmlns:a16="http://schemas.microsoft.com/office/drawing/2014/main" id="{D4291FC8-42F0-E844-AFCE-6D2B4C8A995D}"/>
              </a:ext>
            </a:extLst>
          </p:cNvPr>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58" name="AutoShape 70">
            <a:extLst>
              <a:ext uri="{FF2B5EF4-FFF2-40B4-BE49-F238E27FC236}">
                <a16:creationId xmlns:a16="http://schemas.microsoft.com/office/drawing/2014/main" id="{7DF89D18-1BEE-DD4B-A1CB-F6915530FEF1}"/>
              </a:ext>
            </a:extLst>
          </p:cNvPr>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9" name="Rectangle 71">
            <a:extLst>
              <a:ext uri="{FF2B5EF4-FFF2-40B4-BE49-F238E27FC236}">
                <a16:creationId xmlns:a16="http://schemas.microsoft.com/office/drawing/2014/main" id="{410F167E-03A7-CF47-A851-57AF5F6DF7F8}"/>
              </a:ext>
            </a:extLst>
          </p:cNvPr>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60" name="AutoShape 72">
            <a:extLst>
              <a:ext uri="{FF2B5EF4-FFF2-40B4-BE49-F238E27FC236}">
                <a16:creationId xmlns:a16="http://schemas.microsoft.com/office/drawing/2014/main" id="{5808A275-CC59-8C44-AE88-30CD0A98C762}"/>
              </a:ext>
            </a:extLst>
          </p:cNvPr>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61" name="Line 73">
            <a:extLst>
              <a:ext uri="{FF2B5EF4-FFF2-40B4-BE49-F238E27FC236}">
                <a16:creationId xmlns:a16="http://schemas.microsoft.com/office/drawing/2014/main" id="{C5581161-0A33-BF4D-8EDB-ED50F844CCA8}"/>
              </a:ext>
            </a:extLst>
          </p:cNvPr>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2" name="Line 74">
            <a:extLst>
              <a:ext uri="{FF2B5EF4-FFF2-40B4-BE49-F238E27FC236}">
                <a16:creationId xmlns:a16="http://schemas.microsoft.com/office/drawing/2014/main" id="{A55BF0F5-E58D-954D-A227-11E0A5C93DC6}"/>
              </a:ext>
            </a:extLst>
          </p:cNvPr>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3" name="Line 75">
            <a:extLst>
              <a:ext uri="{FF2B5EF4-FFF2-40B4-BE49-F238E27FC236}">
                <a16:creationId xmlns:a16="http://schemas.microsoft.com/office/drawing/2014/main" id="{C53DBAB5-027B-5F4C-A2DF-84D0DE8EFBC3}"/>
              </a:ext>
            </a:extLst>
          </p:cNvPr>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4" name="Line 76">
            <a:extLst>
              <a:ext uri="{FF2B5EF4-FFF2-40B4-BE49-F238E27FC236}">
                <a16:creationId xmlns:a16="http://schemas.microsoft.com/office/drawing/2014/main" id="{7AE7B38C-EE6F-A944-9BAE-C6084C530100}"/>
              </a:ext>
            </a:extLst>
          </p:cNvPr>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5" name="Line 77">
            <a:extLst>
              <a:ext uri="{FF2B5EF4-FFF2-40B4-BE49-F238E27FC236}">
                <a16:creationId xmlns:a16="http://schemas.microsoft.com/office/drawing/2014/main" id="{2B6E0834-CC83-6E4B-8972-9282609D3852}"/>
              </a:ext>
            </a:extLst>
          </p:cNvPr>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6" name="Rectangle 78">
            <a:extLst>
              <a:ext uri="{FF2B5EF4-FFF2-40B4-BE49-F238E27FC236}">
                <a16:creationId xmlns:a16="http://schemas.microsoft.com/office/drawing/2014/main" id="{9E41D350-C34F-CA47-A1BC-30C81FC29180}"/>
              </a:ext>
            </a:extLst>
          </p:cNvPr>
          <p:cNvSpPr>
            <a:spLocks noChangeArrowheads="1"/>
          </p:cNvSpPr>
          <p:nvPr/>
        </p:nvSpPr>
        <p:spPr bwMode="auto">
          <a:xfrm>
            <a:off x="8007350" y="3429000"/>
            <a:ext cx="546623" cy="30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400" dirty="0">
                <a:solidFill>
                  <a:srgbClr val="000000"/>
                </a:solidFill>
                <a:latin typeface="Arial" panose="020B0604020202020204" pitchFamily="34" charset="0"/>
                <a:cs typeface="Arial" panose="020B0604020202020204" pitchFamily="34" charset="0"/>
              </a:rPr>
              <a:t>موسى</a:t>
            </a:r>
            <a:endParaRPr lang="en-US" sz="1400" dirty="0">
              <a:solidFill>
                <a:srgbClr val="000000"/>
              </a:solidFill>
              <a:latin typeface="Arial" panose="020B0604020202020204" pitchFamily="34" charset="0"/>
              <a:cs typeface="Arial" panose="020B0604020202020204" pitchFamily="34" charset="0"/>
            </a:endParaRPr>
          </a:p>
        </p:txBody>
      </p:sp>
      <p:sp>
        <p:nvSpPr>
          <p:cNvPr id="67" name="Line 79">
            <a:extLst>
              <a:ext uri="{FF2B5EF4-FFF2-40B4-BE49-F238E27FC236}">
                <a16:creationId xmlns:a16="http://schemas.microsoft.com/office/drawing/2014/main" id="{139F06DD-C192-7249-9339-666F3FC72B28}"/>
              </a:ext>
            </a:extLst>
          </p:cNvPr>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8" name="Rectangle 80">
            <a:extLst>
              <a:ext uri="{FF2B5EF4-FFF2-40B4-BE49-F238E27FC236}">
                <a16:creationId xmlns:a16="http://schemas.microsoft.com/office/drawing/2014/main" id="{6FEF2A3D-79BD-BB4C-9B15-965D6FA84C94}"/>
              </a:ext>
            </a:extLst>
          </p:cNvPr>
          <p:cNvSpPr>
            <a:spLocks noChangeArrowheads="1"/>
          </p:cNvSpPr>
          <p:nvPr/>
        </p:nvSpPr>
        <p:spPr bwMode="auto">
          <a:xfrm>
            <a:off x="8120063" y="3670300"/>
            <a:ext cx="557844"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200" dirty="0">
                <a:solidFill>
                  <a:srgbClr val="000000"/>
                </a:solidFill>
                <a:latin typeface="Arial" panose="020B0604020202020204" pitchFamily="34" charset="0"/>
                <a:cs typeface="Arial" panose="020B0604020202020204" pitchFamily="34" charset="0"/>
              </a:rPr>
              <a:t>الخروج</a:t>
            </a:r>
            <a:endParaRPr lang="en-US" sz="1200" dirty="0">
              <a:solidFill>
                <a:srgbClr val="000000"/>
              </a:solidFill>
              <a:latin typeface="Arial" panose="020B0604020202020204" pitchFamily="34" charset="0"/>
              <a:cs typeface="Arial" panose="020B0604020202020204" pitchFamily="34" charset="0"/>
            </a:endParaRPr>
          </a:p>
        </p:txBody>
      </p:sp>
      <p:grpSp>
        <p:nvGrpSpPr>
          <p:cNvPr id="69" name="Group 60">
            <a:extLst>
              <a:ext uri="{FF2B5EF4-FFF2-40B4-BE49-F238E27FC236}">
                <a16:creationId xmlns:a16="http://schemas.microsoft.com/office/drawing/2014/main" id="{F93DB481-9B08-3540-9C1E-F55BE2210B13}"/>
              </a:ext>
            </a:extLst>
          </p:cNvPr>
          <p:cNvGrpSpPr>
            <a:grpSpLocks/>
          </p:cNvGrpSpPr>
          <p:nvPr/>
        </p:nvGrpSpPr>
        <p:grpSpPr bwMode="auto">
          <a:xfrm>
            <a:off x="3959498" y="4148931"/>
            <a:ext cx="4305300" cy="1371600"/>
            <a:chOff x="1824" y="944"/>
            <a:chExt cx="2712" cy="864"/>
          </a:xfrm>
        </p:grpSpPr>
        <p:grpSp>
          <p:nvGrpSpPr>
            <p:cNvPr id="70" name="Group 56">
              <a:extLst>
                <a:ext uri="{FF2B5EF4-FFF2-40B4-BE49-F238E27FC236}">
                  <a16:creationId xmlns:a16="http://schemas.microsoft.com/office/drawing/2014/main" id="{B07E8C10-6554-734C-A24A-037C02C6AEDA}"/>
                </a:ext>
              </a:extLst>
            </p:cNvPr>
            <p:cNvGrpSpPr>
              <a:grpSpLocks/>
            </p:cNvGrpSpPr>
            <p:nvPr/>
          </p:nvGrpSpPr>
          <p:grpSpPr bwMode="auto">
            <a:xfrm>
              <a:off x="1824" y="944"/>
              <a:ext cx="2712" cy="864"/>
              <a:chOff x="1976" y="2328"/>
              <a:chExt cx="3064" cy="632"/>
            </a:xfrm>
          </p:grpSpPr>
          <p:sp>
            <p:nvSpPr>
              <p:cNvPr id="72" name="Rectangle 57">
                <a:extLst>
                  <a:ext uri="{FF2B5EF4-FFF2-40B4-BE49-F238E27FC236}">
                    <a16:creationId xmlns:a16="http://schemas.microsoft.com/office/drawing/2014/main" id="{DC9166D4-6F83-1140-A984-7A1EAEA37BC0}"/>
                  </a:ext>
                </a:extLst>
              </p:cNvPr>
              <p:cNvSpPr>
                <a:spLocks noChangeArrowheads="1"/>
              </p:cNvSpPr>
              <p:nvPr/>
            </p:nvSpPr>
            <p:spPr bwMode="auto">
              <a:xfrm>
                <a:off x="1976" y="2328"/>
                <a:ext cx="3032" cy="632"/>
              </a:xfrm>
              <a:prstGeom prst="rect">
                <a:avLst/>
              </a:prstGeom>
              <a:gradFill rotWithShape="0">
                <a:gsLst>
                  <a:gs pos="0">
                    <a:schemeClr val="accent1">
                      <a:gamma/>
                      <a:shade val="20784"/>
                      <a:invGamma/>
                    </a:schemeClr>
                  </a:gs>
                  <a:gs pos="50000">
                    <a:schemeClr val="accent1"/>
                  </a:gs>
                  <a:gs pos="100000">
                    <a:schemeClr val="accent1">
                      <a:gamma/>
                      <a:shade val="20784"/>
                      <a:invGamma/>
                    </a:schemeClr>
                  </a:gs>
                </a:gsLst>
                <a:lin ang="5400000" scaled="1"/>
              </a:gradFill>
              <a:ln w="76200">
                <a:solidFill>
                  <a:srgbClr val="280383"/>
                </a:solidFill>
                <a:miter lim="800000"/>
                <a:headEnd/>
                <a:tailEnd/>
              </a:ln>
              <a:effectLst>
                <a:outerShdw blurRad="63500" dist="26940" dir="54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73" name="Text Box 58">
                <a:extLst>
                  <a:ext uri="{FF2B5EF4-FFF2-40B4-BE49-F238E27FC236}">
                    <a16:creationId xmlns:a16="http://schemas.microsoft.com/office/drawing/2014/main" id="{AD5F392A-58B5-5B41-972B-D9D2DAB0CF7E}"/>
                  </a:ext>
                </a:extLst>
              </p:cNvPr>
              <p:cNvSpPr txBox="1">
                <a:spLocks noChangeArrowheads="1"/>
              </p:cNvSpPr>
              <p:nvPr/>
            </p:nvSpPr>
            <p:spPr bwMode="auto">
              <a:xfrm>
                <a:off x="1984" y="2439"/>
                <a:ext cx="3056" cy="180"/>
              </a:xfrm>
              <a:prstGeom prst="rect">
                <a:avLst/>
              </a:prstGeom>
              <a:noFill/>
              <a:ln w="12700">
                <a:noFill/>
                <a:miter lim="800000"/>
                <a:headEnd/>
                <a:tailEnd/>
              </a:ln>
              <a:effectLst>
                <a:outerShdw blurRad="63500" dist="26940" dir="5400000" algn="ctr" rotWithShape="0">
                  <a:schemeClr val="bg2">
                    <a:alpha val="74998"/>
                  </a:schemeClr>
                </a:outerShdw>
              </a:effectLst>
            </p:spPr>
            <p:txBody>
              <a:bodyPr>
                <a:spAutoFit/>
              </a:bodyPr>
              <a:lstStyle/>
              <a:p>
                <a:pPr algn="ctr">
                  <a:lnSpc>
                    <a:spcPct val="70000"/>
                  </a:lnSpc>
                  <a:spcBef>
                    <a:spcPct val="50000"/>
                  </a:spcBef>
                  <a:defRPr/>
                </a:pPr>
                <a:endParaRPr lang="en-US" sz="2800">
                  <a:solidFill>
                    <a:srgbClr val="EEFF4B"/>
                  </a:solidFill>
                  <a:latin typeface="Arial" panose="020B0604020202020204" pitchFamily="34" charset="0"/>
                  <a:ea typeface="+mn-ea"/>
                  <a:cs typeface="Arial" panose="020B0604020202020204" pitchFamily="34" charset="0"/>
                </a:endParaRPr>
              </a:p>
            </p:txBody>
          </p:sp>
        </p:grpSp>
        <p:sp>
          <p:nvSpPr>
            <p:cNvPr id="71" name="Rectangle 59">
              <a:extLst>
                <a:ext uri="{FF2B5EF4-FFF2-40B4-BE49-F238E27FC236}">
                  <a16:creationId xmlns:a16="http://schemas.microsoft.com/office/drawing/2014/main" id="{7FA871A9-8207-374C-8558-02A9D4098035}"/>
                </a:ext>
              </a:extLst>
            </p:cNvPr>
            <p:cNvSpPr>
              <a:spLocks noChangeArrowheads="1"/>
            </p:cNvSpPr>
            <p:nvPr/>
          </p:nvSpPr>
          <p:spPr bwMode="auto">
            <a:xfrm>
              <a:off x="2407" y="1184"/>
              <a:ext cx="1563" cy="432"/>
            </a:xfrm>
            <a:prstGeom prst="rect">
              <a:avLst/>
            </a:prstGeom>
            <a:noFill/>
            <a:ln w="12700">
              <a:noFill/>
              <a:miter lim="800000"/>
              <a:headEnd/>
              <a:tailEnd/>
            </a:ln>
            <a:effectLst>
              <a:outerShdw blurRad="63500" dist="74053" dir="3542175" algn="ctr" rotWithShape="0">
                <a:schemeClr val="bg2">
                  <a:alpha val="74998"/>
                </a:schemeClr>
              </a:outerShdw>
            </a:effectLst>
          </p:spPr>
          <p:txBody>
            <a:bodyPr wrap="none" anchor="ctr">
              <a:spAutoFit/>
            </a:bodyPr>
            <a:lstStyle/>
            <a:p>
              <a:pPr algn="ctr">
                <a:lnSpc>
                  <a:spcPct val="70000"/>
                </a:lnSpc>
                <a:spcBef>
                  <a:spcPct val="50000"/>
                </a:spcBef>
                <a:defRPr/>
              </a:pPr>
              <a:r>
                <a:rPr lang="ar-JO" sz="5400" dirty="0">
                  <a:solidFill>
                    <a:srgbClr val="EEFF4B"/>
                  </a:solidFill>
                  <a:latin typeface="Arial" panose="020B0604020202020204" pitchFamily="34" charset="0"/>
                  <a:cs typeface="Arial" panose="020B0604020202020204" pitchFamily="34" charset="0"/>
                </a:rPr>
                <a:t>بحر ريدز:</a:t>
              </a:r>
              <a:endParaRPr lang="en-US" sz="5400" dirty="0">
                <a:solidFill>
                  <a:srgbClr val="EEFF4B"/>
                </a:solidFill>
                <a:latin typeface="Arial" panose="020B0604020202020204" pitchFamily="34" charset="0"/>
                <a:cs typeface="Arial" panose="020B0604020202020204" pitchFamily="34" charset="0"/>
              </a:endParaRPr>
            </a:p>
          </p:txBody>
        </p:sp>
      </p:grpSp>
      <p:sp>
        <p:nvSpPr>
          <p:cNvPr id="74" name="AutoShape 85">
            <a:extLst>
              <a:ext uri="{FF2B5EF4-FFF2-40B4-BE49-F238E27FC236}">
                <a16:creationId xmlns:a16="http://schemas.microsoft.com/office/drawing/2014/main" id="{6D56C82F-0B5B-2145-B54F-AF48C1265D93}"/>
              </a:ext>
            </a:extLst>
          </p:cNvPr>
          <p:cNvSpPr>
            <a:spLocks noChangeArrowheads="1"/>
          </p:cNvSpPr>
          <p:nvPr/>
        </p:nvSpPr>
        <p:spPr bwMode="auto">
          <a:xfrm rot="4098307">
            <a:off x="950391" y="2601912"/>
            <a:ext cx="2100263" cy="14446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7407 h 21600"/>
              <a:gd name="T14" fmla="*/ 19772 w 21600"/>
              <a:gd name="T15" fmla="*/ 14193 h 21600"/>
            </a:gdLst>
            <a:ahLst/>
            <a:cxnLst>
              <a:cxn ang="T8">
                <a:pos x="T0" y="T1"/>
              </a:cxn>
              <a:cxn ang="T9">
                <a:pos x="T2" y="T3"/>
              </a:cxn>
              <a:cxn ang="T10">
                <a:pos x="T4" y="T5"/>
              </a:cxn>
              <a:cxn ang="T11">
                <a:pos x="T6" y="T7"/>
              </a:cxn>
            </a:cxnLst>
            <a:rect l="T12" t="T13" r="T14" b="T15"/>
            <a:pathLst>
              <a:path w="21600" h="21600">
                <a:moveTo>
                  <a:pt x="15781" y="0"/>
                </a:moveTo>
                <a:lnTo>
                  <a:pt x="15781" y="7407"/>
                </a:lnTo>
                <a:lnTo>
                  <a:pt x="3375" y="7407"/>
                </a:lnTo>
                <a:lnTo>
                  <a:pt x="3375" y="14193"/>
                </a:lnTo>
                <a:lnTo>
                  <a:pt x="15781" y="14193"/>
                </a:lnTo>
                <a:lnTo>
                  <a:pt x="15781" y="21600"/>
                </a:lnTo>
                <a:lnTo>
                  <a:pt x="21600" y="10800"/>
                </a:lnTo>
                <a:lnTo>
                  <a:pt x="15781" y="0"/>
                </a:lnTo>
                <a:close/>
              </a:path>
              <a:path w="21600" h="21600">
                <a:moveTo>
                  <a:pt x="1350" y="7407"/>
                </a:moveTo>
                <a:lnTo>
                  <a:pt x="1350" y="14193"/>
                </a:lnTo>
                <a:lnTo>
                  <a:pt x="2700" y="14193"/>
                </a:lnTo>
                <a:lnTo>
                  <a:pt x="2700" y="7407"/>
                </a:lnTo>
                <a:lnTo>
                  <a:pt x="1350" y="7407"/>
                </a:lnTo>
                <a:close/>
              </a:path>
              <a:path w="21600" h="21600">
                <a:moveTo>
                  <a:pt x="0" y="7407"/>
                </a:moveTo>
                <a:lnTo>
                  <a:pt x="0" y="14193"/>
                </a:lnTo>
                <a:lnTo>
                  <a:pt x="675" y="14193"/>
                </a:lnTo>
                <a:lnTo>
                  <a:pt x="675" y="7407"/>
                </a:lnTo>
                <a:lnTo>
                  <a:pt x="0" y="7407"/>
                </a:lnTo>
                <a:close/>
              </a:path>
            </a:pathLst>
          </a:custGeom>
          <a:solidFill>
            <a:srgbClr val="66FF66"/>
          </a:solidFill>
          <a:ln w="9525">
            <a:round/>
            <a:headEnd/>
            <a:tailEnd/>
          </a:ln>
          <a:scene3d>
            <a:camera prst="legacyPerspectiveTopRight"/>
            <a:lightRig rig="legacyFlat3" dir="b"/>
          </a:scene3d>
          <a:sp3d extrusionH="887400" prstMaterial="legacyMatte">
            <a:bevelT w="13500" h="13500" prst="angle"/>
            <a:bevelB w="13500" h="13500" prst="angle"/>
            <a:extrusionClr>
              <a:srgbClr val="66FF66"/>
            </a:extrusionClr>
          </a:sp3d>
        </p:spPr>
        <p:txBody>
          <a:bodyPr wrap="none" anchor="ctr">
            <a:flatTx/>
          </a:bodyPr>
          <a:lstStyle/>
          <a:p>
            <a:endParaRPr lang="en-US">
              <a:latin typeface="Arial" panose="020B0604020202020204" pitchFamily="34" charset="0"/>
              <a:cs typeface="Arial" panose="020B0604020202020204" pitchFamily="34" charset="0"/>
            </a:endParaRPr>
          </a:p>
        </p:txBody>
      </p:sp>
      <p:grpSp>
        <p:nvGrpSpPr>
          <p:cNvPr id="75" name="Group 105">
            <a:extLst>
              <a:ext uri="{FF2B5EF4-FFF2-40B4-BE49-F238E27FC236}">
                <a16:creationId xmlns:a16="http://schemas.microsoft.com/office/drawing/2014/main" id="{B7601F51-E7E6-E74B-B4AB-DE784ACBD181}"/>
              </a:ext>
            </a:extLst>
          </p:cNvPr>
          <p:cNvGrpSpPr>
            <a:grpSpLocks/>
          </p:cNvGrpSpPr>
          <p:nvPr/>
        </p:nvGrpSpPr>
        <p:grpSpPr bwMode="auto">
          <a:xfrm>
            <a:off x="2855913" y="832643"/>
            <a:ext cx="5794375" cy="3267075"/>
            <a:chOff x="1283" y="402"/>
            <a:chExt cx="3650" cy="2058"/>
          </a:xfrm>
        </p:grpSpPr>
        <p:pic>
          <p:nvPicPr>
            <p:cNvPr id="76" name="Picture 61">
              <a:extLst>
                <a:ext uri="{FF2B5EF4-FFF2-40B4-BE49-F238E27FC236}">
                  <a16:creationId xmlns:a16="http://schemas.microsoft.com/office/drawing/2014/main" id="{A2E824EE-F28E-394F-B6E0-6B47FBA7D8B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83" y="402"/>
              <a:ext cx="3580" cy="2058"/>
            </a:xfrm>
            <a:prstGeom prst="rect">
              <a:avLst/>
            </a:prstGeom>
            <a:noFill/>
            <a:ln w="76200">
              <a:noFill/>
              <a:miter lim="800000"/>
              <a:headEnd/>
              <a:tailEnd/>
            </a:ln>
            <a:effectLst>
              <a:outerShdw blurRad="63500" dist="143684" dir="2700000" algn="ctr" rotWithShape="0">
                <a:schemeClr val="bg2">
                  <a:alpha val="74998"/>
                </a:schemeClr>
              </a:outerShdw>
            </a:effectLst>
          </p:spPr>
        </p:pic>
        <p:sp>
          <p:nvSpPr>
            <p:cNvPr id="77" name="Text Box 62">
              <a:extLst>
                <a:ext uri="{FF2B5EF4-FFF2-40B4-BE49-F238E27FC236}">
                  <a16:creationId xmlns:a16="http://schemas.microsoft.com/office/drawing/2014/main" id="{2DB44F69-0378-3D45-A876-62C144B17825}"/>
                </a:ext>
              </a:extLst>
            </p:cNvPr>
            <p:cNvSpPr txBox="1">
              <a:spLocks noChangeArrowheads="1"/>
            </p:cNvSpPr>
            <p:nvPr/>
          </p:nvSpPr>
          <p:spPr bwMode="auto">
            <a:xfrm>
              <a:off x="1304" y="2114"/>
              <a:ext cx="3629" cy="330"/>
            </a:xfrm>
            <a:prstGeom prst="rect">
              <a:avLst/>
            </a:prstGeom>
            <a:noFill/>
            <a:ln w="76200">
              <a:noFill/>
              <a:miter lim="800000"/>
              <a:headEnd/>
              <a:tailEnd/>
            </a:ln>
            <a:effectLst>
              <a:outerShdw blurRad="63500" dist="143684"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defRPr/>
              </a:pPr>
              <a:r>
                <a:rPr lang="ar-JO" sz="2800" dirty="0">
                  <a:solidFill>
                    <a:schemeClr val="tx2"/>
                  </a:solidFill>
                  <a:latin typeface="Arial" panose="020B0604020202020204" pitchFamily="34" charset="0"/>
                  <a:cs typeface="Arial" panose="020B0604020202020204" pitchFamily="34" charset="0"/>
                </a:rPr>
                <a:t>قناة السويس العابرة اليوم</a:t>
              </a:r>
              <a:endParaRPr lang="en-US" sz="2800" dirty="0">
                <a:solidFill>
                  <a:schemeClr val="tx2"/>
                </a:solidFill>
                <a:latin typeface="Arial" panose="020B0604020202020204" pitchFamily="34" charset="0"/>
                <a:cs typeface="Arial" panose="020B0604020202020204" pitchFamily="34" charset="0"/>
              </a:endParaRPr>
            </a:p>
          </p:txBody>
        </p:sp>
        <p:sp>
          <p:nvSpPr>
            <p:cNvPr id="78" name="Rectangle 104">
              <a:extLst>
                <a:ext uri="{FF2B5EF4-FFF2-40B4-BE49-F238E27FC236}">
                  <a16:creationId xmlns:a16="http://schemas.microsoft.com/office/drawing/2014/main" id="{5B4C70CB-F23A-2144-9B99-3E1BFEDF57DC}"/>
                </a:ext>
              </a:extLst>
            </p:cNvPr>
            <p:cNvSpPr>
              <a:spLocks noChangeArrowheads="1"/>
            </p:cNvSpPr>
            <p:nvPr/>
          </p:nvSpPr>
          <p:spPr bwMode="auto">
            <a:xfrm>
              <a:off x="3315" y="456"/>
              <a:ext cx="344" cy="198"/>
            </a:xfrm>
            <a:prstGeom prst="rect">
              <a:avLst/>
            </a:prstGeom>
            <a:solidFill>
              <a:srgbClr val="A3CFF6"/>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grpSp>
      <p:sp>
        <p:nvSpPr>
          <p:cNvPr id="79" name="Rectangle 106">
            <a:extLst>
              <a:ext uri="{FF2B5EF4-FFF2-40B4-BE49-F238E27FC236}">
                <a16:creationId xmlns:a16="http://schemas.microsoft.com/office/drawing/2014/main" id="{277BC443-307A-494C-8D52-9E28A1058D30}"/>
              </a:ext>
            </a:extLst>
          </p:cNvPr>
          <p:cNvSpPr>
            <a:spLocks noChangeArrowheads="1"/>
          </p:cNvSpPr>
          <p:nvPr/>
        </p:nvSpPr>
        <p:spPr bwMode="auto">
          <a:xfrm>
            <a:off x="8098485" y="6533277"/>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06</a:t>
            </a:r>
          </a:p>
        </p:txBody>
      </p:sp>
      <p:sp>
        <p:nvSpPr>
          <p:cNvPr id="80" name="Text Box 107">
            <a:extLst>
              <a:ext uri="{FF2B5EF4-FFF2-40B4-BE49-F238E27FC236}">
                <a16:creationId xmlns:a16="http://schemas.microsoft.com/office/drawing/2014/main" id="{EAABB8A2-2391-5D46-BADD-B45ED8A04479}"/>
              </a:ext>
            </a:extLst>
          </p:cNvPr>
          <p:cNvSpPr txBox="1">
            <a:spLocks noChangeArrowheads="1"/>
          </p:cNvSpPr>
          <p:nvPr/>
        </p:nvSpPr>
        <p:spPr bwMode="auto">
          <a:xfrm>
            <a:off x="7273333" y="6283732"/>
            <a:ext cx="107433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rtl="1">
              <a:spcBef>
                <a:spcPct val="50000"/>
              </a:spcBef>
            </a:pPr>
            <a:r>
              <a:rPr lang="ar-SA" sz="1200" dirty="0">
                <a:solidFill>
                  <a:srgbClr val="FFFFFF"/>
                </a:solidFill>
                <a:latin typeface="Arial" charset="0"/>
              </a:rPr>
              <a:t>كتيب ص </a:t>
            </a:r>
            <a:r>
              <a:rPr lang="en-US" sz="1200" dirty="0">
                <a:solidFill>
                  <a:schemeClr val="tx1"/>
                </a:solidFill>
                <a:latin typeface="Arial" panose="020B0604020202020204" pitchFamily="34" charset="0"/>
                <a:cs typeface="Arial" panose="020B0604020202020204" pitchFamily="34" charset="0"/>
              </a:rPr>
              <a:t>29-26</a:t>
            </a:r>
          </a:p>
        </p:txBody>
      </p:sp>
      <p:sp>
        <p:nvSpPr>
          <p:cNvPr id="81" name="Text Box 109">
            <a:extLst>
              <a:ext uri="{FF2B5EF4-FFF2-40B4-BE49-F238E27FC236}">
                <a16:creationId xmlns:a16="http://schemas.microsoft.com/office/drawing/2014/main" id="{D5748F4B-F531-194E-8434-3E299FA211C8}"/>
              </a:ext>
            </a:extLst>
          </p:cNvPr>
          <p:cNvSpPr txBox="1">
            <a:spLocks noChangeArrowheads="1"/>
          </p:cNvSpPr>
          <p:nvPr/>
        </p:nvSpPr>
        <p:spPr bwMode="auto">
          <a:xfrm>
            <a:off x="8599488" y="6488113"/>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r>
              <a:rPr lang="en-US" sz="1400" dirty="0">
                <a:solidFill>
                  <a:srgbClr val="FFFFFF"/>
                </a:solidFill>
                <a:latin typeface="Arial" panose="020B0604020202020204" pitchFamily="34" charset="0"/>
                <a:cs typeface="Arial" panose="020B0604020202020204" pitchFamily="34" charset="0"/>
              </a:rPr>
              <a:t>2</a:t>
            </a:r>
            <a:endParaRPr lang="en-US" sz="14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 calcmode="lin" valueType="num">
                                      <p:cBhvr>
                                        <p:cTn id="9" dur="500" fill="hold"/>
                                        <p:tgtEl>
                                          <p:spTgt spid="69"/>
                                        </p:tgtEl>
                                        <p:attrNameLst>
                                          <p:attrName>ppt_x</p:attrName>
                                        </p:attrNameLst>
                                      </p:cBhvr>
                                      <p:tavLst>
                                        <p:tav tm="0">
                                          <p:val>
                                            <p:fltVal val="0.5"/>
                                          </p:val>
                                        </p:tav>
                                        <p:tav tm="100000">
                                          <p:val>
                                            <p:strVal val="#ppt_x"/>
                                          </p:val>
                                        </p:tav>
                                      </p:tavLst>
                                    </p:anim>
                                    <p:anim calcmode="lin" valueType="num">
                                      <p:cBhvr>
                                        <p:cTn id="10" dur="500" fill="hold"/>
                                        <p:tgtEl>
                                          <p:spTgt spid="69"/>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1" fill="hold" grpId="0" nodeType="afterEffect">
                                  <p:stCondLst>
                                    <p:cond delay="0"/>
                                  </p:stCondLst>
                                  <p:childTnLst>
                                    <p:set>
                                      <p:cBhvr>
                                        <p:cTn id="13" dur="1" fill="hold">
                                          <p:stCondLst>
                                            <p:cond delay="0"/>
                                          </p:stCondLst>
                                        </p:cTn>
                                        <p:tgtEl>
                                          <p:spTgt spid="74"/>
                                        </p:tgtEl>
                                        <p:attrNameLst>
                                          <p:attrName>style.visibility</p:attrName>
                                        </p:attrNameLst>
                                      </p:cBhvr>
                                      <p:to>
                                        <p:strVal val="visible"/>
                                      </p:to>
                                    </p:set>
                                    <p:anim calcmode="lin" valueType="num">
                                      <p:cBhvr additive="base">
                                        <p:cTn id="14" dur="500" fill="hold"/>
                                        <p:tgtEl>
                                          <p:spTgt spid="74"/>
                                        </p:tgtEl>
                                        <p:attrNameLst>
                                          <p:attrName>ppt_x</p:attrName>
                                        </p:attrNameLst>
                                      </p:cBhvr>
                                      <p:tavLst>
                                        <p:tav tm="0">
                                          <p:val>
                                            <p:strVal val="#ppt_x"/>
                                          </p:val>
                                        </p:tav>
                                        <p:tav tm="100000">
                                          <p:val>
                                            <p:strVal val="#ppt_x"/>
                                          </p:val>
                                        </p:tav>
                                      </p:tavLst>
                                    </p:anim>
                                    <p:anim calcmode="lin" valueType="num">
                                      <p:cBhvr additive="base">
                                        <p:cTn id="15" dur="5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68"/>
          <p:cNvGrpSpPr>
            <a:grpSpLocks/>
          </p:cNvGrpSpPr>
          <p:nvPr/>
        </p:nvGrpSpPr>
        <p:grpSpPr bwMode="auto">
          <a:xfrm>
            <a:off x="6153150" y="3697288"/>
            <a:ext cx="901700" cy="947737"/>
            <a:chOff x="1557" y="1007"/>
            <a:chExt cx="2105" cy="1949"/>
          </a:xfrm>
        </p:grpSpPr>
        <p:grpSp>
          <p:nvGrpSpPr>
            <p:cNvPr id="16427" name="Group 70"/>
            <p:cNvGrpSpPr>
              <a:grpSpLocks/>
            </p:cNvGrpSpPr>
            <p:nvPr/>
          </p:nvGrpSpPr>
          <p:grpSpPr bwMode="auto">
            <a:xfrm>
              <a:off x="1557" y="1209"/>
              <a:ext cx="2105" cy="1421"/>
              <a:chOff x="578" y="2316"/>
              <a:chExt cx="2105" cy="1421"/>
            </a:xfrm>
          </p:grpSpPr>
          <p:sp>
            <p:nvSpPr>
              <p:cNvPr id="16433" name="Freeform 71" descr="Cork"/>
              <p:cNvSpPr>
                <a:spLocks/>
              </p:cNvSpPr>
              <p:nvPr/>
            </p:nvSpPr>
            <p:spPr bwMode="auto">
              <a:xfrm>
                <a:off x="633" y="2316"/>
                <a:ext cx="2050" cy="256"/>
              </a:xfrm>
              <a:custGeom>
                <a:avLst/>
                <a:gdLst>
                  <a:gd name="T0" fmla="*/ 6950535 w 592"/>
                  <a:gd name="T1" fmla="*/ 8875216 h 90"/>
                  <a:gd name="T2" fmla="*/ 18837370 w 592"/>
                  <a:gd name="T3" fmla="*/ 4340400 h 90"/>
                  <a:gd name="T4" fmla="*/ 29273785 w 592"/>
                  <a:gd name="T5" fmla="*/ 3536014 h 90"/>
                  <a:gd name="T6" fmla="*/ 39448344 w 592"/>
                  <a:gd name="T7" fmla="*/ 3157823 h 90"/>
                  <a:gd name="T8" fmla="*/ 96223835 w 592"/>
                  <a:gd name="T9" fmla="*/ 3364304 h 90"/>
                  <a:gd name="T10" fmla="*/ 130382137 w 592"/>
                  <a:gd name="T11" fmla="*/ 3951619 h 90"/>
                  <a:gd name="T12" fmla="*/ 146048337 w 592"/>
                  <a:gd name="T13" fmla="*/ 4547066 h 90"/>
                  <a:gd name="T14" fmla="*/ 204251376 w 592"/>
                  <a:gd name="T15" fmla="*/ 5134382 h 90"/>
                  <a:gd name="T16" fmla="*/ 290098419 w 592"/>
                  <a:gd name="T17" fmla="*/ 4340400 h 90"/>
                  <a:gd name="T18" fmla="*/ 405093893 w 592"/>
                  <a:gd name="T19" fmla="*/ 1598578 h 90"/>
                  <a:gd name="T20" fmla="*/ 446549249 w 592"/>
                  <a:gd name="T21" fmla="*/ 0 h 90"/>
                  <a:gd name="T22" fmla="*/ 491149607 w 592"/>
                  <a:gd name="T23" fmla="*/ 206464 h 90"/>
                  <a:gd name="T24" fmla="*/ 506553840 w 592"/>
                  <a:gd name="T25" fmla="*/ 2948528 h 90"/>
                  <a:gd name="T26" fmla="*/ 508267640 w 592"/>
                  <a:gd name="T27" fmla="*/ 3536014 h 90"/>
                  <a:gd name="T28" fmla="*/ 499603305 w 592"/>
                  <a:gd name="T29" fmla="*/ 5922546 h 90"/>
                  <a:gd name="T30" fmla="*/ 501317153 w 592"/>
                  <a:gd name="T31" fmla="*/ 652199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6434" name="Freeform 72" descr="Cork"/>
              <p:cNvSpPr>
                <a:spLocks/>
              </p:cNvSpPr>
              <p:nvPr/>
            </p:nvSpPr>
            <p:spPr bwMode="auto">
              <a:xfrm>
                <a:off x="578" y="2506"/>
                <a:ext cx="2074" cy="1231"/>
              </a:xfrm>
              <a:custGeom>
                <a:avLst/>
                <a:gdLst>
                  <a:gd name="T0" fmla="*/ 513601157 w 599"/>
                  <a:gd name="T1" fmla="*/ 0 h 432"/>
                  <a:gd name="T2" fmla="*/ 510170501 w 599"/>
                  <a:gd name="T3" fmla="*/ 594852 h 432"/>
                  <a:gd name="T4" fmla="*/ 504944845 w 599"/>
                  <a:gd name="T5" fmla="*/ 991411 h 432"/>
                  <a:gd name="T6" fmla="*/ 501724141 w 599"/>
                  <a:gd name="T7" fmla="*/ 2404274 h 432"/>
                  <a:gd name="T8" fmla="*/ 477698330 w 599"/>
                  <a:gd name="T9" fmla="*/ 9255342 h 432"/>
                  <a:gd name="T10" fmla="*/ 450226444 w 599"/>
                  <a:gd name="T11" fmla="*/ 20934634 h 432"/>
                  <a:gd name="T12" fmla="*/ 441575156 w 599"/>
                  <a:gd name="T13" fmla="*/ 26756187 h 432"/>
                  <a:gd name="T14" fmla="*/ 433146192 w 599"/>
                  <a:gd name="T15" fmla="*/ 35194053 h 432"/>
                  <a:gd name="T16" fmla="*/ 424489292 w 599"/>
                  <a:gd name="T17" fmla="*/ 40458744 h 432"/>
                  <a:gd name="T18" fmla="*/ 395220599 w 599"/>
                  <a:gd name="T19" fmla="*/ 42461484 h 432"/>
                  <a:gd name="T20" fmla="*/ 371196373 w 599"/>
                  <a:gd name="T21" fmla="*/ 41645576 h 432"/>
                  <a:gd name="T22" fmla="*/ 361030650 w 599"/>
                  <a:gd name="T23" fmla="*/ 41222620 h 432"/>
                  <a:gd name="T24" fmla="*/ 364543957 w 599"/>
                  <a:gd name="T25" fmla="*/ 35402799 h 432"/>
                  <a:gd name="T26" fmla="*/ 369483903 w 599"/>
                  <a:gd name="T27" fmla="*/ 33990534 h 432"/>
                  <a:gd name="T28" fmla="*/ 347172552 w 599"/>
                  <a:gd name="T29" fmla="*/ 32998574 h 432"/>
                  <a:gd name="T30" fmla="*/ 297392349 w 599"/>
                  <a:gd name="T31" fmla="*/ 31771922 h 432"/>
                  <a:gd name="T32" fmla="*/ 96837414 w 599"/>
                  <a:gd name="T33" fmla="*/ 36219291 h 432"/>
                  <a:gd name="T34" fmla="*/ 88408620 w 599"/>
                  <a:gd name="T35" fmla="*/ 37024391 h 432"/>
                  <a:gd name="T36" fmla="*/ 74526063 w 599"/>
                  <a:gd name="T37" fmla="*/ 39427098 h 432"/>
                  <a:gd name="T38" fmla="*/ 45567248 w 599"/>
                  <a:gd name="T39" fmla="*/ 43453106 h 432"/>
                  <a:gd name="T40" fmla="*/ 24746293 w 599"/>
                  <a:gd name="T41" fmla="*/ 42461484 h 432"/>
                  <a:gd name="T42" fmla="*/ 14580154 w 599"/>
                  <a:gd name="T43" fmla="*/ 41645576 h 432"/>
                  <a:gd name="T44" fmla="*/ 5930733 w 599"/>
                  <a:gd name="T45" fmla="*/ 40023455 h 432"/>
                  <a:gd name="T46" fmla="*/ 9438597 w 599"/>
                  <a:gd name="T47" fmla="*/ 37419448 h 432"/>
                  <a:gd name="T48" fmla="*/ 14580154 w 599"/>
                  <a:gd name="T49" fmla="*/ 33607260 h 432"/>
                  <a:gd name="T50" fmla="*/ 23033404 w 599"/>
                  <a:gd name="T51" fmla="*/ 26373440 h 432"/>
                  <a:gd name="T52" fmla="*/ 24746293 w 599"/>
                  <a:gd name="T53" fmla="*/ 18913682 h 432"/>
                  <a:gd name="T54" fmla="*/ 26458631 w 599"/>
                  <a:gd name="T55" fmla="*/ 12670905 h 432"/>
                  <a:gd name="T56" fmla="*/ 24746293 w 599"/>
                  <a:gd name="T57" fmla="*/ 8263729 h 432"/>
                  <a:gd name="T58" fmla="*/ 18095498 w 599"/>
                  <a:gd name="T59" fmla="*/ 2999055 h 432"/>
                  <a:gd name="T60" fmla="*/ 16382619 w 599"/>
                  <a:gd name="T61" fmla="*/ 1412863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grpSp>
        <p:sp>
          <p:nvSpPr>
            <p:cNvPr id="16428" name="Freeform 74"/>
            <p:cNvSpPr>
              <a:spLocks/>
            </p:cNvSpPr>
            <p:nvPr/>
          </p:nvSpPr>
          <p:spPr bwMode="auto">
            <a:xfrm>
              <a:off x="1616" y="2649"/>
              <a:ext cx="88" cy="277"/>
            </a:xfrm>
            <a:custGeom>
              <a:avLst/>
              <a:gdLst>
                <a:gd name="T0" fmla="*/ 106 w 85"/>
                <a:gd name="T1" fmla="*/ 33 h 318"/>
                <a:gd name="T2" fmla="*/ 93 w 85"/>
                <a:gd name="T3" fmla="*/ 15 h 318"/>
                <a:gd name="T4" fmla="*/ 69 w 85"/>
                <a:gd name="T5" fmla="*/ 9 h 318"/>
                <a:gd name="T6" fmla="*/ 80 w 85"/>
                <a:gd name="T7" fmla="*/ 15 h 318"/>
                <a:gd name="T8" fmla="*/ 93 w 85"/>
                <a:gd name="T9" fmla="*/ 6 h 318"/>
                <a:gd name="T10" fmla="*/ 55 w 85"/>
                <a:gd name="T11" fmla="*/ 3 h 318"/>
                <a:gd name="T12" fmla="*/ 55 w 85"/>
                <a:gd name="T13" fmla="*/ 9 h 318"/>
                <a:gd name="T14" fmla="*/ 69 w 85"/>
                <a:gd name="T15" fmla="*/ 41 h 318"/>
                <a:gd name="T16" fmla="*/ 41 w 85"/>
                <a:gd name="T17" fmla="*/ 35 h 318"/>
                <a:gd name="T18" fmla="*/ 55 w 85"/>
                <a:gd name="T19" fmla="*/ 28 h 318"/>
                <a:gd name="T20" fmla="*/ 69 w 85"/>
                <a:gd name="T21" fmla="*/ 35 h 318"/>
                <a:gd name="T22" fmla="*/ 55 w 85"/>
                <a:gd name="T23" fmla="*/ 22 h 318"/>
                <a:gd name="T24" fmla="*/ 69 w 85"/>
                <a:gd name="T25" fmla="*/ 33 h 318"/>
                <a:gd name="T26" fmla="*/ 55 w 85"/>
                <a:gd name="T27" fmla="*/ 26 h 318"/>
                <a:gd name="T28" fmla="*/ 69 w 85"/>
                <a:gd name="T29" fmla="*/ 32 h 318"/>
                <a:gd name="T30" fmla="*/ 80 w 85"/>
                <a:gd name="T31" fmla="*/ 37 h 318"/>
                <a:gd name="T32" fmla="*/ 106 w 85"/>
                <a:gd name="T33" fmla="*/ 44 h 318"/>
                <a:gd name="T34" fmla="*/ 117 w 85"/>
                <a:gd name="T35" fmla="*/ 50 h 318"/>
                <a:gd name="T36" fmla="*/ 106 w 85"/>
                <a:gd name="T37" fmla="*/ 61 h 318"/>
                <a:gd name="T38" fmla="*/ 93 w 85"/>
                <a:gd name="T39" fmla="*/ 59 h 318"/>
                <a:gd name="T40" fmla="*/ 80 w 85"/>
                <a:gd name="T41" fmla="*/ 69 h 318"/>
                <a:gd name="T42" fmla="*/ 55 w 85"/>
                <a:gd name="T43" fmla="*/ 64 h 318"/>
                <a:gd name="T44" fmla="*/ 41 w 85"/>
                <a:gd name="T45" fmla="*/ 44 h 318"/>
                <a:gd name="T46" fmla="*/ 33 w 85"/>
                <a:gd name="T47" fmla="*/ 54 h 318"/>
                <a:gd name="T48" fmla="*/ 5 w 85"/>
                <a:gd name="T49" fmla="*/ 46 h 318"/>
                <a:gd name="T50" fmla="*/ 55 w 85"/>
                <a:gd name="T51" fmla="*/ 32 h 318"/>
                <a:gd name="T52" fmla="*/ 93 w 85"/>
                <a:gd name="T53" fmla="*/ 37 h 318"/>
                <a:gd name="T54" fmla="*/ 106 w 85"/>
                <a:gd name="T55" fmla="*/ 49 h 318"/>
                <a:gd name="T56" fmla="*/ 93 w 85"/>
                <a:gd name="T57" fmla="*/ 41 h 318"/>
                <a:gd name="T58" fmla="*/ 93 w 85"/>
                <a:gd name="T59" fmla="*/ 3 h 318"/>
                <a:gd name="T60" fmla="*/ 69 w 85"/>
                <a:gd name="T61" fmla="*/ 8 h 318"/>
                <a:gd name="T62" fmla="*/ 33 w 85"/>
                <a:gd name="T63" fmla="*/ 9 h 318"/>
                <a:gd name="T64" fmla="*/ 55 w 85"/>
                <a:gd name="T65" fmla="*/ 21 h 318"/>
                <a:gd name="T66" fmla="*/ 80 w 85"/>
                <a:gd name="T67" fmla="*/ 29 h 318"/>
                <a:gd name="T68" fmla="*/ 106 w 85"/>
                <a:gd name="T69" fmla="*/ 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6429" name="Freeform 75"/>
            <p:cNvSpPr>
              <a:spLocks/>
            </p:cNvSpPr>
            <p:nvPr/>
          </p:nvSpPr>
          <p:spPr bwMode="auto">
            <a:xfrm>
              <a:off x="1635" y="2647"/>
              <a:ext cx="109" cy="309"/>
            </a:xfrm>
            <a:custGeom>
              <a:avLst/>
              <a:gdLst>
                <a:gd name="T0" fmla="*/ 1 w 105"/>
                <a:gd name="T1" fmla="*/ 0 h 354"/>
                <a:gd name="T2" fmla="*/ 140 w 105"/>
                <a:gd name="T3" fmla="*/ 3 h 354"/>
                <a:gd name="T4" fmla="*/ 110 w 105"/>
                <a:gd name="T5" fmla="*/ 7 h 354"/>
                <a:gd name="T6" fmla="*/ 126 w 105"/>
                <a:gd name="T7" fmla="*/ 14 h 354"/>
                <a:gd name="T8" fmla="*/ 126 w 105"/>
                <a:gd name="T9" fmla="*/ 33 h 354"/>
                <a:gd name="T10" fmla="*/ 146 w 105"/>
                <a:gd name="T11" fmla="*/ 38 h 354"/>
                <a:gd name="T12" fmla="*/ 146 w 105"/>
                <a:gd name="T13" fmla="*/ 54 h 354"/>
                <a:gd name="T14" fmla="*/ 126 w 105"/>
                <a:gd name="T15" fmla="*/ 75 h 354"/>
                <a:gd name="T16" fmla="*/ 104 w 105"/>
                <a:gd name="T17" fmla="*/ 80 h 354"/>
                <a:gd name="T18" fmla="*/ 25 w 105"/>
                <a:gd name="T19" fmla="*/ 71 h 354"/>
                <a:gd name="T20" fmla="*/ 12 w 105"/>
                <a:gd name="T21" fmla="*/ 63 h 354"/>
                <a:gd name="T22" fmla="*/ 25 w 105"/>
                <a:gd name="T23" fmla="*/ 55 h 354"/>
                <a:gd name="T24" fmla="*/ 9 w 105"/>
                <a:gd name="T25" fmla="*/ 22 h 354"/>
                <a:gd name="T26" fmla="*/ 31 w 105"/>
                <a:gd name="T27" fmla="*/ 10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6430" name="Freeform 76"/>
            <p:cNvSpPr>
              <a:spLocks/>
            </p:cNvSpPr>
            <p:nvPr/>
          </p:nvSpPr>
          <p:spPr bwMode="auto">
            <a:xfrm>
              <a:off x="3008" y="2583"/>
              <a:ext cx="155" cy="328"/>
            </a:xfrm>
            <a:custGeom>
              <a:avLst/>
              <a:gdLst>
                <a:gd name="T0" fmla="*/ 217 w 149"/>
                <a:gd name="T1" fmla="*/ 4 h 376"/>
                <a:gd name="T2" fmla="*/ 206 w 149"/>
                <a:gd name="T3" fmla="*/ 23 h 376"/>
                <a:gd name="T4" fmla="*/ 192 w 149"/>
                <a:gd name="T5" fmla="*/ 29 h 376"/>
                <a:gd name="T6" fmla="*/ 188 w 149"/>
                <a:gd name="T7" fmla="*/ 31 h 376"/>
                <a:gd name="T8" fmla="*/ 161 w 149"/>
                <a:gd name="T9" fmla="*/ 54 h 376"/>
                <a:gd name="T10" fmla="*/ 127 w 149"/>
                <a:gd name="T11" fmla="*/ 70 h 376"/>
                <a:gd name="T12" fmla="*/ 103 w 149"/>
                <a:gd name="T13" fmla="*/ 80 h 376"/>
                <a:gd name="T14" fmla="*/ 85 w 149"/>
                <a:gd name="T15" fmla="*/ 80 h 376"/>
                <a:gd name="T16" fmla="*/ 29 w 149"/>
                <a:gd name="T17" fmla="*/ 83 h 376"/>
                <a:gd name="T18" fmla="*/ 2 w 149"/>
                <a:gd name="T19" fmla="*/ 78 h 376"/>
                <a:gd name="T20" fmla="*/ 5 w 149"/>
                <a:gd name="T21" fmla="*/ 70 h 376"/>
                <a:gd name="T22" fmla="*/ 8 w 149"/>
                <a:gd name="T23" fmla="*/ 50 h 376"/>
                <a:gd name="T24" fmla="*/ 32 w 149"/>
                <a:gd name="T25" fmla="*/ 44 h 376"/>
                <a:gd name="T26" fmla="*/ 52 w 149"/>
                <a:gd name="T27" fmla="*/ 24 h 376"/>
                <a:gd name="T28" fmla="*/ 64 w 149"/>
                <a:gd name="T29" fmla="*/ 17 h 376"/>
                <a:gd name="T30" fmla="*/ 123 w 149"/>
                <a:gd name="T31" fmla="*/ 3 h 376"/>
                <a:gd name="T32" fmla="*/ 188 w 149"/>
                <a:gd name="T33" fmla="*/ 3 h 376"/>
                <a:gd name="T34" fmla="*/ 217 w 149"/>
                <a:gd name="T35" fmla="*/ 4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6431" name="Freeform 77"/>
            <p:cNvSpPr>
              <a:spLocks/>
            </p:cNvSpPr>
            <p:nvPr/>
          </p:nvSpPr>
          <p:spPr bwMode="auto">
            <a:xfrm>
              <a:off x="1714" y="1020"/>
              <a:ext cx="99" cy="440"/>
            </a:xfrm>
            <a:custGeom>
              <a:avLst/>
              <a:gdLst>
                <a:gd name="T0" fmla="*/ 37 w 96"/>
                <a:gd name="T1" fmla="*/ 109 h 504"/>
                <a:gd name="T2" fmla="*/ 84 w 96"/>
                <a:gd name="T3" fmla="*/ 111 h 504"/>
                <a:gd name="T4" fmla="*/ 101 w 96"/>
                <a:gd name="T5" fmla="*/ 102 h 504"/>
                <a:gd name="T6" fmla="*/ 101 w 96"/>
                <a:gd name="T7" fmla="*/ 72 h 504"/>
                <a:gd name="T8" fmla="*/ 124 w 96"/>
                <a:gd name="T9" fmla="*/ 48 h 504"/>
                <a:gd name="T10" fmla="*/ 134 w 96"/>
                <a:gd name="T11" fmla="*/ 39 h 504"/>
                <a:gd name="T12" fmla="*/ 124 w 96"/>
                <a:gd name="T13" fmla="*/ 11 h 504"/>
                <a:gd name="T14" fmla="*/ 108 w 96"/>
                <a:gd name="T15" fmla="*/ 3 h 504"/>
                <a:gd name="T16" fmla="*/ 40 w 96"/>
                <a:gd name="T17" fmla="*/ 6 h 504"/>
                <a:gd name="T18" fmla="*/ 37 w 96"/>
                <a:gd name="T19" fmla="*/ 27 h 504"/>
                <a:gd name="T20" fmla="*/ 43 w 96"/>
                <a:gd name="T21" fmla="*/ 81 h 504"/>
                <a:gd name="T22" fmla="*/ 54 w 96"/>
                <a:gd name="T23" fmla="*/ 92 h 504"/>
                <a:gd name="T24" fmla="*/ 35 w 96"/>
                <a:gd name="T25" fmla="*/ 107 h 504"/>
                <a:gd name="T26" fmla="*/ 37 w 96"/>
                <a:gd name="T27" fmla="*/ 109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6432" name="Freeform 78"/>
            <p:cNvSpPr>
              <a:spLocks/>
            </p:cNvSpPr>
            <p:nvPr/>
          </p:nvSpPr>
          <p:spPr bwMode="auto">
            <a:xfrm>
              <a:off x="3431" y="1007"/>
              <a:ext cx="156" cy="358"/>
            </a:xfrm>
            <a:custGeom>
              <a:avLst/>
              <a:gdLst>
                <a:gd name="T0" fmla="*/ 5 w 150"/>
                <a:gd name="T1" fmla="*/ 86 h 410"/>
                <a:gd name="T2" fmla="*/ 62 w 150"/>
                <a:gd name="T3" fmla="*/ 93 h 410"/>
                <a:gd name="T4" fmla="*/ 123 w 150"/>
                <a:gd name="T5" fmla="*/ 90 h 410"/>
                <a:gd name="T6" fmla="*/ 144 w 150"/>
                <a:gd name="T7" fmla="*/ 81 h 410"/>
                <a:gd name="T8" fmla="*/ 177 w 150"/>
                <a:gd name="T9" fmla="*/ 62 h 410"/>
                <a:gd name="T10" fmla="*/ 197 w 150"/>
                <a:gd name="T11" fmla="*/ 49 h 410"/>
                <a:gd name="T12" fmla="*/ 209 w 150"/>
                <a:gd name="T13" fmla="*/ 44 h 410"/>
                <a:gd name="T14" fmla="*/ 213 w 150"/>
                <a:gd name="T15" fmla="*/ 26 h 410"/>
                <a:gd name="T16" fmla="*/ 222 w 150"/>
                <a:gd name="T17" fmla="*/ 23 h 410"/>
                <a:gd name="T18" fmla="*/ 225 w 150"/>
                <a:gd name="T19" fmla="*/ 10 h 410"/>
                <a:gd name="T20" fmla="*/ 200 w 150"/>
                <a:gd name="T21" fmla="*/ 0 h 410"/>
                <a:gd name="T22" fmla="*/ 144 w 150"/>
                <a:gd name="T23" fmla="*/ 3 h 410"/>
                <a:gd name="T24" fmla="*/ 118 w 150"/>
                <a:gd name="T25" fmla="*/ 12 h 410"/>
                <a:gd name="T26" fmla="*/ 102 w 150"/>
                <a:gd name="T27" fmla="*/ 31 h 410"/>
                <a:gd name="T28" fmla="*/ 88 w 150"/>
                <a:gd name="T29" fmla="*/ 36 h 410"/>
                <a:gd name="T30" fmla="*/ 64 w 150"/>
                <a:gd name="T31" fmla="*/ 49 h 410"/>
                <a:gd name="T32" fmla="*/ 62 w 150"/>
                <a:gd name="T33" fmla="*/ 51 h 410"/>
                <a:gd name="T34" fmla="*/ 52 w 150"/>
                <a:gd name="T35" fmla="*/ 52 h 410"/>
                <a:gd name="T36" fmla="*/ 48 w 150"/>
                <a:gd name="T37" fmla="*/ 57 h 410"/>
                <a:gd name="T38" fmla="*/ 42 w 150"/>
                <a:gd name="T39" fmla="*/ 58 h 410"/>
                <a:gd name="T40" fmla="*/ 27 w 150"/>
                <a:gd name="T41" fmla="*/ 79 h 410"/>
                <a:gd name="T42" fmla="*/ 10 w 150"/>
                <a:gd name="T43" fmla="*/ 86 h 410"/>
                <a:gd name="T44" fmla="*/ 2 w 150"/>
                <a:gd name="T45" fmla="*/ 87 h 410"/>
                <a:gd name="T46" fmla="*/ 5 w 150"/>
                <a:gd name="T47" fmla="*/ 86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grpSp>
      <p:sp>
        <p:nvSpPr>
          <p:cNvPr id="90114" name="Rectangle 2"/>
          <p:cNvSpPr>
            <a:spLocks noChangeArrowheads="1"/>
          </p:cNvSpPr>
          <p:nvPr/>
        </p:nvSpPr>
        <p:spPr bwMode="auto">
          <a:xfrm>
            <a:off x="3130550" y="1339850"/>
            <a:ext cx="2882900" cy="3441700"/>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6387" name="AutoShape 3"/>
          <p:cNvSpPr>
            <a:spLocks noChangeArrowheads="1"/>
          </p:cNvSpPr>
          <p:nvPr/>
        </p:nvSpPr>
        <p:spPr bwMode="auto">
          <a:xfrm>
            <a:off x="3130550" y="971550"/>
            <a:ext cx="1663700" cy="1054100"/>
          </a:xfrm>
          <a:prstGeom prst="roundRect">
            <a:avLst>
              <a:gd name="adj" fmla="val 12495"/>
            </a:avLst>
          </a:prstGeom>
          <a:solidFill>
            <a:schemeClr val="tx2"/>
          </a:solidFill>
          <a:ln w="12700">
            <a:solidFill>
              <a:schemeClr val="folHlink"/>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6388" name="Rectangle 4"/>
          <p:cNvSpPr>
            <a:spLocks noChangeArrowheads="1"/>
          </p:cNvSpPr>
          <p:nvPr/>
        </p:nvSpPr>
        <p:spPr bwMode="auto">
          <a:xfrm>
            <a:off x="3130550" y="1352550"/>
            <a:ext cx="2044700" cy="1054100"/>
          </a:xfrm>
          <a:prstGeom prst="rect">
            <a:avLst/>
          </a:prstGeom>
          <a:solidFill>
            <a:schemeClr val="tx2"/>
          </a:solidFill>
          <a:ln w="12700">
            <a:solidFill>
              <a:schemeClr val="tx2"/>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6389" name="Rectangle 5"/>
          <p:cNvSpPr>
            <a:spLocks noChangeArrowheads="1"/>
          </p:cNvSpPr>
          <p:nvPr/>
        </p:nvSpPr>
        <p:spPr bwMode="auto">
          <a:xfrm>
            <a:off x="3357200" y="825545"/>
            <a:ext cx="1016303" cy="582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3200" dirty="0">
                <a:solidFill>
                  <a:schemeClr val="accent2"/>
                </a:solidFill>
                <a:latin typeface="Arial" panose="020B0604020202020204" pitchFamily="34" charset="0"/>
                <a:cs typeface="Arial" panose="020B0604020202020204" pitchFamily="34" charset="0"/>
              </a:rPr>
              <a:t>موسى</a:t>
            </a:r>
            <a:endParaRPr lang="en-US" sz="3200" dirty="0">
              <a:solidFill>
                <a:schemeClr val="accent2"/>
              </a:solidFill>
              <a:latin typeface="Arial" panose="020B0604020202020204" pitchFamily="34" charset="0"/>
              <a:cs typeface="Arial" panose="020B0604020202020204" pitchFamily="34" charset="0"/>
            </a:endParaRPr>
          </a:p>
        </p:txBody>
      </p:sp>
      <p:sp>
        <p:nvSpPr>
          <p:cNvPr id="16390" name="Line 6"/>
          <p:cNvSpPr>
            <a:spLocks noChangeShapeType="1"/>
          </p:cNvSpPr>
          <p:nvPr/>
        </p:nvSpPr>
        <p:spPr bwMode="auto">
          <a:xfrm>
            <a:off x="3340100" y="24892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6391" name="Line 7"/>
          <p:cNvSpPr>
            <a:spLocks noChangeShapeType="1"/>
          </p:cNvSpPr>
          <p:nvPr/>
        </p:nvSpPr>
        <p:spPr bwMode="auto">
          <a:xfrm>
            <a:off x="3340100" y="29464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6392" name="Line 8"/>
          <p:cNvSpPr>
            <a:spLocks noChangeShapeType="1"/>
          </p:cNvSpPr>
          <p:nvPr/>
        </p:nvSpPr>
        <p:spPr bwMode="auto">
          <a:xfrm>
            <a:off x="3346450" y="34036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6393" name="Line 9"/>
          <p:cNvSpPr>
            <a:spLocks noChangeShapeType="1"/>
          </p:cNvSpPr>
          <p:nvPr/>
        </p:nvSpPr>
        <p:spPr bwMode="auto">
          <a:xfrm>
            <a:off x="3340100" y="20320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6394" name="Line 10"/>
          <p:cNvSpPr>
            <a:spLocks noChangeShapeType="1"/>
          </p:cNvSpPr>
          <p:nvPr/>
        </p:nvSpPr>
        <p:spPr bwMode="auto">
          <a:xfrm>
            <a:off x="3340100" y="43180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6395" name="Line 11"/>
          <p:cNvSpPr>
            <a:spLocks noChangeShapeType="1"/>
          </p:cNvSpPr>
          <p:nvPr/>
        </p:nvSpPr>
        <p:spPr bwMode="auto">
          <a:xfrm>
            <a:off x="3340100" y="38608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6396" name="Rectangle 12"/>
          <p:cNvSpPr>
            <a:spLocks noChangeArrowheads="1"/>
          </p:cNvSpPr>
          <p:nvPr/>
        </p:nvSpPr>
        <p:spPr bwMode="auto">
          <a:xfrm>
            <a:off x="3656622" y="1480184"/>
            <a:ext cx="1057981"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2800" dirty="0">
                <a:solidFill>
                  <a:schemeClr val="bg2"/>
                </a:solidFill>
                <a:latin typeface="Arial" panose="020B0604020202020204" pitchFamily="34" charset="0"/>
                <a:cs typeface="Arial" panose="020B0604020202020204" pitchFamily="34" charset="0"/>
              </a:rPr>
              <a:t>الخروج</a:t>
            </a:r>
            <a:endParaRPr lang="en-US" sz="2800" dirty="0">
              <a:solidFill>
                <a:schemeClr val="bg2"/>
              </a:solidFill>
              <a:latin typeface="Arial" panose="020B0604020202020204" pitchFamily="34" charset="0"/>
              <a:cs typeface="Arial" panose="020B0604020202020204" pitchFamily="34" charset="0"/>
            </a:endParaRPr>
          </a:p>
        </p:txBody>
      </p:sp>
      <p:sp>
        <p:nvSpPr>
          <p:cNvPr id="90125" name="Rectangle 13"/>
          <p:cNvSpPr>
            <a:spLocks noChangeArrowheads="1"/>
          </p:cNvSpPr>
          <p:nvPr/>
        </p:nvSpPr>
        <p:spPr bwMode="auto">
          <a:xfrm>
            <a:off x="3897313" y="2073275"/>
            <a:ext cx="849591"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2800" dirty="0">
                <a:solidFill>
                  <a:schemeClr val="accent2"/>
                </a:solidFill>
                <a:latin typeface="Arial" panose="020B0604020202020204" pitchFamily="34" charset="0"/>
                <a:cs typeface="Arial" panose="020B0604020202020204" pitchFamily="34" charset="0"/>
              </a:rPr>
              <a:t>سيناء</a:t>
            </a:r>
            <a:endParaRPr lang="en-US" sz="2800" dirty="0">
              <a:solidFill>
                <a:schemeClr val="accent2"/>
              </a:solidFill>
              <a:latin typeface="Arial" panose="020B0604020202020204" pitchFamily="34" charset="0"/>
              <a:cs typeface="Arial" panose="020B0604020202020204" pitchFamily="34" charset="0"/>
            </a:endParaRPr>
          </a:p>
        </p:txBody>
      </p:sp>
      <p:sp>
        <p:nvSpPr>
          <p:cNvPr id="90127" name="Rectangle 15"/>
          <p:cNvSpPr>
            <a:spLocks noChangeArrowheads="1"/>
          </p:cNvSpPr>
          <p:nvPr/>
        </p:nvSpPr>
        <p:spPr bwMode="auto">
          <a:xfrm>
            <a:off x="4773613" y="963613"/>
            <a:ext cx="1529264" cy="36676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ar-JO" sz="1800" dirty="0">
                <a:solidFill>
                  <a:schemeClr val="tx2"/>
                </a:solidFill>
                <a:latin typeface="Arial" panose="020B0604020202020204" pitchFamily="34" charset="0"/>
                <a:ea typeface="+mn-ea"/>
                <a:cs typeface="Arial" panose="020B0604020202020204" pitchFamily="34" charset="0"/>
              </a:rPr>
              <a:t>تقريبا 1500 ق.م</a:t>
            </a:r>
            <a:endParaRPr lang="en-US" sz="1800" dirty="0">
              <a:solidFill>
                <a:schemeClr val="tx2"/>
              </a:solidFill>
              <a:latin typeface="Arial" panose="020B0604020202020204" pitchFamily="34" charset="0"/>
              <a:ea typeface="+mn-ea"/>
              <a:cs typeface="Arial" panose="020B0604020202020204" pitchFamily="34" charset="0"/>
            </a:endParaRPr>
          </a:p>
        </p:txBody>
      </p:sp>
      <p:sp>
        <p:nvSpPr>
          <p:cNvPr id="90129" name="Rectangle 17"/>
          <p:cNvSpPr>
            <a:spLocks noChangeArrowheads="1"/>
          </p:cNvSpPr>
          <p:nvPr/>
        </p:nvSpPr>
        <p:spPr bwMode="auto">
          <a:xfrm>
            <a:off x="898525" y="2605088"/>
            <a:ext cx="1747838" cy="51911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90130" name="Rectangle 18"/>
          <p:cNvSpPr>
            <a:spLocks noChangeArrowheads="1"/>
          </p:cNvSpPr>
          <p:nvPr/>
        </p:nvSpPr>
        <p:spPr bwMode="auto">
          <a:xfrm>
            <a:off x="901401" y="2482850"/>
            <a:ext cx="1703992" cy="119776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defRPr/>
            </a:pPr>
            <a:r>
              <a:rPr lang="ar-JO" sz="4000" b="0" dirty="0">
                <a:solidFill>
                  <a:schemeClr val="tx2"/>
                </a:solidFill>
                <a:latin typeface="Arial" panose="020B0604020202020204" pitchFamily="34" charset="0"/>
                <a:ea typeface="+mn-ea"/>
                <a:cs typeface="Arial" panose="020B0604020202020204" pitchFamily="34" charset="0"/>
              </a:rPr>
              <a:t>أ ي </a:t>
            </a:r>
            <a:r>
              <a:rPr lang="ar-JO" sz="7200" dirty="0">
                <a:solidFill>
                  <a:srgbClr val="00B0F0"/>
                </a:solidFill>
                <a:latin typeface="Arial" panose="020B0604020202020204" pitchFamily="34" charset="0"/>
                <a:ea typeface="+mn-ea"/>
                <a:cs typeface="Arial" panose="020B0604020202020204" pitchFamily="34" charset="0"/>
              </a:rPr>
              <a:t>م</a:t>
            </a:r>
            <a:r>
              <a:rPr lang="ar-JO" sz="4000" b="0" dirty="0">
                <a:solidFill>
                  <a:schemeClr val="tx2"/>
                </a:solidFill>
                <a:latin typeface="Arial" panose="020B0604020202020204" pitchFamily="34" charset="0"/>
                <a:ea typeface="+mn-ea"/>
                <a:cs typeface="Arial" panose="020B0604020202020204" pitchFamily="34" charset="0"/>
              </a:rPr>
              <a:t> ي</a:t>
            </a:r>
            <a:endParaRPr lang="en-US" sz="4000" b="0" dirty="0">
              <a:solidFill>
                <a:schemeClr val="tx2"/>
              </a:solidFill>
              <a:latin typeface="Arial" panose="020B0604020202020204" pitchFamily="34" charset="0"/>
              <a:ea typeface="+mn-ea"/>
              <a:cs typeface="Arial" panose="020B0604020202020204" pitchFamily="34" charset="0"/>
            </a:endParaRPr>
          </a:p>
        </p:txBody>
      </p:sp>
      <p:sp>
        <p:nvSpPr>
          <p:cNvPr id="16401" name="Text Box 43"/>
          <p:cNvSpPr txBox="1">
            <a:spLocks noChangeArrowheads="1"/>
          </p:cNvSpPr>
          <p:nvPr/>
        </p:nvSpPr>
        <p:spPr bwMode="auto">
          <a:xfrm>
            <a:off x="533400" y="648335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pPr>
            <a:endParaRPr lang="en-US">
              <a:solidFill>
                <a:schemeClr val="tx1"/>
              </a:solidFill>
              <a:latin typeface="Arial" panose="020B0604020202020204" pitchFamily="34" charset="0"/>
              <a:cs typeface="Arial" panose="020B0604020202020204" pitchFamily="34" charset="0"/>
            </a:endParaRPr>
          </a:p>
        </p:txBody>
      </p:sp>
      <p:sp>
        <p:nvSpPr>
          <p:cNvPr id="90156" name="Text Box 44"/>
          <p:cNvSpPr txBox="1">
            <a:spLocks noChangeArrowheads="1"/>
          </p:cNvSpPr>
          <p:nvPr/>
        </p:nvSpPr>
        <p:spPr bwMode="auto">
          <a:xfrm>
            <a:off x="1968500" y="0"/>
            <a:ext cx="1993900" cy="3048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1600" b="1">
                <a:solidFill>
                  <a:srgbClr val="00DFCA"/>
                </a:solidFill>
                <a:latin typeface="Comic Sans MS" charset="0"/>
                <a:ea typeface="ＭＳ Ｐゴシック" charset="0"/>
                <a:cs typeface="ＭＳ Ｐゴシック" charset="0"/>
              </a:defRPr>
            </a:lvl1pPr>
            <a:lvl2pPr marL="37931725" indent="-37474525">
              <a:defRPr sz="1600" b="1">
                <a:solidFill>
                  <a:srgbClr val="00DFCA"/>
                </a:solidFill>
                <a:latin typeface="Comic Sans MS" charset="0"/>
                <a:ea typeface="ＭＳ Ｐゴシック" charset="0"/>
              </a:defRPr>
            </a:lvl2pPr>
            <a:lvl3pPr>
              <a:defRPr sz="1600" b="1">
                <a:solidFill>
                  <a:srgbClr val="00DFCA"/>
                </a:solidFill>
                <a:latin typeface="Comic Sans MS" charset="0"/>
                <a:ea typeface="ＭＳ Ｐゴシック" charset="0"/>
              </a:defRPr>
            </a:lvl3pPr>
            <a:lvl4pPr>
              <a:defRPr sz="1600" b="1">
                <a:solidFill>
                  <a:srgbClr val="00DFCA"/>
                </a:solidFill>
                <a:latin typeface="Comic Sans MS" charset="0"/>
                <a:ea typeface="ＭＳ Ｐゴシック" charset="0"/>
              </a:defRPr>
            </a:lvl4pPr>
            <a:lvl5pPr>
              <a:defRPr sz="1600" b="1">
                <a:solidFill>
                  <a:srgbClr val="00DFCA"/>
                </a:solidFill>
                <a:latin typeface="Comic Sans MS" charset="0"/>
                <a:ea typeface="ＭＳ Ｐゴシック" charset="0"/>
              </a:defRPr>
            </a:lvl5pPr>
            <a:lvl6pPr marL="457200" eaLnBrk="0" fontAlgn="base" hangingPunct="0">
              <a:spcBef>
                <a:spcPct val="0"/>
              </a:spcBef>
              <a:spcAft>
                <a:spcPct val="0"/>
              </a:spcAft>
              <a:defRPr sz="1600" b="1">
                <a:solidFill>
                  <a:srgbClr val="00DFCA"/>
                </a:solidFill>
                <a:latin typeface="Comic Sans MS" charset="0"/>
                <a:ea typeface="ＭＳ Ｐゴシック" charset="0"/>
              </a:defRPr>
            </a:lvl6pPr>
            <a:lvl7pPr marL="914400" eaLnBrk="0" fontAlgn="base" hangingPunct="0">
              <a:spcBef>
                <a:spcPct val="0"/>
              </a:spcBef>
              <a:spcAft>
                <a:spcPct val="0"/>
              </a:spcAft>
              <a:defRPr sz="1600" b="1">
                <a:solidFill>
                  <a:srgbClr val="00DFCA"/>
                </a:solidFill>
                <a:latin typeface="Comic Sans MS" charset="0"/>
                <a:ea typeface="ＭＳ Ｐゴシック" charset="0"/>
              </a:defRPr>
            </a:lvl7pPr>
            <a:lvl8pPr marL="1371600" eaLnBrk="0" fontAlgn="base" hangingPunct="0">
              <a:spcBef>
                <a:spcPct val="0"/>
              </a:spcBef>
              <a:spcAft>
                <a:spcPct val="0"/>
              </a:spcAft>
              <a:defRPr sz="1600" b="1">
                <a:solidFill>
                  <a:srgbClr val="00DFCA"/>
                </a:solidFill>
                <a:latin typeface="Comic Sans MS" charset="0"/>
                <a:ea typeface="ＭＳ Ｐゴシック" charset="0"/>
              </a:defRPr>
            </a:lvl8pPr>
            <a:lvl9pPr marL="1828800" eaLnBrk="0" fontAlgn="base" hangingPunct="0">
              <a:spcBef>
                <a:spcPct val="0"/>
              </a:spcBef>
              <a:spcAft>
                <a:spcPct val="0"/>
              </a:spcAft>
              <a:defRPr sz="1600" b="1">
                <a:solidFill>
                  <a:srgbClr val="00DFCA"/>
                </a:solidFill>
                <a:latin typeface="Comic Sans MS" charset="0"/>
                <a:ea typeface="ＭＳ Ｐゴシック" charset="0"/>
              </a:defRPr>
            </a:lvl9pPr>
          </a:lstStyle>
          <a:p>
            <a:pPr>
              <a:spcBef>
                <a:spcPct val="50000"/>
              </a:spcBef>
              <a:defRPr/>
            </a:pPr>
            <a:r>
              <a:rPr lang="ar-JO" sz="1400" dirty="0">
                <a:solidFill>
                  <a:schemeClr val="tx1"/>
                </a:solidFill>
                <a:latin typeface="Arial" panose="020B0604020202020204" pitchFamily="34" charset="0"/>
                <a:cs typeface="Arial" panose="020B0604020202020204" pitchFamily="34" charset="0"/>
              </a:rPr>
              <a:t>خروج 19</a:t>
            </a:r>
            <a:endParaRPr lang="en-US" sz="800" u="sng" dirty="0">
              <a:solidFill>
                <a:srgbClr val="000000"/>
              </a:solidFill>
              <a:latin typeface="Arial" panose="020B0604020202020204" pitchFamily="34" charset="0"/>
              <a:cs typeface="Arial" panose="020B0604020202020204" pitchFamily="34" charset="0"/>
            </a:endParaRPr>
          </a:p>
        </p:txBody>
      </p:sp>
      <p:sp>
        <p:nvSpPr>
          <p:cNvPr id="16404" name="Rectangle 48"/>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6405" name="Rectangle 49"/>
          <p:cNvSpPr>
            <a:spLocks noChangeArrowheads="1"/>
          </p:cNvSpPr>
          <p:nvPr/>
        </p:nvSpPr>
        <p:spPr bwMode="auto">
          <a:xfrm>
            <a:off x="8121650" y="4356100"/>
            <a:ext cx="298158"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a:solidFill>
                  <a:srgbClr val="000000"/>
                </a:solidFill>
                <a:latin typeface="Arial" panose="020B0604020202020204" pitchFamily="34" charset="0"/>
                <a:cs typeface="Arial" panose="020B0604020202020204" pitchFamily="34" charset="0"/>
              </a:rPr>
              <a:t>40</a:t>
            </a:r>
          </a:p>
        </p:txBody>
      </p:sp>
      <p:sp>
        <p:nvSpPr>
          <p:cNvPr id="16406" name="AutoShape 50"/>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6407" name="Rectangle 51"/>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6408" name="AutoShape 52"/>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6409" name="Line 53"/>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6410" name="Line 54"/>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6411" name="Line 55"/>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6412" name="Line 56"/>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6413" name="Line 57"/>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6414" name="Rectangle 58"/>
          <p:cNvSpPr>
            <a:spLocks noChangeArrowheads="1"/>
          </p:cNvSpPr>
          <p:nvPr/>
        </p:nvSpPr>
        <p:spPr bwMode="auto">
          <a:xfrm>
            <a:off x="8007350" y="3429000"/>
            <a:ext cx="471282" cy="259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100" dirty="0">
                <a:solidFill>
                  <a:srgbClr val="000000"/>
                </a:solidFill>
                <a:latin typeface="Arial" panose="020B0604020202020204" pitchFamily="34" charset="0"/>
                <a:cs typeface="Arial" panose="020B0604020202020204" pitchFamily="34" charset="0"/>
              </a:rPr>
              <a:t>موسى</a:t>
            </a:r>
            <a:endParaRPr lang="en-US" sz="1100" dirty="0">
              <a:solidFill>
                <a:srgbClr val="000000"/>
              </a:solidFill>
              <a:latin typeface="Arial" panose="020B0604020202020204" pitchFamily="34" charset="0"/>
              <a:cs typeface="Arial" panose="020B0604020202020204" pitchFamily="34" charset="0"/>
            </a:endParaRPr>
          </a:p>
        </p:txBody>
      </p:sp>
      <p:sp>
        <p:nvSpPr>
          <p:cNvPr id="16415" name="Rectangle 59"/>
          <p:cNvSpPr>
            <a:spLocks noChangeArrowheads="1"/>
          </p:cNvSpPr>
          <p:nvPr/>
        </p:nvSpPr>
        <p:spPr bwMode="auto">
          <a:xfrm>
            <a:off x="8156575" y="3841750"/>
            <a:ext cx="445634" cy="259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1100" dirty="0">
                <a:solidFill>
                  <a:srgbClr val="000000"/>
                </a:solidFill>
                <a:latin typeface="Arial" panose="020B0604020202020204" pitchFamily="34" charset="0"/>
                <a:cs typeface="Arial" panose="020B0604020202020204" pitchFamily="34" charset="0"/>
              </a:rPr>
              <a:t>سيناء</a:t>
            </a:r>
            <a:endParaRPr lang="en-US" sz="1100" dirty="0">
              <a:solidFill>
                <a:srgbClr val="000000"/>
              </a:solidFill>
              <a:latin typeface="Arial" panose="020B0604020202020204" pitchFamily="34" charset="0"/>
              <a:cs typeface="Arial" panose="020B0604020202020204" pitchFamily="34" charset="0"/>
            </a:endParaRPr>
          </a:p>
        </p:txBody>
      </p:sp>
      <p:sp>
        <p:nvSpPr>
          <p:cNvPr id="16416" name="Line 60"/>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6417" name="Rectangle 61"/>
          <p:cNvSpPr>
            <a:spLocks noChangeArrowheads="1"/>
          </p:cNvSpPr>
          <p:nvPr/>
        </p:nvSpPr>
        <p:spPr bwMode="auto">
          <a:xfrm>
            <a:off x="8120063" y="3670300"/>
            <a:ext cx="411971"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JO" sz="900" dirty="0">
                <a:solidFill>
                  <a:srgbClr val="000000"/>
                </a:solidFill>
                <a:latin typeface="Arial" panose="020B0604020202020204" pitchFamily="34" charset="0"/>
                <a:cs typeface="Arial" panose="020B0604020202020204" pitchFamily="34" charset="0"/>
              </a:rPr>
              <a:t>خروج</a:t>
            </a:r>
            <a:endParaRPr lang="en-US" sz="900" dirty="0">
              <a:solidFill>
                <a:srgbClr val="000000"/>
              </a:solidFill>
              <a:latin typeface="Arial" panose="020B0604020202020204" pitchFamily="34" charset="0"/>
              <a:cs typeface="Arial" panose="020B0604020202020204" pitchFamily="34" charset="0"/>
            </a:endParaRPr>
          </a:p>
        </p:txBody>
      </p:sp>
      <p:sp>
        <p:nvSpPr>
          <p:cNvPr id="16418" name="Text Box 62"/>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2000" b="0">
                <a:solidFill>
                  <a:srgbClr val="FFA27C"/>
                </a:solidFill>
                <a:latin typeface="Arial" panose="020B0604020202020204" pitchFamily="34" charset="0"/>
                <a:cs typeface="Arial" panose="020B0604020202020204" pitchFamily="34" charset="0"/>
              </a:rPr>
              <a:t> </a:t>
            </a:r>
          </a:p>
        </p:txBody>
      </p:sp>
      <p:sp>
        <p:nvSpPr>
          <p:cNvPr id="90178" name="Rectangle 66"/>
          <p:cNvSpPr>
            <a:spLocks noChangeArrowheads="1"/>
          </p:cNvSpPr>
          <p:nvPr/>
        </p:nvSpPr>
        <p:spPr bwMode="auto">
          <a:xfrm>
            <a:off x="8098485" y="6530102"/>
            <a:ext cx="325730" cy="246221"/>
          </a:xfrm>
          <a:prstGeom prst="rect">
            <a:avLst/>
          </a:prstGeom>
          <a:noFill/>
          <a:ln w="12700">
            <a:noFill/>
            <a:miter lim="800000"/>
            <a:headEnd/>
            <a:tailEnd/>
          </a:ln>
          <a:effectLst/>
        </p:spPr>
        <p:txBody>
          <a:bodyPr wrap="none" anchor="ctr">
            <a:spAutoFit/>
          </a:bodyPr>
          <a:lstStyle/>
          <a:p>
            <a:pPr algn="ctr">
              <a:defRPr/>
            </a:pPr>
            <a:r>
              <a:rPr lang="en-US" sz="1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07</a:t>
            </a:r>
          </a:p>
        </p:txBody>
      </p:sp>
      <p:sp>
        <p:nvSpPr>
          <p:cNvPr id="16420" name="Text Box 67"/>
          <p:cNvSpPr txBox="1">
            <a:spLocks noChangeArrowheads="1"/>
          </p:cNvSpPr>
          <p:nvPr/>
        </p:nvSpPr>
        <p:spPr bwMode="auto">
          <a:xfrm>
            <a:off x="6986396" y="6283732"/>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spcBef>
                <a:spcPct val="50000"/>
              </a:spcBef>
            </a:pPr>
            <a:r>
              <a:rPr lang="en-US" sz="1200">
                <a:solidFill>
                  <a:schemeClr val="tx1"/>
                </a:solidFill>
                <a:latin typeface="Arial" panose="020B0604020202020204" pitchFamily="34" charset="0"/>
                <a:cs typeface="Arial" panose="020B0604020202020204" pitchFamily="34" charset="0"/>
              </a:rPr>
              <a:t>Handbook pg. 26-29</a:t>
            </a:r>
          </a:p>
        </p:txBody>
      </p:sp>
      <p:grpSp>
        <p:nvGrpSpPr>
          <p:cNvPr id="16421" name="Group 81"/>
          <p:cNvGrpSpPr>
            <a:grpSpLocks/>
          </p:cNvGrpSpPr>
          <p:nvPr/>
        </p:nvGrpSpPr>
        <p:grpSpPr bwMode="auto">
          <a:xfrm>
            <a:off x="519113" y="7938"/>
            <a:ext cx="939800" cy="1720850"/>
            <a:chOff x="327" y="5"/>
            <a:chExt cx="592" cy="1084"/>
          </a:xfrm>
        </p:grpSpPr>
        <p:sp>
          <p:nvSpPr>
            <p:cNvPr id="90194" name="Rectangle 82"/>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10600" b="0">
                  <a:solidFill>
                    <a:srgbClr val="FFFF00"/>
                  </a:solidFill>
                  <a:latin typeface="Arial" panose="020B0604020202020204" pitchFamily="34" charset="0"/>
                  <a:cs typeface="Arial" panose="020B0604020202020204" pitchFamily="34" charset="0"/>
                </a:rPr>
                <a:t>7</a:t>
              </a:r>
              <a:endParaRPr lang="en-US">
                <a:latin typeface="Arial" panose="020B0604020202020204" pitchFamily="34" charset="0"/>
                <a:cs typeface="Arial" panose="020B0604020202020204" pitchFamily="34" charset="0"/>
              </a:endParaRPr>
            </a:p>
          </p:txBody>
        </p:sp>
        <p:sp>
          <p:nvSpPr>
            <p:cNvPr id="90195" name="Line 83"/>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90196" name="Oval 84"/>
          <p:cNvSpPr>
            <a:spLocks noChangeArrowheads="1"/>
          </p:cNvSpPr>
          <p:nvPr/>
        </p:nvSpPr>
        <p:spPr bwMode="auto">
          <a:xfrm>
            <a:off x="3344863" y="1984375"/>
            <a:ext cx="2138362" cy="698500"/>
          </a:xfrm>
          <a:prstGeom prst="ellipse">
            <a:avLst/>
          </a:prstGeom>
          <a:noFill/>
          <a:ln w="76200">
            <a:solidFill>
              <a:srgbClr val="FF0000"/>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6423" name="Text Box 85"/>
          <p:cNvSpPr txBox="1">
            <a:spLocks noChangeArrowheads="1"/>
          </p:cNvSpPr>
          <p:nvPr/>
        </p:nvSpPr>
        <p:spPr bwMode="auto">
          <a:xfrm>
            <a:off x="8599488" y="6488113"/>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b="1">
                <a:solidFill>
                  <a:srgbClr val="00DFCA"/>
                </a:solidFill>
                <a:latin typeface="Comic Sans MS" charset="0"/>
                <a:ea typeface="ＭＳ Ｐゴシック" charset="0"/>
                <a:cs typeface="ＭＳ Ｐゴシック" charset="0"/>
              </a:defRPr>
            </a:lvl1pPr>
            <a:lvl2pPr marL="742950" indent="-285750">
              <a:defRPr sz="1600" b="1">
                <a:solidFill>
                  <a:srgbClr val="00DFCA"/>
                </a:solidFill>
                <a:latin typeface="Comic Sans MS" charset="0"/>
                <a:ea typeface="ＭＳ Ｐゴシック" charset="0"/>
              </a:defRPr>
            </a:lvl2pPr>
            <a:lvl3pPr marL="1143000" indent="-228600">
              <a:defRPr sz="1600" b="1">
                <a:solidFill>
                  <a:srgbClr val="00DFCA"/>
                </a:solidFill>
                <a:latin typeface="Comic Sans MS" charset="0"/>
                <a:ea typeface="ＭＳ Ｐゴシック" charset="0"/>
              </a:defRPr>
            </a:lvl3pPr>
            <a:lvl4pPr marL="1600200" indent="-228600">
              <a:defRPr sz="1600" b="1">
                <a:solidFill>
                  <a:srgbClr val="00DFCA"/>
                </a:solidFill>
                <a:latin typeface="Comic Sans MS" charset="0"/>
                <a:ea typeface="ＭＳ Ｐゴシック" charset="0"/>
              </a:defRPr>
            </a:lvl4pPr>
            <a:lvl5pPr marL="2057400" indent="-228600">
              <a:defRPr sz="1600" b="1">
                <a:solidFill>
                  <a:srgbClr val="00DFCA"/>
                </a:solidFill>
                <a:latin typeface="Comic Sans MS" charset="0"/>
                <a:ea typeface="ＭＳ Ｐゴシック" charset="0"/>
              </a:defRPr>
            </a:lvl5pPr>
            <a:lvl6pPr marL="2514600" indent="-228600" eaLnBrk="0" fontAlgn="base" hangingPunct="0">
              <a:spcBef>
                <a:spcPct val="0"/>
              </a:spcBef>
              <a:spcAft>
                <a:spcPct val="0"/>
              </a:spcAft>
              <a:defRPr sz="1600" b="1">
                <a:solidFill>
                  <a:srgbClr val="00DFCA"/>
                </a:solidFill>
                <a:latin typeface="Comic Sans MS" charset="0"/>
                <a:ea typeface="ＭＳ Ｐゴシック" charset="0"/>
              </a:defRPr>
            </a:lvl6pPr>
            <a:lvl7pPr marL="2971800" indent="-228600" eaLnBrk="0" fontAlgn="base" hangingPunct="0">
              <a:spcBef>
                <a:spcPct val="0"/>
              </a:spcBef>
              <a:spcAft>
                <a:spcPct val="0"/>
              </a:spcAft>
              <a:defRPr sz="1600" b="1">
                <a:solidFill>
                  <a:srgbClr val="00DFCA"/>
                </a:solidFill>
                <a:latin typeface="Comic Sans MS" charset="0"/>
                <a:ea typeface="ＭＳ Ｐゴシック" charset="0"/>
              </a:defRPr>
            </a:lvl7pPr>
            <a:lvl8pPr marL="3429000" indent="-228600" eaLnBrk="0" fontAlgn="base" hangingPunct="0">
              <a:spcBef>
                <a:spcPct val="0"/>
              </a:spcBef>
              <a:spcAft>
                <a:spcPct val="0"/>
              </a:spcAft>
              <a:defRPr sz="1600" b="1">
                <a:solidFill>
                  <a:srgbClr val="00DFCA"/>
                </a:solidFill>
                <a:latin typeface="Comic Sans MS" charset="0"/>
                <a:ea typeface="ＭＳ Ｐゴシック" charset="0"/>
              </a:defRPr>
            </a:lvl8pPr>
            <a:lvl9pPr marL="3886200" indent="-228600" eaLnBrk="0" fontAlgn="base" hangingPunct="0">
              <a:spcBef>
                <a:spcPct val="0"/>
              </a:spcBef>
              <a:spcAft>
                <a:spcPct val="0"/>
              </a:spcAft>
              <a:defRPr sz="1600" b="1">
                <a:solidFill>
                  <a:srgbClr val="00DFCA"/>
                </a:solidFill>
                <a:latin typeface="Comic Sans MS" charset="0"/>
                <a:ea typeface="ＭＳ Ｐゴシック" charset="0"/>
              </a:defRPr>
            </a:lvl9pPr>
          </a:lstStyle>
          <a:p>
            <a:pPr algn="ctr"/>
            <a:r>
              <a:rPr lang="en-US" sz="1400">
                <a:solidFill>
                  <a:srgbClr val="FFFFFF"/>
                </a:solidFill>
                <a:latin typeface="Arial" panose="020B0604020202020204" pitchFamily="34" charset="0"/>
                <a:cs typeface="Arial" panose="020B0604020202020204" pitchFamily="34" charset="0"/>
              </a:rPr>
              <a:t>1</a:t>
            </a:r>
            <a:endParaRPr lang="en-US" sz="1400">
              <a:latin typeface="Arial" panose="020B0604020202020204" pitchFamily="34" charset="0"/>
              <a:cs typeface="Arial" panose="020B0604020202020204" pitchFamily="34" charset="0"/>
            </a:endParaRPr>
          </a:p>
        </p:txBody>
      </p:sp>
      <p:pic>
        <p:nvPicPr>
          <p:cNvPr id="16424" name="Picture 51"/>
          <p:cNvPicPr>
            <a:picLocks noChangeArrowheads="1"/>
          </p:cNvPicPr>
          <p:nvPr/>
        </p:nvPicPr>
        <p:blipFill>
          <a:blip r:embed="rId4" cstate="screen">
            <a:alphaModFix amt="0"/>
            <a:extLst>
              <a:ext uri="{28A0092B-C50C-407E-A947-70E740481C1C}">
                <a14:useLocalDpi xmlns:a14="http://schemas.microsoft.com/office/drawing/2010/main"/>
              </a:ext>
            </a:extLst>
          </a:blip>
          <a:srcRect/>
          <a:stretch>
            <a:fillRect/>
          </a:stretch>
        </p:blipFill>
        <p:spPr bwMode="auto">
          <a:xfrm>
            <a:off x="5843588" y="2501900"/>
            <a:ext cx="1262062" cy="1347788"/>
          </a:xfrm>
          <a:prstGeom prst="rect">
            <a:avLst/>
          </a:prstGeom>
          <a:noFill/>
          <a:ln>
            <a:noFill/>
          </a:ln>
          <a:extLst>
            <a:ext uri="{909E8E84-426E-40dd-AFC4-6F175D3DCCD1}">
              <a14:hiddenFill xmlns:a14="http://schemas.microsoft.com/office/drawing/2010/main" xmlns="">
                <a:solidFill>
                  <a:srgbClr val="FFFFFF">
                    <a:alpha val="0"/>
                  </a:srgbClr>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3" name="Picture 2">
            <a:extLst>
              <a:ext uri="{FF2B5EF4-FFF2-40B4-BE49-F238E27FC236}">
                <a16:creationId xmlns:a16="http://schemas.microsoft.com/office/drawing/2014/main" id="{59BA14EB-0068-FF46-A4D1-276FD4421469}"/>
              </a:ext>
            </a:extLst>
          </p:cNvPr>
          <p:cNvPicPr>
            <a:picLocks noChangeAspect="1"/>
          </p:cNvPicPr>
          <p:nvPr/>
        </p:nvPicPr>
        <p:blipFill>
          <a:blip r:embed="rId5"/>
          <a:stretch>
            <a:fillRect/>
          </a:stretch>
        </p:blipFill>
        <p:spPr>
          <a:xfrm>
            <a:off x="3085031" y="2972326"/>
            <a:ext cx="2932403" cy="3670934"/>
          </a:xfrm>
          <a:prstGeom prst="rect">
            <a:avLst/>
          </a:prstGeom>
          <a:ln w="57150">
            <a:solidFill>
              <a:srgbClr val="FF0000"/>
            </a:solid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withEffect">
                                  <p:stCondLst>
                                    <p:cond delay="0"/>
                                  </p:stCondLst>
                                  <p:childTnLst>
                                    <p:set>
                                      <p:cBhvr>
                                        <p:cTn id="6" dur="1" fill="hold">
                                          <p:stCondLst>
                                            <p:cond delay="0"/>
                                          </p:stCondLst>
                                        </p:cTn>
                                        <p:tgtEl>
                                          <p:spTgt spid="90125"/>
                                        </p:tgtEl>
                                        <p:attrNameLst>
                                          <p:attrName>style.visibility</p:attrName>
                                        </p:attrNameLst>
                                      </p:cBhvr>
                                      <p:to>
                                        <p:strVal val="visible"/>
                                      </p:to>
                                    </p:set>
                                    <p:anim calcmode="lin" valueType="num">
                                      <p:cBhvr>
                                        <p:cTn id="7" dur="500" fill="hold"/>
                                        <p:tgtEl>
                                          <p:spTgt spid="90125"/>
                                        </p:tgtEl>
                                        <p:attrNameLst>
                                          <p:attrName>ppt_x</p:attrName>
                                        </p:attrNameLst>
                                      </p:cBhvr>
                                      <p:tavLst>
                                        <p:tav tm="0">
                                          <p:val>
                                            <p:strVal val="#ppt_x-#ppt_w/2"/>
                                          </p:val>
                                        </p:tav>
                                        <p:tav tm="100000">
                                          <p:val>
                                            <p:strVal val="#ppt_x"/>
                                          </p:val>
                                        </p:tav>
                                      </p:tavLst>
                                    </p:anim>
                                    <p:anim calcmode="lin" valueType="num">
                                      <p:cBhvr>
                                        <p:cTn id="8" dur="500" fill="hold"/>
                                        <p:tgtEl>
                                          <p:spTgt spid="90125"/>
                                        </p:tgtEl>
                                        <p:attrNameLst>
                                          <p:attrName>ppt_y</p:attrName>
                                        </p:attrNameLst>
                                      </p:cBhvr>
                                      <p:tavLst>
                                        <p:tav tm="0">
                                          <p:val>
                                            <p:strVal val="#ppt_y"/>
                                          </p:val>
                                        </p:tav>
                                        <p:tav tm="100000">
                                          <p:val>
                                            <p:strVal val="#ppt_y"/>
                                          </p:val>
                                        </p:tav>
                                      </p:tavLst>
                                    </p:anim>
                                    <p:anim calcmode="lin" valueType="num">
                                      <p:cBhvr>
                                        <p:cTn id="9" dur="500" fill="hold"/>
                                        <p:tgtEl>
                                          <p:spTgt spid="90125"/>
                                        </p:tgtEl>
                                        <p:attrNameLst>
                                          <p:attrName>ppt_w</p:attrName>
                                        </p:attrNameLst>
                                      </p:cBhvr>
                                      <p:tavLst>
                                        <p:tav tm="0">
                                          <p:val>
                                            <p:fltVal val="0"/>
                                          </p:val>
                                        </p:tav>
                                        <p:tav tm="100000">
                                          <p:val>
                                            <p:strVal val="#ppt_w"/>
                                          </p:val>
                                        </p:tav>
                                      </p:tavLst>
                                    </p:anim>
                                    <p:anim calcmode="lin" valueType="num">
                                      <p:cBhvr>
                                        <p:cTn id="10" dur="500" fill="hold"/>
                                        <p:tgtEl>
                                          <p:spTgt spid="90125"/>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0196"/>
                                        </p:tgtEl>
                                        <p:attrNameLst>
                                          <p:attrName>style.visibility</p:attrName>
                                        </p:attrNameLst>
                                      </p:cBhvr>
                                      <p:to>
                                        <p:strVal val="visible"/>
                                      </p:to>
                                    </p:set>
                                    <p:anim calcmode="lin" valueType="num">
                                      <p:cBhvr additive="base">
                                        <p:cTn id="14" dur="500" fill="hold"/>
                                        <p:tgtEl>
                                          <p:spTgt spid="90196"/>
                                        </p:tgtEl>
                                        <p:attrNameLst>
                                          <p:attrName>ppt_x</p:attrName>
                                        </p:attrNameLst>
                                      </p:cBhvr>
                                      <p:tavLst>
                                        <p:tav tm="0">
                                          <p:val>
                                            <p:strVal val="#ppt_x"/>
                                          </p:val>
                                        </p:tav>
                                        <p:tav tm="100000">
                                          <p:val>
                                            <p:strVal val="#ppt_x"/>
                                          </p:val>
                                        </p:tav>
                                      </p:tavLst>
                                    </p:anim>
                                    <p:anim calcmode="lin" valueType="num">
                                      <p:cBhvr additive="base">
                                        <p:cTn id="15" dur="500" fill="hold"/>
                                        <p:tgtEl>
                                          <p:spTgt spid="90196"/>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90196"/>
                                        </p:tgtEl>
                                        <p:attrNameLst>
                                          <p:attrName>style.visibility</p:attrName>
                                        </p:attrNameLst>
                                      </p:cBhvr>
                                      <p:to>
                                        <p:strVal val="hidden"/>
                                      </p:to>
                                    </p:set>
                                  </p:childTnLst>
                                </p:cTn>
                              </p:par>
                            </p:childTnLst>
                          </p:cTn>
                        </p:par>
                        <p:par>
                          <p:cTn id="20" fill="hold">
                            <p:stCondLst>
                              <p:cond delay="0"/>
                            </p:stCondLst>
                            <p:childTnLst>
                              <p:par>
                                <p:cTn id="21" presetID="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5" grpId="0" autoUpdateAnimBg="0"/>
      <p:bldP spid="90196" grpId="0" animBg="1"/>
      <p:bldP spid="90196"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D:\Aerials Judah Mitchell sr\Jericho area\Jericho area aerial from northwest, tb q010703.jpg"/>
</p:tagLst>
</file>

<file path=ppt/tags/tag10.xml><?xml version="1.0" encoding="utf-8"?>
<p:tagLst xmlns:a="http://schemas.openxmlformats.org/drawingml/2006/main" xmlns:r="http://schemas.openxmlformats.org/officeDocument/2006/relationships" xmlns:p="http://schemas.openxmlformats.org/presentationml/2006/main">
  <p:tag name="PHOTO" val="TRUE"/>
  <p:tag name="FILENAME" val="E:\Todd Sites\0 Adds\4 Judah\121701 Nabatean Negev\sr\Machtesh Gadol looking south, tb n121701.jpg"/>
</p:tagLst>
</file>

<file path=ppt/tags/tag11.xml><?xml version="1.0" encoding="utf-8"?>
<p:tagLst xmlns:a="http://schemas.openxmlformats.org/drawingml/2006/main" xmlns:r="http://schemas.openxmlformats.org/officeDocument/2006/relationships" xmlns:p="http://schemas.openxmlformats.org/presentationml/2006/main">
  <p:tag name="PHOTO" val="TRUE"/>
  <p:tag name="FILENAME" val="E:\Todd Sites\0 Adds\4 Judah\121701 Nabatean Negev\sr\Machtesh Gadol looking southeast, tb n121701.jpg"/>
</p:tagLst>
</file>

<file path=ppt/tags/tag12.xml><?xml version="1.0" encoding="utf-8"?>
<p:tagLst xmlns:a="http://schemas.openxmlformats.org/drawingml/2006/main" xmlns:r="http://schemas.openxmlformats.org/officeDocument/2006/relationships" xmlns:p="http://schemas.openxmlformats.org/presentationml/2006/main">
  <p:tag name="PHOTO" val="TRUE"/>
  <p:tag name="FILENAME" val="E:\Todd Sites\0 Adds\4 Judah\df\Negev\sr\Machtesh Ramon from north2, df 111001.jpg"/>
</p:tagLst>
</file>

<file path=ppt/tags/tag13.xml><?xml version="1.0" encoding="utf-8"?>
<p:tagLst xmlns:a="http://schemas.openxmlformats.org/drawingml/2006/main" xmlns:r="http://schemas.openxmlformats.org/officeDocument/2006/relationships" xmlns:p="http://schemas.openxmlformats.org/presentationml/2006/main">
  <p:tag name="PHOTO" val="TRUE"/>
  <p:tag name="FILENAME" val="E:\Todd Sites\0 Adds\4 Judah\df\Wilderness of Judah\sr\Solomon's Pillars, df 101101.jpg"/>
</p:tagLst>
</file>

<file path=ppt/tags/tag14.xml><?xml version="1.0" encoding="utf-8"?>
<p:tagLst xmlns:a="http://schemas.openxmlformats.org/drawingml/2006/main" xmlns:r="http://schemas.openxmlformats.org/officeDocument/2006/relationships" xmlns:p="http://schemas.openxmlformats.org/presentationml/2006/main">
  <p:tag name="PHOTO" val="TRUE"/>
  <p:tag name="FILENAME" val="D:\0 Adds\3 Judah\Machtesh Qatan\sr\Machtesh Qatan from east2, tb n112500 sr.jpg"/>
</p:tagLst>
</file>

<file path=ppt/tags/tag15.xml><?xml version="1.0" encoding="utf-8"?>
<p:tagLst xmlns:a="http://schemas.openxmlformats.org/drawingml/2006/main" xmlns:r="http://schemas.openxmlformats.org/officeDocument/2006/relationships" xmlns:p="http://schemas.openxmlformats.org/presentationml/2006/main">
  <p:tag name="PHOTO" val="TRUE"/>
  <p:tag name="FILENAME" val="C:\0Images\SR Slides\Negev\Nahal Zin rugged mountains, 72-5tb.jpg"/>
</p:tagLst>
</file>

<file path=ppt/tags/tag16.xml><?xml version="1.0" encoding="utf-8"?>
<p:tagLst xmlns:a="http://schemas.openxmlformats.org/drawingml/2006/main" xmlns:r="http://schemas.openxmlformats.org/officeDocument/2006/relationships" xmlns:p="http://schemas.openxmlformats.org/presentationml/2006/main">
  <p:tag name="PHOTO" val="TRUE"/>
  <p:tag name="FILENAME" val="D:\3 Judah and the South\Jericho\Jericho sr\Jericho view from Mount of Temptation, 80-06tb sr.jpg"/>
</p:tagLst>
</file>

<file path=ppt/tags/tag17.xml><?xml version="1.0" encoding="utf-8"?>
<p:tagLst xmlns:a="http://schemas.openxmlformats.org/drawingml/2006/main" xmlns:r="http://schemas.openxmlformats.org/officeDocument/2006/relationships" xmlns:p="http://schemas.openxmlformats.org/presentationml/2006/main">
  <p:tag name="PHOTO" val="TRUE"/>
  <p:tag name="FILENAME" val="D:\Aerials Judah Mitchell sr\Jericho area\Jericho area aerial from northwest, tb q010703.jpg"/>
</p:tagLst>
</file>

<file path=ppt/tags/tag18.xml><?xml version="1.0" encoding="utf-8"?>
<p:tagLst xmlns:a="http://schemas.openxmlformats.org/drawingml/2006/main" xmlns:r="http://schemas.openxmlformats.org/officeDocument/2006/relationships" xmlns:p="http://schemas.openxmlformats.org/presentationml/2006/main">
  <p:tag name="PHOTO" val="TRUE"/>
  <p:tag name="FILENAME" val="D:\3 Judah and the South\Jericho\Jericho sr\Jericho looking east with tell in foreground, 44-35tb sr.jpg"/>
</p:tagLst>
</file>

<file path=ppt/tags/tag19.xml><?xml version="1.0" encoding="utf-8"?>
<p:tagLst xmlns:a="http://schemas.openxmlformats.org/drawingml/2006/main" xmlns:r="http://schemas.openxmlformats.org/officeDocument/2006/relationships" xmlns:p="http://schemas.openxmlformats.org/presentationml/2006/main">
  <p:tag name="FILENAME" val="D:\0Images\0Adds 2002\02 Samaria\Jericho\sr\Jericho mudbrick collapse in front of revetment wall, 97k-22.jpg"/>
  <p:tag name="PHOTO" val="TRUE"/>
</p:tagLst>
</file>

<file path=ppt/tags/tag2.xml><?xml version="1.0" encoding="utf-8"?>
<p:tagLst xmlns:a="http://schemas.openxmlformats.org/drawingml/2006/main" xmlns:r="http://schemas.openxmlformats.org/officeDocument/2006/relationships" xmlns:p="http://schemas.openxmlformats.org/presentationml/2006/main">
  <p:tag name="PHOTO" val="TRUE"/>
  <p:tag name="FILENAME" val="E:\Todd Sites\6 Egypt\Egypt new sr\Jebel Musa\Elijah's Spring from above.jpg"/>
</p:tagLst>
</file>

<file path=ppt/tags/tag20.xml><?xml version="1.0" encoding="utf-8"?>
<p:tagLst xmlns:a="http://schemas.openxmlformats.org/drawingml/2006/main" xmlns:r="http://schemas.openxmlformats.org/officeDocument/2006/relationships" xmlns:p="http://schemas.openxmlformats.org/presentationml/2006/main">
  <p:tag name="PHOTO" val="TRUE"/>
  <p:tag name="FILENAME" val="D:\3 Judah and the South\Jericho\Jericho sr\Jericho Neolithic tower, 45-01tb sr.jpg"/>
</p:tagLst>
</file>

<file path=ppt/tags/tag3.xml><?xml version="1.0" encoding="utf-8"?>
<p:tagLst xmlns:a="http://schemas.openxmlformats.org/drawingml/2006/main" xmlns:r="http://schemas.openxmlformats.org/officeDocument/2006/relationships" xmlns:p="http://schemas.openxmlformats.org/presentationml/2006/main">
  <p:tag name="PHOTO" val="TRUE"/>
  <p:tag name="FILENAME" val="E:\Todd Sites\6 Egypt\Egypt new sr\Jebel Musa\Elijah's Hollow from above.jpg"/>
</p:tagLst>
</file>

<file path=ppt/tags/tag4.xml><?xml version="1.0" encoding="utf-8"?>
<p:tagLst xmlns:a="http://schemas.openxmlformats.org/drawingml/2006/main" xmlns:r="http://schemas.openxmlformats.org/officeDocument/2006/relationships" xmlns:p="http://schemas.openxmlformats.org/presentationml/2006/main">
  <p:tag name="PHOTO" val="TRUE"/>
  <p:tag name="FILENAME" val="E:\Todd Sites\6 Egypt\Egypt new sr\Jebel Musa\Sunrise from Jebel Musa3.jpg"/>
</p:tagLst>
</file>

<file path=ppt/tags/tag5.xml><?xml version="1.0" encoding="utf-8"?>
<p:tagLst xmlns:a="http://schemas.openxmlformats.org/drawingml/2006/main" xmlns:r="http://schemas.openxmlformats.org/officeDocument/2006/relationships" xmlns:p="http://schemas.openxmlformats.org/presentationml/2006/main">
  <p:tag name="PHOTO" val="TRUE"/>
  <p:tag name="FILENAME" val="E:\Todd Sites\6 Egypt\Egypt new sr\Jebel Musa\Jebel Musa Steps of Repentance.jpg"/>
</p:tagLst>
</file>

<file path=ppt/tags/tag6.xml><?xml version="1.0" encoding="utf-8"?>
<p:tagLst xmlns:a="http://schemas.openxmlformats.org/drawingml/2006/main" xmlns:r="http://schemas.openxmlformats.org/officeDocument/2006/relationships" xmlns:p="http://schemas.openxmlformats.org/presentationml/2006/main">
  <p:tag name="PHOTO" val="TRUE"/>
  <p:tag name="FILENAME" val="E:\Todd Sites\6 Egypt\Egypt new sr\Jebel Musa\Sinai view2.jpg"/>
</p:tagLst>
</file>

<file path=ppt/tags/tag7.xml><?xml version="1.0" encoding="utf-8"?>
<p:tagLst xmlns:a="http://schemas.openxmlformats.org/drawingml/2006/main" xmlns:r="http://schemas.openxmlformats.org/officeDocument/2006/relationships" xmlns:p="http://schemas.openxmlformats.org/presentationml/2006/main">
  <p:tag name="PHOTO" val="TRUE"/>
  <p:tag name="FILENAME" val="C:\0Images\Todd Sites\0Adds\3 Judah adds\062600 Detroit trip\sr\Nahal Zin, tb n062400 sr.jpg"/>
</p:tagLst>
</file>

<file path=ppt/tags/tag8.xml><?xml version="1.0" encoding="utf-8"?>
<p:tagLst xmlns:a="http://schemas.openxmlformats.org/drawingml/2006/main" xmlns:r="http://schemas.openxmlformats.org/officeDocument/2006/relationships" xmlns:p="http://schemas.openxmlformats.org/presentationml/2006/main">
  <p:tag name="PHOTO" val="TRUE"/>
  <p:tag name="FILENAME" val="E:\Todd Sites\0 Adds\3 Judah\Red Canyon\Red Canyon sr\Red Canyon6.jpg"/>
</p:tagLst>
</file>

<file path=ppt/tags/tag9.xml><?xml version="1.0" encoding="utf-8"?>
<p:tagLst xmlns:a="http://schemas.openxmlformats.org/drawingml/2006/main" xmlns:r="http://schemas.openxmlformats.org/officeDocument/2006/relationships" xmlns:p="http://schemas.openxmlformats.org/presentationml/2006/main">
  <p:tag name="PHOTO" val="TRUE"/>
  <p:tag name="FILENAME" val="C:\0Images\Todd Sites\0Adds\3 Judah adds\062600 Detroit trip\sr\Nahal Zin from above, tb n062400 sr.jpg"/>
</p:tagLst>
</file>

<file path=ppt/theme/theme1.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a:ln>
              <a:noFill/>
            </a:ln>
            <a:solidFill>
              <a:srgbClr val="00DFCA"/>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a:ln>
              <a:noFill/>
            </a:ln>
            <a:solidFill>
              <a:srgbClr val="00DFCA"/>
            </a:solidFill>
            <a:effectLst/>
            <a:latin typeface="Comic Sans MS" pitchFamily="-108"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titled 2">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2">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a:ln>
              <a:noFill/>
            </a:ln>
            <a:solidFill>
              <a:schemeClr val="hlink"/>
            </a:solidFill>
            <a:effectLst>
              <a:outerShdw blurRad="38100" dist="38100" dir="2700000" algn="tl">
                <a:srgbClr val="000000">
                  <a:alpha val="43137"/>
                </a:srgbClr>
              </a:outerShdw>
            </a:effectLst>
            <a:latin typeface="Comic Sans MS" pitchFamily="-110"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a:ln>
              <a:noFill/>
            </a:ln>
            <a:solidFill>
              <a:schemeClr val="hlink"/>
            </a:solidFill>
            <a:effectLst>
              <a:outerShdw blurRad="38100" dist="38100" dir="2700000" algn="tl">
                <a:srgbClr val="000000">
                  <a:alpha val="43137"/>
                </a:srgbClr>
              </a:outerShdw>
            </a:effectLst>
            <a:latin typeface="Comic Sans MS" pitchFamily="-110" charset="0"/>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untitled 2">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2">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a:ln>
              <a:noFill/>
            </a:ln>
            <a:solidFill>
              <a:schemeClr val="hlink"/>
            </a:solidFill>
            <a:effectLst>
              <a:outerShdw blurRad="38100" dist="38100" dir="2700000" algn="tl">
                <a:srgbClr val="000000">
                  <a:alpha val="43137"/>
                </a:srgbClr>
              </a:outerShdw>
            </a:effectLst>
            <a:latin typeface="Comic Sans MS" pitchFamily="-110"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a:ln>
              <a:noFill/>
            </a:ln>
            <a:solidFill>
              <a:schemeClr val="hlink"/>
            </a:solidFill>
            <a:effectLst>
              <a:outerShdw blurRad="38100" dist="38100" dir="2700000" algn="tl">
                <a:srgbClr val="000000">
                  <a:alpha val="43137"/>
                </a:srgbClr>
              </a:outerShdw>
            </a:effectLst>
            <a:latin typeface="Comic Sans MS" pitchFamily="-110" charset="0"/>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Office:Microsoft PowerPoint 4:Templates:On Screen &amp; 35mm Slides:marbles.ppt - Marble</Template>
  <TotalTime>9152</TotalTime>
  <Pages>52</Pages>
  <Words>6224</Words>
  <Application>Microsoft Macintosh PowerPoint</Application>
  <PresentationFormat>On-screen Show (4:3)</PresentationFormat>
  <Paragraphs>1290</Paragraphs>
  <Slides>54</Slides>
  <Notes>54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54</vt:i4>
      </vt:variant>
    </vt:vector>
  </HeadingPairs>
  <TitlesOfParts>
    <vt:vector size="65" baseType="lpstr">
      <vt:lpstr>Kosher-Normal</vt:lpstr>
      <vt:lpstr>Arial</vt:lpstr>
      <vt:lpstr>Comic Sans MS</vt:lpstr>
      <vt:lpstr>Monotype Sorts</vt:lpstr>
      <vt:lpstr>Times</vt:lpstr>
      <vt:lpstr>Times New Roman</vt:lpstr>
      <vt:lpstr>Wingdings</vt:lpstr>
      <vt:lpstr>untitled 3</vt:lpstr>
      <vt:lpstr>untitled 2</vt:lpstr>
      <vt:lpstr>Orbit</vt:lpstr>
      <vt:lpstr>1_untitled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الكتاب اللمقدس بشكل أساسي at BibleStudyDownloads.org</vt:lpstr>
      <vt:lpstr>PowerPoint Presentation</vt:lpstr>
    </vt:vector>
  </TitlesOfParts>
  <Company>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slide show seminar presentation</dc:subject>
  <dc:creator>John Fryman</dc:creator>
  <cp:lastModifiedBy>Rick Griffith</cp:lastModifiedBy>
  <cp:revision>204</cp:revision>
  <cp:lastPrinted>2003-05-21T18:09:48Z</cp:lastPrinted>
  <dcterms:created xsi:type="dcterms:W3CDTF">2003-07-10T16:24:15Z</dcterms:created>
  <dcterms:modified xsi:type="dcterms:W3CDTF">2022-09-01T04:53:32Z</dcterms:modified>
</cp:coreProperties>
</file>