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84" r:id="rId3"/>
  </p:sldMasterIdLst>
  <p:notesMasterIdLst>
    <p:notesMasterId r:id="rId33"/>
  </p:notesMasterIdLst>
  <p:handoutMasterIdLst>
    <p:handoutMasterId r:id="rId34"/>
  </p:handoutMasterIdLst>
  <p:sldIdLst>
    <p:sldId id="868" r:id="rId4"/>
    <p:sldId id="457" r:id="rId5"/>
    <p:sldId id="865" r:id="rId6"/>
    <p:sldId id="749" r:id="rId7"/>
    <p:sldId id="481" r:id="rId8"/>
    <p:sldId id="624" r:id="rId9"/>
    <p:sldId id="840" r:id="rId10"/>
    <p:sldId id="804" r:id="rId11"/>
    <p:sldId id="298" r:id="rId12"/>
    <p:sldId id="747" r:id="rId13"/>
    <p:sldId id="856" r:id="rId14"/>
    <p:sldId id="867" r:id="rId15"/>
    <p:sldId id="854" r:id="rId16"/>
    <p:sldId id="829" r:id="rId17"/>
    <p:sldId id="270" r:id="rId18"/>
    <p:sldId id="832" r:id="rId19"/>
    <p:sldId id="833" r:id="rId20"/>
    <p:sldId id="843" r:id="rId21"/>
    <p:sldId id="848" r:id="rId22"/>
    <p:sldId id="850" r:id="rId23"/>
    <p:sldId id="849" r:id="rId24"/>
    <p:sldId id="851" r:id="rId25"/>
    <p:sldId id="852" r:id="rId26"/>
    <p:sldId id="831" r:id="rId27"/>
    <p:sldId id="847" r:id="rId28"/>
    <p:sldId id="866" r:id="rId29"/>
    <p:sldId id="616" r:id="rId30"/>
    <p:sldId id="454" r:id="rId31"/>
    <p:sldId id="839" r:id="rId3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rgbClr val="00DFC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18">
          <p15:clr>
            <a:srgbClr val="A4A3A4"/>
          </p15:clr>
        </p15:guide>
        <p15:guide id="2" pos="5150">
          <p15:clr>
            <a:srgbClr val="A4A3A4"/>
          </p15:clr>
        </p15:guide>
        <p15:guide id="3" pos="55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2278E"/>
    <a:srgbClr val="FF0000"/>
    <a:srgbClr val="040404"/>
    <a:srgbClr val="030303"/>
    <a:srgbClr val="B8001E"/>
    <a:srgbClr val="60CA8E"/>
    <a:srgbClr val="1A00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08" autoAdjust="0"/>
    <p:restoredTop sz="73133" autoAdjust="0"/>
  </p:normalViewPr>
  <p:slideViewPr>
    <p:cSldViewPr snapToGrid="0">
      <p:cViewPr varScale="1">
        <p:scale>
          <a:sx n="109" d="100"/>
          <a:sy n="109" d="100"/>
        </p:scale>
        <p:origin x="328" y="192"/>
      </p:cViewPr>
      <p:guideLst>
        <p:guide orient="horz" pos="4218"/>
        <p:guide pos="5150"/>
        <p:guide pos="55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2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942BB060-9F3A-BC41-BB81-D4162F565265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3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424613A8-0A0F-AE48-81E8-228A12E564B5}" type="slidenum">
              <a:rPr lang="en-US" sz="1400">
                <a:solidFill>
                  <a:schemeClr val="tx1"/>
                </a:solidFill>
                <a:effectLst/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65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072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////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تذكر اولا , أننا نبني خريطة ذهنية .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نحن نستخدم ملفات الكتاب المقدس العشر كوحدات بناء اساسية لما يمكن أن يصبح في النهاية بنية فكرية او هيكلية ذهنية ! ومع ذلك , فإننا نبني فقط خريطة تفصيلية للعمل الادبي الهائل للمؤلف .</a:t>
            </a:r>
          </a:p>
          <a:p>
            <a:pPr algn="r" rtl="1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نحن لا نتعلم اي تفاصيل صغيرة !</a:t>
            </a:r>
          </a:p>
          <a:p>
            <a:pPr algn="r" rtl="1"/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سنتعامل فقط مع الصورة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الكبيرة الشاملة ...</a:t>
            </a:r>
          </a:p>
          <a:p>
            <a:pPr algn="r" rtl="1"/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	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...فقط الخطوط العريضة للكتاب المقدس وهذه هي القيمة العظيمة للكتاب المقدس ... في الاساس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endParaRPr lang="ar-SA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ستبدأ أخيرا في التعلم بشكل عام ما هو مكان رسالة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محبة الله العظيمة نحو خليقته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استنادا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إلى ملفات الكتاب المقدس العشرة – مع الكثير من المرئيات ... مع الكثير من الدعم الغرافيكي ... نحن الان في طريقنا لتعلم التسلسل الزمني الاساسي للكتاب المقدس , وروايته الاساسية والجدول الزمني . ضع في اعتبارك همنا الرئيسي : تعلم فقط الاحداث البارزة في الكتاب المقدس , جنبا الى جنب مع بعض الشخصيات الكتابية الاكثر شهرة .لن يتم ذكر العديد من الاحداث والشخصيات التي قد تتوقع العثور عليها . ولكن مواقعهم او اماكنهم سيتم حفظها مع من تم ذكره من الشخصيات . وكل هذا سيتم اثناء تعلم اداة ذهنية لإبقائها مرتبة .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</a:t>
            </a:r>
            <a:r>
              <a:rPr lang="ar-SA" altLang="ja-JP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رسم</a:t>
            </a:r>
            <a:r>
              <a:rPr lang="ar-SA" altLang="ja-JP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القماش المنسوج الازرق هو الاخير </a:t>
            </a:r>
            <a:endParaRPr lang="en-US" altLang="ja-JP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------------------------------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_______________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ملاحظة للمترجمين: الشرائح 3 </a:t>
            </a:r>
            <a:r>
              <a:rPr lang="ar-SA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أ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10 و 5 </a:t>
            </a:r>
            <a:r>
              <a:rPr lang="ar-SA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أ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04 متطابقة ومعاينة للشرائح التي يجب ترجمتها في العروض التقديمية الأخرى. لاحظ أن كل رسم مدرج أدناه يوضح مكان العثور عليه في العروض التقديمية الأخرى. تتم ترجمة رسم" المساعدة " فقط في الزاوية اليسرى العليا والخريطة الزرقاء في الزاوية اليمنى السفلية بحلول الوقت الذي تبدأ فيه في ترجمة العرض التقديمي 3 </a:t>
            </a:r>
            <a:r>
              <a:rPr lang="ar-SA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أ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، لذا صوّرمن الشاشة هذه الشرائح في 01.19 (العرض التقديمي 01 ، الشريحة 19) و 02.79 واستبدل الشرائح الإنجليزية هنا. على سبيل المثال ، المساعدة! الرسم هو في الرسوم المتحركة &gt; صورة 13 &gt; خيارات تأثير &gt; في من مركز الشاشة &gt; توقيت &gt; بعد السابق. ضع النسخة المترجمة من هذا الرسم فوقها ثم احذف النسخة الإنجليزية.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في وقت لاحق ، بمجرد ترجمة جميع العروض التقديمية ، يجب إضافة لقطات الشاشة لهذه الشرائح المختلفة هنا.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SA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هنا هو مكان العثور على 11 الرسومات: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8 خريطة مع النقاط الحمراء في 08.49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الصورة 3 بحيرة طبريا في الساعة 3 واو 15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5 مجلد ملف يسوع في 3 و.57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7 الأرباع الزرقاء </a:t>
            </a:r>
            <a:r>
              <a:rPr lang="ar-SA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السينوبتيكس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في 08.21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2 معبد سليمان في 3 د. 30.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14 خريطة زرقاء بعد التمديد في 02.79.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9 أزرق فاتح بعد التمديد هيكل الكتب التاريخية في 07.37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10 فتح الكتاب المقدس الأزرق بعد التمديد &amp; الإقليم الشمالي في 06.16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11 العهد الإبراهيمي الأبدي-الحرفي-غير المشروط في 5 ب. 13.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13 مساعدة! في 01.19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صورة 18 نسيج التسلسل الزمني للكتاب المقدس مع العهود وإرميا 31 الساعة 3 فهرنهايت 83 و 08.83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59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ثم بينما ننتقل عبر التسلسل الزمني السريع ... بناء على ملف الكتاب المقدس ... ستتمكن من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الربط في كل جزء – كل حدث وشخصية ... مع واحدة من تلك الكلمات الرئيسية العشر الموضوعة الان على عشر مجلدات ملفات كتابية ذهنية ... بالترتيب الزمني الذي تعلمتها .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26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اولها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سيكون ملف الخلق .هذه بداية تفكيرك الزمني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826761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إذا كان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لديك ورقة العمل من كتيب الطالب بعنوان فهرسة ملف الكتاب المقدس – دراسة مساعدة رقم 4 .... احتفظ بها في متناول اليد اثناء عملنا في القسم التالي . توجد جميع ملفات الكتاب المقدس هناك اثناء عملك من خلالها . سيساعدك على تضمين التسلسل الزمني السريع ذهنيا او عقليا بينما نمضي قدما .... بدءا من ملف الخلق</a:t>
            </a:r>
            <a:endParaRPr lang="en-AU" b="1" baseline="0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l" rtl="1"/>
            <a:r>
              <a:rPr lang="en-AU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الان دعنا ننتقل الى توسيع ملفات الكتاب المقدس , ونملأها دائما بمزيد من التفاصيل , ونبني على ما حدث من قبل , مع الحفاظ على هذا العرض المرتفع الظاهر والمخطط لقصة الكتاب المقدس الشاملة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5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في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ملف الخلق , وبسرعة كبيرة , مررنا عبر الفصول الاحد عشر الاولى من سفر تكوين . نرى الكون بأبعاده الاوسع من الزمان والمكان ... وبعد ذلك ...</a:t>
            </a:r>
            <a:endParaRPr lang="en-AU" b="1" baseline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AU" b="1" baseline="0" dirty="0"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نرى الاحداث الاولى في الاصحاحات الافتتاحية من خلال هذا التلسكوب نحو الابدية الماضية .... من خلال بدايات سفر تكوين وسفر رؤيا لاحقا نرى نظرة تلسكوبية الى فترات زمنية هائلة . الله يخترق الابدية الماضية من خلال خلق الارض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0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من خلال النظرة التلسكوبية نحو الابدية الماضية او السابقة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, التأثير شبيه بالنظرة على جبال عديدة من مسافة بعيدة . يمكننا ان نرى قمم او سفوح الجبال مصطفة واحدة تلو الاخرى في المسافات البعيدة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05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من الواضح ان جزءا كبيرا من الارض يقع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بين القمم . </a:t>
            </a:r>
            <a:endParaRPr lang="en-AU" b="1" baseline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AU" b="1" baseline="0" dirty="0"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ولكن فقط عندما نصل الى الوديان بين القمم يمكننا ان نرى بوضوح ان الوديان حقا موجودة بين القمم .... ولتقدير المسافات التي تقع عبر الوديات بين قمم الجبال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21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إذن ... ونحن ندخل الى ملف الخلق للكتاب المقدس ... عند تكوين 1:1 ... نحن « في البدء « .. ...» هاتين الكلمتين الصغيرتان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التي تدق الستار من العمق الذي لا يسبر غوره والمعنى لخطة العصور التي تتكشف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43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في المراحل الاولى من سفر تكوين</a:t>
            </a:r>
            <a:endParaRPr lang="en-AU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AU" b="1" dirty="0">
                <a:latin typeface="Times" charset="0"/>
                <a:ea typeface="ＭＳ Ｐゴシック" charset="0"/>
                <a:cs typeface="ＭＳ Ｐゴシック" charset="0"/>
              </a:rPr>
              <a:t>//// </a:t>
            </a:r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 رجعنا الى الوراء كما كان قبل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ان يكون العالم . تكلم يسوع نفسه عن ذلك الوقت قبل ان يكون العالم . نعلم ان الامر كذلك لانه الرب يسوع طلب من الاب – في يوحنا 17..... ان يمجده « بالمجد الذي كان لي عندك قبل كون العالم « ( يوحنا 17 :5 )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4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في المراحل الاولى من سفر تكوين رجعنا الى الوراء كما كان قبل ان يكون العالم . تكلم يسوع نفسه عن ذلك الوقت قبل ان يكون العالم . نعلم ان الامر كذلك لانه الرب يسوع طلب من الاب – في يوحنا 17..... ان يمجده « بالمجد الذي كان لي عندك قبل كون العالم « ( يوحنا 17 :5 )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[AUTO ADVANCE]</a:t>
            </a:r>
          </a:p>
        </p:txBody>
      </p:sp>
    </p:spTree>
    <p:extLst>
      <p:ext uri="{BB962C8B-B14F-4D97-AF65-F5344CB8AC3E}">
        <p14:creationId xmlns:p14="http://schemas.microsoft.com/office/powerpoint/2010/main" val="2678852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في المراحل الاولى من سفر تكوين رجعنا الى الوراء كما كان قبل ان يكون العالم . تكلم يسوع نفسه عن ذلك الوقت قبل ان يكون العالم . نعلم ان الامر كذلك لانه الرب يسوع طلب من الاب – في يوحنا 17..... ان يمجده « بالمجد الذي كان لي عندك قبل كون العالم « ( يوحنا 17 :5 )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[AUTO ADVANCE]</a:t>
            </a:r>
          </a:p>
        </p:txBody>
      </p:sp>
    </p:spTree>
    <p:extLst>
      <p:ext uri="{BB962C8B-B14F-4D97-AF65-F5344CB8AC3E}">
        <p14:creationId xmlns:p14="http://schemas.microsoft.com/office/powerpoint/2010/main" val="2193082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في المراحل الاولى من سفر تكوين رجعنا الى الوراء كما كان قبل ان يكون العالم . تكلم يسوع نفسه عن ذلك الوقت قبل ان يكون العالم . نعلم ان الامر كذلك لانه الرب يسوع طلب من الاب – في يوحنا 17..... ان يمجده « بالمجد الذي كان لي عندك قبل كون العالم « ( يوحنا 17 :5 )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[AUTO ADVANCE]</a:t>
            </a:r>
          </a:p>
        </p:txBody>
      </p:sp>
    </p:spTree>
    <p:extLst>
      <p:ext uri="{BB962C8B-B14F-4D97-AF65-F5344CB8AC3E}">
        <p14:creationId xmlns:p14="http://schemas.microsoft.com/office/powerpoint/2010/main" val="3083593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t>في المراحل الاولى من سفر تكوين رجعنا الى الوراء كما كان قبل ان يكون العالم . تكلم يسوع نفسه عن ذلك الوقت قبل ان يكون العالم . نعلم ان الامر كذلك لانه الرب يسوع طلب من الاب – في يوحنا 17..... ان يمجده « بالمجد الذي كان لي عندك قبل كون العالم « ( يوحنا 17 :5 )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[LAST SLIDE IN AUTO SEQUENCE]</a:t>
            </a:r>
          </a:p>
        </p:txBody>
      </p:sp>
    </p:spTree>
    <p:extLst>
      <p:ext uri="{BB962C8B-B14F-4D97-AF65-F5344CB8AC3E}">
        <p14:creationId xmlns:p14="http://schemas.microsoft.com/office/powerpoint/2010/main" val="131326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و...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ar-SA" b="1" baseline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إ1ا كان الناس غارقين في كبريائهم وغرورهم بسبب الانجازات الارضية الدنيوية على هذا الكوكب , فإن الخالق  صحح وجهة نظرهم عندما سأل ايوب السؤال البسيط « أين كنت حين أسست الارض ؟»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87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إذن .. ونحن نفتح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مجلد اول ملف , الخلق , تكوين 1: 11 ... صورة مجلد الكتاب المقدس فيه مساحات او مسافات .... </a:t>
            </a:r>
            <a:r>
              <a:rPr lang="en-AU" b="1" baseline="0" dirty="0">
                <a:latin typeface="Times" charset="0"/>
                <a:ea typeface="ＭＳ Ｐゴシック" charset="0"/>
                <a:cs typeface="ＭＳ Ｐゴシック" charset="0"/>
              </a:rPr>
              <a:t>  ////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مخصصة لسبعة عناصر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AU" b="1" dirty="0">
                <a:latin typeface="Times" charset="0"/>
                <a:ea typeface="ＭＳ Ｐゴシック" charset="0"/>
                <a:cs typeface="ＭＳ Ｐゴシック" charset="0"/>
              </a:rPr>
              <a:t> //// </a:t>
            </a:r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كل الوقت قبل 2000 قبل الميلاد –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نسميها ما قبل إبراهيم – مدرجة في اول الاصححات الاحدى عشر من سفر تكوين . كل قصة الخلق ومسار الكون من خلال تطور الحضارات المعروفة الاولى الواردة في سفر تكوين , الاصحلح الاول الى الاصحاح 11 . ولكن على الرغم من اختصار تلك الاصحاحات الاحدى عشر الاولى , فانها لا تقدر بثمن مبتدأين بقائمة من الاشياء الاولى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ar-SA" b="1" u="sng" dirty="0">
                <a:latin typeface="Times" charset="0"/>
                <a:ea typeface="ＭＳ Ｐゴシック" charset="0"/>
                <a:cs typeface="ＭＳ Ｐゴシック" charset="0"/>
              </a:rPr>
              <a:t>اول رجل وأمرأة</a:t>
            </a:r>
            <a:r>
              <a:rPr lang="ar-SA" b="1" u="sng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r" rtl="1"/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يظهر الإنسان على الارض في صورة كاملة ويوضع في بيئة خالية من الخطبئة للكمال الذي خلقه الله .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ar-SA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AU" altLang="ja-JP" b="1" u="sng" dirty="0">
                <a:latin typeface="Times" charset="0"/>
                <a:ea typeface="ＭＳ Ｐゴシック" charset="0"/>
                <a:cs typeface="ＭＳ Ｐゴシック" charset="0"/>
              </a:rPr>
              <a:t> ////</a:t>
            </a:r>
            <a:r>
              <a:rPr lang="ar-SA" altLang="ja-JP" b="1" u="sng" dirty="0">
                <a:latin typeface="Times" charset="0"/>
                <a:ea typeface="ＭＳ Ｐゴシック" charset="0"/>
                <a:cs typeface="ＭＳ Ｐゴシック" charset="0"/>
              </a:rPr>
              <a:t>أول خطية </a:t>
            </a:r>
          </a:p>
          <a:p>
            <a:pPr algn="r" rtl="1"/>
            <a:r>
              <a:rPr lang="ar-SA" altLang="ja-JP" b="1" dirty="0">
                <a:latin typeface="Times" charset="0"/>
                <a:ea typeface="ＭＳ Ｐゴシック" charset="0"/>
                <a:cs typeface="ＭＳ Ｐゴシック" charset="0"/>
              </a:rPr>
              <a:t>تم إعطاء امتحان او اختبار لموهبته الارادة</a:t>
            </a:r>
            <a:r>
              <a:rPr lang="ar-SA" altLang="ja-JP" b="1" baseline="0" dirty="0">
                <a:latin typeface="Times" charset="0"/>
                <a:ea typeface="ＭＳ Ｐゴシック" charset="0"/>
                <a:cs typeface="ＭＳ Ｐゴシック" charset="0"/>
              </a:rPr>
              <a:t> الحرة . لقد جربه الشيطان وسقط من حالة الكمال الذي انخلق عليها الى حالة الطبيعة الخاطئة , بعد ان فاتته العلامة التي خلق من اجلها . وهذه السقوط ادى الى خلق مسافة او خليج بين الخالق والمخلوق او خلقه </a:t>
            </a:r>
            <a:endParaRPr lang="en-US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ar-SA" altLang="ja-JP" b="1" u="sng" dirty="0">
                <a:latin typeface="Times" charset="0"/>
                <a:ea typeface="ＭＳ Ｐゴシック" charset="0"/>
                <a:cs typeface="ＭＳ Ｐゴシック" charset="0"/>
              </a:rPr>
              <a:t>اول انجيل (خبر سار)</a:t>
            </a:r>
          </a:p>
          <a:p>
            <a:pPr algn="r" rtl="1"/>
            <a:endParaRPr lang="ar-SA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ar-SA" altLang="ja-JP" b="1" dirty="0">
                <a:latin typeface="Times" charset="0"/>
                <a:ea typeface="ＭＳ Ｐゴシック" charset="0"/>
                <a:cs typeface="ＭＳ Ｐゴシック" charset="0"/>
              </a:rPr>
              <a:t>الخالق</a:t>
            </a:r>
            <a:r>
              <a:rPr lang="ar-SA" altLang="ja-JP" b="1" baseline="0" dirty="0">
                <a:latin typeface="Times" charset="0"/>
                <a:ea typeface="ＭＳ Ｐゴシック" charset="0"/>
                <a:cs typeface="ＭＳ Ｐゴシック" charset="0"/>
              </a:rPr>
              <a:t> يوفر اول اعلان بأنه سيبعث المخلص او الفادي حتى يوفر للانسان طريقة او خط رجعة الى الحالة الكاملة التي خلقها الله للانسان وايضا الطاهرة المقدسة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altLang="ja-JP" b="1" baseline="0" dirty="0">
                <a:latin typeface="Times" charset="0"/>
                <a:ea typeface="ＭＳ Ｐゴシック" charset="0"/>
                <a:cs typeface="ＭＳ Ｐゴシック" charset="0"/>
              </a:rPr>
              <a:t> ////</a:t>
            </a:r>
            <a:r>
              <a:rPr lang="ar-SA" altLang="ja-JP" b="1" baseline="0" dirty="0">
                <a:latin typeface="Times" charset="0"/>
                <a:ea typeface="ＭＳ Ｐゴシック" charset="0"/>
                <a:cs typeface="ＭＳ Ｐゴシック" charset="0"/>
              </a:rPr>
              <a:t>من المهم ان نلاحظ تكوين 3: 15 : ...»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هو يسحق رأسك وأنت تسحقين عقبه «. في الحاشية السفلية في دراسة الكتاب المقدس هذه العبارة :- نسل المراة سوف يسحق رأس ألحية في النهاية :  الوعد الذي تحقق في انتصار المسيح على الشيطان .... إنتصار يشترك فيه كل مؤمن 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r" rtl="1"/>
            <a:endParaRPr lang="en-US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أول عائلة </a:t>
            </a:r>
          </a:p>
          <a:p>
            <a:pPr algn="r" rtl="1"/>
            <a:endParaRPr lang="ar-SA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أدم وحواء كان لديهم اولاد . إنها توفر ألاساس للتطور المستقبلي لعرق الرجل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الذي يجب ان يتعامل مع الجهود الشيطانية لمنعهم من استعادة او استرجاع العلاقة مع الاب المحب الخالق المبدع .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endParaRPr lang="ar-SA" b="1" baseline="0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AU" b="1" u="sng" dirty="0">
                <a:latin typeface="Times" charset="0"/>
                <a:ea typeface="ＭＳ Ｐゴシック" charset="0"/>
                <a:cs typeface="ＭＳ Ｐゴシック" charset="0"/>
              </a:rPr>
              <a:t> ////</a:t>
            </a:r>
            <a:r>
              <a:rPr lang="ar-SA" b="1" u="sng" dirty="0">
                <a:latin typeface="Times" charset="0"/>
                <a:ea typeface="ＭＳ Ｐゴシック" charset="0"/>
                <a:cs typeface="ＭＳ Ｐゴシック" charset="0"/>
              </a:rPr>
              <a:t>أول جريمة</a:t>
            </a:r>
            <a:r>
              <a:rPr lang="ar-SA" b="1" u="sng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r" rtl="1"/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ترتكب الخطيئة في اكثر صورها تعسفا وحزنا , من اجل تدمير  الانسان عطية الله الكاملة الشاملة , الحياة نفسها . ثم لدينا عنصرين من التاريخ القديم في تلك الاصحاحات الاحد عشر الاولى . هذين العنصرين موجودين في برنامجين لعمل الله بين الناس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اول برنامج او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خطة : الله يقرر ان يمحي الخليقة كلها التي تحولت الى الخطيئة اليائسة .... فقرر ان يبدأ من جديد مرة اخرى . كل البشرية انمحت عن الوجود ما عدا او بأستنشاء ثمانية اشخاص تحت قيادة نوح الصالح البار , الذي بقي حقيقي وصادق مع الاب , الذي وفر له الاب وعد قوس القزح بعد انحسار المياه . وبعد ذلك 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AU" b="1" u="sng" dirty="0">
                <a:latin typeface="Times" charset="0"/>
                <a:ea typeface="ＭＳ Ｐゴシック" charset="0"/>
                <a:cs typeface="ＭＳ Ｐゴシック" charset="0"/>
              </a:rPr>
              <a:t> ////</a:t>
            </a:r>
            <a:r>
              <a:rPr lang="ar-SA" b="1" u="sng" dirty="0">
                <a:latin typeface="Times" charset="0"/>
                <a:ea typeface="ＭＳ Ｐゴシック" charset="0"/>
                <a:cs typeface="ＭＳ Ｐゴシック" charset="0"/>
              </a:rPr>
              <a:t>برج بابل </a:t>
            </a:r>
          </a:p>
          <a:p>
            <a:pPr algn="r" rtl="1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البرنامج الثاني او الخطة الثانية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: محاولات الانسان ان يصل او يصعد الى مستوى مشابه لله .الله تتدخل من خلال بلبلة السنتها من اجل ان يعمل على تشتيت  عرقهم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6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48950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ja-JP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إذا سفر تكوين من 1 الى 11 ... بإختصار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: ملف الخلق هو قصة خلق الله للإنسان وسقوطه اللاحق . انه يحتوي على إعلان خطة الاب الابدية لعودة الانسان الى تلك الحالة الاصلية الخالية من الخطيئة والعلاقة الوثيقة والحميمة معه . كما كتب جون والفورد : إن قصة تلك العودة هي جوهر قصة الكتاب المقدس، جوهر الإنجيل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98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ملف الخلق اصبح كامل. فكر بأول احدى عشر اصحاح كسجل لاحداث البشر مدمج بقليل</a:t>
            </a:r>
            <a:r>
              <a:rPr lang="ar-SA" b="1" baseline="0" dirty="0">
                <a:latin typeface="Times" charset="0"/>
                <a:ea typeface="ＭＳ Ｐゴシック" charset="0"/>
                <a:cs typeface="ＭＳ Ｐゴシック" charset="0"/>
              </a:rPr>
              <a:t> من الصفحات .... معروضين بكلامات محدودة ... ولكن بتأثير روحي قوي وبناء بعيد عنما نستطيع تصوره ! ملف الاول من مجلد الكتاب المقدس الان قد تم 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87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BB Arabic—The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88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الجزء الثالث ... وهنا نصل الى لب الموضوع ... جوهر قصة الكتاب المقدس . نسميها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التسلسل الزمني السريع . هذا هو « ما حدث « للدراما الكتابية او التوراتية العظيمة ...بأوجز تفاصيل ممكنة 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38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أولا ... مراجعة سريعة ....رقم 7 مع اندفاع من خلال الجذع ..</a:t>
            </a:r>
          </a:p>
          <a:p>
            <a:pPr algn="r" rtl="1"/>
            <a:r>
              <a:rPr lang="en-AU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  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محاط ب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(خ) ,(ص) و ( ي)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65383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مجرد تذكير ... الرقم 7 في الزاوية اليسرى العليا من الاطار .... دائما ما يكون هناك كمساعدة ذهنية ....</a:t>
            </a:r>
            <a:endParaRPr lang="en-AU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/>
            <a:r>
              <a:rPr lang="en-AU" b="1" dirty="0"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تقسم رقم 7 الى 4 و 3 .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b="1" dirty="0">
                <a:latin typeface="Times" charset="0"/>
                <a:ea typeface="ＭＳ Ｐゴシック" charset="0"/>
                <a:cs typeface="ＭＳ Ｐゴシック" charset="0"/>
              </a:rPr>
              <a:t>....مما يؤدي إلى</a:t>
            </a:r>
            <a:endParaRPr lang="en-US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ص 3 4 خ</a:t>
            </a:r>
            <a:r>
              <a:rPr lang="en-US" sz="1800" b="1" dirty="0"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endParaRPr lang="ar-SA" sz="1800" b="1" dirty="0">
              <a:latin typeface="Times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3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...يقودنا الى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الافكار الخمسة ل... </a:t>
            </a:r>
          </a:p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الخلق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…4 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البشر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…3 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المجتمعات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الصمت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يسوع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079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واخيرا .... المجلدات العشرة</a:t>
            </a:r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لملف الكتاب المقدس .</a:t>
            </a:r>
          </a:p>
          <a:p>
            <a:pPr algn="r"/>
            <a:r>
              <a:rPr lang="ar-SA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قلهم معي : الخلق , إبراهيم , يوسف , موسى , الفوضى الاناركية , الملوك ,السبي , الصمت  ويسوع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452556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حتى الان ... مع خريطتك الخاصة للشرق القديم في ذهنك ... مرحلة العمل .. </a:t>
            </a:r>
            <a:endParaRPr lang="en-AU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pPr algn="r" rtl="1"/>
            <a:r>
              <a:rPr lang="en-AU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</a:t>
            </a:r>
            <a:r>
              <a:rPr lang="ar-SA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ومجلدات ملفات الكتاب المقدس الموضحة بترتيبها ... ما هي الخطوة التالية ؟ 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671887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0022312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78442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i="1">
                  <a:solidFill>
                    <a:srgbClr val="FFFFFF"/>
                  </a:solidFill>
                  <a:latin typeface="Comic Sans MS" pitchFamily="-110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pitchFamily="-110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pitchFamily="-110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pitchFamily="-110" charset="0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9841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62073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0573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22204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48177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26945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94970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72629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135287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72078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59485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9468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935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310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389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2822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818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5777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612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266162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2023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575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2023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50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2023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9191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/>
              <a:t>2023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219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366228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319443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341431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38620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46261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00889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3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4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27" name="Text Box 40"/>
          <p:cNvSpPr txBox="1">
            <a:spLocks noChangeArrowheads="1"/>
          </p:cNvSpPr>
          <p:nvPr userDrawn="1"/>
        </p:nvSpPr>
        <p:spPr bwMode="auto">
          <a:xfrm>
            <a:off x="534103" y="6544146"/>
            <a:ext cx="80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900" b="1">
                <a:solidFill>
                  <a:srgbClr val="FFFFFF"/>
                </a:solidFill>
                <a:effectLst/>
              </a:rPr>
              <a:t>2023TBBMI</a:t>
            </a:r>
            <a:endParaRPr lang="en-US" sz="9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1065" name="Rectangle 41"/>
          <p:cNvSpPr>
            <a:spLocks noChangeArrowheads="1"/>
          </p:cNvSpPr>
          <p:nvPr userDrawn="1"/>
        </p:nvSpPr>
        <p:spPr bwMode="auto">
          <a:xfrm>
            <a:off x="7513638" y="6526213"/>
            <a:ext cx="8080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9.65.03a.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506413" y="415925"/>
            <a:ext cx="8361362" cy="617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6725" y="361950"/>
            <a:ext cx="8281988" cy="6111875"/>
          </a:xfrm>
          <a:prstGeom prst="rect">
            <a:avLst/>
          </a:prstGeom>
          <a:solidFill>
            <a:srgbClr val="53535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765675" y="600075"/>
            <a:ext cx="2239963" cy="5461000"/>
          </a:xfrm>
          <a:custGeom>
            <a:avLst/>
            <a:gdLst/>
            <a:ahLst/>
            <a:cxnLst>
              <a:cxn ang="0">
                <a:pos x="91" y="33"/>
              </a:cxn>
              <a:cxn ang="0">
                <a:pos x="212" y="76"/>
              </a:cxn>
              <a:cxn ang="0">
                <a:pos x="332" y="174"/>
              </a:cxn>
              <a:cxn ang="0">
                <a:pos x="383" y="305"/>
              </a:cxn>
              <a:cxn ang="0">
                <a:pos x="443" y="446"/>
              </a:cxn>
              <a:cxn ang="0">
                <a:pos x="453" y="620"/>
              </a:cxn>
              <a:cxn ang="0">
                <a:pos x="494" y="751"/>
              </a:cxn>
              <a:cxn ang="0">
                <a:pos x="494" y="882"/>
              </a:cxn>
              <a:cxn ang="0">
                <a:pos x="483" y="1012"/>
              </a:cxn>
              <a:cxn ang="0">
                <a:pos x="473" y="1143"/>
              </a:cxn>
              <a:cxn ang="0">
                <a:pos x="463" y="1284"/>
              </a:cxn>
              <a:cxn ang="0">
                <a:pos x="433" y="1426"/>
              </a:cxn>
              <a:cxn ang="0">
                <a:pos x="383" y="1556"/>
              </a:cxn>
              <a:cxn ang="0">
                <a:pos x="353" y="1687"/>
              </a:cxn>
              <a:cxn ang="0">
                <a:pos x="443" y="1796"/>
              </a:cxn>
              <a:cxn ang="0">
                <a:pos x="494" y="1937"/>
              </a:cxn>
              <a:cxn ang="0">
                <a:pos x="524" y="2068"/>
              </a:cxn>
              <a:cxn ang="0">
                <a:pos x="614" y="2198"/>
              </a:cxn>
              <a:cxn ang="0">
                <a:pos x="705" y="2351"/>
              </a:cxn>
              <a:cxn ang="0">
                <a:pos x="836" y="2470"/>
              </a:cxn>
              <a:cxn ang="0">
                <a:pos x="947" y="2612"/>
              </a:cxn>
              <a:cxn ang="0">
                <a:pos x="1078" y="2721"/>
              </a:cxn>
              <a:cxn ang="0">
                <a:pos x="1158" y="2851"/>
              </a:cxn>
              <a:cxn ang="0">
                <a:pos x="1269" y="3004"/>
              </a:cxn>
              <a:cxn ang="0">
                <a:pos x="1319" y="3156"/>
              </a:cxn>
              <a:cxn ang="0">
                <a:pos x="1370" y="3308"/>
              </a:cxn>
              <a:cxn ang="0">
                <a:pos x="1400" y="3439"/>
              </a:cxn>
              <a:cxn ang="0">
                <a:pos x="1410" y="3145"/>
              </a:cxn>
              <a:cxn ang="0">
                <a:pos x="1340" y="3058"/>
              </a:cxn>
              <a:cxn ang="0">
                <a:pos x="1259" y="2862"/>
              </a:cxn>
              <a:cxn ang="0">
                <a:pos x="1098" y="2721"/>
              </a:cxn>
              <a:cxn ang="0">
                <a:pos x="997" y="2514"/>
              </a:cxn>
              <a:cxn ang="0">
                <a:pos x="806" y="2449"/>
              </a:cxn>
              <a:cxn ang="0">
                <a:pos x="735" y="2307"/>
              </a:cxn>
              <a:cxn ang="0">
                <a:pos x="635" y="2187"/>
              </a:cxn>
              <a:cxn ang="0">
                <a:pos x="534" y="1959"/>
              </a:cxn>
              <a:cxn ang="0">
                <a:pos x="443" y="1785"/>
              </a:cxn>
              <a:cxn ang="0">
                <a:pos x="403" y="1632"/>
              </a:cxn>
              <a:cxn ang="0">
                <a:pos x="433" y="1491"/>
              </a:cxn>
              <a:cxn ang="0">
                <a:pos x="483" y="1349"/>
              </a:cxn>
              <a:cxn ang="0">
                <a:pos x="483" y="1208"/>
              </a:cxn>
              <a:cxn ang="0">
                <a:pos x="524" y="1023"/>
              </a:cxn>
              <a:cxn ang="0">
                <a:pos x="514" y="805"/>
              </a:cxn>
              <a:cxn ang="0">
                <a:pos x="534" y="642"/>
              </a:cxn>
              <a:cxn ang="0">
                <a:pos x="554" y="522"/>
              </a:cxn>
              <a:cxn ang="0">
                <a:pos x="665" y="392"/>
              </a:cxn>
              <a:cxn ang="0">
                <a:pos x="826" y="218"/>
              </a:cxn>
              <a:cxn ang="0">
                <a:pos x="876" y="76"/>
              </a:cxn>
              <a:cxn ang="0">
                <a:pos x="917" y="11"/>
              </a:cxn>
              <a:cxn ang="0">
                <a:pos x="765" y="87"/>
              </a:cxn>
              <a:cxn ang="0">
                <a:pos x="755" y="218"/>
              </a:cxn>
              <a:cxn ang="0">
                <a:pos x="745" y="305"/>
              </a:cxn>
              <a:cxn ang="0">
                <a:pos x="624" y="435"/>
              </a:cxn>
              <a:cxn ang="0">
                <a:pos x="534" y="522"/>
              </a:cxn>
              <a:cxn ang="0">
                <a:pos x="483" y="664"/>
              </a:cxn>
              <a:cxn ang="0">
                <a:pos x="473" y="511"/>
              </a:cxn>
              <a:cxn ang="0">
                <a:pos x="443" y="348"/>
              </a:cxn>
              <a:cxn ang="0">
                <a:pos x="383" y="218"/>
              </a:cxn>
              <a:cxn ang="0">
                <a:pos x="302" y="98"/>
              </a:cxn>
              <a:cxn ang="0">
                <a:pos x="181" y="33"/>
              </a:cxn>
              <a:cxn ang="0">
                <a:pos x="60" y="1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796925" y="1946275"/>
            <a:ext cx="7750175" cy="2227263"/>
          </a:xfrm>
          <a:custGeom>
            <a:avLst/>
            <a:gdLst/>
            <a:ahLst/>
            <a:cxnLst>
              <a:cxn ang="0">
                <a:pos x="151" y="54"/>
              </a:cxn>
              <a:cxn ang="0">
                <a:pos x="282" y="250"/>
              </a:cxn>
              <a:cxn ang="0">
                <a:pos x="524" y="261"/>
              </a:cxn>
              <a:cxn ang="0">
                <a:pos x="686" y="467"/>
              </a:cxn>
              <a:cxn ang="0">
                <a:pos x="766" y="706"/>
              </a:cxn>
              <a:cxn ang="0">
                <a:pos x="918" y="739"/>
              </a:cxn>
              <a:cxn ang="0">
                <a:pos x="1008" y="815"/>
              </a:cxn>
              <a:cxn ang="0">
                <a:pos x="1210" y="869"/>
              </a:cxn>
              <a:cxn ang="0">
                <a:pos x="1331" y="772"/>
              </a:cxn>
              <a:cxn ang="0">
                <a:pos x="1412" y="565"/>
              </a:cxn>
              <a:cxn ang="0">
                <a:pos x="1291" y="359"/>
              </a:cxn>
              <a:cxn ang="0">
                <a:pos x="1412" y="163"/>
              </a:cxn>
              <a:cxn ang="0">
                <a:pos x="1603" y="206"/>
              </a:cxn>
              <a:cxn ang="0">
                <a:pos x="1785" y="250"/>
              </a:cxn>
              <a:cxn ang="0">
                <a:pos x="1967" y="250"/>
              </a:cxn>
              <a:cxn ang="0">
                <a:pos x="2088" y="217"/>
              </a:cxn>
              <a:cxn ang="0">
                <a:pos x="2219" y="120"/>
              </a:cxn>
              <a:cxn ang="0">
                <a:pos x="2420" y="261"/>
              </a:cxn>
              <a:cxn ang="0">
                <a:pos x="2612" y="348"/>
              </a:cxn>
              <a:cxn ang="0">
                <a:pos x="2783" y="478"/>
              </a:cxn>
              <a:cxn ang="0">
                <a:pos x="2985" y="576"/>
              </a:cxn>
              <a:cxn ang="0">
                <a:pos x="3177" y="652"/>
              </a:cxn>
              <a:cxn ang="0">
                <a:pos x="3378" y="772"/>
              </a:cxn>
              <a:cxn ang="0">
                <a:pos x="3580" y="706"/>
              </a:cxn>
              <a:cxn ang="0">
                <a:pos x="3782" y="772"/>
              </a:cxn>
              <a:cxn ang="0">
                <a:pos x="3983" y="706"/>
              </a:cxn>
              <a:cxn ang="0">
                <a:pos x="4195" y="696"/>
              </a:cxn>
              <a:cxn ang="0">
                <a:pos x="4397" y="783"/>
              </a:cxn>
              <a:cxn ang="0">
                <a:pos x="4599" y="783"/>
              </a:cxn>
              <a:cxn ang="0">
                <a:pos x="4800" y="761"/>
              </a:cxn>
              <a:cxn ang="0">
                <a:pos x="4760" y="848"/>
              </a:cxn>
              <a:cxn ang="0">
                <a:pos x="4498" y="924"/>
              </a:cxn>
              <a:cxn ang="0">
                <a:pos x="4296" y="978"/>
              </a:cxn>
              <a:cxn ang="0">
                <a:pos x="4276" y="1130"/>
              </a:cxn>
              <a:cxn ang="0">
                <a:pos x="4165" y="1293"/>
              </a:cxn>
              <a:cxn ang="0">
                <a:pos x="3933" y="1337"/>
              </a:cxn>
              <a:cxn ang="0">
                <a:pos x="3620" y="1185"/>
              </a:cxn>
              <a:cxn ang="0">
                <a:pos x="3409" y="1011"/>
              </a:cxn>
              <a:cxn ang="0">
                <a:pos x="3177" y="978"/>
              </a:cxn>
              <a:cxn ang="0">
                <a:pos x="2955" y="859"/>
              </a:cxn>
              <a:cxn ang="0">
                <a:pos x="2703" y="848"/>
              </a:cxn>
              <a:cxn ang="0">
                <a:pos x="2471" y="924"/>
              </a:cxn>
              <a:cxn ang="0">
                <a:pos x="2239" y="859"/>
              </a:cxn>
              <a:cxn ang="0">
                <a:pos x="2027" y="772"/>
              </a:cxn>
              <a:cxn ang="0">
                <a:pos x="1926" y="946"/>
              </a:cxn>
              <a:cxn ang="0">
                <a:pos x="1916" y="1163"/>
              </a:cxn>
              <a:cxn ang="0">
                <a:pos x="1805" y="1359"/>
              </a:cxn>
              <a:cxn ang="0">
                <a:pos x="1593" y="1402"/>
              </a:cxn>
              <a:cxn ang="0">
                <a:pos x="1382" y="1326"/>
              </a:cxn>
              <a:cxn ang="0">
                <a:pos x="1180" y="1239"/>
              </a:cxn>
              <a:cxn ang="0">
                <a:pos x="978" y="1217"/>
              </a:cxn>
              <a:cxn ang="0">
                <a:pos x="777" y="1337"/>
              </a:cxn>
              <a:cxn ang="0">
                <a:pos x="625" y="1250"/>
              </a:cxn>
              <a:cxn ang="0">
                <a:pos x="504" y="1087"/>
              </a:cxn>
              <a:cxn ang="0">
                <a:pos x="373" y="902"/>
              </a:cxn>
              <a:cxn ang="0">
                <a:pos x="182" y="783"/>
              </a:cxn>
              <a:cxn ang="0">
                <a:pos x="121" y="598"/>
              </a:cxn>
              <a:cxn ang="0">
                <a:pos x="61" y="413"/>
              </a:cxn>
              <a:cxn ang="0">
                <a:pos x="61" y="196"/>
              </a:cxn>
              <a:cxn ang="0">
                <a:pos x="0" y="0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663575" y="871538"/>
            <a:ext cx="7926388" cy="5164137"/>
          </a:xfrm>
          <a:custGeom>
            <a:avLst/>
            <a:gdLst/>
            <a:ahLst/>
            <a:cxnLst>
              <a:cxn ang="0">
                <a:pos x="968" y="2686"/>
              </a:cxn>
              <a:cxn ang="0">
                <a:pos x="766" y="3045"/>
              </a:cxn>
              <a:cxn ang="0">
                <a:pos x="474" y="3121"/>
              </a:cxn>
              <a:cxn ang="0">
                <a:pos x="161" y="3067"/>
              </a:cxn>
              <a:cxn ang="0">
                <a:pos x="182" y="2893"/>
              </a:cxn>
              <a:cxn ang="0">
                <a:pos x="504" y="2828"/>
              </a:cxn>
              <a:cxn ang="0">
                <a:pos x="807" y="2708"/>
              </a:cxn>
              <a:cxn ang="0">
                <a:pos x="958" y="2447"/>
              </a:cxn>
              <a:cxn ang="0">
                <a:pos x="645" y="2186"/>
              </a:cxn>
              <a:cxn ang="0">
                <a:pos x="303" y="2001"/>
              </a:cxn>
              <a:cxn ang="0">
                <a:pos x="444" y="2012"/>
              </a:cxn>
              <a:cxn ang="0">
                <a:pos x="837" y="2077"/>
              </a:cxn>
              <a:cxn ang="0">
                <a:pos x="1190" y="2186"/>
              </a:cxn>
              <a:cxn ang="0">
                <a:pos x="1291" y="2230"/>
              </a:cxn>
              <a:cxn ang="0">
                <a:pos x="1553" y="1990"/>
              </a:cxn>
              <a:cxn ang="0">
                <a:pos x="1896" y="1795"/>
              </a:cxn>
              <a:cxn ang="0">
                <a:pos x="2047" y="1468"/>
              </a:cxn>
              <a:cxn ang="0">
                <a:pos x="2148" y="1523"/>
              </a:cxn>
              <a:cxn ang="0">
                <a:pos x="2350" y="1370"/>
              </a:cxn>
              <a:cxn ang="0">
                <a:pos x="2158" y="1088"/>
              </a:cxn>
              <a:cxn ang="0">
                <a:pos x="2077" y="653"/>
              </a:cxn>
              <a:cxn ang="0">
                <a:pos x="1876" y="359"/>
              </a:cxn>
              <a:cxn ang="0">
                <a:pos x="1674" y="65"/>
              </a:cxn>
              <a:cxn ang="0">
                <a:pos x="1967" y="131"/>
              </a:cxn>
              <a:cxn ang="0">
                <a:pos x="2198" y="348"/>
              </a:cxn>
              <a:cxn ang="0">
                <a:pos x="2188" y="674"/>
              </a:cxn>
              <a:cxn ang="0">
                <a:pos x="2309" y="914"/>
              </a:cxn>
              <a:cxn ang="0">
                <a:pos x="2562" y="707"/>
              </a:cxn>
              <a:cxn ang="0">
                <a:pos x="2400" y="326"/>
              </a:cxn>
              <a:cxn ang="0">
                <a:pos x="2794" y="163"/>
              </a:cxn>
              <a:cxn ang="0">
                <a:pos x="3207" y="196"/>
              </a:cxn>
              <a:cxn ang="0">
                <a:pos x="3247" y="555"/>
              </a:cxn>
              <a:cxn ang="0">
                <a:pos x="3086" y="783"/>
              </a:cxn>
              <a:cxn ang="0">
                <a:pos x="2783" y="881"/>
              </a:cxn>
              <a:cxn ang="0">
                <a:pos x="3096" y="1055"/>
              </a:cxn>
              <a:cxn ang="0">
                <a:pos x="3499" y="1033"/>
              </a:cxn>
              <a:cxn ang="0">
                <a:pos x="3741" y="1283"/>
              </a:cxn>
              <a:cxn ang="0">
                <a:pos x="3661" y="1664"/>
              </a:cxn>
              <a:cxn ang="0">
                <a:pos x="3873" y="1903"/>
              </a:cxn>
              <a:cxn ang="0">
                <a:pos x="4175" y="1784"/>
              </a:cxn>
              <a:cxn ang="0">
                <a:pos x="4468" y="1631"/>
              </a:cxn>
              <a:cxn ang="0">
                <a:pos x="4720" y="1392"/>
              </a:cxn>
              <a:cxn ang="0">
                <a:pos x="4992" y="1490"/>
              </a:cxn>
              <a:cxn ang="0">
                <a:pos x="4730" y="1762"/>
              </a:cxn>
              <a:cxn ang="0">
                <a:pos x="4518" y="2132"/>
              </a:cxn>
              <a:cxn ang="0">
                <a:pos x="4266" y="2491"/>
              </a:cxn>
              <a:cxn ang="0">
                <a:pos x="3812" y="2469"/>
              </a:cxn>
              <a:cxn ang="0">
                <a:pos x="3560" y="2317"/>
              </a:cxn>
              <a:cxn ang="0">
                <a:pos x="3550" y="1849"/>
              </a:cxn>
              <a:cxn ang="0">
                <a:pos x="3348" y="1566"/>
              </a:cxn>
              <a:cxn ang="0">
                <a:pos x="3005" y="1773"/>
              </a:cxn>
              <a:cxn ang="0">
                <a:pos x="2824" y="1566"/>
              </a:cxn>
              <a:cxn ang="0">
                <a:pos x="2582" y="1294"/>
              </a:cxn>
              <a:cxn ang="0">
                <a:pos x="2279" y="1577"/>
              </a:cxn>
              <a:cxn ang="0">
                <a:pos x="2158" y="2001"/>
              </a:cxn>
              <a:cxn ang="0">
                <a:pos x="1896" y="2328"/>
              </a:cxn>
              <a:cxn ang="0">
                <a:pos x="1755" y="2643"/>
              </a:cxn>
              <a:cxn ang="0">
                <a:pos x="1392" y="2436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39788" y="817563"/>
            <a:ext cx="1066800" cy="960437"/>
          </a:xfrm>
          <a:custGeom>
            <a:avLst/>
            <a:gdLst/>
            <a:ahLst/>
            <a:cxnLst>
              <a:cxn ang="0">
                <a:pos x="154" y="44"/>
              </a:cxn>
              <a:cxn ang="0">
                <a:pos x="168" y="102"/>
              </a:cxn>
              <a:cxn ang="0">
                <a:pos x="174" y="160"/>
              </a:cxn>
              <a:cxn ang="0">
                <a:pos x="201" y="226"/>
              </a:cxn>
              <a:cxn ang="0">
                <a:pos x="208" y="291"/>
              </a:cxn>
              <a:cxn ang="0">
                <a:pos x="221" y="349"/>
              </a:cxn>
              <a:cxn ang="0">
                <a:pos x="228" y="415"/>
              </a:cxn>
              <a:cxn ang="0">
                <a:pos x="221" y="473"/>
              </a:cxn>
              <a:cxn ang="0">
                <a:pos x="201" y="524"/>
              </a:cxn>
              <a:cxn ang="0">
                <a:pos x="161" y="466"/>
              </a:cxn>
              <a:cxn ang="0">
                <a:pos x="107" y="437"/>
              </a:cxn>
              <a:cxn ang="0">
                <a:pos x="54" y="422"/>
              </a:cxn>
              <a:cxn ang="0">
                <a:pos x="0" y="408"/>
              </a:cxn>
              <a:cxn ang="0">
                <a:pos x="54" y="451"/>
              </a:cxn>
              <a:cxn ang="0">
                <a:pos x="107" y="458"/>
              </a:cxn>
              <a:cxn ang="0">
                <a:pos x="148" y="488"/>
              </a:cxn>
              <a:cxn ang="0">
                <a:pos x="181" y="546"/>
              </a:cxn>
              <a:cxn ang="0">
                <a:pos x="235" y="531"/>
              </a:cxn>
              <a:cxn ang="0">
                <a:pos x="289" y="546"/>
              </a:cxn>
              <a:cxn ang="0">
                <a:pos x="342" y="582"/>
              </a:cxn>
              <a:cxn ang="0">
                <a:pos x="396" y="597"/>
              </a:cxn>
              <a:cxn ang="0">
                <a:pos x="483" y="604"/>
              </a:cxn>
              <a:cxn ang="0">
                <a:pos x="544" y="589"/>
              </a:cxn>
              <a:cxn ang="0">
                <a:pos x="604" y="582"/>
              </a:cxn>
              <a:cxn ang="0">
                <a:pos x="671" y="568"/>
              </a:cxn>
              <a:cxn ang="0">
                <a:pos x="604" y="568"/>
              </a:cxn>
              <a:cxn ang="0">
                <a:pos x="537" y="575"/>
              </a:cxn>
              <a:cxn ang="0">
                <a:pos x="483" y="575"/>
              </a:cxn>
              <a:cxn ang="0">
                <a:pos x="429" y="575"/>
              </a:cxn>
              <a:cxn ang="0">
                <a:pos x="376" y="568"/>
              </a:cxn>
              <a:cxn ang="0">
                <a:pos x="322" y="524"/>
              </a:cxn>
              <a:cxn ang="0">
                <a:pos x="268" y="509"/>
              </a:cxn>
              <a:cxn ang="0">
                <a:pos x="255" y="451"/>
              </a:cxn>
              <a:cxn ang="0">
                <a:pos x="255" y="393"/>
              </a:cxn>
              <a:cxn ang="0">
                <a:pos x="248" y="327"/>
              </a:cxn>
              <a:cxn ang="0">
                <a:pos x="242" y="269"/>
              </a:cxn>
              <a:cxn ang="0">
                <a:pos x="228" y="211"/>
              </a:cxn>
              <a:cxn ang="0">
                <a:pos x="201" y="146"/>
              </a:cxn>
              <a:cxn ang="0">
                <a:pos x="141" y="109"/>
              </a:cxn>
              <a:cxn ang="0">
                <a:pos x="161" y="51"/>
              </a:cxn>
              <a:cxn ang="0">
                <a:pos x="134" y="0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796925" y="600075"/>
            <a:ext cx="1803400" cy="4032250"/>
          </a:xfrm>
          <a:custGeom>
            <a:avLst/>
            <a:gdLst/>
            <a:ahLst/>
            <a:cxnLst>
              <a:cxn ang="0">
                <a:pos x="1122" y="87"/>
              </a:cxn>
              <a:cxn ang="0">
                <a:pos x="1095" y="210"/>
              </a:cxn>
              <a:cxn ang="0">
                <a:pos x="1054" y="319"/>
              </a:cxn>
              <a:cxn ang="0">
                <a:pos x="1034" y="406"/>
              </a:cxn>
              <a:cxn ang="0">
                <a:pos x="1075" y="522"/>
              </a:cxn>
              <a:cxn ang="0">
                <a:pos x="1054" y="638"/>
              </a:cxn>
              <a:cxn ang="0">
                <a:pos x="1028" y="754"/>
              </a:cxn>
              <a:cxn ang="0">
                <a:pos x="947" y="863"/>
              </a:cxn>
              <a:cxn ang="0">
                <a:pos x="913" y="979"/>
              </a:cxn>
              <a:cxn ang="0">
                <a:pos x="860" y="1103"/>
              </a:cxn>
              <a:cxn ang="0">
                <a:pos x="813" y="1219"/>
              </a:cxn>
              <a:cxn ang="0">
                <a:pos x="719" y="1313"/>
              </a:cxn>
              <a:cxn ang="0">
                <a:pos x="611" y="1320"/>
              </a:cxn>
              <a:cxn ang="0">
                <a:pos x="504" y="1320"/>
              </a:cxn>
              <a:cxn ang="0">
                <a:pos x="396" y="1364"/>
              </a:cxn>
              <a:cxn ang="0">
                <a:pos x="316" y="1248"/>
              </a:cxn>
              <a:cxn ang="0">
                <a:pos x="208" y="1175"/>
              </a:cxn>
              <a:cxn ang="0">
                <a:pos x="101" y="1175"/>
              </a:cxn>
              <a:cxn ang="0">
                <a:pos x="40" y="1182"/>
              </a:cxn>
              <a:cxn ang="0">
                <a:pos x="141" y="1240"/>
              </a:cxn>
              <a:cxn ang="0">
                <a:pos x="235" y="1328"/>
              </a:cxn>
              <a:cxn ang="0">
                <a:pos x="349" y="1386"/>
              </a:cxn>
              <a:cxn ang="0">
                <a:pos x="356" y="1531"/>
              </a:cxn>
              <a:cxn ang="0">
                <a:pos x="349" y="1690"/>
              </a:cxn>
              <a:cxn ang="0">
                <a:pos x="296" y="1821"/>
              </a:cxn>
              <a:cxn ang="0">
                <a:pos x="235" y="1951"/>
              </a:cxn>
              <a:cxn ang="0">
                <a:pos x="168" y="2082"/>
              </a:cxn>
              <a:cxn ang="0">
                <a:pos x="134" y="2213"/>
              </a:cxn>
              <a:cxn ang="0">
                <a:pos x="67" y="2329"/>
              </a:cxn>
              <a:cxn ang="0">
                <a:pos x="27" y="2452"/>
              </a:cxn>
              <a:cxn ang="0">
                <a:pos x="20" y="2510"/>
              </a:cxn>
              <a:cxn ang="0">
                <a:pos x="81" y="2387"/>
              </a:cxn>
              <a:cxn ang="0">
                <a:pos x="148" y="2271"/>
              </a:cxn>
              <a:cxn ang="0">
                <a:pos x="201" y="2147"/>
              </a:cxn>
              <a:cxn ang="0">
                <a:pos x="242" y="2002"/>
              </a:cxn>
              <a:cxn ang="0">
                <a:pos x="316" y="1886"/>
              </a:cxn>
              <a:cxn ang="0">
                <a:pos x="403" y="1763"/>
              </a:cxn>
              <a:cxn ang="0">
                <a:pos x="430" y="1639"/>
              </a:cxn>
              <a:cxn ang="0">
                <a:pos x="423" y="1523"/>
              </a:cxn>
              <a:cxn ang="0">
                <a:pos x="497" y="1444"/>
              </a:cxn>
              <a:cxn ang="0">
                <a:pos x="651" y="1407"/>
              </a:cxn>
              <a:cxn ang="0">
                <a:pos x="792" y="1364"/>
              </a:cxn>
              <a:cxn ang="0">
                <a:pos x="866" y="1255"/>
              </a:cxn>
              <a:cxn ang="0">
                <a:pos x="907" y="1074"/>
              </a:cxn>
              <a:cxn ang="0">
                <a:pos x="1014" y="979"/>
              </a:cxn>
              <a:cxn ang="0">
                <a:pos x="1048" y="856"/>
              </a:cxn>
              <a:cxn ang="0">
                <a:pos x="1088" y="733"/>
              </a:cxn>
              <a:cxn ang="0">
                <a:pos x="1115" y="617"/>
              </a:cxn>
              <a:cxn ang="0">
                <a:pos x="1108" y="493"/>
              </a:cxn>
              <a:cxn ang="0">
                <a:pos x="1081" y="377"/>
              </a:cxn>
              <a:cxn ang="0">
                <a:pos x="1088" y="261"/>
              </a:cxn>
              <a:cxn ang="0">
                <a:pos x="1135" y="138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42963" y="565150"/>
            <a:ext cx="7639050" cy="5495925"/>
          </a:xfrm>
          <a:custGeom>
            <a:avLst/>
            <a:gdLst/>
            <a:ahLst/>
            <a:cxnLst>
              <a:cxn ang="0">
                <a:pos x="444" y="348"/>
              </a:cxn>
              <a:cxn ang="0">
                <a:pos x="817" y="664"/>
              </a:cxn>
              <a:cxn ang="0">
                <a:pos x="1190" y="925"/>
              </a:cxn>
              <a:cxn ang="0">
                <a:pos x="1614" y="1252"/>
              </a:cxn>
              <a:cxn ang="0">
                <a:pos x="2058" y="1611"/>
              </a:cxn>
              <a:cxn ang="0">
                <a:pos x="2421" y="1926"/>
              </a:cxn>
              <a:cxn ang="0">
                <a:pos x="2673" y="2362"/>
              </a:cxn>
              <a:cxn ang="0">
                <a:pos x="2249" y="2318"/>
              </a:cxn>
              <a:cxn ang="0">
                <a:pos x="1815" y="2307"/>
              </a:cxn>
              <a:cxn ang="0">
                <a:pos x="1311" y="2373"/>
              </a:cxn>
              <a:cxn ang="0">
                <a:pos x="918" y="2318"/>
              </a:cxn>
              <a:cxn ang="0">
                <a:pos x="474" y="2122"/>
              </a:cxn>
              <a:cxn ang="0">
                <a:pos x="30" y="1752"/>
              </a:cxn>
              <a:cxn ang="0">
                <a:pos x="403" y="2090"/>
              </a:cxn>
              <a:cxn ang="0">
                <a:pos x="827" y="2296"/>
              </a:cxn>
              <a:cxn ang="0">
                <a:pos x="635" y="2416"/>
              </a:cxn>
              <a:cxn ang="0">
                <a:pos x="212" y="2569"/>
              </a:cxn>
              <a:cxn ang="0">
                <a:pos x="252" y="2612"/>
              </a:cxn>
              <a:cxn ang="0">
                <a:pos x="676" y="2438"/>
              </a:cxn>
              <a:cxn ang="0">
                <a:pos x="1089" y="2405"/>
              </a:cxn>
              <a:cxn ang="0">
                <a:pos x="1553" y="2569"/>
              </a:cxn>
              <a:cxn ang="0">
                <a:pos x="1624" y="3004"/>
              </a:cxn>
              <a:cxn ang="0">
                <a:pos x="1069" y="3189"/>
              </a:cxn>
              <a:cxn ang="0">
                <a:pos x="595" y="3298"/>
              </a:cxn>
              <a:cxn ang="0">
                <a:pos x="161" y="3341"/>
              </a:cxn>
              <a:cxn ang="0">
                <a:pos x="292" y="3320"/>
              </a:cxn>
              <a:cxn ang="0">
                <a:pos x="767" y="3298"/>
              </a:cxn>
              <a:cxn ang="0">
                <a:pos x="1241" y="3189"/>
              </a:cxn>
              <a:cxn ang="0">
                <a:pos x="1654" y="2982"/>
              </a:cxn>
              <a:cxn ang="0">
                <a:pos x="2088" y="2917"/>
              </a:cxn>
              <a:cxn ang="0">
                <a:pos x="2521" y="3058"/>
              </a:cxn>
              <a:cxn ang="0">
                <a:pos x="2975" y="3200"/>
              </a:cxn>
              <a:cxn ang="0">
                <a:pos x="3490" y="3309"/>
              </a:cxn>
              <a:cxn ang="0">
                <a:pos x="3944" y="3385"/>
              </a:cxn>
              <a:cxn ang="0">
                <a:pos x="4408" y="3450"/>
              </a:cxn>
              <a:cxn ang="0">
                <a:pos x="4297" y="3439"/>
              </a:cxn>
              <a:cxn ang="0">
                <a:pos x="3782" y="3330"/>
              </a:cxn>
              <a:cxn ang="0">
                <a:pos x="3197" y="3200"/>
              </a:cxn>
              <a:cxn ang="0">
                <a:pos x="2733" y="3124"/>
              </a:cxn>
              <a:cxn ang="0">
                <a:pos x="2199" y="2884"/>
              </a:cxn>
              <a:cxn ang="0">
                <a:pos x="1684" y="2677"/>
              </a:cxn>
              <a:cxn ang="0">
                <a:pos x="1220" y="2471"/>
              </a:cxn>
              <a:cxn ang="0">
                <a:pos x="1493" y="2394"/>
              </a:cxn>
              <a:cxn ang="0">
                <a:pos x="2078" y="2318"/>
              </a:cxn>
              <a:cxn ang="0">
                <a:pos x="2582" y="2362"/>
              </a:cxn>
              <a:cxn ang="0">
                <a:pos x="3056" y="2569"/>
              </a:cxn>
              <a:cxn ang="0">
                <a:pos x="3500" y="2743"/>
              </a:cxn>
              <a:cxn ang="0">
                <a:pos x="4075" y="3004"/>
              </a:cxn>
              <a:cxn ang="0">
                <a:pos x="4569" y="3243"/>
              </a:cxn>
              <a:cxn ang="0">
                <a:pos x="4650" y="3265"/>
              </a:cxn>
              <a:cxn ang="0">
                <a:pos x="4196" y="3015"/>
              </a:cxn>
              <a:cxn ang="0">
                <a:pos x="3742" y="2764"/>
              </a:cxn>
              <a:cxn ang="0">
                <a:pos x="3278" y="2634"/>
              </a:cxn>
              <a:cxn ang="0">
                <a:pos x="2733" y="2362"/>
              </a:cxn>
              <a:cxn ang="0">
                <a:pos x="2461" y="1959"/>
              </a:cxn>
              <a:cxn ang="0">
                <a:pos x="2168" y="1600"/>
              </a:cxn>
              <a:cxn ang="0">
                <a:pos x="1765" y="1317"/>
              </a:cxn>
              <a:cxn ang="0">
                <a:pos x="1362" y="969"/>
              </a:cxn>
              <a:cxn ang="0">
                <a:pos x="938" y="740"/>
              </a:cxn>
              <a:cxn ang="0">
                <a:pos x="595" y="392"/>
              </a:cxn>
              <a:cxn ang="0">
                <a:pos x="242" y="87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390525" y="323850"/>
            <a:ext cx="836771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116"/>
              </a:cxn>
              <a:cxn ang="0">
                <a:pos x="5162" y="116"/>
              </a:cxn>
              <a:cxn ang="0">
                <a:pos x="5270" y="0"/>
              </a:cxn>
              <a:cxn ang="0">
                <a:pos x="0" y="0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90525" y="323850"/>
            <a:ext cx="169863" cy="617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88"/>
              </a:cxn>
              <a:cxn ang="0">
                <a:pos x="106" y="3772"/>
              </a:cxn>
              <a:cxn ang="0">
                <a:pos x="106" y="116"/>
              </a:cxn>
              <a:cxn ang="0">
                <a:pos x="0" y="0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8588375" y="323850"/>
            <a:ext cx="169863" cy="61737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3772"/>
              </a:cxn>
              <a:cxn ang="0">
                <a:pos x="106" y="3888"/>
              </a:cxn>
              <a:cxn ang="0">
                <a:pos x="106" y="0"/>
              </a:cxn>
              <a:cxn ang="0">
                <a:pos x="0" y="116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0525" y="6311900"/>
            <a:ext cx="8367713" cy="185738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5162" y="0"/>
              </a:cxn>
              <a:cxn ang="0">
                <a:pos x="5270" y="116"/>
              </a:cxn>
              <a:cxn ang="0">
                <a:pos x="0" y="116"/>
              </a:cxn>
              <a:cxn ang="0">
                <a:pos x="108" y="0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1477963" y="6337300"/>
            <a:ext cx="2371725" cy="12700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141" y="29"/>
              </a:cxn>
              <a:cxn ang="0">
                <a:pos x="202" y="43"/>
              </a:cxn>
              <a:cxn ang="0">
                <a:pos x="269" y="43"/>
              </a:cxn>
              <a:cxn ang="0">
                <a:pos x="336" y="65"/>
              </a:cxn>
              <a:cxn ang="0">
                <a:pos x="444" y="79"/>
              </a:cxn>
              <a:cxn ang="0">
                <a:pos x="525" y="72"/>
              </a:cxn>
              <a:cxn ang="0">
                <a:pos x="612" y="65"/>
              </a:cxn>
              <a:cxn ang="0">
                <a:pos x="713" y="43"/>
              </a:cxn>
              <a:cxn ang="0">
                <a:pos x="773" y="43"/>
              </a:cxn>
              <a:cxn ang="0">
                <a:pos x="841" y="50"/>
              </a:cxn>
              <a:cxn ang="0">
                <a:pos x="901" y="57"/>
              </a:cxn>
              <a:cxn ang="0">
                <a:pos x="1002" y="43"/>
              </a:cxn>
              <a:cxn ang="0">
                <a:pos x="1069" y="36"/>
              </a:cxn>
              <a:cxn ang="0">
                <a:pos x="1137" y="36"/>
              </a:cxn>
              <a:cxn ang="0">
                <a:pos x="1231" y="36"/>
              </a:cxn>
              <a:cxn ang="0">
                <a:pos x="1311" y="29"/>
              </a:cxn>
              <a:cxn ang="0">
                <a:pos x="1379" y="29"/>
              </a:cxn>
              <a:cxn ang="0">
                <a:pos x="1439" y="43"/>
              </a:cxn>
              <a:cxn ang="0">
                <a:pos x="1493" y="14"/>
              </a:cxn>
              <a:cxn ang="0">
                <a:pos x="1439" y="29"/>
              </a:cxn>
              <a:cxn ang="0">
                <a:pos x="1385" y="36"/>
              </a:cxn>
              <a:cxn ang="0">
                <a:pos x="1325" y="29"/>
              </a:cxn>
              <a:cxn ang="0">
                <a:pos x="1237" y="43"/>
              </a:cxn>
              <a:cxn ang="0">
                <a:pos x="1170" y="72"/>
              </a:cxn>
              <a:cxn ang="0">
                <a:pos x="1110" y="65"/>
              </a:cxn>
              <a:cxn ang="0">
                <a:pos x="1056" y="50"/>
              </a:cxn>
              <a:cxn ang="0">
                <a:pos x="962" y="36"/>
              </a:cxn>
              <a:cxn ang="0">
                <a:pos x="881" y="43"/>
              </a:cxn>
              <a:cxn ang="0">
                <a:pos x="827" y="57"/>
              </a:cxn>
              <a:cxn ang="0">
                <a:pos x="747" y="57"/>
              </a:cxn>
              <a:cxn ang="0">
                <a:pos x="659" y="57"/>
              </a:cxn>
              <a:cxn ang="0">
                <a:pos x="605" y="50"/>
              </a:cxn>
              <a:cxn ang="0">
                <a:pos x="551" y="57"/>
              </a:cxn>
              <a:cxn ang="0">
                <a:pos x="484" y="65"/>
              </a:cxn>
              <a:cxn ang="0">
                <a:pos x="417" y="57"/>
              </a:cxn>
              <a:cxn ang="0">
                <a:pos x="363" y="36"/>
              </a:cxn>
              <a:cxn ang="0">
                <a:pos x="309" y="57"/>
              </a:cxn>
              <a:cxn ang="0">
                <a:pos x="256" y="57"/>
              </a:cxn>
              <a:cxn ang="0">
                <a:pos x="195" y="50"/>
              </a:cxn>
              <a:cxn ang="0">
                <a:pos x="141" y="7"/>
              </a:cxn>
              <a:cxn ang="0">
                <a:pos x="81" y="22"/>
              </a:cxn>
              <a:cxn ang="0">
                <a:pos x="27" y="36"/>
              </a:cxn>
              <a:cxn ang="0">
                <a:pos x="13" y="43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4402138" y="6311900"/>
            <a:ext cx="2733675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1" y="0"/>
              </a:cxn>
              <a:cxn ang="0">
                <a:pos x="1721" y="0"/>
              </a:cxn>
              <a:cxn ang="0">
                <a:pos x="1640" y="22"/>
              </a:cxn>
              <a:cxn ang="0">
                <a:pos x="1613" y="7"/>
              </a:cxn>
              <a:cxn ang="0">
                <a:pos x="1587" y="0"/>
              </a:cxn>
              <a:cxn ang="0">
                <a:pos x="1560" y="15"/>
              </a:cxn>
              <a:cxn ang="0">
                <a:pos x="1533" y="44"/>
              </a:cxn>
              <a:cxn ang="0">
                <a:pos x="1506" y="58"/>
              </a:cxn>
              <a:cxn ang="0">
                <a:pos x="1479" y="73"/>
              </a:cxn>
              <a:cxn ang="0">
                <a:pos x="1418" y="80"/>
              </a:cxn>
              <a:cxn ang="0">
                <a:pos x="1351" y="80"/>
              </a:cxn>
              <a:cxn ang="0">
                <a:pos x="1311" y="73"/>
              </a:cxn>
              <a:cxn ang="0">
                <a:pos x="1284" y="65"/>
              </a:cxn>
              <a:cxn ang="0">
                <a:pos x="1250" y="73"/>
              </a:cxn>
              <a:cxn ang="0">
                <a:pos x="1224" y="73"/>
              </a:cxn>
              <a:cxn ang="0">
                <a:pos x="1170" y="73"/>
              </a:cxn>
              <a:cxn ang="0">
                <a:pos x="1123" y="65"/>
              </a:cxn>
              <a:cxn ang="0">
                <a:pos x="1096" y="65"/>
              </a:cxn>
              <a:cxn ang="0">
                <a:pos x="1055" y="58"/>
              </a:cxn>
              <a:cxn ang="0">
                <a:pos x="1029" y="58"/>
              </a:cxn>
              <a:cxn ang="0">
                <a:pos x="1002" y="36"/>
              </a:cxn>
              <a:cxn ang="0">
                <a:pos x="968" y="15"/>
              </a:cxn>
              <a:cxn ang="0">
                <a:pos x="934" y="15"/>
              </a:cxn>
              <a:cxn ang="0">
                <a:pos x="908" y="15"/>
              </a:cxn>
              <a:cxn ang="0">
                <a:pos x="881" y="15"/>
              </a:cxn>
              <a:cxn ang="0">
                <a:pos x="847" y="29"/>
              </a:cxn>
              <a:cxn ang="0">
                <a:pos x="787" y="44"/>
              </a:cxn>
              <a:cxn ang="0">
                <a:pos x="753" y="51"/>
              </a:cxn>
              <a:cxn ang="0">
                <a:pos x="726" y="51"/>
              </a:cxn>
              <a:cxn ang="0">
                <a:pos x="686" y="44"/>
              </a:cxn>
              <a:cxn ang="0">
                <a:pos x="659" y="29"/>
              </a:cxn>
              <a:cxn ang="0">
                <a:pos x="632" y="22"/>
              </a:cxn>
              <a:cxn ang="0">
                <a:pos x="598" y="22"/>
              </a:cxn>
              <a:cxn ang="0">
                <a:pos x="565" y="22"/>
              </a:cxn>
              <a:cxn ang="0">
                <a:pos x="531" y="29"/>
              </a:cxn>
              <a:cxn ang="0">
                <a:pos x="477" y="29"/>
              </a:cxn>
              <a:cxn ang="0">
                <a:pos x="437" y="36"/>
              </a:cxn>
              <a:cxn ang="0">
                <a:pos x="403" y="44"/>
              </a:cxn>
              <a:cxn ang="0">
                <a:pos x="376" y="44"/>
              </a:cxn>
              <a:cxn ang="0">
                <a:pos x="343" y="44"/>
              </a:cxn>
              <a:cxn ang="0">
                <a:pos x="282" y="44"/>
              </a:cxn>
              <a:cxn ang="0">
                <a:pos x="229" y="29"/>
              </a:cxn>
              <a:cxn ang="0">
                <a:pos x="195" y="22"/>
              </a:cxn>
              <a:cxn ang="0">
                <a:pos x="168" y="22"/>
              </a:cxn>
              <a:cxn ang="0">
                <a:pos x="141" y="15"/>
              </a:cxn>
              <a:cxn ang="0">
                <a:pos x="114" y="7"/>
              </a:cxn>
              <a:cxn ang="0">
                <a:pos x="87" y="7"/>
              </a:cxn>
              <a:cxn ang="0">
                <a:pos x="61" y="15"/>
              </a:cxn>
              <a:cxn ang="0">
                <a:pos x="34" y="22"/>
              </a:cxn>
              <a:cxn ang="0">
                <a:pos x="7" y="36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390525" y="323850"/>
            <a:ext cx="169863" cy="3389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16"/>
              </a:cxn>
              <a:cxn ang="0">
                <a:pos x="106" y="987"/>
              </a:cxn>
              <a:cxn ang="0">
                <a:pos x="53" y="1045"/>
              </a:cxn>
              <a:cxn ang="0">
                <a:pos x="53" y="1161"/>
              </a:cxn>
              <a:cxn ang="0">
                <a:pos x="66" y="1219"/>
              </a:cxn>
              <a:cxn ang="0">
                <a:pos x="40" y="1277"/>
              </a:cxn>
              <a:cxn ang="0">
                <a:pos x="40" y="1336"/>
              </a:cxn>
              <a:cxn ang="0">
                <a:pos x="27" y="1394"/>
              </a:cxn>
              <a:cxn ang="0">
                <a:pos x="40" y="1452"/>
              </a:cxn>
              <a:cxn ang="0">
                <a:pos x="53" y="1510"/>
              </a:cxn>
              <a:cxn ang="0">
                <a:pos x="53" y="1568"/>
              </a:cxn>
              <a:cxn ang="0">
                <a:pos x="66" y="1626"/>
              </a:cxn>
              <a:cxn ang="0">
                <a:pos x="40" y="1684"/>
              </a:cxn>
              <a:cxn ang="0">
                <a:pos x="27" y="1742"/>
              </a:cxn>
              <a:cxn ang="0">
                <a:pos x="27" y="1800"/>
              </a:cxn>
              <a:cxn ang="0">
                <a:pos x="40" y="1873"/>
              </a:cxn>
              <a:cxn ang="0">
                <a:pos x="40" y="1945"/>
              </a:cxn>
              <a:cxn ang="0">
                <a:pos x="27" y="2018"/>
              </a:cxn>
              <a:cxn ang="0">
                <a:pos x="40" y="2076"/>
              </a:cxn>
              <a:cxn ang="0">
                <a:pos x="53" y="2134"/>
              </a:cxn>
              <a:cxn ang="0">
                <a:pos x="13" y="2061"/>
              </a:cxn>
              <a:cxn ang="0">
                <a:pos x="13" y="1974"/>
              </a:cxn>
              <a:cxn ang="0">
                <a:pos x="13" y="1916"/>
              </a:cxn>
              <a:cxn ang="0">
                <a:pos x="27" y="1858"/>
              </a:cxn>
              <a:cxn ang="0">
                <a:pos x="40" y="1800"/>
              </a:cxn>
              <a:cxn ang="0">
                <a:pos x="40" y="1684"/>
              </a:cxn>
              <a:cxn ang="0">
                <a:pos x="40" y="1597"/>
              </a:cxn>
              <a:cxn ang="0">
                <a:pos x="40" y="1539"/>
              </a:cxn>
              <a:cxn ang="0">
                <a:pos x="40" y="1481"/>
              </a:cxn>
              <a:cxn ang="0">
                <a:pos x="53" y="1423"/>
              </a:cxn>
              <a:cxn ang="0">
                <a:pos x="53" y="1350"/>
              </a:cxn>
              <a:cxn ang="0">
                <a:pos x="53" y="1292"/>
              </a:cxn>
              <a:cxn ang="0">
                <a:pos x="40" y="1234"/>
              </a:cxn>
              <a:cxn ang="0">
                <a:pos x="40" y="1176"/>
              </a:cxn>
              <a:cxn ang="0">
                <a:pos x="53" y="1118"/>
              </a:cxn>
              <a:cxn ang="0">
                <a:pos x="66" y="1060"/>
              </a:cxn>
              <a:cxn ang="0">
                <a:pos x="66" y="987"/>
              </a:cxn>
              <a:cxn ang="0">
                <a:pos x="66" y="929"/>
              </a:cxn>
              <a:cxn ang="0">
                <a:pos x="66" y="871"/>
              </a:cxn>
              <a:cxn ang="0">
                <a:pos x="66" y="798"/>
              </a:cxn>
              <a:cxn ang="0">
                <a:pos x="66" y="726"/>
              </a:cxn>
              <a:cxn ang="0">
                <a:pos x="66" y="668"/>
              </a:cxn>
              <a:cxn ang="0">
                <a:pos x="66" y="552"/>
              </a:cxn>
              <a:cxn ang="0">
                <a:pos x="53" y="494"/>
              </a:cxn>
              <a:cxn ang="0">
                <a:pos x="53" y="436"/>
              </a:cxn>
              <a:cxn ang="0">
                <a:pos x="53" y="377"/>
              </a:cxn>
              <a:cxn ang="0">
                <a:pos x="53" y="319"/>
              </a:cxn>
              <a:cxn ang="0">
                <a:pos x="53" y="261"/>
              </a:cxn>
              <a:cxn ang="0">
                <a:pos x="53" y="203"/>
              </a:cxn>
              <a:cxn ang="0">
                <a:pos x="53" y="145"/>
              </a:cxn>
              <a:cxn ang="0">
                <a:pos x="27" y="87"/>
              </a:cxn>
              <a:cxn ang="0">
                <a:pos x="0" y="0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412750" y="693738"/>
            <a:ext cx="147638" cy="2697162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79" y="73"/>
              </a:cxn>
              <a:cxn ang="0">
                <a:pos x="79" y="131"/>
              </a:cxn>
              <a:cxn ang="0">
                <a:pos x="66" y="189"/>
              </a:cxn>
              <a:cxn ang="0">
                <a:pos x="26" y="247"/>
              </a:cxn>
              <a:cxn ang="0">
                <a:pos x="26" y="305"/>
              </a:cxn>
              <a:cxn ang="0">
                <a:pos x="26" y="363"/>
              </a:cxn>
              <a:cxn ang="0">
                <a:pos x="39" y="421"/>
              </a:cxn>
              <a:cxn ang="0">
                <a:pos x="53" y="479"/>
              </a:cxn>
              <a:cxn ang="0">
                <a:pos x="53" y="537"/>
              </a:cxn>
              <a:cxn ang="0">
                <a:pos x="39" y="610"/>
              </a:cxn>
              <a:cxn ang="0">
                <a:pos x="39" y="668"/>
              </a:cxn>
              <a:cxn ang="0">
                <a:pos x="39" y="726"/>
              </a:cxn>
              <a:cxn ang="0">
                <a:pos x="39" y="784"/>
              </a:cxn>
              <a:cxn ang="0">
                <a:pos x="13" y="856"/>
              </a:cxn>
              <a:cxn ang="0">
                <a:pos x="0" y="914"/>
              </a:cxn>
              <a:cxn ang="0">
                <a:pos x="0" y="972"/>
              </a:cxn>
              <a:cxn ang="0">
                <a:pos x="26" y="1030"/>
              </a:cxn>
              <a:cxn ang="0">
                <a:pos x="26" y="1103"/>
              </a:cxn>
              <a:cxn ang="0">
                <a:pos x="13" y="1176"/>
              </a:cxn>
              <a:cxn ang="0">
                <a:pos x="13" y="1234"/>
              </a:cxn>
              <a:cxn ang="0">
                <a:pos x="13" y="1292"/>
              </a:cxn>
              <a:cxn ang="0">
                <a:pos x="13" y="1350"/>
              </a:cxn>
              <a:cxn ang="0">
                <a:pos x="0" y="1408"/>
              </a:cxn>
              <a:cxn ang="0">
                <a:pos x="0" y="1466"/>
              </a:cxn>
              <a:cxn ang="0">
                <a:pos x="13" y="1524"/>
              </a:cxn>
              <a:cxn ang="0">
                <a:pos x="53" y="1582"/>
              </a:cxn>
              <a:cxn ang="0">
                <a:pos x="53" y="1640"/>
              </a:cxn>
              <a:cxn ang="0">
                <a:pos x="26" y="1698"/>
              </a:cxn>
              <a:cxn ang="0">
                <a:pos x="53" y="1640"/>
              </a:cxn>
              <a:cxn ang="0">
                <a:pos x="39" y="1567"/>
              </a:cxn>
              <a:cxn ang="0">
                <a:pos x="26" y="1509"/>
              </a:cxn>
              <a:cxn ang="0">
                <a:pos x="26" y="1437"/>
              </a:cxn>
              <a:cxn ang="0">
                <a:pos x="26" y="1379"/>
              </a:cxn>
              <a:cxn ang="0">
                <a:pos x="26" y="1321"/>
              </a:cxn>
              <a:cxn ang="0">
                <a:pos x="26" y="1263"/>
              </a:cxn>
              <a:cxn ang="0">
                <a:pos x="26" y="1205"/>
              </a:cxn>
              <a:cxn ang="0">
                <a:pos x="53" y="1147"/>
              </a:cxn>
              <a:cxn ang="0">
                <a:pos x="66" y="1088"/>
              </a:cxn>
              <a:cxn ang="0">
                <a:pos x="39" y="1030"/>
              </a:cxn>
              <a:cxn ang="0">
                <a:pos x="13" y="972"/>
              </a:cxn>
              <a:cxn ang="0">
                <a:pos x="13" y="914"/>
              </a:cxn>
              <a:cxn ang="0">
                <a:pos x="26" y="856"/>
              </a:cxn>
              <a:cxn ang="0">
                <a:pos x="39" y="798"/>
              </a:cxn>
              <a:cxn ang="0">
                <a:pos x="39" y="740"/>
              </a:cxn>
              <a:cxn ang="0">
                <a:pos x="53" y="682"/>
              </a:cxn>
              <a:cxn ang="0">
                <a:pos x="66" y="624"/>
              </a:cxn>
              <a:cxn ang="0">
                <a:pos x="66" y="566"/>
              </a:cxn>
              <a:cxn ang="0">
                <a:pos x="53" y="508"/>
              </a:cxn>
              <a:cxn ang="0">
                <a:pos x="39" y="450"/>
              </a:cxn>
              <a:cxn ang="0">
                <a:pos x="26" y="392"/>
              </a:cxn>
              <a:cxn ang="0">
                <a:pos x="26" y="334"/>
              </a:cxn>
              <a:cxn ang="0">
                <a:pos x="26" y="276"/>
              </a:cxn>
              <a:cxn ang="0">
                <a:pos x="66" y="218"/>
              </a:cxn>
              <a:cxn ang="0">
                <a:pos x="66" y="160"/>
              </a:cxn>
              <a:cxn ang="0">
                <a:pos x="66" y="102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1978025" cy="1955800"/>
            <a:chOff x="0" y="0"/>
            <a:chExt cx="1246" cy="1232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i="1">
                <a:solidFill>
                  <a:srgbClr val="FFFFFF"/>
                </a:solidFill>
                <a:latin typeface="Comic Sans MS" pitchFamily="-110" charset="0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effectLst/>
                <a:latin typeface="Times" charset="0"/>
              </a:rPr>
              <a:t>   STAGE</a:t>
            </a:r>
          </a:p>
        </p:txBody>
      </p:sp>
      <p:sp>
        <p:nvSpPr>
          <p:cNvPr id="3" name="Text Box 50"/>
          <p:cNvSpPr txBox="1">
            <a:spLocks noChangeArrowheads="1"/>
          </p:cNvSpPr>
          <p:nvPr userDrawn="1"/>
        </p:nvSpPr>
        <p:spPr bwMode="auto">
          <a:xfrm>
            <a:off x="284768" y="6541215"/>
            <a:ext cx="9909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i="0" dirty="0">
                <a:solidFill>
                  <a:srgbClr val="FFFFFF"/>
                </a:solidFill>
                <a:effectLst/>
                <a:latin typeface="Arial" charset="0"/>
              </a:rPr>
              <a:t>© </a:t>
            </a:r>
            <a:r>
              <a:rPr lang="ar-SA" sz="1000" b="1" i="0" dirty="0">
                <a:solidFill>
                  <a:srgbClr val="FFFFFF"/>
                </a:solidFill>
                <a:effectLst/>
                <a:latin typeface="Arial" charset="0"/>
              </a:rPr>
              <a:t>2023</a:t>
            </a:r>
            <a:r>
              <a:rPr lang="en-US" sz="1000" b="1" i="0" dirty="0">
                <a:solidFill>
                  <a:srgbClr val="FFFFFF"/>
                </a:solidFill>
                <a:effectLst/>
                <a:latin typeface="Arial" charset="0"/>
              </a:rPr>
              <a:t>TBBMI</a:t>
            </a:r>
          </a:p>
        </p:txBody>
      </p:sp>
      <p:sp>
        <p:nvSpPr>
          <p:cNvPr id="1075" name="Rectangle 51"/>
          <p:cNvSpPr>
            <a:spLocks noChangeArrowheads="1"/>
          </p:cNvSpPr>
          <p:nvPr userDrawn="1"/>
        </p:nvSpPr>
        <p:spPr bwMode="auto">
          <a:xfrm>
            <a:off x="7618413" y="6529388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9.7.02.</a:t>
            </a:r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i="1">
              <a:solidFill>
                <a:srgbClr val="FFFFFF"/>
              </a:solidFill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5854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r>
              <a:rPr lang="en-US" dirty="0"/>
              <a:t>2023</a:t>
            </a:r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576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36866" name="Picture 11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445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6868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41507" name="Rectangle 131"/>
          <p:cNvSpPr>
            <a:spLocks noChangeArrowheads="1"/>
          </p:cNvSpPr>
          <p:nvPr/>
        </p:nvSpPr>
        <p:spPr bwMode="auto">
          <a:xfrm>
            <a:off x="-1588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1489" name="Text Box 113"/>
          <p:cNvSpPr txBox="1">
            <a:spLocks noChangeArrowheads="1"/>
          </p:cNvSpPr>
          <p:nvPr/>
        </p:nvSpPr>
        <p:spPr bwMode="auto">
          <a:xfrm>
            <a:off x="627063" y="2143314"/>
            <a:ext cx="7826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ar-SA" altLang="ja-JP" sz="9600" b="1" i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الخلق</a:t>
            </a:r>
            <a:endParaRPr lang="en-US" sz="9600" b="1" i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Kosher-Normal" charset="0"/>
            </a:endParaRPr>
          </a:p>
        </p:txBody>
      </p:sp>
      <p:sp>
        <p:nvSpPr>
          <p:cNvPr id="36871" name="Text Box 92"/>
          <p:cNvSpPr txBox="1">
            <a:spLocks noChangeArrowheads="1"/>
          </p:cNvSpPr>
          <p:nvPr/>
        </p:nvSpPr>
        <p:spPr bwMode="auto">
          <a:xfrm>
            <a:off x="2032000" y="52047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تكوين 1: 1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1469" name="Oval 93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6874" name="Text Box 12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1505" name="Rectangle 129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36876" name="Text Box 133"/>
          <p:cNvSpPr txBox="1">
            <a:spLocks noChangeArrowheads="1"/>
          </p:cNvSpPr>
          <p:nvPr/>
        </p:nvSpPr>
        <p:spPr bwMode="auto">
          <a:xfrm>
            <a:off x="8637588" y="64309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E4A8A7-71E7-C204-1014-244F912F6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229200"/>
            <a:ext cx="9252520" cy="1628801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eaLnBrk="1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صممها د. جون فرايمان, تكساس, أمريكا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تم تدريسها بواسطة الدكتور ريك غريفيث ، المؤسسة الأردنية اللاهونية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جميع الملفات بعدة لغات للتحميل مجانًا في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6510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07" grpId="0" animBg="1"/>
      <p:bldP spid="741489" grpId="0" build="p" autoUpdateAnimBg="0" advAuto="0"/>
      <p:bldP spid="7414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897" y="1123001"/>
            <a:ext cx="68373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-795528" y="3638802"/>
            <a:ext cx="8137525" cy="564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•</a:t>
            </a:r>
            <a:r>
              <a:rPr lang="ar-SA" sz="4000" b="1" dirty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نحن نبني خريطة ذهنية !</a:t>
            </a:r>
            <a:endParaRPr lang="en-US" sz="4000" b="1" dirty="0">
              <a:solidFill>
                <a:srgbClr val="DCF210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0196" name="Text Box 68"/>
          <p:cNvSpPr txBox="1">
            <a:spLocks noChangeArrowheads="1"/>
          </p:cNvSpPr>
          <p:nvPr/>
        </p:nvSpPr>
        <p:spPr bwMode="auto">
          <a:xfrm>
            <a:off x="-795528" y="4355452"/>
            <a:ext cx="813752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  <a:defRPr/>
            </a:pPr>
            <a:r>
              <a:rPr lang="ar-SA" sz="4000" b="1" dirty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نحن لا نتعلم اي تفاصيل !</a:t>
            </a:r>
            <a:endParaRPr lang="en-US" sz="4000" b="1" dirty="0">
              <a:solidFill>
                <a:srgbClr val="DCF210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0197" name="Text Box 69"/>
          <p:cNvSpPr txBox="1">
            <a:spLocks noChangeArrowheads="1"/>
          </p:cNvSpPr>
          <p:nvPr/>
        </p:nvSpPr>
        <p:spPr bwMode="auto">
          <a:xfrm>
            <a:off x="-795528" y="5011089"/>
            <a:ext cx="813752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  <a:defRPr/>
            </a:pPr>
            <a:r>
              <a:rPr lang="ar-SA" sz="4000" b="1" dirty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فقط الصورة الكبيرة الشاملة </a:t>
            </a:r>
            <a:endParaRPr lang="en-US" sz="4000" b="1" dirty="0">
              <a:solidFill>
                <a:srgbClr val="DCF210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0198" name="Text Box 70"/>
          <p:cNvSpPr txBox="1">
            <a:spLocks noChangeArrowheads="1"/>
          </p:cNvSpPr>
          <p:nvPr/>
        </p:nvSpPr>
        <p:spPr bwMode="auto">
          <a:xfrm>
            <a:off x="-795528" y="5772402"/>
            <a:ext cx="8137525" cy="564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  <a:defRPr/>
            </a:pPr>
            <a:r>
              <a:rPr lang="ar-SA" sz="4000" b="1" dirty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الخطوط العريضة للكتاب المقدس </a:t>
            </a:r>
            <a:r>
              <a:rPr lang="en-US" sz="4000" b="1" dirty="0">
                <a:solidFill>
                  <a:srgbClr val="DCF210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Comic Sans MS" charset="0"/>
              </a:rPr>
              <a:t>.</a:t>
            </a:r>
          </a:p>
        </p:txBody>
      </p:sp>
      <p:grpSp>
        <p:nvGrpSpPr>
          <p:cNvPr id="20486" name="Group 78"/>
          <p:cNvGrpSpPr>
            <a:grpSpLocks/>
          </p:cNvGrpSpPr>
          <p:nvPr/>
        </p:nvGrpSpPr>
        <p:grpSpPr bwMode="auto">
          <a:xfrm>
            <a:off x="4465658" y="1428750"/>
            <a:ext cx="2195491" cy="1709738"/>
            <a:chOff x="1512" y="1397"/>
            <a:chExt cx="2748" cy="2267"/>
          </a:xfrm>
        </p:grpSpPr>
        <p:sp>
          <p:nvSpPr>
            <p:cNvPr id="560207" name="Rectangle 79"/>
            <p:cNvSpPr>
              <a:spLocks noChangeArrowheads="1"/>
            </p:cNvSpPr>
            <p:nvPr/>
          </p:nvSpPr>
          <p:spPr bwMode="auto">
            <a:xfrm>
              <a:off x="1512" y="1614"/>
              <a:ext cx="978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08" name="Rectangle 80"/>
            <p:cNvSpPr>
              <a:spLocks noChangeArrowheads="1"/>
            </p:cNvSpPr>
            <p:nvPr/>
          </p:nvSpPr>
          <p:spPr bwMode="auto">
            <a:xfrm>
              <a:off x="1633" y="1431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09" name="Rectangle 81"/>
            <p:cNvSpPr>
              <a:spLocks noChangeArrowheads="1"/>
            </p:cNvSpPr>
            <p:nvPr/>
          </p:nvSpPr>
          <p:spPr bwMode="auto">
            <a:xfrm>
              <a:off x="1512" y="161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0" name="AutoShape 82"/>
            <p:cNvSpPr>
              <a:spLocks noChangeArrowheads="1"/>
            </p:cNvSpPr>
            <p:nvPr/>
          </p:nvSpPr>
          <p:spPr bwMode="auto">
            <a:xfrm>
              <a:off x="1512" y="1397"/>
              <a:ext cx="803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1" name="Rectangle 83"/>
            <p:cNvSpPr>
              <a:spLocks noChangeArrowheads="1"/>
            </p:cNvSpPr>
            <p:nvPr/>
          </p:nvSpPr>
          <p:spPr bwMode="auto">
            <a:xfrm>
              <a:off x="1512" y="1614"/>
              <a:ext cx="978" cy="375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2" name="Rectangle 84"/>
            <p:cNvSpPr>
              <a:spLocks noChangeArrowheads="1"/>
            </p:cNvSpPr>
            <p:nvPr/>
          </p:nvSpPr>
          <p:spPr bwMode="auto">
            <a:xfrm>
              <a:off x="1740" y="1399"/>
              <a:ext cx="27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الخلق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13" name="Line 85"/>
            <p:cNvSpPr>
              <a:spLocks noChangeShapeType="1"/>
            </p:cNvSpPr>
            <p:nvPr/>
          </p:nvSpPr>
          <p:spPr bwMode="auto">
            <a:xfrm>
              <a:off x="1512" y="1559"/>
              <a:ext cx="2" cy="47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4" name="Line 86"/>
            <p:cNvSpPr>
              <a:spLocks noChangeShapeType="1"/>
            </p:cNvSpPr>
            <p:nvPr/>
          </p:nvSpPr>
          <p:spPr bwMode="auto">
            <a:xfrm>
              <a:off x="2301" y="1614"/>
              <a:ext cx="427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5" name="Rectangle 87"/>
            <p:cNvSpPr>
              <a:spLocks noChangeArrowheads="1"/>
            </p:cNvSpPr>
            <p:nvPr/>
          </p:nvSpPr>
          <p:spPr bwMode="auto">
            <a:xfrm>
              <a:off x="1659" y="1774"/>
              <a:ext cx="978" cy="43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6" name="Rectangle 88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17" name="Rectangle 89"/>
            <p:cNvSpPr>
              <a:spLocks noChangeArrowheads="1"/>
            </p:cNvSpPr>
            <p:nvPr/>
          </p:nvSpPr>
          <p:spPr bwMode="auto">
            <a:xfrm>
              <a:off x="1659" y="1774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8" name="AutoShape 90"/>
            <p:cNvSpPr>
              <a:spLocks noChangeArrowheads="1"/>
            </p:cNvSpPr>
            <p:nvPr/>
          </p:nvSpPr>
          <p:spPr bwMode="auto">
            <a:xfrm>
              <a:off x="1659" y="1559"/>
              <a:ext cx="789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19" name="Rectangle 91"/>
            <p:cNvSpPr>
              <a:spLocks noChangeArrowheads="1"/>
            </p:cNvSpPr>
            <p:nvPr/>
          </p:nvSpPr>
          <p:spPr bwMode="auto">
            <a:xfrm>
              <a:off x="1659" y="1774"/>
              <a:ext cx="978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0" name="Rectangle 92"/>
            <p:cNvSpPr>
              <a:spLocks noChangeArrowheads="1"/>
            </p:cNvSpPr>
            <p:nvPr/>
          </p:nvSpPr>
          <p:spPr bwMode="auto">
            <a:xfrm>
              <a:off x="1813" y="1565"/>
              <a:ext cx="39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إبراهيم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21" name="Line 93"/>
            <p:cNvSpPr>
              <a:spLocks noChangeShapeType="1"/>
            </p:cNvSpPr>
            <p:nvPr/>
          </p:nvSpPr>
          <p:spPr bwMode="auto">
            <a:xfrm>
              <a:off x="1659" y="1734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2" name="Line 94"/>
            <p:cNvSpPr>
              <a:spLocks noChangeShapeType="1"/>
            </p:cNvSpPr>
            <p:nvPr/>
          </p:nvSpPr>
          <p:spPr bwMode="auto">
            <a:xfrm>
              <a:off x="2448" y="1774"/>
              <a:ext cx="429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3" name="Rectangle 95"/>
            <p:cNvSpPr>
              <a:spLocks noChangeArrowheads="1"/>
            </p:cNvSpPr>
            <p:nvPr/>
          </p:nvSpPr>
          <p:spPr bwMode="auto">
            <a:xfrm>
              <a:off x="1806" y="1948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4" name="Rectangle 96"/>
            <p:cNvSpPr>
              <a:spLocks noChangeArrowheads="1"/>
            </p:cNvSpPr>
            <p:nvPr/>
          </p:nvSpPr>
          <p:spPr bwMode="auto">
            <a:xfrm>
              <a:off x="1917" y="1767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 sz="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0225" name="Rectangle 97"/>
            <p:cNvSpPr>
              <a:spLocks noChangeArrowheads="1"/>
            </p:cNvSpPr>
            <p:nvPr/>
          </p:nvSpPr>
          <p:spPr bwMode="auto">
            <a:xfrm>
              <a:off x="1806" y="1948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6" name="AutoShape 98"/>
            <p:cNvSpPr>
              <a:spLocks noChangeArrowheads="1"/>
            </p:cNvSpPr>
            <p:nvPr/>
          </p:nvSpPr>
          <p:spPr bwMode="auto">
            <a:xfrm>
              <a:off x="1806" y="1734"/>
              <a:ext cx="791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7" name="Rectangle 99"/>
            <p:cNvSpPr>
              <a:spLocks noChangeArrowheads="1"/>
            </p:cNvSpPr>
            <p:nvPr/>
          </p:nvSpPr>
          <p:spPr bwMode="auto">
            <a:xfrm>
              <a:off x="1806" y="1948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28" name="Rectangle 100"/>
            <p:cNvSpPr>
              <a:spLocks noChangeArrowheads="1"/>
            </p:cNvSpPr>
            <p:nvPr/>
          </p:nvSpPr>
          <p:spPr bwMode="auto">
            <a:xfrm>
              <a:off x="1939" y="1736"/>
              <a:ext cx="41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يوسف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29" name="Line 101"/>
            <p:cNvSpPr>
              <a:spLocks noChangeShapeType="1"/>
            </p:cNvSpPr>
            <p:nvPr/>
          </p:nvSpPr>
          <p:spPr bwMode="auto">
            <a:xfrm>
              <a:off x="1806" y="1896"/>
              <a:ext cx="0" cy="46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0" name="Line 102"/>
            <p:cNvSpPr>
              <a:spLocks noChangeShapeType="1"/>
            </p:cNvSpPr>
            <p:nvPr/>
          </p:nvSpPr>
          <p:spPr bwMode="auto">
            <a:xfrm>
              <a:off x="2583" y="1948"/>
              <a:ext cx="441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1" name="Rectangle 103"/>
            <p:cNvSpPr>
              <a:spLocks noChangeArrowheads="1"/>
            </p:cNvSpPr>
            <p:nvPr/>
          </p:nvSpPr>
          <p:spPr bwMode="auto">
            <a:xfrm>
              <a:off x="1981" y="2111"/>
              <a:ext cx="1365" cy="46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2" name="AutoShape 104"/>
            <p:cNvSpPr>
              <a:spLocks noChangeArrowheads="1"/>
            </p:cNvSpPr>
            <p:nvPr/>
          </p:nvSpPr>
          <p:spPr bwMode="auto">
            <a:xfrm>
              <a:off x="1981" y="1896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3" name="Rectangle 105"/>
            <p:cNvSpPr>
              <a:spLocks noChangeArrowheads="1"/>
            </p:cNvSpPr>
            <p:nvPr/>
          </p:nvSpPr>
          <p:spPr bwMode="auto">
            <a:xfrm>
              <a:off x="1981" y="2111"/>
              <a:ext cx="976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4" name="Rectangle 106"/>
            <p:cNvSpPr>
              <a:spLocks noChangeArrowheads="1"/>
            </p:cNvSpPr>
            <p:nvPr/>
          </p:nvSpPr>
          <p:spPr bwMode="auto">
            <a:xfrm>
              <a:off x="2133" y="1894"/>
              <a:ext cx="40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موسى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35" name="Line 107"/>
            <p:cNvSpPr>
              <a:spLocks noChangeShapeType="1"/>
            </p:cNvSpPr>
            <p:nvPr/>
          </p:nvSpPr>
          <p:spPr bwMode="auto">
            <a:xfrm>
              <a:off x="1981" y="2071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6" name="Line 108"/>
            <p:cNvSpPr>
              <a:spLocks noChangeShapeType="1"/>
            </p:cNvSpPr>
            <p:nvPr/>
          </p:nvSpPr>
          <p:spPr bwMode="auto">
            <a:xfrm>
              <a:off x="2770" y="2111"/>
              <a:ext cx="42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7" name="Rectangle 109"/>
            <p:cNvSpPr>
              <a:spLocks noChangeArrowheads="1"/>
            </p:cNvSpPr>
            <p:nvPr/>
          </p:nvSpPr>
          <p:spPr bwMode="auto">
            <a:xfrm>
              <a:off x="2128" y="2273"/>
              <a:ext cx="1363" cy="46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8" name="AutoShape 110"/>
            <p:cNvSpPr>
              <a:spLocks noChangeArrowheads="1"/>
            </p:cNvSpPr>
            <p:nvPr/>
          </p:nvSpPr>
          <p:spPr bwMode="auto">
            <a:xfrm>
              <a:off x="2128" y="2071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39" name="Rectangle 111"/>
            <p:cNvSpPr>
              <a:spLocks noChangeArrowheads="1"/>
            </p:cNvSpPr>
            <p:nvPr/>
          </p:nvSpPr>
          <p:spPr bwMode="auto">
            <a:xfrm>
              <a:off x="2128" y="2273"/>
              <a:ext cx="870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0" name="Rectangle 112"/>
            <p:cNvSpPr>
              <a:spLocks noChangeArrowheads="1"/>
            </p:cNvSpPr>
            <p:nvPr/>
          </p:nvSpPr>
          <p:spPr bwMode="auto">
            <a:xfrm>
              <a:off x="2268" y="2071"/>
              <a:ext cx="38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يشوع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41" name="Line 113"/>
            <p:cNvSpPr>
              <a:spLocks noChangeShapeType="1"/>
            </p:cNvSpPr>
            <p:nvPr/>
          </p:nvSpPr>
          <p:spPr bwMode="auto">
            <a:xfrm>
              <a:off x="2128" y="2233"/>
              <a:ext cx="0" cy="46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2" name="Rectangle 114"/>
            <p:cNvSpPr>
              <a:spLocks noChangeArrowheads="1"/>
            </p:cNvSpPr>
            <p:nvPr/>
          </p:nvSpPr>
          <p:spPr bwMode="auto">
            <a:xfrm>
              <a:off x="2261" y="2456"/>
              <a:ext cx="1365" cy="46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3" name="AutoShape 115"/>
            <p:cNvSpPr>
              <a:spLocks noChangeArrowheads="1"/>
            </p:cNvSpPr>
            <p:nvPr/>
          </p:nvSpPr>
          <p:spPr bwMode="auto">
            <a:xfrm>
              <a:off x="2261" y="2233"/>
              <a:ext cx="819" cy="589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4" name="Rectangle 116"/>
            <p:cNvSpPr>
              <a:spLocks noChangeArrowheads="1"/>
            </p:cNvSpPr>
            <p:nvPr/>
          </p:nvSpPr>
          <p:spPr bwMode="auto">
            <a:xfrm>
              <a:off x="2261" y="2456"/>
              <a:ext cx="966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5" name="Rectangle 117"/>
            <p:cNvSpPr>
              <a:spLocks noChangeArrowheads="1"/>
            </p:cNvSpPr>
            <p:nvPr/>
          </p:nvSpPr>
          <p:spPr bwMode="auto">
            <a:xfrm>
              <a:off x="2172" y="2235"/>
              <a:ext cx="85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الاناركية الفوضى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46" name="Line 118"/>
            <p:cNvSpPr>
              <a:spLocks noChangeShapeType="1"/>
            </p:cNvSpPr>
            <p:nvPr/>
          </p:nvSpPr>
          <p:spPr bwMode="auto">
            <a:xfrm>
              <a:off x="2261" y="2416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7" name="Rectangle 119"/>
            <p:cNvSpPr>
              <a:spLocks noChangeArrowheads="1"/>
            </p:cNvSpPr>
            <p:nvPr/>
          </p:nvSpPr>
          <p:spPr bwMode="auto">
            <a:xfrm>
              <a:off x="2400" y="2641"/>
              <a:ext cx="1365" cy="4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8" name="AutoShape 120"/>
            <p:cNvSpPr>
              <a:spLocks noChangeArrowheads="1"/>
            </p:cNvSpPr>
            <p:nvPr/>
          </p:nvSpPr>
          <p:spPr bwMode="auto">
            <a:xfrm>
              <a:off x="2400" y="2416"/>
              <a:ext cx="835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49" name="Rectangle 121"/>
            <p:cNvSpPr>
              <a:spLocks noChangeArrowheads="1"/>
            </p:cNvSpPr>
            <p:nvPr/>
          </p:nvSpPr>
          <p:spPr bwMode="auto">
            <a:xfrm>
              <a:off x="2400" y="2645"/>
              <a:ext cx="978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0" name="Rectangle 122"/>
            <p:cNvSpPr>
              <a:spLocks noChangeArrowheads="1"/>
            </p:cNvSpPr>
            <p:nvPr/>
          </p:nvSpPr>
          <p:spPr bwMode="auto">
            <a:xfrm>
              <a:off x="2546" y="2416"/>
              <a:ext cx="42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الملكية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51" name="Line 123"/>
            <p:cNvSpPr>
              <a:spLocks noChangeShapeType="1"/>
            </p:cNvSpPr>
            <p:nvPr/>
          </p:nvSpPr>
          <p:spPr bwMode="auto">
            <a:xfrm>
              <a:off x="2400" y="2593"/>
              <a:ext cx="0" cy="469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2" name="Rectangle 124"/>
            <p:cNvSpPr>
              <a:spLocks noChangeArrowheads="1"/>
            </p:cNvSpPr>
            <p:nvPr/>
          </p:nvSpPr>
          <p:spPr bwMode="auto">
            <a:xfrm>
              <a:off x="2549" y="2816"/>
              <a:ext cx="1365" cy="47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3" name="AutoShape 125"/>
            <p:cNvSpPr>
              <a:spLocks noChangeArrowheads="1"/>
            </p:cNvSpPr>
            <p:nvPr/>
          </p:nvSpPr>
          <p:spPr bwMode="auto">
            <a:xfrm>
              <a:off x="2549" y="2593"/>
              <a:ext cx="805" cy="606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4" name="Rectangle 126"/>
            <p:cNvSpPr>
              <a:spLocks noChangeArrowheads="1"/>
            </p:cNvSpPr>
            <p:nvPr/>
          </p:nvSpPr>
          <p:spPr bwMode="auto">
            <a:xfrm>
              <a:off x="2549" y="2816"/>
              <a:ext cx="978" cy="38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5" name="Rectangle 127"/>
            <p:cNvSpPr>
              <a:spLocks noChangeArrowheads="1"/>
            </p:cNvSpPr>
            <p:nvPr/>
          </p:nvSpPr>
          <p:spPr bwMode="auto">
            <a:xfrm>
              <a:off x="2685" y="2590"/>
              <a:ext cx="3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السبي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56" name="Line 128"/>
            <p:cNvSpPr>
              <a:spLocks noChangeShapeType="1"/>
            </p:cNvSpPr>
            <p:nvPr/>
          </p:nvSpPr>
          <p:spPr bwMode="auto">
            <a:xfrm>
              <a:off x="2549" y="2776"/>
              <a:ext cx="2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7" name="Line 129"/>
            <p:cNvSpPr>
              <a:spLocks noChangeShapeType="1"/>
            </p:cNvSpPr>
            <p:nvPr/>
          </p:nvSpPr>
          <p:spPr bwMode="auto">
            <a:xfrm>
              <a:off x="3340" y="2816"/>
              <a:ext cx="427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8" name="Rectangle 130"/>
            <p:cNvSpPr>
              <a:spLocks noChangeArrowheads="1"/>
            </p:cNvSpPr>
            <p:nvPr/>
          </p:nvSpPr>
          <p:spPr bwMode="auto">
            <a:xfrm>
              <a:off x="2722" y="2990"/>
              <a:ext cx="1363" cy="45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59" name="AutoShape 131"/>
            <p:cNvSpPr>
              <a:spLocks noChangeArrowheads="1"/>
            </p:cNvSpPr>
            <p:nvPr/>
          </p:nvSpPr>
          <p:spPr bwMode="auto">
            <a:xfrm>
              <a:off x="2722" y="2776"/>
              <a:ext cx="789" cy="591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0" name="Rectangle 132"/>
            <p:cNvSpPr>
              <a:spLocks noChangeArrowheads="1"/>
            </p:cNvSpPr>
            <p:nvPr/>
          </p:nvSpPr>
          <p:spPr bwMode="auto">
            <a:xfrm>
              <a:off x="2722" y="299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1" name="Rectangle 133"/>
            <p:cNvSpPr>
              <a:spLocks noChangeArrowheads="1"/>
            </p:cNvSpPr>
            <p:nvPr/>
          </p:nvSpPr>
          <p:spPr bwMode="auto">
            <a:xfrm>
              <a:off x="2834" y="2776"/>
              <a:ext cx="43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الصمت </a:t>
              </a:r>
              <a:endParaRPr lang="en-US" sz="8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262" name="Line 134"/>
            <p:cNvSpPr>
              <a:spLocks noChangeShapeType="1"/>
            </p:cNvSpPr>
            <p:nvPr/>
          </p:nvSpPr>
          <p:spPr bwMode="auto">
            <a:xfrm>
              <a:off x="2722" y="2950"/>
              <a:ext cx="0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3" name="Line 135"/>
            <p:cNvSpPr>
              <a:spLocks noChangeShapeType="1"/>
            </p:cNvSpPr>
            <p:nvPr/>
          </p:nvSpPr>
          <p:spPr bwMode="auto">
            <a:xfrm>
              <a:off x="3511" y="2990"/>
              <a:ext cx="427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4" name="Rectangle 136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5" name="AutoShape 137"/>
            <p:cNvSpPr>
              <a:spLocks noChangeArrowheads="1"/>
            </p:cNvSpPr>
            <p:nvPr/>
          </p:nvSpPr>
          <p:spPr bwMode="auto">
            <a:xfrm>
              <a:off x="2895" y="2950"/>
              <a:ext cx="791" cy="594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66" name="Rectangle 138"/>
            <p:cNvSpPr>
              <a:spLocks noChangeArrowheads="1"/>
            </p:cNvSpPr>
            <p:nvPr/>
          </p:nvSpPr>
          <p:spPr bwMode="auto">
            <a:xfrm>
              <a:off x="2895" y="3222"/>
              <a:ext cx="8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0552" name="Group 139"/>
            <p:cNvGrpSpPr>
              <a:grpSpLocks/>
            </p:cNvGrpSpPr>
            <p:nvPr/>
          </p:nvGrpSpPr>
          <p:grpSpPr bwMode="auto">
            <a:xfrm>
              <a:off x="3014" y="2963"/>
              <a:ext cx="415" cy="175"/>
              <a:chOff x="3102" y="3099"/>
              <a:chExt cx="415" cy="175"/>
            </a:xfrm>
          </p:grpSpPr>
          <p:sp>
            <p:nvSpPr>
              <p:cNvPr id="560268" name="Rectangle 140"/>
              <p:cNvSpPr>
                <a:spLocks noChangeArrowheads="1"/>
              </p:cNvSpPr>
              <p:nvPr/>
            </p:nvSpPr>
            <p:spPr bwMode="auto">
              <a:xfrm>
                <a:off x="3102" y="3112"/>
                <a:ext cx="105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0269" name="Rectangle 141"/>
              <p:cNvSpPr>
                <a:spLocks noChangeArrowheads="1"/>
              </p:cNvSpPr>
              <p:nvPr/>
            </p:nvSpPr>
            <p:spPr bwMode="auto">
              <a:xfrm>
                <a:off x="3240" y="3099"/>
                <a:ext cx="27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800" b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يسوع </a:t>
                </a:r>
                <a:endParaRPr lang="en-US" sz="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0270" name="Line 142"/>
            <p:cNvSpPr>
              <a:spLocks noChangeShapeType="1"/>
            </p:cNvSpPr>
            <p:nvPr/>
          </p:nvSpPr>
          <p:spPr bwMode="auto">
            <a:xfrm>
              <a:off x="2895" y="3153"/>
              <a:ext cx="2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560271" name="Line 143"/>
            <p:cNvSpPr>
              <a:spLocks noChangeShapeType="1"/>
            </p:cNvSpPr>
            <p:nvPr/>
          </p:nvSpPr>
          <p:spPr bwMode="auto">
            <a:xfrm flipV="1">
              <a:off x="3354" y="2645"/>
              <a:ext cx="159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0487" name="Text Box 145"/>
          <p:cNvSpPr txBox="1">
            <a:spLocks noChangeArrowheads="1"/>
          </p:cNvSpPr>
          <p:nvPr/>
        </p:nvSpPr>
        <p:spPr bwMode="auto">
          <a:xfrm>
            <a:off x="8589963" y="645001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4</a:t>
            </a:r>
            <a:endParaRPr lang="en-US" sz="2000" b="1">
              <a:solidFill>
                <a:srgbClr val="FFA27C"/>
              </a:solidFill>
              <a:effectLst/>
              <a:latin typeface="Comic Sans MS" charset="0"/>
            </a:endParaRPr>
          </a:p>
        </p:txBody>
      </p:sp>
      <p:sp>
        <p:nvSpPr>
          <p:cNvPr id="560284" name="Rectangle 15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09</a:t>
            </a:r>
          </a:p>
        </p:txBody>
      </p:sp>
      <p:grpSp>
        <p:nvGrpSpPr>
          <p:cNvPr id="20489" name="Group 160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560289" name="Rectangle 161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60290" name="Line 162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0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0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1" grpId="0" build="p" autoUpdateAnimBg="0"/>
      <p:bldP spid="560196" grpId="0" build="p" autoUpdateAnimBg="0"/>
      <p:bldP spid="560197" grpId="0" build="p" autoUpdateAnimBg="0"/>
      <p:bldP spid="56019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7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889" y="392473"/>
            <a:ext cx="2327275" cy="1744663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2725"/>
            <a:ext cx="2905125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2" name="Picture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3" name="Picture 9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149475"/>
            <a:ext cx="2212975" cy="17081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4" name="Picture 10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082" y="2700338"/>
            <a:ext cx="2628900" cy="19780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5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499" y="4211824"/>
            <a:ext cx="2560637" cy="1909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7" name="Picture 1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249238"/>
            <a:ext cx="2128837" cy="1582737"/>
          </a:xfrm>
          <a:prstGeom prst="rect">
            <a:avLst/>
          </a:prstGeom>
          <a:noFill/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98" name="Picture 1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4876800"/>
            <a:ext cx="1906587" cy="1438275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758800" name="Rectangle 1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10</a:t>
            </a:r>
          </a:p>
        </p:txBody>
      </p:sp>
      <p:pic>
        <p:nvPicPr>
          <p:cNvPr id="758791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788988"/>
            <a:ext cx="2005013" cy="152717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802" name="Picture 1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8438"/>
            <a:ext cx="286543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58789" name="Picture 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 t="14844" r="19319" b="10512"/>
          <a:stretch>
            <a:fillRect/>
          </a:stretch>
        </p:blipFill>
        <p:spPr bwMode="auto">
          <a:xfrm>
            <a:off x="2939763" y="1800225"/>
            <a:ext cx="3200400" cy="2406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8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8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8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58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Nahal Iyon first waterfall, tb n040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487363"/>
            <a:ext cx="7885112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721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013" y="479425"/>
            <a:ext cx="2327275" cy="1744663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2725"/>
            <a:ext cx="2905125" cy="2173288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1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1836738"/>
            <a:ext cx="2425700" cy="1897062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863" y="2149475"/>
            <a:ext cx="2212975" cy="17081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3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200" y="2722563"/>
            <a:ext cx="2628900" cy="197802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4" name="Picture 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63" y="4210050"/>
            <a:ext cx="2560637" cy="1909763"/>
          </a:xfrm>
          <a:prstGeom prst="rect">
            <a:avLst/>
          </a:prstGeom>
          <a:noFill/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5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249238"/>
            <a:ext cx="2128837" cy="1582737"/>
          </a:xfrm>
          <a:prstGeom prst="rect">
            <a:avLst/>
          </a:prstGeom>
          <a:noFill/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6" name="Picture 10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013" y="4876800"/>
            <a:ext cx="1906587" cy="1438275"/>
          </a:xfrm>
          <a:prstGeom prst="rect">
            <a:avLst/>
          </a:prstGeom>
          <a:noFill/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812165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11</a:t>
            </a:r>
          </a:p>
        </p:txBody>
      </p:sp>
      <p:pic>
        <p:nvPicPr>
          <p:cNvPr id="777228" name="Picture 1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788988"/>
            <a:ext cx="2005013" cy="1527175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29" name="Picture 13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8438"/>
            <a:ext cx="286543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777230" name="Picture 1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37" t="14844" r="19319" b="10512"/>
          <a:stretch>
            <a:fillRect/>
          </a:stretch>
        </p:blipFill>
        <p:spPr bwMode="auto">
          <a:xfrm>
            <a:off x="2463800" y="2149475"/>
            <a:ext cx="3200400" cy="2406650"/>
          </a:xfrm>
          <a:prstGeom prst="rect">
            <a:avLst/>
          </a:prstGeom>
          <a:noFill/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777232" name="Rectangle 16"/>
          <p:cNvSpPr>
            <a:spLocks noChangeArrowheads="1"/>
          </p:cNvSpPr>
          <p:nvPr/>
        </p:nvSpPr>
        <p:spPr bwMode="auto">
          <a:xfrm>
            <a:off x="0" y="24714"/>
            <a:ext cx="9144000" cy="6858000"/>
          </a:xfrm>
          <a:prstGeom prst="rect">
            <a:avLst/>
          </a:prstGeom>
          <a:solidFill>
            <a:srgbClr val="1A0004">
              <a:alpha val="47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35879" y="1112838"/>
            <a:ext cx="4972971" cy="4221162"/>
            <a:chOff x="1528" y="965"/>
            <a:chExt cx="2748" cy="2267"/>
          </a:xfrm>
        </p:grpSpPr>
        <p:sp>
          <p:nvSpPr>
            <p:cNvPr id="777234" name="Rectangle 18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5" name="Rectangle 19"/>
            <p:cNvSpPr>
              <a:spLocks noChangeArrowheads="1"/>
            </p:cNvSpPr>
            <p:nvPr/>
          </p:nvSpPr>
          <p:spPr bwMode="auto">
            <a:xfrm>
              <a:off x="1653" y="999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7236" name="Rectangle 20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7" name="AutoShape 21"/>
            <p:cNvSpPr>
              <a:spLocks noChangeArrowheads="1"/>
            </p:cNvSpPr>
            <p:nvPr/>
          </p:nvSpPr>
          <p:spPr bwMode="auto">
            <a:xfrm>
              <a:off x="1528" y="965"/>
              <a:ext cx="80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8" name="Rectangle 22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39" name="Rectangle 23"/>
            <p:cNvSpPr>
              <a:spLocks noChangeArrowheads="1"/>
            </p:cNvSpPr>
            <p:nvPr/>
          </p:nvSpPr>
          <p:spPr bwMode="auto">
            <a:xfrm>
              <a:off x="1720" y="967"/>
              <a:ext cx="33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الخلق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40" name="Line 24"/>
            <p:cNvSpPr>
              <a:spLocks noChangeShapeType="1"/>
            </p:cNvSpPr>
            <p:nvPr/>
          </p:nvSpPr>
          <p:spPr bwMode="auto">
            <a:xfrm>
              <a:off x="1528" y="1127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1" name="Line 25"/>
            <p:cNvSpPr>
              <a:spLocks noChangeShapeType="1"/>
            </p:cNvSpPr>
            <p:nvPr/>
          </p:nvSpPr>
          <p:spPr bwMode="auto">
            <a:xfrm>
              <a:off x="2317" y="1181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2" name="Rectangle 26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3" name="Rectangle 27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7244" name="Rectangle 28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5" name="AutoShape 29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6" name="Rectangle 30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7" name="Rectangle 31"/>
            <p:cNvSpPr>
              <a:spLocks noChangeArrowheads="1"/>
            </p:cNvSpPr>
            <p:nvPr/>
          </p:nvSpPr>
          <p:spPr bwMode="auto">
            <a:xfrm>
              <a:off x="1865" y="1134"/>
              <a:ext cx="32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إبراهيم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48" name="Line 32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49" name="Line 33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0" name="Rectangle 34"/>
            <p:cNvSpPr>
              <a:spLocks noChangeArrowheads="1"/>
            </p:cNvSpPr>
            <p:nvPr/>
          </p:nvSpPr>
          <p:spPr bwMode="auto">
            <a:xfrm>
              <a:off x="1822" y="1517"/>
              <a:ext cx="961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1" name="Rectangle 35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77252" name="Rectangle 36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3" name="AutoShape 37"/>
            <p:cNvSpPr>
              <a:spLocks noChangeArrowheads="1"/>
            </p:cNvSpPr>
            <p:nvPr/>
          </p:nvSpPr>
          <p:spPr bwMode="auto">
            <a:xfrm>
              <a:off x="1822" y="1302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4" name="Rectangle 38"/>
            <p:cNvSpPr>
              <a:spLocks noChangeArrowheads="1"/>
            </p:cNvSpPr>
            <p:nvPr/>
          </p:nvSpPr>
          <p:spPr bwMode="auto">
            <a:xfrm>
              <a:off x="1822" y="1517"/>
              <a:ext cx="961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5" name="Rectangle 39"/>
            <p:cNvSpPr>
              <a:spLocks noChangeArrowheads="1"/>
            </p:cNvSpPr>
            <p:nvPr/>
          </p:nvSpPr>
          <p:spPr bwMode="auto">
            <a:xfrm>
              <a:off x="1960" y="1303"/>
              <a:ext cx="40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يوسف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56" name="Line 40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7" name="Line 41"/>
            <p:cNvSpPr>
              <a:spLocks noChangeShapeType="1"/>
            </p:cNvSpPr>
            <p:nvPr/>
          </p:nvSpPr>
          <p:spPr bwMode="auto">
            <a:xfrm>
              <a:off x="2598" y="1517"/>
              <a:ext cx="442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8" name="Rectangle 42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59" name="AutoShape 43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0" name="Rectangle 44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1" name="Rectangle 45"/>
            <p:cNvSpPr>
              <a:spLocks noChangeArrowheads="1"/>
            </p:cNvSpPr>
            <p:nvPr/>
          </p:nvSpPr>
          <p:spPr bwMode="auto">
            <a:xfrm>
              <a:off x="2143" y="1464"/>
              <a:ext cx="40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موسى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62" name="Line 46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3" name="Rectangle 47"/>
            <p:cNvSpPr>
              <a:spLocks noChangeArrowheads="1"/>
            </p:cNvSpPr>
            <p:nvPr/>
          </p:nvSpPr>
          <p:spPr bwMode="auto">
            <a:xfrm>
              <a:off x="2143" y="1840"/>
              <a:ext cx="1368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4" name="AutoShape 48"/>
            <p:cNvSpPr>
              <a:spLocks noChangeArrowheads="1"/>
            </p:cNvSpPr>
            <p:nvPr/>
          </p:nvSpPr>
          <p:spPr bwMode="auto">
            <a:xfrm>
              <a:off x="2143" y="1638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5" name="Rectangle 49"/>
            <p:cNvSpPr>
              <a:spLocks noChangeArrowheads="1"/>
            </p:cNvSpPr>
            <p:nvPr/>
          </p:nvSpPr>
          <p:spPr bwMode="auto">
            <a:xfrm>
              <a:off x="2143" y="1840"/>
              <a:ext cx="8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6" name="Rectangle 50"/>
            <p:cNvSpPr>
              <a:spLocks noChangeArrowheads="1"/>
            </p:cNvSpPr>
            <p:nvPr/>
          </p:nvSpPr>
          <p:spPr bwMode="auto">
            <a:xfrm>
              <a:off x="2286" y="1639"/>
              <a:ext cx="38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يشوع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67" name="Line 51"/>
            <p:cNvSpPr>
              <a:spLocks noChangeShapeType="1"/>
            </p:cNvSpPr>
            <p:nvPr/>
          </p:nvSpPr>
          <p:spPr bwMode="auto">
            <a:xfrm>
              <a:off x="2143" y="1800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8" name="Rectangle 52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69" name="AutoShape 53"/>
            <p:cNvSpPr>
              <a:spLocks noChangeArrowheads="1"/>
            </p:cNvSpPr>
            <p:nvPr/>
          </p:nvSpPr>
          <p:spPr bwMode="auto">
            <a:xfrm>
              <a:off x="2277" y="1800"/>
              <a:ext cx="819" cy="59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0" name="Rectangle 54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1" name="Rectangle 55"/>
            <p:cNvSpPr>
              <a:spLocks noChangeArrowheads="1"/>
            </p:cNvSpPr>
            <p:nvPr/>
          </p:nvSpPr>
          <p:spPr bwMode="auto">
            <a:xfrm>
              <a:off x="2414" y="1801"/>
              <a:ext cx="397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الفوضى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72" name="Line 56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3" name="Rectangle 57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4" name="AutoShape 58"/>
            <p:cNvSpPr>
              <a:spLocks noChangeArrowheads="1"/>
            </p:cNvSpPr>
            <p:nvPr/>
          </p:nvSpPr>
          <p:spPr bwMode="auto">
            <a:xfrm>
              <a:off x="2416" y="1983"/>
              <a:ext cx="832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5" name="Rectangle 59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6" name="Rectangle 60"/>
            <p:cNvSpPr>
              <a:spLocks noChangeArrowheads="1"/>
            </p:cNvSpPr>
            <p:nvPr/>
          </p:nvSpPr>
          <p:spPr bwMode="auto">
            <a:xfrm>
              <a:off x="2617" y="1984"/>
              <a:ext cx="31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الملكية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77" name="Line 61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8" name="Rectangle 62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79" name="AutoShape 63"/>
            <p:cNvSpPr>
              <a:spLocks noChangeArrowheads="1"/>
            </p:cNvSpPr>
            <p:nvPr/>
          </p:nvSpPr>
          <p:spPr bwMode="auto">
            <a:xfrm>
              <a:off x="2566" y="2161"/>
              <a:ext cx="803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0" name="Rectangle 64"/>
            <p:cNvSpPr>
              <a:spLocks noChangeArrowheads="1"/>
            </p:cNvSpPr>
            <p:nvPr/>
          </p:nvSpPr>
          <p:spPr bwMode="auto">
            <a:xfrm>
              <a:off x="2566" y="2384"/>
              <a:ext cx="9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1" name="Rectangle 65"/>
            <p:cNvSpPr>
              <a:spLocks noChangeArrowheads="1"/>
            </p:cNvSpPr>
            <p:nvPr/>
          </p:nvSpPr>
          <p:spPr bwMode="auto">
            <a:xfrm>
              <a:off x="2703" y="2159"/>
              <a:ext cx="38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السبي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82" name="Line 66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3" name="Line 67"/>
            <p:cNvSpPr>
              <a:spLocks noChangeShapeType="1"/>
            </p:cNvSpPr>
            <p:nvPr/>
          </p:nvSpPr>
          <p:spPr bwMode="auto">
            <a:xfrm>
              <a:off x="3356" y="2384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4" name="Rectangle 68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5" name="AutoShape 69"/>
            <p:cNvSpPr>
              <a:spLocks noChangeArrowheads="1"/>
            </p:cNvSpPr>
            <p:nvPr/>
          </p:nvSpPr>
          <p:spPr bwMode="auto">
            <a:xfrm>
              <a:off x="2738" y="2344"/>
              <a:ext cx="789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6" name="Rectangle 70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7" name="Rectangle 71"/>
            <p:cNvSpPr>
              <a:spLocks noChangeArrowheads="1"/>
            </p:cNvSpPr>
            <p:nvPr/>
          </p:nvSpPr>
          <p:spPr bwMode="auto">
            <a:xfrm>
              <a:off x="2852" y="2345"/>
              <a:ext cx="43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الصمت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7288" name="Line 72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89" name="Line 73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0" name="Rectangle 74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1" name="AutoShape 75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2" name="Rectangle 76"/>
            <p:cNvSpPr>
              <a:spLocks noChangeArrowheads="1"/>
            </p:cNvSpPr>
            <p:nvPr/>
          </p:nvSpPr>
          <p:spPr bwMode="auto">
            <a:xfrm>
              <a:off x="2911" y="2789"/>
              <a:ext cx="865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4651" name="Group 77"/>
            <p:cNvGrpSpPr>
              <a:grpSpLocks/>
            </p:cNvGrpSpPr>
            <p:nvPr/>
          </p:nvGrpSpPr>
          <p:grpSpPr bwMode="auto">
            <a:xfrm>
              <a:off x="3001" y="2533"/>
              <a:ext cx="526" cy="240"/>
              <a:chOff x="3073" y="3101"/>
              <a:chExt cx="526" cy="240"/>
            </a:xfrm>
          </p:grpSpPr>
          <p:sp>
            <p:nvSpPr>
              <p:cNvPr id="777294" name="Rectangle 78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77295" name="Rectangle 79"/>
              <p:cNvSpPr>
                <a:spLocks noChangeArrowheads="1"/>
              </p:cNvSpPr>
              <p:nvPr/>
            </p:nvSpPr>
            <p:spPr bwMode="auto">
              <a:xfrm>
                <a:off x="3157" y="3101"/>
                <a:ext cx="44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2900" b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يسوع 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7296" name="Line 80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77297" name="Line 81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5571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55718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26628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5722" name="Rectangle 10"/>
          <p:cNvSpPr>
            <a:spLocks noChangeArrowheads="1"/>
          </p:cNvSpPr>
          <p:nvPr/>
        </p:nvSpPr>
        <p:spPr bwMode="auto">
          <a:xfrm>
            <a:off x="2222500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55723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26631" name="Text Box 7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55787" name="Text Box 75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55788" name="Rectangle 7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12</a:t>
            </a:r>
          </a:p>
        </p:txBody>
      </p:sp>
      <p:grpSp>
        <p:nvGrpSpPr>
          <p:cNvPr id="26634" name="Group 78"/>
          <p:cNvGrpSpPr>
            <a:grpSpLocks/>
          </p:cNvGrpSpPr>
          <p:nvPr/>
        </p:nvGrpSpPr>
        <p:grpSpPr bwMode="auto">
          <a:xfrm>
            <a:off x="2335879" y="1112838"/>
            <a:ext cx="4972971" cy="4221162"/>
            <a:chOff x="1528" y="965"/>
            <a:chExt cx="2748" cy="2267"/>
          </a:xfrm>
        </p:grpSpPr>
        <p:sp>
          <p:nvSpPr>
            <p:cNvPr id="755791" name="Rectangle 79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2" name="Rectangle 80"/>
            <p:cNvSpPr>
              <a:spLocks noChangeArrowheads="1"/>
            </p:cNvSpPr>
            <p:nvPr/>
          </p:nvSpPr>
          <p:spPr bwMode="auto">
            <a:xfrm>
              <a:off x="1653" y="999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793" name="Rectangle 81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4" name="AutoShape 82"/>
            <p:cNvSpPr>
              <a:spLocks noChangeArrowheads="1"/>
            </p:cNvSpPr>
            <p:nvPr/>
          </p:nvSpPr>
          <p:spPr bwMode="auto">
            <a:xfrm>
              <a:off x="1528" y="965"/>
              <a:ext cx="80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5" name="Rectangle 83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6" name="Rectangle 84"/>
            <p:cNvSpPr>
              <a:spLocks noChangeArrowheads="1"/>
            </p:cNvSpPr>
            <p:nvPr/>
          </p:nvSpPr>
          <p:spPr bwMode="auto">
            <a:xfrm>
              <a:off x="1720" y="967"/>
              <a:ext cx="33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الخلق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797" name="Line 85"/>
            <p:cNvSpPr>
              <a:spLocks noChangeShapeType="1"/>
            </p:cNvSpPr>
            <p:nvPr/>
          </p:nvSpPr>
          <p:spPr bwMode="auto">
            <a:xfrm>
              <a:off x="1528" y="1127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8" name="Line 86"/>
            <p:cNvSpPr>
              <a:spLocks noChangeShapeType="1"/>
            </p:cNvSpPr>
            <p:nvPr/>
          </p:nvSpPr>
          <p:spPr bwMode="auto">
            <a:xfrm>
              <a:off x="2317" y="1181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799" name="Rectangle 87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0" name="Rectangle 88"/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801" name="Rectangle 89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2" name="AutoShape 90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3" name="Rectangle 91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4" name="Rectangle 92"/>
            <p:cNvSpPr>
              <a:spLocks noChangeArrowheads="1"/>
            </p:cNvSpPr>
            <p:nvPr/>
          </p:nvSpPr>
          <p:spPr bwMode="auto">
            <a:xfrm>
              <a:off x="1830" y="1134"/>
              <a:ext cx="39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إبراهيم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05" name="Line 93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6" name="Line 94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7" name="Rectangle 95"/>
            <p:cNvSpPr>
              <a:spLocks noChangeArrowheads="1"/>
            </p:cNvSpPr>
            <p:nvPr/>
          </p:nvSpPr>
          <p:spPr bwMode="auto">
            <a:xfrm>
              <a:off x="1822" y="1517"/>
              <a:ext cx="961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08" name="Rectangle 96"/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55809" name="Rectangle 97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0" name="AutoShape 98"/>
            <p:cNvSpPr>
              <a:spLocks noChangeArrowheads="1"/>
            </p:cNvSpPr>
            <p:nvPr/>
          </p:nvSpPr>
          <p:spPr bwMode="auto">
            <a:xfrm>
              <a:off x="1822" y="1302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1" name="Rectangle 99"/>
            <p:cNvSpPr>
              <a:spLocks noChangeArrowheads="1"/>
            </p:cNvSpPr>
            <p:nvPr/>
          </p:nvSpPr>
          <p:spPr bwMode="auto">
            <a:xfrm>
              <a:off x="1822" y="1517"/>
              <a:ext cx="961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2" name="Rectangle 100"/>
            <p:cNvSpPr>
              <a:spLocks noChangeArrowheads="1"/>
            </p:cNvSpPr>
            <p:nvPr/>
          </p:nvSpPr>
          <p:spPr bwMode="auto">
            <a:xfrm>
              <a:off x="2012" y="1303"/>
              <a:ext cx="30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يوسف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13" name="Line 101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4" name="Line 102"/>
            <p:cNvSpPr>
              <a:spLocks noChangeShapeType="1"/>
            </p:cNvSpPr>
            <p:nvPr/>
          </p:nvSpPr>
          <p:spPr bwMode="auto">
            <a:xfrm>
              <a:off x="2598" y="1517"/>
              <a:ext cx="442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5" name="Rectangle 103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6" name="AutoShape 104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7" name="Rectangle 105"/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18" name="Rectangle 106"/>
            <p:cNvSpPr>
              <a:spLocks noChangeArrowheads="1"/>
            </p:cNvSpPr>
            <p:nvPr/>
          </p:nvSpPr>
          <p:spPr bwMode="auto">
            <a:xfrm>
              <a:off x="2143" y="1464"/>
              <a:ext cx="40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موسى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19" name="Line 107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0" name="Rectangle 108"/>
            <p:cNvSpPr>
              <a:spLocks noChangeArrowheads="1"/>
            </p:cNvSpPr>
            <p:nvPr/>
          </p:nvSpPr>
          <p:spPr bwMode="auto">
            <a:xfrm>
              <a:off x="2143" y="1840"/>
              <a:ext cx="1368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1" name="AutoShape 109"/>
            <p:cNvSpPr>
              <a:spLocks noChangeArrowheads="1"/>
            </p:cNvSpPr>
            <p:nvPr/>
          </p:nvSpPr>
          <p:spPr bwMode="auto">
            <a:xfrm>
              <a:off x="2143" y="1638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2" name="Rectangle 110"/>
            <p:cNvSpPr>
              <a:spLocks noChangeArrowheads="1"/>
            </p:cNvSpPr>
            <p:nvPr/>
          </p:nvSpPr>
          <p:spPr bwMode="auto">
            <a:xfrm>
              <a:off x="2143" y="1840"/>
              <a:ext cx="8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3" name="Rectangle 111"/>
            <p:cNvSpPr>
              <a:spLocks noChangeArrowheads="1"/>
            </p:cNvSpPr>
            <p:nvPr/>
          </p:nvSpPr>
          <p:spPr bwMode="auto">
            <a:xfrm>
              <a:off x="2286" y="1639"/>
              <a:ext cx="38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يشوع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24" name="Line 112"/>
            <p:cNvSpPr>
              <a:spLocks noChangeShapeType="1"/>
            </p:cNvSpPr>
            <p:nvPr/>
          </p:nvSpPr>
          <p:spPr bwMode="auto">
            <a:xfrm>
              <a:off x="2143" y="1800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5" name="Rectangle 113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6" name="AutoShape 114"/>
            <p:cNvSpPr>
              <a:spLocks noChangeArrowheads="1"/>
            </p:cNvSpPr>
            <p:nvPr/>
          </p:nvSpPr>
          <p:spPr bwMode="auto">
            <a:xfrm>
              <a:off x="2277" y="1800"/>
              <a:ext cx="819" cy="59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7" name="Rectangle 115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28" name="Rectangle 116"/>
            <p:cNvSpPr>
              <a:spLocks noChangeArrowheads="1"/>
            </p:cNvSpPr>
            <p:nvPr/>
          </p:nvSpPr>
          <p:spPr bwMode="auto">
            <a:xfrm>
              <a:off x="2363" y="1801"/>
              <a:ext cx="5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الفوضى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29" name="Line 117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0" name="Rectangle 118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1" name="AutoShape 119"/>
            <p:cNvSpPr>
              <a:spLocks noChangeArrowheads="1"/>
            </p:cNvSpPr>
            <p:nvPr/>
          </p:nvSpPr>
          <p:spPr bwMode="auto">
            <a:xfrm>
              <a:off x="2416" y="1983"/>
              <a:ext cx="832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2" name="Rectangle 120"/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3" name="Rectangle 121"/>
            <p:cNvSpPr>
              <a:spLocks noChangeArrowheads="1"/>
            </p:cNvSpPr>
            <p:nvPr/>
          </p:nvSpPr>
          <p:spPr bwMode="auto">
            <a:xfrm>
              <a:off x="2564" y="1984"/>
              <a:ext cx="4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الملكية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34" name="Line 122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5" name="Rectangle 123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6" name="AutoShape 124"/>
            <p:cNvSpPr>
              <a:spLocks noChangeArrowheads="1"/>
            </p:cNvSpPr>
            <p:nvPr/>
          </p:nvSpPr>
          <p:spPr bwMode="auto">
            <a:xfrm>
              <a:off x="2566" y="2161"/>
              <a:ext cx="803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7" name="Rectangle 125"/>
            <p:cNvSpPr>
              <a:spLocks noChangeArrowheads="1"/>
            </p:cNvSpPr>
            <p:nvPr/>
          </p:nvSpPr>
          <p:spPr bwMode="auto">
            <a:xfrm>
              <a:off x="2566" y="2384"/>
              <a:ext cx="9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38" name="Rectangle 126"/>
            <p:cNvSpPr>
              <a:spLocks noChangeArrowheads="1"/>
            </p:cNvSpPr>
            <p:nvPr/>
          </p:nvSpPr>
          <p:spPr bwMode="auto">
            <a:xfrm>
              <a:off x="2703" y="2159"/>
              <a:ext cx="38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السبي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39" name="Line 127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0" name="Line 128"/>
            <p:cNvSpPr>
              <a:spLocks noChangeShapeType="1"/>
            </p:cNvSpPr>
            <p:nvPr/>
          </p:nvSpPr>
          <p:spPr bwMode="auto">
            <a:xfrm>
              <a:off x="3356" y="2384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1" name="Rectangle 129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2" name="AutoShape 130"/>
            <p:cNvSpPr>
              <a:spLocks noChangeArrowheads="1"/>
            </p:cNvSpPr>
            <p:nvPr/>
          </p:nvSpPr>
          <p:spPr bwMode="auto">
            <a:xfrm>
              <a:off x="2738" y="2344"/>
              <a:ext cx="789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3" name="Rectangle 131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4" name="Rectangle 132"/>
            <p:cNvSpPr>
              <a:spLocks noChangeArrowheads="1"/>
            </p:cNvSpPr>
            <p:nvPr/>
          </p:nvSpPr>
          <p:spPr bwMode="auto">
            <a:xfrm>
              <a:off x="2852" y="2345"/>
              <a:ext cx="43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الصمت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5845" name="Line 133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6" name="Line 134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7" name="Rectangle 135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8" name="AutoShape 136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49" name="Rectangle 137"/>
            <p:cNvSpPr>
              <a:spLocks noChangeArrowheads="1"/>
            </p:cNvSpPr>
            <p:nvPr/>
          </p:nvSpPr>
          <p:spPr bwMode="auto">
            <a:xfrm>
              <a:off x="2911" y="2789"/>
              <a:ext cx="865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26698" name="Group 138"/>
            <p:cNvGrpSpPr>
              <a:grpSpLocks/>
            </p:cNvGrpSpPr>
            <p:nvPr/>
          </p:nvGrpSpPr>
          <p:grpSpPr bwMode="auto">
            <a:xfrm>
              <a:off x="3001" y="2533"/>
              <a:ext cx="526" cy="240"/>
              <a:chOff x="3073" y="3101"/>
              <a:chExt cx="526" cy="240"/>
            </a:xfrm>
          </p:grpSpPr>
          <p:sp>
            <p:nvSpPr>
              <p:cNvPr id="755851" name="Rectangle 139"/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55852" name="Rectangle 140"/>
              <p:cNvSpPr>
                <a:spLocks noChangeArrowheads="1"/>
              </p:cNvSpPr>
              <p:nvPr/>
            </p:nvSpPr>
            <p:spPr bwMode="auto">
              <a:xfrm>
                <a:off x="3157" y="3101"/>
                <a:ext cx="44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2900" b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يسوع 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55853" name="Line 141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55854" name="Line 142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55789" name="AutoShape 77"/>
          <p:cNvSpPr>
            <a:spLocks noChangeArrowheads="1"/>
          </p:cNvSpPr>
          <p:nvPr/>
        </p:nvSpPr>
        <p:spPr bwMode="auto">
          <a:xfrm rot="20160000">
            <a:off x="1069975" y="1349375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6636" name="Group 146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755859" name="Rectangle 147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55860" name="Line 148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78">
            <a:extLst>
              <a:ext uri="{FF2B5EF4-FFF2-40B4-BE49-F238E27FC236}">
                <a16:creationId xmlns:a16="http://schemas.microsoft.com/office/drawing/2014/main" id="{0C9239A0-72B4-9C41-A8F3-D83DB5C100C2}"/>
              </a:ext>
            </a:extLst>
          </p:cNvPr>
          <p:cNvGrpSpPr>
            <a:grpSpLocks/>
          </p:cNvGrpSpPr>
          <p:nvPr/>
        </p:nvGrpSpPr>
        <p:grpSpPr bwMode="auto">
          <a:xfrm>
            <a:off x="2335879" y="1112838"/>
            <a:ext cx="4972971" cy="4221162"/>
            <a:chOff x="1528" y="965"/>
            <a:chExt cx="2748" cy="2267"/>
          </a:xfrm>
        </p:grpSpPr>
        <p:sp>
          <p:nvSpPr>
            <p:cNvPr id="97" name="Rectangle 79">
              <a:extLst>
                <a:ext uri="{FF2B5EF4-FFF2-40B4-BE49-F238E27FC236}">
                  <a16:creationId xmlns:a16="http://schemas.microsoft.com/office/drawing/2014/main" id="{B82EFDF0-5F15-F048-B87C-AF14A5BC1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98" name="Rectangle 80">
              <a:extLst>
                <a:ext uri="{FF2B5EF4-FFF2-40B4-BE49-F238E27FC236}">
                  <a16:creationId xmlns:a16="http://schemas.microsoft.com/office/drawing/2014/main" id="{5434FAAB-CA03-ED43-A46A-EA7BEF0C9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999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99" name="Rectangle 81">
              <a:extLst>
                <a:ext uri="{FF2B5EF4-FFF2-40B4-BE49-F238E27FC236}">
                  <a16:creationId xmlns:a16="http://schemas.microsoft.com/office/drawing/2014/main" id="{20C2E508-1DDB-3C42-AE01-EC1BA027D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0" name="AutoShape 82">
              <a:extLst>
                <a:ext uri="{FF2B5EF4-FFF2-40B4-BE49-F238E27FC236}">
                  <a16:creationId xmlns:a16="http://schemas.microsoft.com/office/drawing/2014/main" id="{06FCCD08-3EE4-B540-8613-D86361A53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965"/>
              <a:ext cx="80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1" name="Rectangle 83">
              <a:extLst>
                <a:ext uri="{FF2B5EF4-FFF2-40B4-BE49-F238E27FC236}">
                  <a16:creationId xmlns:a16="http://schemas.microsoft.com/office/drawing/2014/main" id="{3FC835C9-25A9-214D-87A8-22ABAFAC0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2" name="Rectangle 84">
              <a:extLst>
                <a:ext uri="{FF2B5EF4-FFF2-40B4-BE49-F238E27FC236}">
                  <a16:creationId xmlns:a16="http://schemas.microsoft.com/office/drawing/2014/main" id="{FFC0807E-79DD-644B-834F-E06C341F0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967"/>
              <a:ext cx="338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الخلق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Line 85">
              <a:extLst>
                <a:ext uri="{FF2B5EF4-FFF2-40B4-BE49-F238E27FC236}">
                  <a16:creationId xmlns:a16="http://schemas.microsoft.com/office/drawing/2014/main" id="{2B3B77D6-7D39-804C-9D56-D784E861A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" y="1127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4" name="Line 86">
              <a:extLst>
                <a:ext uri="{FF2B5EF4-FFF2-40B4-BE49-F238E27FC236}">
                  <a16:creationId xmlns:a16="http://schemas.microsoft.com/office/drawing/2014/main" id="{F3B7AAC3-895B-414B-865C-1BDD450E0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1181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5" name="Rectangle 87">
              <a:extLst>
                <a:ext uri="{FF2B5EF4-FFF2-40B4-BE49-F238E27FC236}">
                  <a16:creationId xmlns:a16="http://schemas.microsoft.com/office/drawing/2014/main" id="{B4E45076-E196-DD42-A468-1F8AA73D0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6" name="Rectangle 88">
              <a:extLst>
                <a:ext uri="{FF2B5EF4-FFF2-40B4-BE49-F238E27FC236}">
                  <a16:creationId xmlns:a16="http://schemas.microsoft.com/office/drawing/2014/main" id="{99170E1A-7E9F-5147-9CA0-D4B777C42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" y="1174"/>
              <a:ext cx="64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07" name="Rectangle 89">
              <a:extLst>
                <a:ext uri="{FF2B5EF4-FFF2-40B4-BE49-F238E27FC236}">
                  <a16:creationId xmlns:a16="http://schemas.microsoft.com/office/drawing/2014/main" id="{47F96C30-C604-F843-AB2D-A42EECE0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8" name="AutoShape 90">
              <a:extLst>
                <a:ext uri="{FF2B5EF4-FFF2-40B4-BE49-F238E27FC236}">
                  <a16:creationId xmlns:a16="http://schemas.microsoft.com/office/drawing/2014/main" id="{B866D6D4-761C-DB47-B252-D95916396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09" name="Rectangle 91">
              <a:extLst>
                <a:ext uri="{FF2B5EF4-FFF2-40B4-BE49-F238E27FC236}">
                  <a16:creationId xmlns:a16="http://schemas.microsoft.com/office/drawing/2014/main" id="{55904D24-F52E-E94A-9F73-BACA4F317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0" name="Rectangle 92">
              <a:extLst>
                <a:ext uri="{FF2B5EF4-FFF2-40B4-BE49-F238E27FC236}">
                  <a16:creationId xmlns:a16="http://schemas.microsoft.com/office/drawing/2014/main" id="{30B718A8-C263-724A-85C4-81EBAA35B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" y="1134"/>
              <a:ext cx="39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إبراهيم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Line 93">
              <a:extLst>
                <a:ext uri="{FF2B5EF4-FFF2-40B4-BE49-F238E27FC236}">
                  <a16:creationId xmlns:a16="http://schemas.microsoft.com/office/drawing/2014/main" id="{6828C431-23B4-494E-8132-2DF76376E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2" name="Line 94">
              <a:extLst>
                <a:ext uri="{FF2B5EF4-FFF2-40B4-BE49-F238E27FC236}">
                  <a16:creationId xmlns:a16="http://schemas.microsoft.com/office/drawing/2014/main" id="{42908D25-6B5F-0E4C-9309-780A5A8396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3" name="Rectangle 95">
              <a:extLst>
                <a:ext uri="{FF2B5EF4-FFF2-40B4-BE49-F238E27FC236}">
                  <a16:creationId xmlns:a16="http://schemas.microsoft.com/office/drawing/2014/main" id="{614B8262-133A-8549-8D67-9B6687C8C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517"/>
              <a:ext cx="961" cy="41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4" name="Rectangle 96">
              <a:extLst>
                <a:ext uri="{FF2B5EF4-FFF2-40B4-BE49-F238E27FC236}">
                  <a16:creationId xmlns:a16="http://schemas.microsoft.com/office/drawing/2014/main" id="{BDB963AD-C0D5-CF47-BC07-3C5508D39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9" y="1335"/>
              <a:ext cx="646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15" name="Rectangle 97">
              <a:extLst>
                <a:ext uri="{FF2B5EF4-FFF2-40B4-BE49-F238E27FC236}">
                  <a16:creationId xmlns:a16="http://schemas.microsoft.com/office/drawing/2014/main" id="{6B6A694F-B2A0-024C-B61F-0232BA2B0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6" name="AutoShape 98">
              <a:extLst>
                <a:ext uri="{FF2B5EF4-FFF2-40B4-BE49-F238E27FC236}">
                  <a16:creationId xmlns:a16="http://schemas.microsoft.com/office/drawing/2014/main" id="{C027A342-FE28-A642-8C6F-CD9CF0E1A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302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7" name="Rectangle 99">
              <a:extLst>
                <a:ext uri="{FF2B5EF4-FFF2-40B4-BE49-F238E27FC236}">
                  <a16:creationId xmlns:a16="http://schemas.microsoft.com/office/drawing/2014/main" id="{E87DBE0C-3D65-2544-BDF8-88A619823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2" y="1517"/>
              <a:ext cx="961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8" name="Rectangle 100">
              <a:extLst>
                <a:ext uri="{FF2B5EF4-FFF2-40B4-BE49-F238E27FC236}">
                  <a16:creationId xmlns:a16="http://schemas.microsoft.com/office/drawing/2014/main" id="{26CB113F-A315-6A4E-9BB6-E5AB76977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303"/>
              <a:ext cx="30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يوسف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Line 101">
              <a:extLst>
                <a:ext uri="{FF2B5EF4-FFF2-40B4-BE49-F238E27FC236}">
                  <a16:creationId xmlns:a16="http://schemas.microsoft.com/office/drawing/2014/main" id="{B1835BC0-B4F3-0D4F-980B-8B9E83877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0" name="Line 102">
              <a:extLst>
                <a:ext uri="{FF2B5EF4-FFF2-40B4-BE49-F238E27FC236}">
                  <a16:creationId xmlns:a16="http://schemas.microsoft.com/office/drawing/2014/main" id="{0D3C736D-9EEE-544D-97DC-5EA9EDBD8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8" y="1517"/>
              <a:ext cx="442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1" name="Rectangle 103">
              <a:extLst>
                <a:ext uri="{FF2B5EF4-FFF2-40B4-BE49-F238E27FC236}">
                  <a16:creationId xmlns:a16="http://schemas.microsoft.com/office/drawing/2014/main" id="{CE65284C-8C0F-DA4C-B394-B64C84A9C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2" name="AutoShape 104">
              <a:extLst>
                <a:ext uri="{FF2B5EF4-FFF2-40B4-BE49-F238E27FC236}">
                  <a16:creationId xmlns:a16="http://schemas.microsoft.com/office/drawing/2014/main" id="{387B6E4C-71C5-B946-9B12-2D0B4C745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id="{84C3D539-C50F-CF45-B8E1-4801B544A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678"/>
              <a:ext cx="961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id="{F29E7DE8-F19F-9647-B131-5BA75749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464"/>
              <a:ext cx="40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موسى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Line 107">
              <a:extLst>
                <a:ext uri="{FF2B5EF4-FFF2-40B4-BE49-F238E27FC236}">
                  <a16:creationId xmlns:a16="http://schemas.microsoft.com/office/drawing/2014/main" id="{FECC3468-B833-A44F-A694-98B8BE1D8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id="{877F5D4E-0396-1F4B-BA1C-C61ECF75C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40"/>
              <a:ext cx="1368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7" name="AutoShape 109">
              <a:extLst>
                <a:ext uri="{FF2B5EF4-FFF2-40B4-BE49-F238E27FC236}">
                  <a16:creationId xmlns:a16="http://schemas.microsoft.com/office/drawing/2014/main" id="{2E371996-DBB9-1E49-B6F7-BFBDBAF48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638"/>
              <a:ext cx="790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8" name="Rectangle 110">
              <a:extLst>
                <a:ext uri="{FF2B5EF4-FFF2-40B4-BE49-F238E27FC236}">
                  <a16:creationId xmlns:a16="http://schemas.microsoft.com/office/drawing/2014/main" id="{D394ADB0-A786-534E-8862-7DF8F2A6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1840"/>
              <a:ext cx="8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29" name="Rectangle 111">
              <a:extLst>
                <a:ext uri="{FF2B5EF4-FFF2-40B4-BE49-F238E27FC236}">
                  <a16:creationId xmlns:a16="http://schemas.microsoft.com/office/drawing/2014/main" id="{CBA3CA01-84B5-604A-A6BE-7E029BA1B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1639"/>
              <a:ext cx="38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يشوع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Line 112">
              <a:extLst>
                <a:ext uri="{FF2B5EF4-FFF2-40B4-BE49-F238E27FC236}">
                  <a16:creationId xmlns:a16="http://schemas.microsoft.com/office/drawing/2014/main" id="{9324D0D7-AE15-EB42-9E9D-93DD231A4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" y="1800"/>
              <a:ext cx="4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1" name="Rectangle 113">
              <a:extLst>
                <a:ext uri="{FF2B5EF4-FFF2-40B4-BE49-F238E27FC236}">
                  <a16:creationId xmlns:a16="http://schemas.microsoft.com/office/drawing/2014/main" id="{F0845452-BD22-E446-BE2F-6EF0454DB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2" name="AutoShape 114">
              <a:extLst>
                <a:ext uri="{FF2B5EF4-FFF2-40B4-BE49-F238E27FC236}">
                  <a16:creationId xmlns:a16="http://schemas.microsoft.com/office/drawing/2014/main" id="{1EC89A25-CBA1-3B49-82AC-A38BFC30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1800"/>
              <a:ext cx="819" cy="593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3" name="Rectangle 115">
              <a:extLst>
                <a:ext uri="{FF2B5EF4-FFF2-40B4-BE49-F238E27FC236}">
                  <a16:creationId xmlns:a16="http://schemas.microsoft.com/office/drawing/2014/main" id="{408AE7B7-B06C-E049-AEF1-97D3A829D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4" name="Rectangle 116">
              <a:extLst>
                <a:ext uri="{FF2B5EF4-FFF2-40B4-BE49-F238E27FC236}">
                  <a16:creationId xmlns:a16="http://schemas.microsoft.com/office/drawing/2014/main" id="{6657DA95-9EF6-E84E-8FD8-B7262E603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801"/>
              <a:ext cx="503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الفوضى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Line 117">
              <a:extLst>
                <a:ext uri="{FF2B5EF4-FFF2-40B4-BE49-F238E27FC236}">
                  <a16:creationId xmlns:a16="http://schemas.microsoft.com/office/drawing/2014/main" id="{A78F1544-2A0F-9941-9FFE-5ACEFE9FC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6" name="Rectangle 118">
              <a:extLst>
                <a:ext uri="{FF2B5EF4-FFF2-40B4-BE49-F238E27FC236}">
                  <a16:creationId xmlns:a16="http://schemas.microsoft.com/office/drawing/2014/main" id="{D8195668-ED6B-8644-B07E-F7B5807E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7" name="AutoShape 119">
              <a:extLst>
                <a:ext uri="{FF2B5EF4-FFF2-40B4-BE49-F238E27FC236}">
                  <a16:creationId xmlns:a16="http://schemas.microsoft.com/office/drawing/2014/main" id="{BE4EF03B-D9BA-1F4F-A383-B74FD40EC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983"/>
              <a:ext cx="832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8" name="Rectangle 120">
              <a:extLst>
                <a:ext uri="{FF2B5EF4-FFF2-40B4-BE49-F238E27FC236}">
                  <a16:creationId xmlns:a16="http://schemas.microsoft.com/office/drawing/2014/main" id="{361CAE1D-092E-BA4C-B543-35F7F88EE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214"/>
              <a:ext cx="93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9" name="Rectangle 121">
              <a:extLst>
                <a:ext uri="{FF2B5EF4-FFF2-40B4-BE49-F238E27FC236}">
                  <a16:creationId xmlns:a16="http://schemas.microsoft.com/office/drawing/2014/main" id="{BD8EFC88-7D4B-D64C-B3DC-63437742B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1984"/>
              <a:ext cx="4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الملكية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Line 122">
              <a:extLst>
                <a:ext uri="{FF2B5EF4-FFF2-40B4-BE49-F238E27FC236}">
                  <a16:creationId xmlns:a16="http://schemas.microsoft.com/office/drawing/2014/main" id="{038BA8AC-9EA8-DE42-B9B0-7D7ED1C75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1" name="Rectangle 123">
              <a:extLst>
                <a:ext uri="{FF2B5EF4-FFF2-40B4-BE49-F238E27FC236}">
                  <a16:creationId xmlns:a16="http://schemas.microsoft.com/office/drawing/2014/main" id="{1C54DF69-7DCE-3046-A631-D4D6479BF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2" name="AutoShape 124">
              <a:extLst>
                <a:ext uri="{FF2B5EF4-FFF2-40B4-BE49-F238E27FC236}">
                  <a16:creationId xmlns:a16="http://schemas.microsoft.com/office/drawing/2014/main" id="{ECC7BDEB-BAAC-8642-897A-BA98B0649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161"/>
              <a:ext cx="803" cy="604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3" name="Rectangle 125">
              <a:extLst>
                <a:ext uri="{FF2B5EF4-FFF2-40B4-BE49-F238E27FC236}">
                  <a16:creationId xmlns:a16="http://schemas.microsoft.com/office/drawing/2014/main" id="{62330C4D-7AE4-E44F-90E3-8359619C2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" y="2384"/>
              <a:ext cx="97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4" name="Rectangle 126">
              <a:extLst>
                <a:ext uri="{FF2B5EF4-FFF2-40B4-BE49-F238E27FC236}">
                  <a16:creationId xmlns:a16="http://schemas.microsoft.com/office/drawing/2014/main" id="{67509676-2B78-2F4B-8D64-8A5FF69B5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3" y="2159"/>
              <a:ext cx="38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السبي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Line 127">
              <a:extLst>
                <a:ext uri="{FF2B5EF4-FFF2-40B4-BE49-F238E27FC236}">
                  <a16:creationId xmlns:a16="http://schemas.microsoft.com/office/drawing/2014/main" id="{B28F3176-AA07-D841-82A4-53D64BE24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6" name="Line 128">
              <a:extLst>
                <a:ext uri="{FF2B5EF4-FFF2-40B4-BE49-F238E27FC236}">
                  <a16:creationId xmlns:a16="http://schemas.microsoft.com/office/drawing/2014/main" id="{1DB727CF-21B2-734E-9B83-2671809F6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2384"/>
              <a:ext cx="428" cy="3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7" name="Rectangle 129">
              <a:extLst>
                <a:ext uri="{FF2B5EF4-FFF2-40B4-BE49-F238E27FC236}">
                  <a16:creationId xmlns:a16="http://schemas.microsoft.com/office/drawing/2014/main" id="{342B7A11-231A-4D43-AA9F-06F7B1D7F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8" name="AutoShape 130">
              <a:extLst>
                <a:ext uri="{FF2B5EF4-FFF2-40B4-BE49-F238E27FC236}">
                  <a16:creationId xmlns:a16="http://schemas.microsoft.com/office/drawing/2014/main" id="{51613382-52B0-6746-B0DD-0948E22D6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344"/>
              <a:ext cx="789" cy="593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9" name="Rectangle 131">
              <a:extLst>
                <a:ext uri="{FF2B5EF4-FFF2-40B4-BE49-F238E27FC236}">
                  <a16:creationId xmlns:a16="http://schemas.microsoft.com/office/drawing/2014/main" id="{C5DDF4DF-3C25-FB40-824B-73B47030F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50" name="Rectangle 132">
              <a:extLst>
                <a:ext uri="{FF2B5EF4-FFF2-40B4-BE49-F238E27FC236}">
                  <a16:creationId xmlns:a16="http://schemas.microsoft.com/office/drawing/2014/main" id="{8E05F217-1D0E-ED46-A304-09120014F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345"/>
              <a:ext cx="43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الصمت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Line 133">
              <a:extLst>
                <a:ext uri="{FF2B5EF4-FFF2-40B4-BE49-F238E27FC236}">
                  <a16:creationId xmlns:a16="http://schemas.microsoft.com/office/drawing/2014/main" id="{06D907C3-DC89-1545-BF7E-999B4B79E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52" name="Line 134">
              <a:extLst>
                <a:ext uri="{FF2B5EF4-FFF2-40B4-BE49-F238E27FC236}">
                  <a16:creationId xmlns:a16="http://schemas.microsoft.com/office/drawing/2014/main" id="{12736B7E-5F94-FC43-B244-4F38FB3E6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53" name="Rectangle 135">
              <a:extLst>
                <a:ext uri="{FF2B5EF4-FFF2-40B4-BE49-F238E27FC236}">
                  <a16:creationId xmlns:a16="http://schemas.microsoft.com/office/drawing/2014/main" id="{21FBDA25-48F2-F142-87B4-CF899662B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54" name="AutoShape 136">
              <a:extLst>
                <a:ext uri="{FF2B5EF4-FFF2-40B4-BE49-F238E27FC236}">
                  <a16:creationId xmlns:a16="http://schemas.microsoft.com/office/drawing/2014/main" id="{4A604879-376D-1049-89DB-88E47538D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55" name="Rectangle 137">
              <a:extLst>
                <a:ext uri="{FF2B5EF4-FFF2-40B4-BE49-F238E27FC236}">
                  <a16:creationId xmlns:a16="http://schemas.microsoft.com/office/drawing/2014/main" id="{B33234F5-A254-6B41-A58F-87B7FBB36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1" y="2789"/>
              <a:ext cx="865" cy="37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156" name="Group 138">
              <a:extLst>
                <a:ext uri="{FF2B5EF4-FFF2-40B4-BE49-F238E27FC236}">
                  <a16:creationId xmlns:a16="http://schemas.microsoft.com/office/drawing/2014/main" id="{7D414AC6-3AD1-4D4B-8E92-2D9DA0125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1" y="2533"/>
              <a:ext cx="526" cy="240"/>
              <a:chOff x="3073" y="3101"/>
              <a:chExt cx="526" cy="240"/>
            </a:xfrm>
          </p:grpSpPr>
          <p:sp>
            <p:nvSpPr>
              <p:cNvPr id="159" name="Rectangle 139">
                <a:extLst>
                  <a:ext uri="{FF2B5EF4-FFF2-40B4-BE49-F238E27FC236}">
                    <a16:creationId xmlns:a16="http://schemas.microsoft.com/office/drawing/2014/main" id="{9F2B1993-4E48-1B41-BB09-C6B595A02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3" y="3112"/>
                <a:ext cx="164" cy="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chemeClr val="accent1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60" name="Rectangle 140">
                <a:extLst>
                  <a:ext uri="{FF2B5EF4-FFF2-40B4-BE49-F238E27FC236}">
                    <a16:creationId xmlns:a16="http://schemas.microsoft.com/office/drawing/2014/main" id="{DAF5FD9D-8CFD-534F-8D89-BD7C3F3305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7" y="3101"/>
                <a:ext cx="442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2900" b="1" dirty="0">
                    <a:solidFill>
                      <a:schemeClr val="accent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يسوع 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7" name="Line 141">
              <a:extLst>
                <a:ext uri="{FF2B5EF4-FFF2-40B4-BE49-F238E27FC236}">
                  <a16:creationId xmlns:a16="http://schemas.microsoft.com/office/drawing/2014/main" id="{FDEAAE05-E25E-FC45-95C2-80D8800D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58" name="Line 142">
              <a:extLst>
                <a:ext uri="{FF2B5EF4-FFF2-40B4-BE49-F238E27FC236}">
                  <a16:creationId xmlns:a16="http://schemas.microsoft.com/office/drawing/2014/main" id="{480F99EE-E29A-7C40-883F-32EDD4A85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692293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8676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2312" name="Text Box 88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pic>
        <p:nvPicPr>
          <p:cNvPr id="692316" name="Picture 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7882" y="336514"/>
            <a:ext cx="4868862" cy="6051550"/>
          </a:xfrm>
          <a:prstGeom prst="rect">
            <a:avLst/>
          </a:prstGeom>
          <a:noFill/>
          <a:effectLst>
            <a:outerShdw blurRad="63500" dist="144802" dir="3127501" algn="ctr" rotWithShape="0">
              <a:schemeClr val="bg2">
                <a:alpha val="74998"/>
              </a:schemeClr>
            </a:outerShdw>
          </a:effectLst>
        </p:spPr>
      </p:pic>
      <p:sp>
        <p:nvSpPr>
          <p:cNvPr id="692313" name="Text Box 89"/>
          <p:cNvSpPr txBox="1">
            <a:spLocks noChangeArrowheads="1"/>
          </p:cNvSpPr>
          <p:nvPr/>
        </p:nvSpPr>
        <p:spPr bwMode="auto">
          <a:xfrm>
            <a:off x="249238" y="5926644"/>
            <a:ext cx="4359275" cy="58477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دراسة مساعدة    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#</a:t>
            </a:r>
            <a:r>
              <a:rPr lang="ar-SA" sz="3200" b="1" dirty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/>
                <a:latin typeface="Comic Sans MS" pitchFamily="-107" charset="0"/>
                <a:ea typeface="+mn-ea"/>
                <a:cs typeface="+mn-cs"/>
              </a:rPr>
              <a:t>04</a:t>
            </a:r>
          </a:p>
        </p:txBody>
      </p:sp>
      <p:sp>
        <p:nvSpPr>
          <p:cNvPr id="692317" name="Rectangle 93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13</a:t>
            </a:r>
          </a:p>
        </p:txBody>
      </p:sp>
      <p:sp>
        <p:nvSpPr>
          <p:cNvPr id="28681" name="Text Box 95"/>
          <p:cNvSpPr txBox="1">
            <a:spLocks noChangeArrowheads="1"/>
          </p:cNvSpPr>
          <p:nvPr/>
        </p:nvSpPr>
        <p:spPr bwMode="auto">
          <a:xfrm>
            <a:off x="1789113" y="0"/>
            <a:ext cx="218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تكوين من 1 الى 11 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5724525" y="1735138"/>
            <a:ext cx="3149600" cy="4554537"/>
            <a:chOff x="1919" y="583"/>
            <a:chExt cx="1984" cy="2869"/>
          </a:xfrm>
        </p:grpSpPr>
        <p:grpSp>
          <p:nvGrpSpPr>
            <p:cNvPr id="28688" name="Group 97"/>
            <p:cNvGrpSpPr>
              <a:grpSpLocks/>
            </p:cNvGrpSpPr>
            <p:nvPr/>
          </p:nvGrpSpPr>
          <p:grpSpPr bwMode="auto">
            <a:xfrm>
              <a:off x="1919" y="583"/>
              <a:ext cx="1984" cy="2869"/>
              <a:chOff x="1919" y="583"/>
              <a:chExt cx="1984" cy="2869"/>
            </a:xfrm>
          </p:grpSpPr>
          <p:sp>
            <p:nvSpPr>
              <p:cNvPr id="692322" name="Rectangle 98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816" cy="258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3" name="AutoShape 99"/>
              <p:cNvSpPr>
                <a:spLocks noChangeArrowheads="1"/>
              </p:cNvSpPr>
              <p:nvPr/>
            </p:nvSpPr>
            <p:spPr bwMode="auto">
              <a:xfrm>
                <a:off x="1972" y="628"/>
                <a:ext cx="1048" cy="664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4" name="Rectangle 100"/>
              <p:cNvSpPr>
                <a:spLocks noChangeArrowheads="1"/>
              </p:cNvSpPr>
              <p:nvPr/>
            </p:nvSpPr>
            <p:spPr bwMode="auto">
              <a:xfrm>
                <a:off x="1972" y="868"/>
                <a:ext cx="12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8693" name="Rectangle 101"/>
              <p:cNvSpPr>
                <a:spLocks noChangeArrowheads="1"/>
              </p:cNvSpPr>
              <p:nvPr/>
            </p:nvSpPr>
            <p:spPr bwMode="auto">
              <a:xfrm>
                <a:off x="1919" y="583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692326" name="Rectangle 102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7" name="Line 103"/>
              <p:cNvSpPr>
                <a:spLocks noChangeShapeType="1"/>
              </p:cNvSpPr>
              <p:nvPr/>
            </p:nvSpPr>
            <p:spPr bwMode="auto">
              <a:xfrm>
                <a:off x="2106" y="2447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8" name="Line 104"/>
              <p:cNvSpPr>
                <a:spLocks noChangeShapeType="1"/>
              </p:cNvSpPr>
              <p:nvPr/>
            </p:nvSpPr>
            <p:spPr bwMode="auto">
              <a:xfrm>
                <a:off x="2127" y="273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29" name="Line 105"/>
              <p:cNvSpPr>
                <a:spLocks noChangeShapeType="1"/>
              </p:cNvSpPr>
              <p:nvPr/>
            </p:nvSpPr>
            <p:spPr bwMode="auto">
              <a:xfrm>
                <a:off x="2127" y="303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0" name="Line 106"/>
              <p:cNvSpPr>
                <a:spLocks noChangeShapeType="1"/>
              </p:cNvSpPr>
              <p:nvPr/>
            </p:nvSpPr>
            <p:spPr bwMode="auto">
              <a:xfrm>
                <a:off x="2106" y="2160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1" name="Line 107"/>
              <p:cNvSpPr>
                <a:spLocks noChangeShapeType="1"/>
              </p:cNvSpPr>
              <p:nvPr/>
            </p:nvSpPr>
            <p:spPr bwMode="auto">
              <a:xfrm>
                <a:off x="2106" y="1871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2" name="Line 108"/>
              <p:cNvSpPr>
                <a:spLocks noChangeShapeType="1"/>
              </p:cNvSpPr>
              <p:nvPr/>
            </p:nvSpPr>
            <p:spPr bwMode="auto">
              <a:xfrm>
                <a:off x="2095" y="1584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92333" name="Line 109"/>
              <p:cNvSpPr>
                <a:spLocks noChangeShapeType="1"/>
              </p:cNvSpPr>
              <p:nvPr/>
            </p:nvSpPr>
            <p:spPr bwMode="auto">
              <a:xfrm>
                <a:off x="2106" y="1275"/>
                <a:ext cx="1552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689" name="Rectangle 110"/>
            <p:cNvSpPr>
              <a:spLocks noChangeArrowheads="1"/>
            </p:cNvSpPr>
            <p:nvPr/>
          </p:nvSpPr>
          <p:spPr bwMode="auto">
            <a:xfrm>
              <a:off x="2218" y="612"/>
              <a:ext cx="5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ar-SA" sz="2400" b="1" dirty="0">
                  <a:solidFill>
                    <a:schemeClr val="accent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الخلق </a:t>
              </a:r>
              <a:endParaRPr lang="en-US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92335" name="AutoShape 111"/>
          <p:cNvSpPr>
            <a:spLocks noChangeArrowheads="1"/>
          </p:cNvSpPr>
          <p:nvPr/>
        </p:nvSpPr>
        <p:spPr bwMode="auto">
          <a:xfrm>
            <a:off x="3298825" y="1155700"/>
            <a:ext cx="1233488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B800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8684" name="Text Box 112"/>
          <p:cNvSpPr txBox="1">
            <a:spLocks noChangeArrowheads="1"/>
          </p:cNvSpPr>
          <p:nvPr/>
        </p:nvSpPr>
        <p:spPr bwMode="auto">
          <a:xfrm>
            <a:off x="8637588" y="644207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8685" name="Group 117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692342" name="Rectangle 118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92343" name="Line 119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9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9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313" grpId="0" animBg="1" autoUpdateAnimBg="0"/>
      <p:bldP spid="692335" grpId="0" animBg="1"/>
      <p:bldP spid="6923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33463" y="1023938"/>
            <a:ext cx="6908800" cy="484346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50" y="1049338"/>
            <a:ext cx="6892925" cy="4892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692150" y="1778000"/>
            <a:ext cx="7645400" cy="812800"/>
            <a:chOff x="400" y="1120"/>
            <a:chExt cx="4816" cy="51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00" y="1120"/>
              <a:ext cx="4816" cy="512"/>
            </a:xfrm>
            <a:prstGeom prst="rect">
              <a:avLst/>
            </a:prstGeom>
            <a:solidFill>
              <a:srgbClr val="006B61"/>
            </a:solidFill>
            <a:ln w="50800">
              <a:solidFill>
                <a:srgbClr val="003E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1007" y="1120"/>
              <a:ext cx="3518" cy="4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ar-SA" sz="4400" dirty="0">
                  <a:solidFill>
                    <a:srgbClr val="FAFD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تك</a:t>
              </a:r>
              <a:r>
                <a:rPr lang="ar-JO" sz="4400" dirty="0">
                  <a:solidFill>
                    <a:srgbClr val="FAFD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ar-SA" sz="4400" dirty="0">
                  <a:solidFill>
                    <a:srgbClr val="FAFD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الى 11 ال</a:t>
              </a:r>
              <a:r>
                <a:rPr lang="ar-JO" sz="4400" dirty="0">
                  <a:solidFill>
                    <a:srgbClr val="FAFD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أ</a:t>
              </a:r>
              <a:r>
                <a:rPr lang="ar-SA" sz="4400" dirty="0">
                  <a:solidFill>
                    <a:srgbClr val="FAFD00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بدية الماضية </a:t>
              </a:r>
              <a:endParaRPr lang="en-US" sz="4400" i="1" dirty="0">
                <a:solidFill>
                  <a:srgbClr val="FAFD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1193800" y="3867150"/>
            <a:ext cx="4003675" cy="1141413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0726" name="Text Box 15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7510463" y="6173788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14</a:t>
            </a:r>
          </a:p>
        </p:txBody>
      </p:sp>
      <p:sp>
        <p:nvSpPr>
          <p:cNvPr id="30729" name="Text Box 23"/>
          <p:cNvSpPr txBox="1">
            <a:spLocks noChangeArrowheads="1"/>
          </p:cNvSpPr>
          <p:nvPr/>
        </p:nvSpPr>
        <p:spPr bwMode="auto">
          <a:xfrm>
            <a:off x="7203606" y="6240870"/>
            <a:ext cx="12137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كتيب صفحة 17-19</a:t>
            </a: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0730" name="Text Box 26"/>
          <p:cNvSpPr txBox="1">
            <a:spLocks noChangeArrowheads="1"/>
          </p:cNvSpPr>
          <p:nvPr/>
        </p:nvSpPr>
        <p:spPr bwMode="auto">
          <a:xfrm>
            <a:off x="8637588" y="64309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30731" name="Group 30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30732" name="Text Box 23"/>
          <p:cNvSpPr txBox="1">
            <a:spLocks noChangeArrowheads="1"/>
          </p:cNvSpPr>
          <p:nvPr/>
        </p:nvSpPr>
        <p:spPr bwMode="auto">
          <a:xfrm>
            <a:off x="2263140" y="4330134"/>
            <a:ext cx="1360073" cy="21544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الابدية الماضية </a:t>
            </a:r>
            <a:endParaRPr lang="en-US" sz="14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546100"/>
            <a:ext cx="79851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5299" name="Rectangle 3"/>
          <p:cNvSpPr>
            <a:spLocks noChangeArrowheads="1"/>
          </p:cNvSpPr>
          <p:nvPr/>
        </p:nvSpPr>
        <p:spPr bwMode="auto">
          <a:xfrm>
            <a:off x="571500" y="533400"/>
            <a:ext cx="8001000" cy="57404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95300" name="Text Box 4"/>
          <p:cNvSpPr txBox="1">
            <a:spLocks noChangeArrowheads="1"/>
          </p:cNvSpPr>
          <p:nvPr/>
        </p:nvSpPr>
        <p:spPr bwMode="auto">
          <a:xfrm>
            <a:off x="7664450" y="6199188"/>
            <a:ext cx="1250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886825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15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6994525" y="6242050"/>
            <a:ext cx="163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</a:rPr>
              <a:t>Handbook pg. 17-19</a:t>
            </a:r>
          </a:p>
        </p:txBody>
      </p:sp>
      <p:sp>
        <p:nvSpPr>
          <p:cNvPr id="695308" name="Text Box 12"/>
          <p:cNvSpPr txBox="1">
            <a:spLocks noChangeArrowheads="1"/>
          </p:cNvSpPr>
          <p:nvPr/>
        </p:nvSpPr>
        <p:spPr bwMode="auto">
          <a:xfrm>
            <a:off x="722313" y="5681663"/>
            <a:ext cx="77263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SA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نظرة تلسكوبية نحو ال</a:t>
            </a:r>
            <a:r>
              <a:rPr lang="ar-JO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lang="ar-SA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بدية الماضية </a:t>
            </a:r>
            <a:endParaRPr lang="en-US" sz="3600" b="1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ext Box 2"/>
          <p:cNvSpPr txBox="1">
            <a:spLocks noChangeArrowheads="1"/>
          </p:cNvSpPr>
          <p:nvPr/>
        </p:nvSpPr>
        <p:spPr bwMode="auto">
          <a:xfrm>
            <a:off x="7672388" y="6184900"/>
            <a:ext cx="12509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549275"/>
            <a:ext cx="7977188" cy="57578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16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994525" y="6242050"/>
            <a:ext cx="163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</a:rPr>
              <a:t>Handbook pg. 17-19</a:t>
            </a:r>
          </a:p>
        </p:txBody>
      </p:sp>
      <p:sp>
        <p:nvSpPr>
          <p:cNvPr id="696331" name="Text Box 11"/>
          <p:cNvSpPr txBox="1">
            <a:spLocks noChangeArrowheads="1"/>
          </p:cNvSpPr>
          <p:nvPr/>
        </p:nvSpPr>
        <p:spPr bwMode="auto">
          <a:xfrm>
            <a:off x="722313" y="5681663"/>
            <a:ext cx="772636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SA" sz="3600" b="1" dirty="0">
                <a:solidFill>
                  <a:schemeClr val="tx1"/>
                </a:solidFill>
                <a:effectLst>
                  <a:glow rad="203200">
                    <a:schemeClr val="bg2"/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النظرة التلسكوبية نحو ال</a:t>
            </a:r>
            <a:r>
              <a:rPr lang="ar-JO" sz="3600" b="1" dirty="0">
                <a:solidFill>
                  <a:schemeClr val="tx1"/>
                </a:solidFill>
                <a:effectLst>
                  <a:glow rad="203200">
                    <a:schemeClr val="bg2"/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</a:t>
            </a:r>
            <a:r>
              <a:rPr lang="ar-SA" sz="3600" b="1" dirty="0">
                <a:solidFill>
                  <a:schemeClr val="tx1"/>
                </a:solidFill>
                <a:effectLst>
                  <a:glow rad="203200">
                    <a:schemeClr val="bg2"/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بدية السابقة الماضية </a:t>
            </a:r>
            <a:endParaRPr lang="en-US" sz="3600" b="1" dirty="0">
              <a:solidFill>
                <a:schemeClr val="tx1"/>
              </a:solidFill>
              <a:effectLst>
                <a:glow rad="203200">
                  <a:schemeClr val="bg2"/>
                </a:glo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96332" name="Object 2"/>
          <p:cNvGraphicFramePr>
            <a:graphicFrameLocks noChangeAspect="1"/>
          </p:cNvGraphicFramePr>
          <p:nvPr/>
        </p:nvGraphicFramePr>
        <p:xfrm>
          <a:off x="676275" y="3306763"/>
          <a:ext cx="3803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5769000" imgH="4105080" progId="">
                  <p:embed/>
                </p:oleObj>
              </mc:Choice>
              <mc:Fallback>
                <p:oleObj name="Clip" r:id="rId4" imgW="5769000" imgH="410508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306763"/>
                        <a:ext cx="3803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Text Box 13"/>
          <p:cNvSpPr txBox="1">
            <a:spLocks noChangeArrowheads="1"/>
          </p:cNvSpPr>
          <p:nvPr/>
        </p:nvSpPr>
        <p:spPr bwMode="auto">
          <a:xfrm>
            <a:off x="8605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487" name="Rectangle 111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36866" name="Picture 11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436563" y="38100"/>
            <a:ext cx="75819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1445" name="Text Box 69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6868" name="Text Box 73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41507" name="Rectangle 131"/>
          <p:cNvSpPr>
            <a:spLocks noChangeArrowheads="1"/>
          </p:cNvSpPr>
          <p:nvPr/>
        </p:nvSpPr>
        <p:spPr bwMode="auto">
          <a:xfrm>
            <a:off x="-1588" y="0"/>
            <a:ext cx="9144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1489" name="Text Box 113"/>
          <p:cNvSpPr txBox="1">
            <a:spLocks noChangeArrowheads="1"/>
          </p:cNvSpPr>
          <p:nvPr/>
        </p:nvSpPr>
        <p:spPr bwMode="auto">
          <a:xfrm>
            <a:off x="681038" y="1638300"/>
            <a:ext cx="7826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9600" b="1" i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«</a:t>
            </a:r>
            <a:r>
              <a:rPr lang="ar-SA" sz="9600" b="1" i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في البدء </a:t>
            </a:r>
            <a:r>
              <a:rPr lang="en-US" sz="9600" b="1" i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...</a:t>
            </a:r>
            <a:r>
              <a:rPr lang="en-US" altLang="ja-JP" sz="9600" b="1" i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"</a:t>
            </a:r>
            <a:endParaRPr lang="en-US" sz="9600" b="1" i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Kosher-Normal" charset="0"/>
            </a:endParaRPr>
          </a:p>
        </p:txBody>
      </p:sp>
      <p:sp>
        <p:nvSpPr>
          <p:cNvPr id="36871" name="Text Box 92"/>
          <p:cNvSpPr txBox="1">
            <a:spLocks noChangeArrowheads="1"/>
          </p:cNvSpPr>
          <p:nvPr/>
        </p:nvSpPr>
        <p:spPr bwMode="auto">
          <a:xfrm>
            <a:off x="2032000" y="52047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تكوين 1: 1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1469" name="Oval 93"/>
          <p:cNvSpPr>
            <a:spLocks noChangeArrowheads="1"/>
          </p:cNvSpPr>
          <p:nvPr/>
        </p:nvSpPr>
        <p:spPr bwMode="auto">
          <a:xfrm>
            <a:off x="1587500" y="0"/>
            <a:ext cx="1760538" cy="360363"/>
          </a:xfrm>
          <a:prstGeom prst="ellipse">
            <a:avLst/>
          </a:prstGeom>
          <a:noFill/>
          <a:ln w="57150">
            <a:solidFill>
              <a:srgbClr val="FFE957"/>
            </a:solidFill>
            <a:round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1485" name="Rectangle 109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17</a:t>
            </a:r>
          </a:p>
        </p:txBody>
      </p:sp>
      <p:sp>
        <p:nvSpPr>
          <p:cNvPr id="36874" name="Text Box 12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1505" name="Rectangle 129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36876" name="Text Box 133"/>
          <p:cNvSpPr txBox="1">
            <a:spLocks noChangeArrowheads="1"/>
          </p:cNvSpPr>
          <p:nvPr/>
        </p:nvSpPr>
        <p:spPr bwMode="auto">
          <a:xfrm>
            <a:off x="8637588" y="6430963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"/>
                                        <p:tgtEl>
                                          <p:spTgt spid="74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507" grpId="0" animBg="1"/>
      <p:bldP spid="741489" grpId="0" build="p" autoUpdateAnimBg="0" advAuto="0"/>
      <p:bldP spid="7414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175" y="-31750"/>
            <a:ext cx="92995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8548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48549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18</a:t>
            </a:r>
          </a:p>
        </p:txBody>
      </p:sp>
      <p:sp>
        <p:nvSpPr>
          <p:cNvPr id="748552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وال</a:t>
            </a:r>
            <a:r>
              <a:rPr lang="ar-JO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 مجدني </a:t>
            </a:r>
            <a:r>
              <a:rPr lang="ar-JO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نت </a:t>
            </a:r>
            <a:r>
              <a:rPr lang="ar-JO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يها ال</a:t>
            </a:r>
            <a:r>
              <a:rPr lang="ar-JO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 عند ذاتك بالمجد الذي كان لي عندك قبل كون العالم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8553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يوحنا 15: 5 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52" grpId="0" autoUpdateAnimBg="0"/>
      <p:bldP spid="7485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76" y="-101832"/>
            <a:ext cx="9234884" cy="69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121774">
            <a:off x="-95076" y="19163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Times" charset="0"/>
                <a:ea typeface="ＭＳ Ｐゴシック" charset="0"/>
                <a:sym typeface="Times Roman" pitchFamily="2" charset="0"/>
              </a:rPr>
              <a:t>الكتاب المقدس بشكل أساسي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rgbClr val="F6FE0A"/>
              </a:solidFill>
              <a:effectLst/>
              <a:uLnTx/>
              <a:uFillTx/>
              <a:latin typeface="Times" charset="0"/>
              <a:ea typeface="ＭＳ Ｐゴシック" charset="0"/>
              <a:sym typeface="Times Roman" pitchFamily="2" charset="0"/>
            </a:endParaRPr>
          </a:p>
        </p:txBody>
      </p:sp>
      <p:sp>
        <p:nvSpPr>
          <p:cNvPr id="175107" name="Text Box 22"/>
          <p:cNvSpPr txBox="1">
            <a:spLocks noChangeArrowheads="1"/>
          </p:cNvSpPr>
          <p:nvPr/>
        </p:nvSpPr>
        <p:spPr bwMode="auto">
          <a:xfrm>
            <a:off x="18876" y="544662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Times Roman" pitchFamily="2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262222678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50596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50597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19</a:t>
            </a:r>
          </a:p>
        </p:txBody>
      </p:sp>
      <p:sp>
        <p:nvSpPr>
          <p:cNvPr id="750598" name="Text Box 6"/>
          <p:cNvSpPr txBox="1">
            <a:spLocks noChangeArrowheads="1"/>
          </p:cNvSpPr>
          <p:nvPr/>
        </p:nvSpPr>
        <p:spPr bwMode="auto">
          <a:xfrm>
            <a:off x="655638" y="1355725"/>
            <a:ext cx="7870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"«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والان مجدني انت ايها الاب عند ذاتك بالمجد الذي كان لي عندك قبل كون العالم « 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يوحنا 17: 5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Tm="2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49572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49573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20</a:t>
            </a: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altLang="ja-JP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والان مجدني انت ايها الاب عند ذاتك بالمجد الذي كان لي عندك قبل كون العالم « 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4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</p:spTree>
  </p:cSld>
  <p:clrMapOvr>
    <a:masterClrMapping/>
  </p:clrMapOvr>
  <p:transition spd="med" advTm="2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51620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51621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21</a:t>
            </a:r>
          </a:p>
        </p:txBody>
      </p:sp>
      <p:sp>
        <p:nvSpPr>
          <p:cNvPr id="751624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altLang="ja-JP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ar-SA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والان مجدني انت ايها الاب عند ذاتك بالمجد الذي كان لي عندك قبل كون العالم « </a:t>
            </a: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2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</p:spTree>
  </p:cSld>
  <p:clrMapOvr>
    <a:masterClrMapping/>
  </p:clrMapOvr>
  <p:transition spd="med" advTm="2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0988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52644" name="Rectangle 4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52645" name="Rectangle 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22</a:t>
            </a:r>
          </a:p>
        </p:txBody>
      </p:sp>
      <p:sp>
        <p:nvSpPr>
          <p:cNvPr id="752648" name="Text Box 8"/>
          <p:cNvSpPr txBox="1">
            <a:spLocks noChangeArrowheads="1"/>
          </p:cNvSpPr>
          <p:nvPr/>
        </p:nvSpPr>
        <p:spPr bwMode="auto">
          <a:xfrm>
            <a:off x="655638" y="1355725"/>
            <a:ext cx="787082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lang="en-US" altLang="ja-JP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ar-S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والان مجدني انت ايها الاب عند ذاتك بالمجد الذي كان لي عندك قبل كون العالم «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1822450" y="8890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  <a:effectLst/>
                <a:latin typeface="Comic Sans MS" charset="0"/>
              </a:rPr>
              <a:t>John 17:5</a:t>
            </a:r>
          </a:p>
        </p:txBody>
      </p:sp>
      <p:sp>
        <p:nvSpPr>
          <p:cNvPr id="752650" name="Oval 10"/>
          <p:cNvSpPr>
            <a:spLocks noChangeArrowheads="1"/>
          </p:cNvSpPr>
          <p:nvPr/>
        </p:nvSpPr>
        <p:spPr bwMode="auto">
          <a:xfrm>
            <a:off x="1890713" y="747713"/>
            <a:ext cx="182562" cy="122237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tint val="96471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1588" y="0"/>
            <a:ext cx="9142412" cy="6858000"/>
          </a:xfrm>
          <a:prstGeom prst="rect">
            <a:avLst/>
          </a:prstGeom>
          <a:solidFill>
            <a:srgbClr val="04040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49154" name="Group 3"/>
          <p:cNvGrpSpPr>
            <a:grpSpLocks/>
          </p:cNvGrpSpPr>
          <p:nvPr/>
        </p:nvGrpSpPr>
        <p:grpSpPr bwMode="auto">
          <a:xfrm>
            <a:off x="3130550" y="993775"/>
            <a:ext cx="3065463" cy="4521200"/>
            <a:chOff x="1972" y="626"/>
            <a:chExt cx="1931" cy="2848"/>
          </a:xfrm>
        </p:grpSpPr>
        <p:sp>
          <p:nvSpPr>
            <p:cNvPr id="694276" name="Rectangle 4"/>
            <p:cNvSpPr>
              <a:spLocks noChangeArrowheads="1"/>
            </p:cNvSpPr>
            <p:nvPr/>
          </p:nvSpPr>
          <p:spPr bwMode="auto">
            <a:xfrm>
              <a:off x="1972" y="868"/>
              <a:ext cx="1816" cy="258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77" name="AutoShape 5"/>
            <p:cNvSpPr>
              <a:spLocks noChangeArrowheads="1"/>
            </p:cNvSpPr>
            <p:nvPr/>
          </p:nvSpPr>
          <p:spPr bwMode="auto">
            <a:xfrm>
              <a:off x="1972" y="628"/>
              <a:ext cx="1048" cy="664"/>
            </a:xfrm>
            <a:prstGeom prst="roundRect">
              <a:avLst>
                <a:gd name="adj" fmla="val 12495"/>
              </a:avLst>
            </a:prstGeom>
            <a:solidFill>
              <a:schemeClr val="tx2"/>
            </a:solidFill>
            <a:ln w="127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78" name="Rectangle 6"/>
            <p:cNvSpPr>
              <a:spLocks noChangeArrowheads="1"/>
            </p:cNvSpPr>
            <p:nvPr/>
          </p:nvSpPr>
          <p:spPr bwMode="auto">
            <a:xfrm>
              <a:off x="1972" y="868"/>
              <a:ext cx="1288" cy="664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9166" name="Rectangle 7"/>
            <p:cNvSpPr>
              <a:spLocks noChangeArrowheads="1"/>
            </p:cNvSpPr>
            <p:nvPr/>
          </p:nvSpPr>
          <p:spPr bwMode="auto">
            <a:xfrm>
              <a:off x="2009" y="628"/>
              <a:ext cx="9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l"/>
              <a:r>
                <a:rPr lang="en-US" sz="2000" b="1">
                  <a:solidFill>
                    <a:schemeClr val="bg2"/>
                  </a:solidFill>
                  <a:effectLst/>
                  <a:latin typeface="Times" charset="0"/>
                </a:rPr>
                <a:t>CREATION</a:t>
              </a:r>
              <a:endParaRPr lang="en-US" sz="2400" b="1">
                <a:solidFill>
                  <a:schemeClr val="accent2"/>
                </a:solidFill>
                <a:effectLst/>
                <a:latin typeface="Times" charset="0"/>
              </a:endParaRPr>
            </a:p>
          </p:txBody>
        </p:sp>
        <p:sp>
          <p:nvSpPr>
            <p:cNvPr id="694280" name="Rectangle 8"/>
            <p:cNvSpPr>
              <a:spLocks noChangeArrowheads="1"/>
            </p:cNvSpPr>
            <p:nvPr/>
          </p:nvSpPr>
          <p:spPr bwMode="auto">
            <a:xfrm>
              <a:off x="1990" y="1022"/>
              <a:ext cx="191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1" name="Line 9"/>
            <p:cNvSpPr>
              <a:spLocks noChangeShapeType="1"/>
            </p:cNvSpPr>
            <p:nvPr/>
          </p:nvSpPr>
          <p:spPr bwMode="auto">
            <a:xfrm>
              <a:off x="2106" y="2447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2" name="Line 10"/>
            <p:cNvSpPr>
              <a:spLocks noChangeShapeType="1"/>
            </p:cNvSpPr>
            <p:nvPr/>
          </p:nvSpPr>
          <p:spPr bwMode="auto">
            <a:xfrm>
              <a:off x="2127" y="273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3" name="Line 11"/>
            <p:cNvSpPr>
              <a:spLocks noChangeShapeType="1"/>
            </p:cNvSpPr>
            <p:nvPr/>
          </p:nvSpPr>
          <p:spPr bwMode="auto">
            <a:xfrm>
              <a:off x="2127" y="303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4" name="Line 12"/>
            <p:cNvSpPr>
              <a:spLocks noChangeShapeType="1"/>
            </p:cNvSpPr>
            <p:nvPr/>
          </p:nvSpPr>
          <p:spPr bwMode="auto">
            <a:xfrm>
              <a:off x="2106" y="2160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5" name="Line 13"/>
            <p:cNvSpPr>
              <a:spLocks noChangeShapeType="1"/>
            </p:cNvSpPr>
            <p:nvPr/>
          </p:nvSpPr>
          <p:spPr bwMode="auto">
            <a:xfrm>
              <a:off x="2106" y="1871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6" name="Line 14"/>
            <p:cNvSpPr>
              <a:spLocks noChangeShapeType="1"/>
            </p:cNvSpPr>
            <p:nvPr/>
          </p:nvSpPr>
          <p:spPr bwMode="auto">
            <a:xfrm>
              <a:off x="2095" y="1584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7" name="Line 15"/>
            <p:cNvSpPr>
              <a:spLocks noChangeShapeType="1"/>
            </p:cNvSpPr>
            <p:nvPr/>
          </p:nvSpPr>
          <p:spPr bwMode="auto">
            <a:xfrm>
              <a:off x="2106" y="1275"/>
              <a:ext cx="1552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8" name="Line 16"/>
            <p:cNvSpPr>
              <a:spLocks noChangeShapeType="1"/>
            </p:cNvSpPr>
            <p:nvPr/>
          </p:nvSpPr>
          <p:spPr bwMode="auto">
            <a:xfrm>
              <a:off x="1976" y="688"/>
              <a:ext cx="0" cy="278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89" name="Line 17"/>
            <p:cNvSpPr>
              <a:spLocks noChangeShapeType="1"/>
            </p:cNvSpPr>
            <p:nvPr/>
          </p:nvSpPr>
          <p:spPr bwMode="auto">
            <a:xfrm>
              <a:off x="3800" y="858"/>
              <a:ext cx="0" cy="258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90" name="Line 18"/>
            <p:cNvSpPr>
              <a:spLocks noChangeShapeType="1"/>
            </p:cNvSpPr>
            <p:nvPr/>
          </p:nvSpPr>
          <p:spPr bwMode="auto">
            <a:xfrm>
              <a:off x="2051" y="626"/>
              <a:ext cx="90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91" name="Line 19"/>
            <p:cNvSpPr>
              <a:spLocks noChangeShapeType="1"/>
            </p:cNvSpPr>
            <p:nvPr/>
          </p:nvSpPr>
          <p:spPr bwMode="auto">
            <a:xfrm>
              <a:off x="3034" y="869"/>
              <a:ext cx="74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4292" name="Line 20"/>
            <p:cNvSpPr>
              <a:spLocks noChangeShapeType="1"/>
            </p:cNvSpPr>
            <p:nvPr/>
          </p:nvSpPr>
          <p:spPr bwMode="auto">
            <a:xfrm>
              <a:off x="3015" y="673"/>
              <a:ext cx="0" cy="19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pic>
        <p:nvPicPr>
          <p:cNvPr id="49155" name="Picture 21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727075" y="38100"/>
            <a:ext cx="7291388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23"/>
          <p:cNvSpPr txBox="1">
            <a:spLocks noChangeArrowheads="1"/>
          </p:cNvSpPr>
          <p:nvPr/>
        </p:nvSpPr>
        <p:spPr bwMode="auto">
          <a:xfrm>
            <a:off x="1822450" y="0"/>
            <a:ext cx="199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ايوب 38: 4 -18 </a:t>
            </a:r>
            <a:endParaRPr lang="en-US" sz="1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Text Box 24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94310" name="Text Box 38"/>
          <p:cNvSpPr txBox="1">
            <a:spLocks noChangeArrowheads="1"/>
          </p:cNvSpPr>
          <p:nvPr/>
        </p:nvSpPr>
        <p:spPr bwMode="auto">
          <a:xfrm>
            <a:off x="523875" y="811213"/>
            <a:ext cx="82073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accent1">
                <a:alpha val="74998"/>
              </a:schemeClr>
            </a:outerShdw>
          </a:effectLst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ar-SA" altLang="ja-JP" sz="8000" b="1" dirty="0">
                <a:solidFill>
                  <a:srgbClr val="16F0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أين كنت حين أسست ألارض ؟</a:t>
            </a:r>
            <a:endParaRPr lang="en-US" sz="8000" b="1" dirty="0">
              <a:solidFill>
                <a:srgbClr val="16F00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4294" name="Text Box 22"/>
          <p:cNvSpPr txBox="1">
            <a:spLocks noChangeArrowheads="1"/>
          </p:cNvSpPr>
          <p:nvPr/>
        </p:nvSpPr>
        <p:spPr bwMode="auto">
          <a:xfrm>
            <a:off x="7578725" y="6181725"/>
            <a:ext cx="13652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49160" name="Text Box 3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694307" name="Rectangle 35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694308" name="Rectangle 3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3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"/>
          <p:cNvGrpSpPr>
            <a:grpSpLocks/>
          </p:cNvGrpSpPr>
          <p:nvPr/>
        </p:nvGrpSpPr>
        <p:grpSpPr bwMode="auto">
          <a:xfrm>
            <a:off x="379413" y="357188"/>
            <a:ext cx="8366125" cy="6110287"/>
            <a:chOff x="1" y="0"/>
            <a:chExt cx="5759" cy="4320"/>
          </a:xfrm>
        </p:grpSpPr>
        <p:sp>
          <p:nvSpPr>
            <p:cNvPr id="746499" name="Rectangle 3"/>
            <p:cNvSpPr>
              <a:spLocks noChangeArrowheads="1"/>
            </p:cNvSpPr>
            <p:nvPr/>
          </p:nvSpPr>
          <p:spPr bwMode="auto">
            <a:xfrm>
              <a:off x="1" y="0"/>
              <a:ext cx="5759" cy="4320"/>
            </a:xfrm>
            <a:prstGeom prst="rect">
              <a:avLst/>
            </a:prstGeom>
            <a:solidFill>
              <a:srgbClr val="040404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51248" name="Group 4"/>
            <p:cNvGrpSpPr>
              <a:grpSpLocks/>
            </p:cNvGrpSpPr>
            <p:nvPr/>
          </p:nvGrpSpPr>
          <p:grpSpPr bwMode="auto">
            <a:xfrm>
              <a:off x="1972" y="626"/>
              <a:ext cx="1931" cy="2848"/>
              <a:chOff x="1972" y="626"/>
              <a:chExt cx="1931" cy="2848"/>
            </a:xfrm>
          </p:grpSpPr>
          <p:sp>
            <p:nvSpPr>
              <p:cNvPr id="746501" name="Rectangle 5"/>
              <p:cNvSpPr>
                <a:spLocks noChangeArrowheads="1"/>
              </p:cNvSpPr>
              <p:nvPr/>
            </p:nvSpPr>
            <p:spPr bwMode="auto">
              <a:xfrm>
                <a:off x="1972" y="869"/>
                <a:ext cx="1816" cy="258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miter lim="800000"/>
                <a:headEnd/>
                <a:tailEnd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2" name="AutoShape 6"/>
              <p:cNvSpPr>
                <a:spLocks noChangeArrowheads="1"/>
              </p:cNvSpPr>
              <p:nvPr/>
            </p:nvSpPr>
            <p:spPr bwMode="auto">
              <a:xfrm>
                <a:off x="1972" y="631"/>
                <a:ext cx="1048" cy="661"/>
              </a:xfrm>
              <a:prstGeom prst="roundRect">
                <a:avLst>
                  <a:gd name="adj" fmla="val 12495"/>
                </a:avLst>
              </a:prstGeom>
              <a:solidFill>
                <a:schemeClr val="tx2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3" name="Rectangle 7"/>
              <p:cNvSpPr>
                <a:spLocks noChangeArrowheads="1"/>
              </p:cNvSpPr>
              <p:nvPr/>
            </p:nvSpPr>
            <p:spPr bwMode="auto">
              <a:xfrm>
                <a:off x="1972" y="869"/>
                <a:ext cx="1288" cy="663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51253" name="Rectangle 8"/>
              <p:cNvSpPr>
                <a:spLocks noChangeArrowheads="1"/>
              </p:cNvSpPr>
              <p:nvPr/>
            </p:nvSpPr>
            <p:spPr bwMode="auto">
              <a:xfrm>
                <a:off x="2006" y="626"/>
                <a:ext cx="1067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l"/>
                <a:r>
                  <a:rPr lang="en-US" sz="2000" b="1">
                    <a:solidFill>
                      <a:schemeClr val="bg2"/>
                    </a:solidFill>
                    <a:effectLst/>
                    <a:latin typeface="Times" charset="0"/>
                  </a:rPr>
                  <a:t>CREATION</a:t>
                </a:r>
                <a:endParaRPr lang="en-US" sz="2400" b="1">
                  <a:solidFill>
                    <a:schemeClr val="accent2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46505" name="Rectangle 9"/>
              <p:cNvSpPr>
                <a:spLocks noChangeArrowheads="1"/>
              </p:cNvSpPr>
              <p:nvPr/>
            </p:nvSpPr>
            <p:spPr bwMode="auto">
              <a:xfrm>
                <a:off x="1990" y="1022"/>
                <a:ext cx="1913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6" name="Line 10"/>
              <p:cNvSpPr>
                <a:spLocks noChangeShapeType="1"/>
              </p:cNvSpPr>
              <p:nvPr/>
            </p:nvSpPr>
            <p:spPr bwMode="auto">
              <a:xfrm>
                <a:off x="2108" y="2447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7" name="Line 11"/>
              <p:cNvSpPr>
                <a:spLocks noChangeShapeType="1"/>
              </p:cNvSpPr>
              <p:nvPr/>
            </p:nvSpPr>
            <p:spPr bwMode="auto">
              <a:xfrm>
                <a:off x="2131" y="2735"/>
                <a:ext cx="1555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8" name="Line 12"/>
              <p:cNvSpPr>
                <a:spLocks noChangeShapeType="1"/>
              </p:cNvSpPr>
              <p:nvPr/>
            </p:nvSpPr>
            <p:spPr bwMode="auto">
              <a:xfrm>
                <a:off x="2131" y="3029"/>
                <a:ext cx="1555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09" name="Line 13"/>
              <p:cNvSpPr>
                <a:spLocks noChangeShapeType="1"/>
              </p:cNvSpPr>
              <p:nvPr/>
            </p:nvSpPr>
            <p:spPr bwMode="auto">
              <a:xfrm>
                <a:off x="2108" y="2159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0" name="Line 14"/>
              <p:cNvSpPr>
                <a:spLocks noChangeShapeType="1"/>
              </p:cNvSpPr>
              <p:nvPr/>
            </p:nvSpPr>
            <p:spPr bwMode="auto">
              <a:xfrm>
                <a:off x="2108" y="1871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1" name="Line 15"/>
              <p:cNvSpPr>
                <a:spLocks noChangeShapeType="1"/>
              </p:cNvSpPr>
              <p:nvPr/>
            </p:nvSpPr>
            <p:spPr bwMode="auto">
              <a:xfrm>
                <a:off x="2096" y="1584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2" name="Line 16"/>
              <p:cNvSpPr>
                <a:spLocks noChangeShapeType="1"/>
              </p:cNvSpPr>
              <p:nvPr/>
            </p:nvSpPr>
            <p:spPr bwMode="auto">
              <a:xfrm>
                <a:off x="2108" y="1275"/>
                <a:ext cx="155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3" name="Line 17"/>
              <p:cNvSpPr>
                <a:spLocks noChangeShapeType="1"/>
              </p:cNvSpPr>
              <p:nvPr/>
            </p:nvSpPr>
            <p:spPr bwMode="auto">
              <a:xfrm>
                <a:off x="1978" y="688"/>
                <a:ext cx="0" cy="278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4" name="Line 18"/>
              <p:cNvSpPr>
                <a:spLocks noChangeShapeType="1"/>
              </p:cNvSpPr>
              <p:nvPr/>
            </p:nvSpPr>
            <p:spPr bwMode="auto">
              <a:xfrm>
                <a:off x="3803" y="860"/>
                <a:ext cx="0" cy="2581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5" name="Line 19"/>
              <p:cNvSpPr>
                <a:spLocks noChangeShapeType="1"/>
              </p:cNvSpPr>
              <p:nvPr/>
            </p:nvSpPr>
            <p:spPr bwMode="auto">
              <a:xfrm>
                <a:off x="2051" y="626"/>
                <a:ext cx="90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6" name="Line 20"/>
              <p:cNvSpPr>
                <a:spLocks noChangeShapeType="1"/>
              </p:cNvSpPr>
              <p:nvPr/>
            </p:nvSpPr>
            <p:spPr bwMode="auto">
              <a:xfrm>
                <a:off x="3038" y="869"/>
                <a:ext cx="74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6517" name="Line 21"/>
              <p:cNvSpPr>
                <a:spLocks noChangeShapeType="1"/>
              </p:cNvSpPr>
              <p:nvPr/>
            </p:nvSpPr>
            <p:spPr bwMode="auto">
              <a:xfrm>
                <a:off x="3015" y="673"/>
                <a:ext cx="0" cy="193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51249" name="Picture 2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611"/>
            <a:stretch>
              <a:fillRect/>
            </a:stretch>
          </p:blipFill>
          <p:spPr bwMode="auto">
            <a:xfrm>
              <a:off x="275" y="24"/>
              <a:ext cx="4776" cy="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6519" name="Rectangle 23"/>
          <p:cNvSpPr>
            <a:spLocks noChangeArrowheads="1"/>
          </p:cNvSpPr>
          <p:nvPr/>
        </p:nvSpPr>
        <p:spPr bwMode="auto">
          <a:xfrm>
            <a:off x="414338" y="360363"/>
            <a:ext cx="8262937" cy="6081712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0" name="AutoShape 24"/>
          <p:cNvSpPr>
            <a:spLocks noChangeArrowheads="1"/>
          </p:cNvSpPr>
          <p:nvPr/>
        </p:nvSpPr>
        <p:spPr bwMode="auto">
          <a:xfrm>
            <a:off x="3155950" y="1003300"/>
            <a:ext cx="1663700" cy="107315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noFill/>
            <a:round/>
            <a:headEnd/>
            <a:tailEnd/>
          </a:ln>
          <a:effectLst>
            <a:outerShdw blurRad="63500" dist="96720" dir="139191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1" name="Rectangle 25"/>
          <p:cNvSpPr>
            <a:spLocks noChangeArrowheads="1"/>
          </p:cNvSpPr>
          <p:nvPr/>
        </p:nvSpPr>
        <p:spPr bwMode="auto">
          <a:xfrm>
            <a:off x="3149600" y="1384300"/>
            <a:ext cx="2901950" cy="3708400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1205" name="Rectangle 26"/>
          <p:cNvSpPr>
            <a:spLocks noChangeArrowheads="1"/>
          </p:cNvSpPr>
          <p:nvPr/>
        </p:nvSpPr>
        <p:spPr bwMode="auto">
          <a:xfrm>
            <a:off x="3109913" y="976313"/>
            <a:ext cx="189547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ar-SA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ألخلق </a:t>
            </a:r>
            <a:endParaRPr lang="en-US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23" name="Rectangle 27"/>
          <p:cNvSpPr>
            <a:spLocks noChangeArrowheads="1"/>
          </p:cNvSpPr>
          <p:nvPr/>
        </p:nvSpPr>
        <p:spPr bwMode="auto">
          <a:xfrm>
            <a:off x="3108325" y="1614488"/>
            <a:ext cx="3424238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4" name="Rectangle 28"/>
          <p:cNvSpPr>
            <a:spLocks noChangeArrowheads="1"/>
          </p:cNvSpPr>
          <p:nvPr/>
        </p:nvSpPr>
        <p:spPr bwMode="auto">
          <a:xfrm>
            <a:off x="3159125" y="1622425"/>
            <a:ext cx="30368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5" name="Line 29"/>
          <p:cNvSpPr>
            <a:spLocks noChangeShapeType="1"/>
          </p:cNvSpPr>
          <p:nvPr/>
        </p:nvSpPr>
        <p:spPr bwMode="auto">
          <a:xfrm>
            <a:off x="3343275" y="38846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6" name="Line 30"/>
          <p:cNvSpPr>
            <a:spLocks noChangeShapeType="1"/>
          </p:cNvSpPr>
          <p:nvPr/>
        </p:nvSpPr>
        <p:spPr bwMode="auto">
          <a:xfrm>
            <a:off x="3376613" y="43418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7" name="Line 31"/>
          <p:cNvSpPr>
            <a:spLocks noChangeShapeType="1"/>
          </p:cNvSpPr>
          <p:nvPr/>
        </p:nvSpPr>
        <p:spPr bwMode="auto">
          <a:xfrm>
            <a:off x="3376613" y="48101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8" name="Line 32"/>
          <p:cNvSpPr>
            <a:spLocks noChangeShapeType="1"/>
          </p:cNvSpPr>
          <p:nvPr/>
        </p:nvSpPr>
        <p:spPr bwMode="auto">
          <a:xfrm>
            <a:off x="3343275" y="3429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29" name="Line 33"/>
          <p:cNvSpPr>
            <a:spLocks noChangeShapeType="1"/>
          </p:cNvSpPr>
          <p:nvPr/>
        </p:nvSpPr>
        <p:spPr bwMode="auto">
          <a:xfrm>
            <a:off x="3343275" y="297021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30" name="Line 34"/>
          <p:cNvSpPr>
            <a:spLocks noChangeShapeType="1"/>
          </p:cNvSpPr>
          <p:nvPr/>
        </p:nvSpPr>
        <p:spPr bwMode="auto">
          <a:xfrm>
            <a:off x="3325813" y="2514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31" name="Line 35"/>
          <p:cNvSpPr>
            <a:spLocks noChangeShapeType="1"/>
          </p:cNvSpPr>
          <p:nvPr/>
        </p:nvSpPr>
        <p:spPr bwMode="auto">
          <a:xfrm>
            <a:off x="3343275" y="20193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46532" name="Rectangle 36"/>
          <p:cNvSpPr>
            <a:spLocks noChangeArrowheads="1"/>
          </p:cNvSpPr>
          <p:nvPr/>
        </p:nvSpPr>
        <p:spPr bwMode="auto">
          <a:xfrm>
            <a:off x="4073116" y="4359275"/>
            <a:ext cx="90569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ألبرج </a:t>
            </a:r>
            <a:endParaRPr lang="en-US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33" name="Text Box 37"/>
          <p:cNvSpPr txBox="1">
            <a:spLocks noChangeArrowheads="1"/>
          </p:cNvSpPr>
          <p:nvPr/>
        </p:nvSpPr>
        <p:spPr bwMode="auto">
          <a:xfrm>
            <a:off x="6100763" y="4400550"/>
            <a:ext cx="2921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(خطة #٢: بابل)</a:t>
            </a:r>
          </a:p>
        </p:txBody>
      </p:sp>
      <p:sp>
        <p:nvSpPr>
          <p:cNvPr id="746534" name="Rectangle 38"/>
          <p:cNvSpPr>
            <a:spLocks noChangeArrowheads="1"/>
          </p:cNvSpPr>
          <p:nvPr/>
        </p:nvSpPr>
        <p:spPr bwMode="auto">
          <a:xfrm>
            <a:off x="3903271" y="2979738"/>
            <a:ext cx="139461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أول عائلة </a:t>
            </a:r>
            <a:endParaRPr lang="en-US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35" name="Text Box 39"/>
          <p:cNvSpPr txBox="1">
            <a:spLocks noChangeArrowheads="1"/>
          </p:cNvSpPr>
          <p:nvPr/>
        </p:nvSpPr>
        <p:spPr bwMode="auto">
          <a:xfrm>
            <a:off x="6113463" y="3001963"/>
            <a:ext cx="226218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(الخلاف)</a:t>
            </a:r>
          </a:p>
        </p:txBody>
      </p:sp>
      <p:sp>
        <p:nvSpPr>
          <p:cNvPr id="746536" name="Rectangle 40"/>
          <p:cNvSpPr>
            <a:spLocks noChangeArrowheads="1"/>
          </p:cNvSpPr>
          <p:nvPr/>
        </p:nvSpPr>
        <p:spPr bwMode="auto">
          <a:xfrm>
            <a:off x="3683908" y="2530475"/>
            <a:ext cx="1782538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خبر سار </a:t>
            </a:r>
            <a:endParaRPr lang="en-US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37" name="Text Box 41"/>
          <p:cNvSpPr txBox="1">
            <a:spLocks noChangeArrowheads="1"/>
          </p:cNvSpPr>
          <p:nvPr/>
        </p:nvSpPr>
        <p:spPr bwMode="auto">
          <a:xfrm>
            <a:off x="6107113" y="2540000"/>
            <a:ext cx="1981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(الفادي )</a:t>
            </a:r>
          </a:p>
        </p:txBody>
      </p:sp>
      <p:sp>
        <p:nvSpPr>
          <p:cNvPr id="746538" name="Rectangle 42"/>
          <p:cNvSpPr>
            <a:spLocks noChangeArrowheads="1"/>
          </p:cNvSpPr>
          <p:nvPr/>
        </p:nvSpPr>
        <p:spPr bwMode="auto">
          <a:xfrm>
            <a:off x="3876229" y="2071688"/>
            <a:ext cx="140583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أول خطية </a:t>
            </a:r>
            <a:endParaRPr lang="en-US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39" name="Text Box 43"/>
          <p:cNvSpPr txBox="1">
            <a:spLocks noChangeArrowheads="1"/>
          </p:cNvSpPr>
          <p:nvPr/>
        </p:nvSpPr>
        <p:spPr bwMode="auto">
          <a:xfrm>
            <a:off x="6102350" y="2070100"/>
            <a:ext cx="2438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(إخطاء الهدف)</a:t>
            </a:r>
          </a:p>
        </p:txBody>
      </p:sp>
      <p:sp>
        <p:nvSpPr>
          <p:cNvPr id="746540" name="Rectangle 44"/>
          <p:cNvSpPr>
            <a:spLocks noChangeArrowheads="1"/>
          </p:cNvSpPr>
          <p:nvPr/>
        </p:nvSpPr>
        <p:spPr bwMode="auto">
          <a:xfrm>
            <a:off x="3655756" y="1609725"/>
            <a:ext cx="185948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رجل وامرأة </a:t>
            </a:r>
            <a:endParaRPr lang="en-US" sz="2400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41" name="Text Box 45"/>
          <p:cNvSpPr txBox="1">
            <a:spLocks noChangeArrowheads="1"/>
          </p:cNvSpPr>
          <p:nvPr/>
        </p:nvSpPr>
        <p:spPr bwMode="auto">
          <a:xfrm>
            <a:off x="6102350" y="1625600"/>
            <a:ext cx="1981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(الكمال )</a:t>
            </a:r>
          </a:p>
        </p:txBody>
      </p:sp>
      <p:sp>
        <p:nvSpPr>
          <p:cNvPr id="746542" name="Rectangle 46"/>
          <p:cNvSpPr>
            <a:spLocks noChangeArrowheads="1"/>
          </p:cNvSpPr>
          <p:nvPr/>
        </p:nvSpPr>
        <p:spPr bwMode="auto">
          <a:xfrm>
            <a:off x="3819308" y="3444875"/>
            <a:ext cx="152285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أول جريمة </a:t>
            </a:r>
            <a:endParaRPr lang="en-US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43" name="Text Box 47"/>
          <p:cNvSpPr txBox="1">
            <a:spLocks noChangeArrowheads="1"/>
          </p:cNvSpPr>
          <p:nvPr/>
        </p:nvSpPr>
        <p:spPr bwMode="auto">
          <a:xfrm>
            <a:off x="6107113" y="3454400"/>
            <a:ext cx="1981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(الخطية المقيتة)</a:t>
            </a:r>
          </a:p>
        </p:txBody>
      </p:sp>
      <p:sp>
        <p:nvSpPr>
          <p:cNvPr id="746544" name="Text Box 48"/>
          <p:cNvSpPr txBox="1">
            <a:spLocks noChangeArrowheads="1"/>
          </p:cNvSpPr>
          <p:nvPr/>
        </p:nvSpPr>
        <p:spPr bwMode="auto">
          <a:xfrm>
            <a:off x="6110288" y="3943350"/>
            <a:ext cx="251936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tx1"/>
                </a:solidFill>
                <a:effectLst/>
                <a:latin typeface="Arial" pitchFamily="-107" charset="0"/>
                <a:ea typeface="+mn-ea"/>
                <a:cs typeface="+mn-cs"/>
              </a:rPr>
              <a:t>(خطة #١: نوح )</a:t>
            </a:r>
          </a:p>
        </p:txBody>
      </p:sp>
      <p:sp>
        <p:nvSpPr>
          <p:cNvPr id="746545" name="Rectangle 49"/>
          <p:cNvSpPr>
            <a:spLocks noChangeArrowheads="1"/>
          </p:cNvSpPr>
          <p:nvPr/>
        </p:nvSpPr>
        <p:spPr bwMode="auto">
          <a:xfrm>
            <a:off x="3343192" y="3917950"/>
            <a:ext cx="2479845" cy="48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sz="2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الطوفان/قوس القزح </a:t>
            </a:r>
            <a:endParaRPr lang="en-US" sz="2600" b="1" dirty="0">
              <a:solidFill>
                <a:schemeClr val="accent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548" name="Rectangle 52"/>
          <p:cNvSpPr>
            <a:spLocks noChangeArrowheads="1"/>
          </p:cNvSpPr>
          <p:nvPr/>
        </p:nvSpPr>
        <p:spPr bwMode="auto">
          <a:xfrm>
            <a:off x="8124825" y="65278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24</a:t>
            </a:r>
          </a:p>
        </p:txBody>
      </p:sp>
      <p:sp>
        <p:nvSpPr>
          <p:cNvPr id="746550" name="Rectangle 54"/>
          <p:cNvSpPr>
            <a:spLocks noChangeArrowheads="1"/>
          </p:cNvSpPr>
          <p:nvPr/>
        </p:nvSpPr>
        <p:spPr bwMode="auto">
          <a:xfrm>
            <a:off x="390525" y="331788"/>
            <a:ext cx="8340725" cy="6132512"/>
          </a:xfrm>
          <a:prstGeom prst="rect">
            <a:avLst/>
          </a:prstGeom>
          <a:noFill/>
          <a:ln w="1270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1231" name="Group 55"/>
          <p:cNvGrpSpPr>
            <a:grpSpLocks/>
          </p:cNvGrpSpPr>
          <p:nvPr/>
        </p:nvGrpSpPr>
        <p:grpSpPr bwMode="auto">
          <a:xfrm>
            <a:off x="152400" y="2305050"/>
            <a:ext cx="2166938" cy="1028700"/>
            <a:chOff x="96" y="1452"/>
            <a:chExt cx="1365" cy="648"/>
          </a:xfrm>
        </p:grpSpPr>
        <p:sp>
          <p:nvSpPr>
            <p:cNvPr id="746552" name="Rectangle 56"/>
            <p:cNvSpPr>
              <a:spLocks noChangeArrowheads="1"/>
            </p:cNvSpPr>
            <p:nvPr/>
          </p:nvSpPr>
          <p:spPr bwMode="auto">
            <a:xfrm>
              <a:off x="96" y="164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3" name="Rectangle 57"/>
            <p:cNvSpPr>
              <a:spLocks noChangeArrowheads="1"/>
            </p:cNvSpPr>
            <p:nvPr/>
          </p:nvSpPr>
          <p:spPr bwMode="auto">
            <a:xfrm>
              <a:off x="176" y="1486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effectLst/>
                  <a:latin typeface="Times" charset="0"/>
                </a:rPr>
                <a:t>ABRAHAM</a:t>
              </a:r>
              <a:endParaRPr lang="en-US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46554" name="Rectangle 58"/>
            <p:cNvSpPr>
              <a:spLocks noChangeArrowheads="1"/>
            </p:cNvSpPr>
            <p:nvPr/>
          </p:nvSpPr>
          <p:spPr bwMode="auto">
            <a:xfrm>
              <a:off x="96" y="164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5" name="AutoShape 59"/>
            <p:cNvSpPr>
              <a:spLocks noChangeArrowheads="1"/>
            </p:cNvSpPr>
            <p:nvPr/>
          </p:nvSpPr>
          <p:spPr bwMode="auto">
            <a:xfrm>
              <a:off x="96" y="1452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6" name="Rectangle 60"/>
            <p:cNvSpPr>
              <a:spLocks noChangeArrowheads="1"/>
            </p:cNvSpPr>
            <p:nvPr/>
          </p:nvSpPr>
          <p:spPr bwMode="auto">
            <a:xfrm>
              <a:off x="115" y="1665"/>
              <a:ext cx="977" cy="399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57" name="Rectangle 61"/>
            <p:cNvSpPr>
              <a:spLocks noChangeArrowheads="1"/>
            </p:cNvSpPr>
            <p:nvPr/>
          </p:nvSpPr>
          <p:spPr bwMode="auto">
            <a:xfrm>
              <a:off x="322" y="1463"/>
              <a:ext cx="23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4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ألخلق 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6558" name="Line 62"/>
            <p:cNvSpPr>
              <a:spLocks noChangeShapeType="1"/>
            </p:cNvSpPr>
            <p:nvPr/>
          </p:nvSpPr>
          <p:spPr bwMode="auto">
            <a:xfrm>
              <a:off x="893" y="163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46559" name="Rectangle 63"/>
          <p:cNvSpPr>
            <a:spLocks noChangeArrowheads="1"/>
          </p:cNvSpPr>
          <p:nvPr/>
        </p:nvSpPr>
        <p:spPr bwMode="auto">
          <a:xfrm>
            <a:off x="4802188" y="1017588"/>
            <a:ext cx="31067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1676261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sz="2000" b="1" dirty="0">
                <a:solidFill>
                  <a:schemeClr val="tx1"/>
                </a:solidFill>
                <a:effectLst/>
              </a:rPr>
              <a:t>كل الوقت قبل إبراهيم  </a:t>
            </a:r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6026438" y="261188"/>
            <a:ext cx="3032125" cy="5791200"/>
            <a:chOff x="3499" y="330"/>
            <a:chExt cx="1910" cy="3648"/>
          </a:xfrm>
        </p:grpSpPr>
        <p:sp>
          <p:nvSpPr>
            <p:cNvPr id="746561" name="Rectangle 65"/>
            <p:cNvSpPr>
              <a:spLocks noChangeArrowheads="1"/>
            </p:cNvSpPr>
            <p:nvPr/>
          </p:nvSpPr>
          <p:spPr bwMode="auto">
            <a:xfrm>
              <a:off x="3499" y="330"/>
              <a:ext cx="1910" cy="3648"/>
            </a:xfrm>
            <a:prstGeom prst="rect">
              <a:avLst/>
            </a:prstGeom>
            <a:gradFill rotWithShape="0">
              <a:gsLst>
                <a:gs pos="0">
                  <a:srgbClr val="1B18CC">
                    <a:gamma/>
                    <a:shade val="0"/>
                    <a:invGamma/>
                  </a:srgbClr>
                </a:gs>
                <a:gs pos="50000">
                  <a:srgbClr val="1B18CC"/>
                </a:gs>
                <a:gs pos="100000">
                  <a:srgbClr val="1B18CC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62639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46562" name="Text Box 66"/>
            <p:cNvSpPr txBox="1">
              <a:spLocks noChangeArrowheads="1"/>
            </p:cNvSpPr>
            <p:nvPr/>
          </p:nvSpPr>
          <p:spPr bwMode="auto">
            <a:xfrm>
              <a:off x="3577" y="401"/>
              <a:ext cx="1728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ar-SA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تك. 3: 15 «.....هو يسحق رأسك وأنت تسحقين عقبه "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ar-SA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« وإله السلام سيسحق الشيطان تحت أرجلكم سريعا .نعمة ربنا يسوع المسيح معكم .آمين « 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6565" name="Rectangle 69"/>
          <p:cNvSpPr>
            <a:spLocks noChangeArrowheads="1"/>
          </p:cNvSpPr>
          <p:nvPr/>
        </p:nvSpPr>
        <p:spPr bwMode="auto">
          <a:xfrm>
            <a:off x="444500" y="417513"/>
            <a:ext cx="2571216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ar-SA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تكوين 1 -11 </a:t>
            </a:r>
            <a:endParaRPr lang="en-US" sz="4000" b="1" i="1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6566" name="Rectangle 70"/>
          <p:cNvSpPr>
            <a:spLocks noChangeArrowheads="1"/>
          </p:cNvSpPr>
          <p:nvPr/>
        </p:nvSpPr>
        <p:spPr bwMode="auto">
          <a:xfrm>
            <a:off x="139700" y="2671763"/>
            <a:ext cx="1736052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ar-SA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عناصر </a:t>
            </a:r>
            <a:endParaRPr lang="en-US" sz="36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6" name="Text Box 53"/>
          <p:cNvSpPr txBox="1">
            <a:spLocks noChangeArrowheads="1"/>
          </p:cNvSpPr>
          <p:nvPr/>
        </p:nvSpPr>
        <p:spPr bwMode="auto">
          <a:xfrm>
            <a:off x="6865938" y="6184900"/>
            <a:ext cx="1631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tx1"/>
                </a:solidFill>
                <a:effectLst/>
              </a:rPr>
              <a:t>Handbook pg. 42-45</a:t>
            </a:r>
          </a:p>
        </p:txBody>
      </p:sp>
      <p:sp>
        <p:nvSpPr>
          <p:cNvPr id="51237" name="Text Box 51"/>
          <p:cNvSpPr txBox="1">
            <a:spLocks noChangeArrowheads="1"/>
          </p:cNvSpPr>
          <p:nvPr/>
        </p:nvSpPr>
        <p:spPr bwMode="auto">
          <a:xfrm>
            <a:off x="8612188" y="6429375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FF"/>
                </a:solidFill>
                <a:effectLst/>
                <a:latin typeface="Comic Sans MS" charset="0"/>
              </a:rPr>
              <a:t>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6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6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6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4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6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4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19" grpId="0" animBg="1"/>
      <p:bldP spid="746532" grpId="0" autoUpdateAnimBg="0"/>
      <p:bldP spid="746533" grpId="0" autoUpdateAnimBg="0"/>
      <p:bldP spid="746534" grpId="0" autoUpdateAnimBg="0"/>
      <p:bldP spid="746535" grpId="0" autoUpdateAnimBg="0"/>
      <p:bldP spid="746536" grpId="0" autoUpdateAnimBg="0"/>
      <p:bldP spid="746537" grpId="0" autoUpdateAnimBg="0"/>
      <p:bldP spid="746538" grpId="0" autoUpdateAnimBg="0"/>
      <p:bldP spid="746539" grpId="0" autoUpdateAnimBg="0"/>
      <p:bldP spid="746540" grpId="0" autoUpdateAnimBg="0"/>
      <p:bldP spid="746541" grpId="0" autoUpdateAnimBg="0"/>
      <p:bldP spid="746542" grpId="0" autoUpdateAnimBg="0"/>
      <p:bldP spid="746543" grpId="0" autoUpdateAnimBg="0"/>
      <p:bldP spid="746544" grpId="0" autoUpdateAnimBg="0"/>
      <p:bldP spid="746545" grpId="0" autoUpdateAnimBg="0"/>
      <p:bldP spid="746559" grpId="0" autoUpdateAnimBg="0"/>
      <p:bldP spid="746565" grpId="0" autoUpdateAnimBg="0"/>
      <p:bldP spid="74656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rrowheads="1"/>
          </p:cNvPicPr>
          <p:nvPr/>
        </p:nvPicPr>
        <p:blipFill>
          <a:blip r:embed="rId3" cstate="screen">
            <a:lum bright="-66000" contras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11"/>
          <a:stretch>
            <a:fillRect/>
          </a:stretch>
        </p:blipFill>
        <p:spPr bwMode="auto">
          <a:xfrm>
            <a:off x="769938" y="0"/>
            <a:ext cx="75819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5181" name="Rectangle 13"/>
          <p:cNvSpPr>
            <a:spLocks noChangeArrowheads="1"/>
          </p:cNvSpPr>
          <p:nvPr/>
        </p:nvSpPr>
        <p:spPr bwMode="auto">
          <a:xfrm>
            <a:off x="0" y="0"/>
            <a:ext cx="1096963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5182" name="Rectangle 14"/>
          <p:cNvSpPr>
            <a:spLocks noChangeArrowheads="1"/>
          </p:cNvSpPr>
          <p:nvPr/>
        </p:nvSpPr>
        <p:spPr bwMode="auto">
          <a:xfrm>
            <a:off x="8047038" y="0"/>
            <a:ext cx="1096962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5183" name="Rectangle 15"/>
          <p:cNvSpPr>
            <a:spLocks noChangeArrowheads="1"/>
          </p:cNvSpPr>
          <p:nvPr/>
        </p:nvSpPr>
        <p:spPr bwMode="auto">
          <a:xfrm>
            <a:off x="-11112" y="0"/>
            <a:ext cx="9144000" cy="6858000"/>
          </a:xfrm>
          <a:prstGeom prst="rect">
            <a:avLst/>
          </a:prstGeom>
          <a:solidFill>
            <a:srgbClr val="040404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5184" name="Text Box 16"/>
          <p:cNvSpPr txBox="1">
            <a:spLocks noChangeArrowheads="1"/>
          </p:cNvSpPr>
          <p:nvPr/>
        </p:nvSpPr>
        <p:spPr bwMode="auto">
          <a:xfrm>
            <a:off x="693738" y="769938"/>
            <a:ext cx="7831137" cy="3600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بإختصار : ملف الخلق هو قصة خلق الله للانسان وسقوطه اللاحق . انه يحتوي على اعلان خطة الاب الابدية او الازلية لعودة الانسان الى تلك الحالة الاصلية الخالية من الخطيئة الى العلاقة الوثيقة والحميمة معه .</a:t>
            </a:r>
          </a:p>
          <a:p>
            <a:pPr algn="r">
              <a:spcBef>
                <a:spcPct val="50000"/>
              </a:spcBef>
              <a:defRPr/>
            </a:pPr>
            <a:r>
              <a:rPr lang="ar-SA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قصة تلك العودة هي جوهر قصة الكتاب المقدس , جوهر الإنجيل </a:t>
            </a:r>
            <a:br>
              <a:rPr lang="en-US" sz="2000" b="1" dirty="0">
                <a:solidFill>
                  <a:schemeClr val="tx1"/>
                </a:solidFill>
                <a:effectLst/>
                <a:latin typeface="Comic Sans MS" pitchFamily="-107" charset="0"/>
                <a:ea typeface="+mn-ea"/>
                <a:cs typeface="+mn-cs"/>
              </a:rPr>
            </a:br>
            <a:r>
              <a:rPr lang="ar-SA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جون ولفورد </a:t>
            </a:r>
            <a:endParaRPr lang="en-US" sz="2000" b="1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</a:rPr>
              <a:t>©2006 TBBMI</a:t>
            </a:r>
          </a:p>
        </p:txBody>
      </p:sp>
      <p:sp>
        <p:nvSpPr>
          <p:cNvPr id="775172" name="Text Box 4"/>
          <p:cNvSpPr txBox="1">
            <a:spLocks noChangeArrowheads="1"/>
          </p:cNvSpPr>
          <p:nvPr/>
        </p:nvSpPr>
        <p:spPr bwMode="auto">
          <a:xfrm>
            <a:off x="7586663" y="6181725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75174" name="Rectangle 6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25</a:t>
            </a:r>
          </a:p>
        </p:txBody>
      </p:sp>
      <p:sp>
        <p:nvSpPr>
          <p:cNvPr id="775176" name="Rectangle 8"/>
          <p:cNvSpPr>
            <a:spLocks noChangeArrowheads="1"/>
          </p:cNvSpPr>
          <p:nvPr/>
        </p:nvSpPr>
        <p:spPr bwMode="auto">
          <a:xfrm>
            <a:off x="7546975" y="6526213"/>
            <a:ext cx="7302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8715375" y="64309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6992938" y="6240870"/>
            <a:ext cx="1257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ar-SA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كتيب صفحة 17-19 </a:t>
            </a:r>
            <a:endParaRPr lang="en-US" sz="1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0170" y="-73752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7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183" grpId="0" animBg="1"/>
      <p:bldP spid="77518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828" name="Rectangle 132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698" name="AutoShape 2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699" name="Freeform 3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0" name="Freeform 4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1" name="Freeform 5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2" name="Freeform 6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3" name="Freeform 7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4" name="Freeform 8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5" name="Freeform 9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6" name="Freeform 10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7" name="Freeform 11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8" name="Freeform 12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09" name="Freeform 13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0" name="Freeform 14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1" name="Freeform 15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2" name="Freeform 16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3" name="Freeform 17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4" name="Freeform 18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5" name="Freeform 19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6" name="Freeform 20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7" name="Freeform 21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8" name="Freeform 22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19" name="Freeform 23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0" name="Freeform 24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1" name="Freeform 25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2" name="Freeform 26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3" name="Freeform 27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4" name="Freeform 28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5" name="Freeform 29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6" name="Freeform 30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7" name="Freeform 31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8" name="Freeform 32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29" name="Freeform 33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0" name="Freeform 34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1" name="Freeform 35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2" name="Freeform 36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3" name="Freeform 37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4" name="Freeform 38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5" name="Freeform 39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6" name="Freeform 40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7" name="Freeform 41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16"/>
              </a:cxn>
              <a:cxn ang="0">
                <a:pos x="5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39" name="Freeform 43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0" name="Freeform 44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24"/>
              </a:cxn>
              <a:cxn ang="0">
                <a:pos x="5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1" name="Freeform 45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5" y="0"/>
              </a:cxn>
              <a:cxn ang="0">
                <a:pos x="16" y="0"/>
              </a:cxn>
              <a:cxn ang="0">
                <a:pos x="16" y="72"/>
              </a:cxn>
              <a:cxn ang="0">
                <a:pos x="5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5" name="Freeform 4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/>
            <a:ahLst/>
            <a:cxnLst>
              <a:cxn ang="0">
                <a:pos x="128" y="40"/>
              </a:cxn>
              <a:cxn ang="0">
                <a:pos x="0" y="40"/>
              </a:cxn>
              <a:cxn ang="0">
                <a:pos x="0" y="0"/>
              </a:cxn>
              <a:cxn ang="0">
                <a:pos x="128" y="40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7" name="Freeform 51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8" name="Freeform 52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49" name="Freeform 53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0" name="Freeform 54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1" name="Freeform 55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2" name="Freeform 56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3" name="Freeform 57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4" name="Freeform 58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5" name="Freeform 59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6" name="Freeform 60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7" name="Freeform 61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8" name="Freeform 62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59" name="Freeform 63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0" name="Freeform 64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1" name="Freeform 65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2" name="Freeform 66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3" name="Freeform 67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4" name="Freeform 68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5" name="Freeform 69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6" name="Freeform 70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7" name="Freeform 71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8" name="Freeform 72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69" name="Freeform 73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0" name="Freeform 74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1" name="Freeform 75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2" name="Freeform 76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3" name="Freeform 77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4" name="Freeform 78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5" name="Freeform 79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6" name="Freeform 80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7" name="Freeform 81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8" name="Freeform 82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79" name="Freeform 83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0" name="Freeform 84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1" name="Freeform 85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2" name="Freeform 86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3" name="Freeform 87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4" name="Freeform 88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5" name="Freeform 89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6" name="Freeform 90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7" name="Freeform 91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8" name="Freeform 92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89" name="Freeform 93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0" name="Freeform 94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1" name="Freeform 95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16"/>
              </a:cxn>
              <a:cxn ang="0">
                <a:pos x="11" y="16"/>
              </a:cxn>
              <a:cxn ang="0">
                <a:pos x="0" y="16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2" name="Freeform 96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3" name="Freeform 97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24"/>
              </a:cxn>
              <a:cxn ang="0">
                <a:pos x="11" y="24"/>
              </a:cxn>
              <a:cxn ang="0">
                <a:pos x="0" y="24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4" name="Freeform 98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0" y="0"/>
              </a:cxn>
              <a:cxn ang="0">
                <a:pos x="11" y="0"/>
              </a:cxn>
              <a:cxn ang="0">
                <a:pos x="16" y="0"/>
              </a:cxn>
              <a:cxn ang="0">
                <a:pos x="16" y="72"/>
              </a:cxn>
              <a:cxn ang="0">
                <a:pos x="11" y="72"/>
              </a:cxn>
              <a:cxn ang="0">
                <a:pos x="0" y="72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55391" name="Picture 100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97" name="Line 101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798" name="Freeform 102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394" name="Rectangle 103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effectLst/>
                <a:latin typeface="Times" charset="0"/>
              </a:rPr>
              <a:t> </a:t>
            </a:r>
          </a:p>
        </p:txBody>
      </p:sp>
      <p:sp>
        <p:nvSpPr>
          <p:cNvPr id="413800" name="Rectangle 104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1" name="Rectangle 105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2" name="Rectangle 106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3" name="Rectangle 10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04" name="Rectangle 10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00" name="Rectangle 10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2400" b="1">
                <a:solidFill>
                  <a:srgbClr val="000000"/>
                </a:solidFill>
                <a:effectLst/>
                <a:latin typeface="Times" charset="0"/>
              </a:rPr>
              <a:t>S</a:t>
            </a:r>
          </a:p>
        </p:txBody>
      </p:sp>
      <p:sp>
        <p:nvSpPr>
          <p:cNvPr id="413806" name="Rectangle 110"/>
          <p:cNvSpPr>
            <a:spLocks noChangeArrowheads="1"/>
          </p:cNvSpPr>
          <p:nvPr/>
        </p:nvSpPr>
        <p:spPr bwMode="auto">
          <a:xfrm>
            <a:off x="4900613" y="1968500"/>
            <a:ext cx="69570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ar-SA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 ق.م </a:t>
            </a:r>
            <a:endParaRPr lang="en-US" sz="1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809" name="Rectangle 113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5400" dirty="0">
                <a:solidFill>
                  <a:srgbClr val="00FF00"/>
                </a:solidFill>
                <a:effectLst/>
                <a:latin typeface="Times" pitchFamily="-107" charset="0"/>
                <a:ea typeface="+mn-ea"/>
                <a:cs typeface="+mn-cs"/>
              </a:rPr>
              <a:t>7 = 4 + 3 </a:t>
            </a:r>
          </a:p>
        </p:txBody>
      </p:sp>
      <p:sp>
        <p:nvSpPr>
          <p:cNvPr id="413811" name="Rectangle 115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2" name="Line 116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3" name="Rectangle 117"/>
          <p:cNvSpPr>
            <a:spLocks noChangeArrowheads="1"/>
          </p:cNvSpPr>
          <p:nvPr/>
        </p:nvSpPr>
        <p:spPr bwMode="auto">
          <a:xfrm>
            <a:off x="5930900" y="534988"/>
            <a:ext cx="511175" cy="3763962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4" name="Text Box 118"/>
          <p:cNvSpPr txBox="1">
            <a:spLocks noChangeArrowheads="1"/>
          </p:cNvSpPr>
          <p:nvPr/>
        </p:nvSpPr>
        <p:spPr bwMode="auto">
          <a:xfrm rot="16200000">
            <a:off x="4514056" y="2115345"/>
            <a:ext cx="333057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dirty="0">
                <a:solidFill>
                  <a:srgbClr val="EEFF4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مجتمعات </a:t>
            </a:r>
            <a:endParaRPr lang="en-US" b="1" dirty="0">
              <a:solidFill>
                <a:srgbClr val="EEFF4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815" name="Rectangle 119"/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6" name="Rectangle 120"/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17" name="Text Box 121"/>
          <p:cNvSpPr txBox="1">
            <a:spLocks noChangeArrowheads="1"/>
          </p:cNvSpPr>
          <p:nvPr/>
        </p:nvSpPr>
        <p:spPr bwMode="auto">
          <a:xfrm rot="16214336">
            <a:off x="6014086" y="4494720"/>
            <a:ext cx="3540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b="1" dirty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ص</a:t>
            </a:r>
            <a:endParaRPr lang="en-US" b="1" dirty="0">
              <a:solidFill>
                <a:srgbClr val="EEFF4B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413818" name="Text Box 122"/>
          <p:cNvSpPr txBox="1">
            <a:spLocks noChangeArrowheads="1"/>
          </p:cNvSpPr>
          <p:nvPr/>
        </p:nvSpPr>
        <p:spPr bwMode="auto">
          <a:xfrm rot="16200000">
            <a:off x="5991226" y="5424487"/>
            <a:ext cx="3413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b="1" dirty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ي</a:t>
            </a:r>
            <a:endParaRPr lang="en-US" b="1" dirty="0">
              <a:solidFill>
                <a:srgbClr val="EEFF4B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413819" name="Rectangle 123"/>
          <p:cNvSpPr>
            <a:spLocks noChangeArrowheads="1"/>
          </p:cNvSpPr>
          <p:nvPr/>
        </p:nvSpPr>
        <p:spPr bwMode="auto">
          <a:xfrm>
            <a:off x="3494088" y="2120900"/>
            <a:ext cx="511175" cy="4205288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0" name="Text Box 124"/>
          <p:cNvSpPr txBox="1">
            <a:spLocks noChangeArrowheads="1"/>
          </p:cNvSpPr>
          <p:nvPr/>
        </p:nvSpPr>
        <p:spPr bwMode="auto">
          <a:xfrm rot="16211464">
            <a:off x="1682646" y="3995462"/>
            <a:ext cx="4141124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dirty="0">
                <a:solidFill>
                  <a:srgbClr val="EEFF4B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أشخاص </a:t>
            </a:r>
            <a:endParaRPr lang="en-US" b="1" dirty="0">
              <a:solidFill>
                <a:srgbClr val="EEFF4B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824" name="Rectangle 128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5" name="Text Box 129"/>
          <p:cNvSpPr txBox="1">
            <a:spLocks noChangeArrowheads="1"/>
          </p:cNvSpPr>
          <p:nvPr/>
        </p:nvSpPr>
        <p:spPr bwMode="auto">
          <a:xfrm rot="-5400000">
            <a:off x="3540126" y="1027112"/>
            <a:ext cx="3413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ar-SA" b="1" dirty="0">
                <a:solidFill>
                  <a:srgbClr val="EEFF4B"/>
                </a:solidFill>
                <a:effectLst/>
                <a:latin typeface="Times" pitchFamily="-107" charset="0"/>
                <a:ea typeface="+mn-ea"/>
                <a:cs typeface="+mn-cs"/>
              </a:rPr>
              <a:t>خ</a:t>
            </a:r>
            <a:endParaRPr lang="en-US" b="1" dirty="0">
              <a:solidFill>
                <a:srgbClr val="EEFF4B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413826" name="Freeform 130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7" name="Freeform 131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29" name="AutoShape 133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0" name="Freeform 134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1" name="Rectangle 135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2" name="Freeform 136"/>
          <p:cNvSpPr>
            <a:spLocks/>
          </p:cNvSpPr>
          <p:nvPr/>
        </p:nvSpPr>
        <p:spPr bwMode="auto">
          <a:xfrm>
            <a:off x="4941888" y="21558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3" name="AutoShape 137"/>
          <p:cNvSpPr>
            <a:spLocks noChangeArrowheads="1"/>
          </p:cNvSpPr>
          <p:nvPr/>
        </p:nvSpPr>
        <p:spPr bwMode="auto">
          <a:xfrm>
            <a:off x="4206875" y="2052638"/>
            <a:ext cx="730250" cy="871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4" name="Rectangle 138"/>
          <p:cNvSpPr>
            <a:spLocks noChangeArrowheads="1"/>
          </p:cNvSpPr>
          <p:nvPr/>
        </p:nvSpPr>
        <p:spPr bwMode="auto">
          <a:xfrm>
            <a:off x="4203700" y="2243138"/>
            <a:ext cx="952500" cy="104933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39" name="AutoShape 143"/>
          <p:cNvSpPr>
            <a:spLocks noChangeArrowheads="1"/>
          </p:cNvSpPr>
          <p:nvPr/>
        </p:nvSpPr>
        <p:spPr bwMode="auto">
          <a:xfrm>
            <a:off x="4224338" y="2068513"/>
            <a:ext cx="692150" cy="903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0" name="AutoShape 144"/>
          <p:cNvSpPr>
            <a:spLocks noChangeArrowheads="1"/>
          </p:cNvSpPr>
          <p:nvPr/>
        </p:nvSpPr>
        <p:spPr bwMode="auto">
          <a:xfrm>
            <a:off x="4241800" y="4273550"/>
            <a:ext cx="7302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1" name="AutoShape 145"/>
          <p:cNvSpPr>
            <a:spLocks noChangeArrowheads="1"/>
          </p:cNvSpPr>
          <p:nvPr/>
        </p:nvSpPr>
        <p:spPr bwMode="auto">
          <a:xfrm>
            <a:off x="6578600" y="1272540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2" name="Rectangle 146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3" name="AutoShape 147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4" name="Rectangle 148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45" name="AutoShape 149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5434" name="Group 150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413847" name="AutoShape 151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848" name="Rectangle 152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849" name="AutoShape 153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13850" name="Freeform 154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51" name="AutoShape 155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52" name="Rectangle 156"/>
          <p:cNvSpPr>
            <a:spLocks noChangeArrowheads="1"/>
          </p:cNvSpPr>
          <p:nvPr/>
        </p:nvSpPr>
        <p:spPr bwMode="auto">
          <a:xfrm>
            <a:off x="4913313" y="4203700"/>
            <a:ext cx="69570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ar-SA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 ق.م </a:t>
            </a:r>
            <a:endParaRPr lang="en-US" sz="1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853" name="Rectangle 157"/>
          <p:cNvSpPr>
            <a:spLocks noChangeArrowheads="1"/>
          </p:cNvSpPr>
          <p:nvPr/>
        </p:nvSpPr>
        <p:spPr bwMode="auto">
          <a:xfrm>
            <a:off x="7269163" y="4330700"/>
            <a:ext cx="62517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ar-SA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 ق.م </a:t>
            </a:r>
            <a:endParaRPr lang="en-US" sz="1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3854" name="Rectangle 158"/>
          <p:cNvSpPr>
            <a:spLocks noChangeArrowheads="1"/>
          </p:cNvSpPr>
          <p:nvPr/>
        </p:nvSpPr>
        <p:spPr bwMode="auto">
          <a:xfrm>
            <a:off x="7262813" y="1219200"/>
            <a:ext cx="69570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ar-SA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 ق.م </a:t>
            </a:r>
            <a:endParaRPr lang="en-US" sz="10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440" name="Rectangle 166"/>
          <p:cNvSpPr>
            <a:spLocks noChangeArrowheads="1"/>
          </p:cNvSpPr>
          <p:nvPr/>
        </p:nvSpPr>
        <p:spPr bwMode="auto">
          <a:xfrm>
            <a:off x="4156075" y="2060575"/>
            <a:ext cx="719996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إبراهيم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863" name="Freeform 167"/>
          <p:cNvSpPr>
            <a:spLocks/>
          </p:cNvSpPr>
          <p:nvPr/>
        </p:nvSpPr>
        <p:spPr bwMode="auto">
          <a:xfrm>
            <a:off x="4824413" y="3568700"/>
            <a:ext cx="204787" cy="77788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4" name="Rectangle 168"/>
          <p:cNvSpPr>
            <a:spLocks noChangeArrowheads="1"/>
          </p:cNvSpPr>
          <p:nvPr/>
        </p:nvSpPr>
        <p:spPr bwMode="auto">
          <a:xfrm>
            <a:off x="4405313" y="3898900"/>
            <a:ext cx="304800" cy="1143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5" name="Freeform 169"/>
          <p:cNvSpPr>
            <a:spLocks/>
          </p:cNvSpPr>
          <p:nvPr/>
        </p:nvSpPr>
        <p:spPr bwMode="auto">
          <a:xfrm>
            <a:off x="4819650" y="3529013"/>
            <a:ext cx="234950" cy="120650"/>
          </a:xfrm>
          <a:custGeom>
            <a:avLst/>
            <a:gdLst/>
            <a:ahLst/>
            <a:cxnLst>
              <a:cxn ang="0">
                <a:pos x="128" y="48"/>
              </a:cxn>
              <a:cxn ang="0">
                <a:pos x="0" y="48"/>
              </a:cxn>
              <a:cxn ang="0">
                <a:pos x="0" y="0"/>
              </a:cxn>
              <a:cxn ang="0">
                <a:pos x="128" y="48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6" name="AutoShape 170"/>
          <p:cNvSpPr>
            <a:spLocks noChangeArrowheads="1"/>
          </p:cNvSpPr>
          <p:nvPr/>
        </p:nvSpPr>
        <p:spPr bwMode="auto">
          <a:xfrm>
            <a:off x="4241800" y="3443288"/>
            <a:ext cx="7302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7" name="Rectangle 171"/>
          <p:cNvSpPr>
            <a:spLocks noChangeArrowheads="1"/>
          </p:cNvSpPr>
          <p:nvPr/>
        </p:nvSpPr>
        <p:spPr bwMode="auto">
          <a:xfrm>
            <a:off x="4243388" y="3590925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8" name="Rectangle 172"/>
          <p:cNvSpPr>
            <a:spLocks noChangeArrowheads="1"/>
          </p:cNvSpPr>
          <p:nvPr/>
        </p:nvSpPr>
        <p:spPr bwMode="auto">
          <a:xfrm>
            <a:off x="4354513" y="3849688"/>
            <a:ext cx="514350" cy="1905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69" name="AutoShape 173"/>
          <p:cNvSpPr>
            <a:spLocks noChangeArrowheads="1"/>
          </p:cNvSpPr>
          <p:nvPr/>
        </p:nvSpPr>
        <p:spPr bwMode="auto">
          <a:xfrm>
            <a:off x="4260850" y="3475038"/>
            <a:ext cx="69215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48" name="Rectangle 174"/>
          <p:cNvSpPr>
            <a:spLocks noChangeArrowheads="1"/>
          </p:cNvSpPr>
          <p:nvPr/>
        </p:nvSpPr>
        <p:spPr bwMode="auto">
          <a:xfrm>
            <a:off x="4276725" y="3416300"/>
            <a:ext cx="456855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يوسف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872" name="Line 176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3" name="Line 177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4" name="Line 178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5" name="Line 179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6" name="Line 180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8" name="Line 182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79" name="Line 183"/>
          <p:cNvSpPr>
            <a:spLocks noChangeShapeType="1"/>
          </p:cNvSpPr>
          <p:nvPr/>
        </p:nvSpPr>
        <p:spPr bwMode="auto">
          <a:xfrm>
            <a:off x="6627813" y="23050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80" name="Line 184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81" name="Line 185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83" name="Line 187"/>
          <p:cNvSpPr>
            <a:spLocks noChangeShapeType="1"/>
          </p:cNvSpPr>
          <p:nvPr/>
        </p:nvSpPr>
        <p:spPr bwMode="auto">
          <a:xfrm>
            <a:off x="6659563" y="3870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60" name="Rectangle 188"/>
          <p:cNvSpPr>
            <a:spLocks noChangeArrowheads="1"/>
          </p:cNvSpPr>
          <p:nvPr/>
        </p:nvSpPr>
        <p:spPr bwMode="auto">
          <a:xfrm>
            <a:off x="6523038" y="3213100"/>
            <a:ext cx="812799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ألسبي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461" name="Rectangle 192"/>
          <p:cNvSpPr>
            <a:spLocks noChangeArrowheads="1"/>
          </p:cNvSpPr>
          <p:nvPr/>
        </p:nvSpPr>
        <p:spPr bwMode="auto">
          <a:xfrm>
            <a:off x="6599238" y="4394200"/>
            <a:ext cx="61436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الصمت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890" name="Line 194"/>
          <p:cNvSpPr>
            <a:spLocks noChangeShapeType="1"/>
          </p:cNvSpPr>
          <p:nvPr/>
        </p:nvSpPr>
        <p:spPr bwMode="auto">
          <a:xfrm>
            <a:off x="6630988" y="1593850"/>
            <a:ext cx="876300" cy="12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1" name="Line 195"/>
          <p:cNvSpPr>
            <a:spLocks noChangeShapeType="1"/>
          </p:cNvSpPr>
          <p:nvPr/>
        </p:nvSpPr>
        <p:spPr bwMode="auto">
          <a:xfrm>
            <a:off x="4308475" y="38004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2" name="Line 196"/>
          <p:cNvSpPr>
            <a:spLocks noChangeShapeType="1"/>
          </p:cNvSpPr>
          <p:nvPr/>
        </p:nvSpPr>
        <p:spPr bwMode="auto">
          <a:xfrm>
            <a:off x="4298950" y="4011613"/>
            <a:ext cx="838200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3" name="Rectangle 197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4" name="AutoShape 198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67" name="Rectangle 199"/>
          <p:cNvSpPr>
            <a:spLocks noChangeArrowheads="1"/>
          </p:cNvSpPr>
          <p:nvPr/>
        </p:nvSpPr>
        <p:spPr bwMode="auto">
          <a:xfrm>
            <a:off x="6610350" y="5102225"/>
            <a:ext cx="512960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ar-SA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يسوع </a:t>
            </a:r>
            <a:endParaRPr lang="en-US" sz="12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896" name="Line 200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899" name="Line 203"/>
          <p:cNvSpPr>
            <a:spLocks noChangeShapeType="1"/>
          </p:cNvSpPr>
          <p:nvPr/>
        </p:nvSpPr>
        <p:spPr bwMode="auto">
          <a:xfrm>
            <a:off x="6669088" y="58801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0" name="Line 204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1" name="Line 205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2" name="AutoShape 206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3" name="Rectangle 207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4" name="AutoShape 208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75" name="Rectangle 209"/>
          <p:cNvSpPr>
            <a:spLocks noChangeArrowheads="1"/>
          </p:cNvSpPr>
          <p:nvPr/>
        </p:nvSpPr>
        <p:spPr bwMode="auto">
          <a:xfrm>
            <a:off x="6570663" y="561975"/>
            <a:ext cx="85440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الاناركية الفوضى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906" name="Line 210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07" name="Line 211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78" name="Rectangle 212"/>
          <p:cNvSpPr>
            <a:spLocks noChangeArrowheads="1"/>
          </p:cNvSpPr>
          <p:nvPr/>
        </p:nvSpPr>
        <p:spPr bwMode="auto">
          <a:xfrm>
            <a:off x="6580187" y="1266825"/>
            <a:ext cx="600075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r"/>
            <a:r>
              <a:rPr lang="ar-SA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الملكية </a:t>
            </a:r>
            <a:endParaRPr lang="en-US" sz="10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909" name="Rectangle 213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0" name="AutoShape 214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81" name="Rectangle 215"/>
          <p:cNvSpPr>
            <a:spLocks noChangeArrowheads="1"/>
          </p:cNvSpPr>
          <p:nvPr/>
        </p:nvSpPr>
        <p:spPr bwMode="auto">
          <a:xfrm>
            <a:off x="4281488" y="5635625"/>
            <a:ext cx="701675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يشوع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912" name="Line 216"/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3" name="Line 217"/>
          <p:cNvSpPr>
            <a:spLocks noChangeShapeType="1"/>
          </p:cNvSpPr>
          <p:nvPr/>
        </p:nvSpPr>
        <p:spPr bwMode="auto">
          <a:xfrm>
            <a:off x="4305300" y="6230938"/>
            <a:ext cx="838200" cy="111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4" name="Rectangle 218"/>
          <p:cNvSpPr>
            <a:spLocks noChangeArrowheads="1"/>
          </p:cNvSpPr>
          <p:nvPr/>
        </p:nvSpPr>
        <p:spPr bwMode="auto">
          <a:xfrm>
            <a:off x="4227513" y="4421188"/>
            <a:ext cx="952500" cy="11430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5" name="AutoShape 219"/>
          <p:cNvSpPr>
            <a:spLocks noChangeArrowheads="1"/>
          </p:cNvSpPr>
          <p:nvPr/>
        </p:nvSpPr>
        <p:spPr bwMode="auto">
          <a:xfrm>
            <a:off x="4248150" y="4295775"/>
            <a:ext cx="704850" cy="3365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486" name="Rectangle 220"/>
          <p:cNvSpPr>
            <a:spLocks noChangeArrowheads="1"/>
          </p:cNvSpPr>
          <p:nvPr/>
        </p:nvSpPr>
        <p:spPr bwMode="auto">
          <a:xfrm>
            <a:off x="4318000" y="4257675"/>
            <a:ext cx="44884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موسى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917" name="Line 221"/>
          <p:cNvSpPr>
            <a:spLocks noChangeShapeType="1"/>
          </p:cNvSpPr>
          <p:nvPr/>
        </p:nvSpPr>
        <p:spPr bwMode="auto">
          <a:xfrm flipV="1">
            <a:off x="4270375" y="45799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8" name="Line 222"/>
          <p:cNvSpPr>
            <a:spLocks noChangeShapeType="1"/>
          </p:cNvSpPr>
          <p:nvPr/>
        </p:nvSpPr>
        <p:spPr bwMode="auto">
          <a:xfrm>
            <a:off x="4279900" y="47688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19" name="Line 223"/>
          <p:cNvSpPr>
            <a:spLocks noChangeShapeType="1"/>
          </p:cNvSpPr>
          <p:nvPr/>
        </p:nvSpPr>
        <p:spPr bwMode="auto">
          <a:xfrm>
            <a:off x="4281488" y="4946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0" name="Line 224"/>
          <p:cNvSpPr>
            <a:spLocks noChangeShapeType="1"/>
          </p:cNvSpPr>
          <p:nvPr/>
        </p:nvSpPr>
        <p:spPr bwMode="auto">
          <a:xfrm>
            <a:off x="4279900" y="51244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1" name="Line 225"/>
          <p:cNvSpPr>
            <a:spLocks noChangeShapeType="1"/>
          </p:cNvSpPr>
          <p:nvPr/>
        </p:nvSpPr>
        <p:spPr bwMode="auto">
          <a:xfrm flipV="1">
            <a:off x="4270375" y="5291138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2" name="Line 226"/>
          <p:cNvSpPr>
            <a:spLocks noChangeShapeType="1"/>
          </p:cNvSpPr>
          <p:nvPr/>
        </p:nvSpPr>
        <p:spPr bwMode="auto">
          <a:xfrm>
            <a:off x="4271963" y="545465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3" name="Line 227"/>
          <p:cNvSpPr>
            <a:spLocks noChangeShapeType="1"/>
          </p:cNvSpPr>
          <p:nvPr/>
        </p:nvSpPr>
        <p:spPr bwMode="auto">
          <a:xfrm>
            <a:off x="4262438" y="2613025"/>
            <a:ext cx="83185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4" name="Line 228"/>
          <p:cNvSpPr>
            <a:spLocks noChangeShapeType="1"/>
          </p:cNvSpPr>
          <p:nvPr/>
        </p:nvSpPr>
        <p:spPr bwMode="auto">
          <a:xfrm>
            <a:off x="4262438" y="280987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5" name="Line 229"/>
          <p:cNvSpPr>
            <a:spLocks noChangeShapeType="1"/>
          </p:cNvSpPr>
          <p:nvPr/>
        </p:nvSpPr>
        <p:spPr bwMode="auto">
          <a:xfrm>
            <a:off x="4259263" y="24225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6" name="Line 230"/>
          <p:cNvSpPr>
            <a:spLocks noChangeShapeType="1"/>
          </p:cNvSpPr>
          <p:nvPr/>
        </p:nvSpPr>
        <p:spPr bwMode="auto">
          <a:xfrm flipV="1">
            <a:off x="4256088" y="2997200"/>
            <a:ext cx="83820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7" name="Line 231"/>
          <p:cNvSpPr>
            <a:spLocks noChangeShapeType="1"/>
          </p:cNvSpPr>
          <p:nvPr/>
        </p:nvSpPr>
        <p:spPr bwMode="auto">
          <a:xfrm flipV="1">
            <a:off x="4252913" y="3182938"/>
            <a:ext cx="84613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28" name="Line 232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5499" name="Group 234"/>
          <p:cNvGrpSpPr>
            <a:grpSpLocks/>
          </p:cNvGrpSpPr>
          <p:nvPr/>
        </p:nvGrpSpPr>
        <p:grpSpPr bwMode="auto">
          <a:xfrm>
            <a:off x="4174332" y="579438"/>
            <a:ext cx="952500" cy="1316037"/>
            <a:chOff x="2663" y="408"/>
            <a:chExt cx="600" cy="716"/>
          </a:xfrm>
        </p:grpSpPr>
        <p:sp>
          <p:nvSpPr>
            <p:cNvPr id="413931" name="AutoShape 235"/>
            <p:cNvSpPr>
              <a:spLocks noChangeArrowheads="1"/>
            </p:cNvSpPr>
            <p:nvPr/>
          </p:nvSpPr>
          <p:spPr bwMode="auto">
            <a:xfrm>
              <a:off x="2664" y="408"/>
              <a:ext cx="460" cy="59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932" name="Rectangle 236"/>
            <p:cNvSpPr>
              <a:spLocks noChangeArrowheads="1"/>
            </p:cNvSpPr>
            <p:nvPr/>
          </p:nvSpPr>
          <p:spPr bwMode="auto">
            <a:xfrm>
              <a:off x="2663" y="508"/>
              <a:ext cx="600" cy="616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13933" name="AutoShape 237"/>
            <p:cNvSpPr>
              <a:spLocks noChangeArrowheads="1"/>
            </p:cNvSpPr>
            <p:nvPr/>
          </p:nvSpPr>
          <p:spPr bwMode="auto">
            <a:xfrm>
              <a:off x="2676" y="420"/>
              <a:ext cx="436" cy="5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13934" name="Line 238"/>
          <p:cNvSpPr>
            <a:spLocks noChangeShapeType="1"/>
          </p:cNvSpPr>
          <p:nvPr/>
        </p:nvSpPr>
        <p:spPr bwMode="auto">
          <a:xfrm>
            <a:off x="4233863" y="10223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5" name="Line 239"/>
          <p:cNvSpPr>
            <a:spLocks noChangeShapeType="1"/>
          </p:cNvSpPr>
          <p:nvPr/>
        </p:nvSpPr>
        <p:spPr bwMode="auto">
          <a:xfrm>
            <a:off x="4233863" y="1187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6" name="Line 240"/>
          <p:cNvSpPr>
            <a:spLocks noChangeShapeType="1"/>
          </p:cNvSpPr>
          <p:nvPr/>
        </p:nvSpPr>
        <p:spPr bwMode="auto">
          <a:xfrm>
            <a:off x="4233863" y="13398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7" name="Line 241"/>
          <p:cNvSpPr>
            <a:spLocks noChangeShapeType="1"/>
          </p:cNvSpPr>
          <p:nvPr/>
        </p:nvSpPr>
        <p:spPr bwMode="auto">
          <a:xfrm>
            <a:off x="4238625" y="15049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8" name="Line 242"/>
          <p:cNvSpPr>
            <a:spLocks noChangeShapeType="1"/>
          </p:cNvSpPr>
          <p:nvPr/>
        </p:nvSpPr>
        <p:spPr bwMode="auto">
          <a:xfrm>
            <a:off x="4233863" y="16700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39" name="Line 243"/>
          <p:cNvSpPr>
            <a:spLocks noChangeShapeType="1"/>
          </p:cNvSpPr>
          <p:nvPr/>
        </p:nvSpPr>
        <p:spPr bwMode="auto">
          <a:xfrm>
            <a:off x="4233863" y="182245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5506" name="Rectangle 244"/>
          <p:cNvSpPr>
            <a:spLocks noChangeArrowheads="1"/>
          </p:cNvSpPr>
          <p:nvPr/>
        </p:nvSpPr>
        <p:spPr bwMode="auto">
          <a:xfrm>
            <a:off x="4326573" y="853634"/>
            <a:ext cx="57708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خطية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07" name="Rectangle 245"/>
          <p:cNvSpPr>
            <a:spLocks noChangeArrowheads="1"/>
          </p:cNvSpPr>
          <p:nvPr/>
        </p:nvSpPr>
        <p:spPr bwMode="auto">
          <a:xfrm>
            <a:off x="4270375" y="1006475"/>
            <a:ext cx="931344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انجيل خبر سار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08" name="Rectangle 246"/>
          <p:cNvSpPr>
            <a:spLocks noChangeArrowheads="1"/>
          </p:cNvSpPr>
          <p:nvPr/>
        </p:nvSpPr>
        <p:spPr bwMode="auto">
          <a:xfrm>
            <a:off x="4278313" y="1171575"/>
            <a:ext cx="57227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عائلة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09" name="Rectangle 247"/>
          <p:cNvSpPr>
            <a:spLocks noChangeArrowheads="1"/>
          </p:cNvSpPr>
          <p:nvPr/>
        </p:nvSpPr>
        <p:spPr bwMode="auto">
          <a:xfrm>
            <a:off x="4270375" y="1336675"/>
            <a:ext cx="61395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جريمة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10" name="Rectangle 248"/>
          <p:cNvSpPr>
            <a:spLocks noChangeArrowheads="1"/>
          </p:cNvSpPr>
          <p:nvPr/>
        </p:nvSpPr>
        <p:spPr bwMode="auto">
          <a:xfrm>
            <a:off x="4170363" y="1489075"/>
            <a:ext cx="99867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الطوفان /قوس القزح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11" name="Rectangle 249"/>
          <p:cNvSpPr>
            <a:spLocks noChangeArrowheads="1"/>
          </p:cNvSpPr>
          <p:nvPr/>
        </p:nvSpPr>
        <p:spPr bwMode="auto">
          <a:xfrm>
            <a:off x="4414838" y="1654175"/>
            <a:ext cx="41678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البرج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12" name="Rectangle 250"/>
          <p:cNvSpPr>
            <a:spLocks noChangeArrowheads="1"/>
          </p:cNvSpPr>
          <p:nvPr/>
        </p:nvSpPr>
        <p:spPr bwMode="auto">
          <a:xfrm>
            <a:off x="4138613" y="546100"/>
            <a:ext cx="42639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r"/>
            <a:r>
              <a:rPr lang="ar-SA" sz="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الخلق </a:t>
            </a:r>
            <a:endParaRPr lang="en-US" sz="9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513" name="Rectangle 251"/>
          <p:cNvSpPr>
            <a:spLocks noChangeArrowheads="1"/>
          </p:cNvSpPr>
          <p:nvPr/>
        </p:nvSpPr>
        <p:spPr bwMode="auto">
          <a:xfrm>
            <a:off x="4130675" y="727075"/>
            <a:ext cx="745396" cy="2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ar-SA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اول رجل وامرأة </a:t>
            </a:r>
            <a:endParaRPr lang="en-US" sz="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948" name="Line 252"/>
          <p:cNvSpPr>
            <a:spLocks noChangeShapeType="1"/>
          </p:cNvSpPr>
          <p:nvPr/>
        </p:nvSpPr>
        <p:spPr bwMode="auto">
          <a:xfrm>
            <a:off x="4233863" y="889000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49" name="Line 253"/>
          <p:cNvSpPr>
            <a:spLocks noChangeShapeType="1"/>
          </p:cNvSpPr>
          <p:nvPr/>
        </p:nvSpPr>
        <p:spPr bwMode="auto">
          <a:xfrm>
            <a:off x="6659563" y="36671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0" name="Line 254"/>
          <p:cNvSpPr>
            <a:spLocks noChangeShapeType="1"/>
          </p:cNvSpPr>
          <p:nvPr/>
        </p:nvSpPr>
        <p:spPr bwMode="auto">
          <a:xfrm>
            <a:off x="6659563" y="40608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1" name="Line 255"/>
          <p:cNvSpPr>
            <a:spLocks noChangeShapeType="1"/>
          </p:cNvSpPr>
          <p:nvPr/>
        </p:nvSpPr>
        <p:spPr bwMode="auto">
          <a:xfrm>
            <a:off x="6659563" y="42513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2" name="Line 256"/>
          <p:cNvSpPr>
            <a:spLocks noChangeShapeType="1"/>
          </p:cNvSpPr>
          <p:nvPr/>
        </p:nvSpPr>
        <p:spPr bwMode="auto">
          <a:xfrm>
            <a:off x="6669088" y="5740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3" name="Line 257"/>
          <p:cNvSpPr>
            <a:spLocks noChangeShapeType="1"/>
          </p:cNvSpPr>
          <p:nvPr/>
        </p:nvSpPr>
        <p:spPr bwMode="auto">
          <a:xfrm>
            <a:off x="6643688" y="56007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4" name="Line 258"/>
          <p:cNvSpPr>
            <a:spLocks noChangeShapeType="1"/>
          </p:cNvSpPr>
          <p:nvPr/>
        </p:nvSpPr>
        <p:spPr bwMode="auto">
          <a:xfrm>
            <a:off x="6646863" y="4873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5" name="Line 259"/>
          <p:cNvSpPr>
            <a:spLocks noChangeShapeType="1"/>
          </p:cNvSpPr>
          <p:nvPr/>
        </p:nvSpPr>
        <p:spPr bwMode="auto">
          <a:xfrm>
            <a:off x="6646863" y="47212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13956" name="Text Box 260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55523" name="Text Box 261"/>
          <p:cNvSpPr txBox="1">
            <a:spLocks noChangeArrowheads="1"/>
          </p:cNvSpPr>
          <p:nvPr/>
        </p:nvSpPr>
        <p:spPr bwMode="auto">
          <a:xfrm>
            <a:off x="1789112" y="-28575"/>
            <a:ext cx="26685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sz="1600" b="1" dirty="0">
                <a:solidFill>
                  <a:schemeClr val="tx1"/>
                </a:solidFill>
                <a:effectLst/>
                <a:latin typeface="Comic Sans MS" charset="0"/>
              </a:rPr>
              <a:t>تكوين الاصحاح 1 الى الاصحاح 11</a:t>
            </a:r>
            <a:endParaRPr lang="en-US" sz="1600" b="1" dirty="0"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5524" name="Text Box 26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5525" name="Text Box 263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13970" name="Rectangle 274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26</a:t>
            </a:r>
          </a:p>
        </p:txBody>
      </p:sp>
      <p:sp>
        <p:nvSpPr>
          <p:cNvPr id="55527" name="Text Box 275"/>
          <p:cNvSpPr txBox="1">
            <a:spLocks noChangeArrowheads="1"/>
          </p:cNvSpPr>
          <p:nvPr/>
        </p:nvSpPr>
        <p:spPr bwMode="auto">
          <a:xfrm>
            <a:off x="7181965" y="6240870"/>
            <a:ext cx="12570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sz="1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كتيب صفحة 17-19 </a:t>
            </a:r>
            <a:endParaRPr lang="en-US" sz="12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528" name="Group 329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414026" name="Rectangle 330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 dirty="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14027" name="Line 331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13929" name="Rectangle 233"/>
          <p:cNvSpPr>
            <a:spLocks noChangeArrowheads="1"/>
          </p:cNvSpPr>
          <p:nvPr/>
        </p:nvSpPr>
        <p:spPr bwMode="auto">
          <a:xfrm>
            <a:off x="4097338" y="463550"/>
            <a:ext cx="1625600" cy="14906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55530" name="Group 287"/>
          <p:cNvGrpSpPr>
            <a:grpSpLocks/>
          </p:cNvGrpSpPr>
          <p:nvPr/>
        </p:nvGrpSpPr>
        <p:grpSpPr bwMode="auto">
          <a:xfrm>
            <a:off x="5160963" y="2136775"/>
            <a:ext cx="725487" cy="869950"/>
            <a:chOff x="9666922" y="2027008"/>
            <a:chExt cx="726109" cy="869325"/>
          </a:xfrm>
        </p:grpSpPr>
        <p:grpSp>
          <p:nvGrpSpPr>
            <p:cNvPr id="55561" name="Group 288"/>
            <p:cNvGrpSpPr>
              <a:grpSpLocks/>
            </p:cNvGrpSpPr>
            <p:nvPr/>
          </p:nvGrpSpPr>
          <p:grpSpPr bwMode="auto">
            <a:xfrm>
              <a:off x="9666922" y="2137540"/>
              <a:ext cx="726109" cy="633818"/>
              <a:chOff x="10879938" y="5034130"/>
              <a:chExt cx="726109" cy="633818"/>
            </a:xfrm>
          </p:grpSpPr>
          <p:sp>
            <p:nvSpPr>
              <p:cNvPr id="296" name="Freeform 116" descr="Cork"/>
              <p:cNvSpPr>
                <a:spLocks/>
              </p:cNvSpPr>
              <p:nvPr/>
            </p:nvSpPr>
            <p:spPr bwMode="auto">
              <a:xfrm>
                <a:off x="10899004" y="5034644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7" name="Freeform 117" descr="Cork"/>
              <p:cNvSpPr>
                <a:spLocks/>
              </p:cNvSpPr>
              <p:nvPr/>
            </p:nvSpPr>
            <p:spPr bwMode="auto">
              <a:xfrm>
                <a:off x="10879938" y="5118721"/>
                <a:ext cx="714987" cy="548880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90" name="Freeform 119"/>
            <p:cNvSpPr>
              <a:spLocks/>
            </p:cNvSpPr>
            <p:nvPr/>
          </p:nvSpPr>
          <p:spPr bwMode="auto">
            <a:xfrm>
              <a:off x="9698699" y="2759906"/>
              <a:ext cx="30188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Freeform 120"/>
            <p:cNvSpPr>
              <a:spLocks/>
            </p:cNvSpPr>
            <p:nvPr/>
          </p:nvSpPr>
          <p:spPr bwMode="auto">
            <a:xfrm>
              <a:off x="9705055" y="2758320"/>
              <a:ext cx="38133" cy="138013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2" name="Freeform 121"/>
            <p:cNvSpPr>
              <a:spLocks/>
            </p:cNvSpPr>
            <p:nvPr/>
          </p:nvSpPr>
          <p:spPr bwMode="auto">
            <a:xfrm>
              <a:off x="10178535" y="2729766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3" name="Freeform 122"/>
            <p:cNvSpPr>
              <a:spLocks/>
            </p:cNvSpPr>
            <p:nvPr/>
          </p:nvSpPr>
          <p:spPr bwMode="auto">
            <a:xfrm>
              <a:off x="9732065" y="2033353"/>
              <a:ext cx="34955" cy="195123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4" name="Freeform 123"/>
            <p:cNvSpPr>
              <a:spLocks/>
            </p:cNvSpPr>
            <p:nvPr/>
          </p:nvSpPr>
          <p:spPr bwMode="auto">
            <a:xfrm>
              <a:off x="10324710" y="2027008"/>
              <a:ext cx="54021" cy="160223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5" name="Rectangle 239"/>
            <p:cNvSpPr>
              <a:spLocks noChangeArrowheads="1"/>
            </p:cNvSpPr>
            <p:nvPr/>
          </p:nvSpPr>
          <p:spPr bwMode="auto">
            <a:xfrm>
              <a:off x="9774965" y="2239580"/>
              <a:ext cx="503668" cy="36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55531" name="Group 297"/>
          <p:cNvGrpSpPr>
            <a:grpSpLocks/>
          </p:cNvGrpSpPr>
          <p:nvPr/>
        </p:nvGrpSpPr>
        <p:grpSpPr bwMode="auto">
          <a:xfrm>
            <a:off x="5160963" y="5175250"/>
            <a:ext cx="725487" cy="869950"/>
            <a:chOff x="9738276" y="5065483"/>
            <a:chExt cx="726109" cy="869325"/>
          </a:xfrm>
        </p:grpSpPr>
        <p:grpSp>
          <p:nvGrpSpPr>
            <p:cNvPr id="55552" name="Group 298"/>
            <p:cNvGrpSpPr>
              <a:grpSpLocks/>
            </p:cNvGrpSpPr>
            <p:nvPr/>
          </p:nvGrpSpPr>
          <p:grpSpPr bwMode="auto">
            <a:xfrm>
              <a:off x="9738276" y="5205358"/>
              <a:ext cx="726109" cy="633818"/>
              <a:chOff x="10879938" y="5034130"/>
              <a:chExt cx="726109" cy="633818"/>
            </a:xfrm>
          </p:grpSpPr>
          <p:sp>
            <p:nvSpPr>
              <p:cNvPr id="306" name="Freeform 116" descr="Cork"/>
              <p:cNvSpPr>
                <a:spLocks/>
              </p:cNvSpPr>
              <p:nvPr/>
            </p:nvSpPr>
            <p:spPr bwMode="auto">
              <a:xfrm>
                <a:off x="10899004" y="5033854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7" name="Freeform 117" descr="Cork"/>
              <p:cNvSpPr>
                <a:spLocks/>
              </p:cNvSpPr>
              <p:nvPr/>
            </p:nvSpPr>
            <p:spPr bwMode="auto">
              <a:xfrm>
                <a:off x="10879938" y="5117932"/>
                <a:ext cx="714987" cy="550466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00" name="Freeform 119"/>
            <p:cNvSpPr>
              <a:spLocks/>
            </p:cNvSpPr>
            <p:nvPr/>
          </p:nvSpPr>
          <p:spPr bwMode="auto">
            <a:xfrm>
              <a:off x="9765286" y="5798381"/>
              <a:ext cx="30189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1" name="Freeform 120"/>
            <p:cNvSpPr>
              <a:spLocks/>
            </p:cNvSpPr>
            <p:nvPr/>
          </p:nvSpPr>
          <p:spPr bwMode="auto">
            <a:xfrm>
              <a:off x="9771642" y="5796795"/>
              <a:ext cx="38133" cy="138013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Freeform 121"/>
            <p:cNvSpPr>
              <a:spLocks/>
            </p:cNvSpPr>
            <p:nvPr/>
          </p:nvSpPr>
          <p:spPr bwMode="auto">
            <a:xfrm>
              <a:off x="10245122" y="5768241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Freeform 122"/>
            <p:cNvSpPr>
              <a:spLocks/>
            </p:cNvSpPr>
            <p:nvPr/>
          </p:nvSpPr>
          <p:spPr bwMode="auto">
            <a:xfrm>
              <a:off x="9798653" y="5071828"/>
              <a:ext cx="34955" cy="195123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4" name="Freeform 123"/>
            <p:cNvSpPr>
              <a:spLocks/>
            </p:cNvSpPr>
            <p:nvPr/>
          </p:nvSpPr>
          <p:spPr bwMode="auto">
            <a:xfrm>
              <a:off x="10391297" y="5065483"/>
              <a:ext cx="54021" cy="160223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Rectangle 252"/>
            <p:cNvSpPr>
              <a:spLocks noChangeArrowheads="1"/>
            </p:cNvSpPr>
            <p:nvPr/>
          </p:nvSpPr>
          <p:spPr bwMode="auto">
            <a:xfrm>
              <a:off x="9843141" y="5263778"/>
              <a:ext cx="182719" cy="36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55532" name="Group 307"/>
          <p:cNvGrpSpPr>
            <a:grpSpLocks/>
          </p:cNvGrpSpPr>
          <p:nvPr/>
        </p:nvGrpSpPr>
        <p:grpSpPr bwMode="auto">
          <a:xfrm>
            <a:off x="7577138" y="2422525"/>
            <a:ext cx="725487" cy="869950"/>
            <a:chOff x="12107225" y="2385783"/>
            <a:chExt cx="726109" cy="869325"/>
          </a:xfrm>
        </p:grpSpPr>
        <p:grpSp>
          <p:nvGrpSpPr>
            <p:cNvPr id="55543" name="Group 308"/>
            <p:cNvGrpSpPr>
              <a:grpSpLocks/>
            </p:cNvGrpSpPr>
            <p:nvPr/>
          </p:nvGrpSpPr>
          <p:grpSpPr bwMode="auto">
            <a:xfrm>
              <a:off x="12107225" y="2479994"/>
              <a:ext cx="726109" cy="633818"/>
              <a:chOff x="10879938" y="5034130"/>
              <a:chExt cx="726109" cy="633818"/>
            </a:xfrm>
          </p:grpSpPr>
          <p:sp>
            <p:nvSpPr>
              <p:cNvPr id="316" name="Freeform 116" descr="Cork"/>
              <p:cNvSpPr>
                <a:spLocks/>
              </p:cNvSpPr>
              <p:nvPr/>
            </p:nvSpPr>
            <p:spPr bwMode="auto">
              <a:xfrm>
                <a:off x="10899004" y="5033514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7" name="Freeform 117" descr="Cork"/>
              <p:cNvSpPr>
                <a:spLocks/>
              </p:cNvSpPr>
              <p:nvPr/>
            </p:nvSpPr>
            <p:spPr bwMode="auto">
              <a:xfrm>
                <a:off x="10879938" y="5117591"/>
                <a:ext cx="714987" cy="550467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10" name="Freeform 119"/>
            <p:cNvSpPr>
              <a:spLocks/>
            </p:cNvSpPr>
            <p:nvPr/>
          </p:nvSpPr>
          <p:spPr bwMode="auto">
            <a:xfrm>
              <a:off x="12150124" y="3118681"/>
              <a:ext cx="30189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" name="Freeform 120"/>
            <p:cNvSpPr>
              <a:spLocks/>
            </p:cNvSpPr>
            <p:nvPr/>
          </p:nvSpPr>
          <p:spPr bwMode="auto">
            <a:xfrm>
              <a:off x="12156479" y="3117095"/>
              <a:ext cx="38133" cy="138013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" name="Freeform 121"/>
            <p:cNvSpPr>
              <a:spLocks/>
            </p:cNvSpPr>
            <p:nvPr/>
          </p:nvSpPr>
          <p:spPr bwMode="auto">
            <a:xfrm>
              <a:off x="12629960" y="3088541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3" name="Freeform 122"/>
            <p:cNvSpPr>
              <a:spLocks/>
            </p:cNvSpPr>
            <p:nvPr/>
          </p:nvSpPr>
          <p:spPr bwMode="auto">
            <a:xfrm>
              <a:off x="12183490" y="2392128"/>
              <a:ext cx="33366" cy="195123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4" name="Freeform 123"/>
            <p:cNvSpPr>
              <a:spLocks/>
            </p:cNvSpPr>
            <p:nvPr/>
          </p:nvSpPr>
          <p:spPr bwMode="auto">
            <a:xfrm>
              <a:off x="12776135" y="2385783"/>
              <a:ext cx="54021" cy="160223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5" name="Rectangle 252"/>
            <p:cNvSpPr>
              <a:spLocks noChangeArrowheads="1"/>
            </p:cNvSpPr>
            <p:nvPr/>
          </p:nvSpPr>
          <p:spPr bwMode="auto">
            <a:xfrm>
              <a:off x="12248633" y="2599942"/>
              <a:ext cx="182720" cy="36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grpSp>
        <p:nvGrpSpPr>
          <p:cNvPr id="55533" name="Group 317"/>
          <p:cNvGrpSpPr>
            <a:grpSpLocks/>
          </p:cNvGrpSpPr>
          <p:nvPr/>
        </p:nvGrpSpPr>
        <p:grpSpPr bwMode="auto">
          <a:xfrm>
            <a:off x="7577138" y="1230313"/>
            <a:ext cx="725487" cy="869950"/>
            <a:chOff x="11051188" y="1150764"/>
            <a:chExt cx="726109" cy="869325"/>
          </a:xfrm>
        </p:grpSpPr>
        <p:grpSp>
          <p:nvGrpSpPr>
            <p:cNvPr id="55534" name="Group 318"/>
            <p:cNvGrpSpPr>
              <a:grpSpLocks/>
            </p:cNvGrpSpPr>
            <p:nvPr/>
          </p:nvGrpSpPr>
          <p:grpSpPr bwMode="auto">
            <a:xfrm>
              <a:off x="11051188" y="1295673"/>
              <a:ext cx="726109" cy="633818"/>
              <a:chOff x="10879938" y="5034130"/>
              <a:chExt cx="726109" cy="633818"/>
            </a:xfrm>
          </p:grpSpPr>
          <p:sp>
            <p:nvSpPr>
              <p:cNvPr id="326" name="Freeform 116" descr="Cork"/>
              <p:cNvSpPr>
                <a:spLocks/>
              </p:cNvSpPr>
              <p:nvPr/>
            </p:nvSpPr>
            <p:spPr bwMode="auto">
              <a:xfrm>
                <a:off x="10899004" y="5033579"/>
                <a:ext cx="707043" cy="114218"/>
              </a:xfrm>
              <a:custGeom>
                <a:avLst/>
                <a:gdLst>
                  <a:gd name="T0" fmla="*/ 2147483647 w 592"/>
                  <a:gd name="T1" fmla="*/ 2147483647 h 90"/>
                  <a:gd name="T2" fmla="*/ 2147483647 w 592"/>
                  <a:gd name="T3" fmla="*/ 2147483647 h 90"/>
                  <a:gd name="T4" fmla="*/ 2147483647 w 592"/>
                  <a:gd name="T5" fmla="*/ 2147483647 h 90"/>
                  <a:gd name="T6" fmla="*/ 2147483647 w 592"/>
                  <a:gd name="T7" fmla="*/ 2147483647 h 90"/>
                  <a:gd name="T8" fmla="*/ 2147483647 w 592"/>
                  <a:gd name="T9" fmla="*/ 2147483647 h 90"/>
                  <a:gd name="T10" fmla="*/ 2147483647 w 592"/>
                  <a:gd name="T11" fmla="*/ 2147483647 h 90"/>
                  <a:gd name="T12" fmla="*/ 2147483647 w 592"/>
                  <a:gd name="T13" fmla="*/ 2147483647 h 90"/>
                  <a:gd name="T14" fmla="*/ 2147483647 w 592"/>
                  <a:gd name="T15" fmla="*/ 2147483647 h 90"/>
                  <a:gd name="T16" fmla="*/ 2147483647 w 592"/>
                  <a:gd name="T17" fmla="*/ 2147483647 h 90"/>
                  <a:gd name="T18" fmla="*/ 2147483647 w 592"/>
                  <a:gd name="T19" fmla="*/ 2147483647 h 90"/>
                  <a:gd name="T20" fmla="*/ 2147483647 w 592"/>
                  <a:gd name="T21" fmla="*/ 0 h 90"/>
                  <a:gd name="T22" fmla="*/ 2147483647 w 592"/>
                  <a:gd name="T23" fmla="*/ 2147483647 h 90"/>
                  <a:gd name="T24" fmla="*/ 2147483647 w 592"/>
                  <a:gd name="T25" fmla="*/ 2147483647 h 90"/>
                  <a:gd name="T26" fmla="*/ 2147483647 w 592"/>
                  <a:gd name="T27" fmla="*/ 2147483647 h 90"/>
                  <a:gd name="T28" fmla="*/ 2147483647 w 592"/>
                  <a:gd name="T29" fmla="*/ 2147483647 h 90"/>
                  <a:gd name="T30" fmla="*/ 2147483647 w 592"/>
                  <a:gd name="T31" fmla="*/ 2147483647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7" name="Freeform 117" descr="Cork"/>
              <p:cNvSpPr>
                <a:spLocks/>
              </p:cNvSpPr>
              <p:nvPr/>
            </p:nvSpPr>
            <p:spPr bwMode="auto">
              <a:xfrm>
                <a:off x="10879938" y="5117657"/>
                <a:ext cx="714987" cy="550466"/>
              </a:xfrm>
              <a:custGeom>
                <a:avLst/>
                <a:gdLst>
                  <a:gd name="T0" fmla="*/ 2147483647 w 599"/>
                  <a:gd name="T1" fmla="*/ 0 h 432"/>
                  <a:gd name="T2" fmla="*/ 2147483647 w 599"/>
                  <a:gd name="T3" fmla="*/ 2147483647 h 432"/>
                  <a:gd name="T4" fmla="*/ 2147483647 w 599"/>
                  <a:gd name="T5" fmla="*/ 2147483647 h 432"/>
                  <a:gd name="T6" fmla="*/ 2147483647 w 599"/>
                  <a:gd name="T7" fmla="*/ 2147483647 h 432"/>
                  <a:gd name="T8" fmla="*/ 2147483647 w 599"/>
                  <a:gd name="T9" fmla="*/ 2147483647 h 432"/>
                  <a:gd name="T10" fmla="*/ 2147483647 w 599"/>
                  <a:gd name="T11" fmla="*/ 2147483647 h 432"/>
                  <a:gd name="T12" fmla="*/ 2147483647 w 599"/>
                  <a:gd name="T13" fmla="*/ 2147483647 h 432"/>
                  <a:gd name="T14" fmla="*/ 2147483647 w 599"/>
                  <a:gd name="T15" fmla="*/ 2147483647 h 432"/>
                  <a:gd name="T16" fmla="*/ 2147483647 w 599"/>
                  <a:gd name="T17" fmla="*/ 2147483647 h 432"/>
                  <a:gd name="T18" fmla="*/ 2147483647 w 599"/>
                  <a:gd name="T19" fmla="*/ 2147483647 h 432"/>
                  <a:gd name="T20" fmla="*/ 2147483647 w 599"/>
                  <a:gd name="T21" fmla="*/ 2147483647 h 432"/>
                  <a:gd name="T22" fmla="*/ 2147483647 w 599"/>
                  <a:gd name="T23" fmla="*/ 2147483647 h 432"/>
                  <a:gd name="T24" fmla="*/ 2147483647 w 599"/>
                  <a:gd name="T25" fmla="*/ 2147483647 h 432"/>
                  <a:gd name="T26" fmla="*/ 2147483647 w 599"/>
                  <a:gd name="T27" fmla="*/ 2147483647 h 432"/>
                  <a:gd name="T28" fmla="*/ 2147483647 w 599"/>
                  <a:gd name="T29" fmla="*/ 2147483647 h 432"/>
                  <a:gd name="T30" fmla="*/ 2147483647 w 599"/>
                  <a:gd name="T31" fmla="*/ 2147483647 h 432"/>
                  <a:gd name="T32" fmla="*/ 2147483647 w 599"/>
                  <a:gd name="T33" fmla="*/ 2147483647 h 432"/>
                  <a:gd name="T34" fmla="*/ 2147483647 w 599"/>
                  <a:gd name="T35" fmla="*/ 2147483647 h 432"/>
                  <a:gd name="T36" fmla="*/ 2147483647 w 599"/>
                  <a:gd name="T37" fmla="*/ 2147483647 h 432"/>
                  <a:gd name="T38" fmla="*/ 2147483647 w 599"/>
                  <a:gd name="T39" fmla="*/ 2147483647 h 432"/>
                  <a:gd name="T40" fmla="*/ 2147483647 w 599"/>
                  <a:gd name="T41" fmla="*/ 2147483647 h 432"/>
                  <a:gd name="T42" fmla="*/ 2147483647 w 599"/>
                  <a:gd name="T43" fmla="*/ 2147483647 h 432"/>
                  <a:gd name="T44" fmla="*/ 2147483647 w 599"/>
                  <a:gd name="T45" fmla="*/ 2147483647 h 432"/>
                  <a:gd name="T46" fmla="*/ 2147483647 w 599"/>
                  <a:gd name="T47" fmla="*/ 2147483647 h 432"/>
                  <a:gd name="T48" fmla="*/ 2147483647 w 599"/>
                  <a:gd name="T49" fmla="*/ 2147483647 h 432"/>
                  <a:gd name="T50" fmla="*/ 2147483647 w 599"/>
                  <a:gd name="T51" fmla="*/ 2147483647 h 432"/>
                  <a:gd name="T52" fmla="*/ 2147483647 w 599"/>
                  <a:gd name="T53" fmla="*/ 2147483647 h 432"/>
                  <a:gd name="T54" fmla="*/ 2147483647 w 599"/>
                  <a:gd name="T55" fmla="*/ 2147483647 h 432"/>
                  <a:gd name="T56" fmla="*/ 2147483647 w 599"/>
                  <a:gd name="T57" fmla="*/ 2147483647 h 432"/>
                  <a:gd name="T58" fmla="*/ 2147483647 w 599"/>
                  <a:gd name="T59" fmla="*/ 2147483647 h 432"/>
                  <a:gd name="T60" fmla="*/ 2147483647 w 599"/>
                  <a:gd name="T61" fmla="*/ 2147483647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4">
                  <a:lum bright="-20000"/>
                </a:blip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20" name="Freeform 119"/>
            <p:cNvSpPr>
              <a:spLocks/>
            </p:cNvSpPr>
            <p:nvPr/>
          </p:nvSpPr>
          <p:spPr bwMode="auto">
            <a:xfrm>
              <a:off x="11079787" y="1883662"/>
              <a:ext cx="30188" cy="123736"/>
            </a:xfrm>
            <a:custGeom>
              <a:avLst/>
              <a:gdLst>
                <a:gd name="T0" fmla="*/ 204 w 85"/>
                <a:gd name="T1" fmla="*/ 3 h 318"/>
                <a:gd name="T2" fmla="*/ 178 w 85"/>
                <a:gd name="T3" fmla="*/ 3 h 318"/>
                <a:gd name="T4" fmla="*/ 134 w 85"/>
                <a:gd name="T5" fmla="*/ 3 h 318"/>
                <a:gd name="T6" fmla="*/ 154 w 85"/>
                <a:gd name="T7" fmla="*/ 3 h 318"/>
                <a:gd name="T8" fmla="*/ 178 w 85"/>
                <a:gd name="T9" fmla="*/ 3 h 318"/>
                <a:gd name="T10" fmla="*/ 105 w 85"/>
                <a:gd name="T11" fmla="*/ 3 h 318"/>
                <a:gd name="T12" fmla="*/ 105 w 85"/>
                <a:gd name="T13" fmla="*/ 3 h 318"/>
                <a:gd name="T14" fmla="*/ 134 w 85"/>
                <a:gd name="T15" fmla="*/ 3 h 318"/>
                <a:gd name="T16" fmla="*/ 80 w 85"/>
                <a:gd name="T17" fmla="*/ 3 h 318"/>
                <a:gd name="T18" fmla="*/ 105 w 85"/>
                <a:gd name="T19" fmla="*/ 3 h 318"/>
                <a:gd name="T20" fmla="*/ 134 w 85"/>
                <a:gd name="T21" fmla="*/ 3 h 318"/>
                <a:gd name="T22" fmla="*/ 105 w 85"/>
                <a:gd name="T23" fmla="*/ 3 h 318"/>
                <a:gd name="T24" fmla="*/ 134 w 85"/>
                <a:gd name="T25" fmla="*/ 3 h 318"/>
                <a:gd name="T26" fmla="*/ 105 w 85"/>
                <a:gd name="T27" fmla="*/ 3 h 318"/>
                <a:gd name="T28" fmla="*/ 134 w 85"/>
                <a:gd name="T29" fmla="*/ 3 h 318"/>
                <a:gd name="T30" fmla="*/ 154 w 85"/>
                <a:gd name="T31" fmla="*/ 3 h 318"/>
                <a:gd name="T32" fmla="*/ 204 w 85"/>
                <a:gd name="T33" fmla="*/ 3 h 318"/>
                <a:gd name="T34" fmla="*/ 225 w 85"/>
                <a:gd name="T35" fmla="*/ 3 h 318"/>
                <a:gd name="T36" fmla="*/ 204 w 85"/>
                <a:gd name="T37" fmla="*/ 4 h 318"/>
                <a:gd name="T38" fmla="*/ 178 w 85"/>
                <a:gd name="T39" fmla="*/ 4 h 318"/>
                <a:gd name="T40" fmla="*/ 154 w 85"/>
                <a:gd name="T41" fmla="*/ 5 h 318"/>
                <a:gd name="T42" fmla="*/ 105 w 85"/>
                <a:gd name="T43" fmla="*/ 4 h 318"/>
                <a:gd name="T44" fmla="*/ 80 w 85"/>
                <a:gd name="T45" fmla="*/ 3 h 318"/>
                <a:gd name="T46" fmla="*/ 61 w 85"/>
                <a:gd name="T47" fmla="*/ 3 h 318"/>
                <a:gd name="T48" fmla="*/ 5 w 85"/>
                <a:gd name="T49" fmla="*/ 3 h 318"/>
                <a:gd name="T50" fmla="*/ 105 w 85"/>
                <a:gd name="T51" fmla="*/ 3 h 318"/>
                <a:gd name="T52" fmla="*/ 178 w 85"/>
                <a:gd name="T53" fmla="*/ 3 h 318"/>
                <a:gd name="T54" fmla="*/ 204 w 85"/>
                <a:gd name="T55" fmla="*/ 3 h 318"/>
                <a:gd name="T56" fmla="*/ 178 w 85"/>
                <a:gd name="T57" fmla="*/ 3 h 318"/>
                <a:gd name="T58" fmla="*/ 178 w 85"/>
                <a:gd name="T59" fmla="*/ 3 h 318"/>
                <a:gd name="T60" fmla="*/ 134 w 85"/>
                <a:gd name="T61" fmla="*/ 3 h 318"/>
                <a:gd name="T62" fmla="*/ 61 w 85"/>
                <a:gd name="T63" fmla="*/ 3 h 318"/>
                <a:gd name="T64" fmla="*/ 105 w 85"/>
                <a:gd name="T65" fmla="*/ 3 h 318"/>
                <a:gd name="T66" fmla="*/ 154 w 85"/>
                <a:gd name="T67" fmla="*/ 3 h 318"/>
                <a:gd name="T68" fmla="*/ 204 w 85"/>
                <a:gd name="T69" fmla="*/ 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1" name="Freeform 120"/>
            <p:cNvSpPr>
              <a:spLocks/>
            </p:cNvSpPr>
            <p:nvPr/>
          </p:nvSpPr>
          <p:spPr bwMode="auto">
            <a:xfrm>
              <a:off x="11086143" y="1882075"/>
              <a:ext cx="38133" cy="138014"/>
            </a:xfrm>
            <a:custGeom>
              <a:avLst/>
              <a:gdLst>
                <a:gd name="T0" fmla="*/ 1 w 105"/>
                <a:gd name="T1" fmla="*/ 0 h 354"/>
                <a:gd name="T2" fmla="*/ 284 w 105"/>
                <a:gd name="T3" fmla="*/ 3 h 354"/>
                <a:gd name="T4" fmla="*/ 223 w 105"/>
                <a:gd name="T5" fmla="*/ 3 h 354"/>
                <a:gd name="T6" fmla="*/ 256 w 105"/>
                <a:gd name="T7" fmla="*/ 3 h 354"/>
                <a:gd name="T8" fmla="*/ 256 w 105"/>
                <a:gd name="T9" fmla="*/ 3 h 354"/>
                <a:gd name="T10" fmla="*/ 298 w 105"/>
                <a:gd name="T11" fmla="*/ 3 h 354"/>
                <a:gd name="T12" fmla="*/ 298 w 105"/>
                <a:gd name="T13" fmla="*/ 3 h 354"/>
                <a:gd name="T14" fmla="*/ 256 w 105"/>
                <a:gd name="T15" fmla="*/ 6 h 354"/>
                <a:gd name="T16" fmla="*/ 211 w 105"/>
                <a:gd name="T17" fmla="*/ 6 h 354"/>
                <a:gd name="T18" fmla="*/ 48 w 105"/>
                <a:gd name="T19" fmla="*/ 5 h 354"/>
                <a:gd name="T20" fmla="*/ 12 w 105"/>
                <a:gd name="T21" fmla="*/ 4 h 354"/>
                <a:gd name="T22" fmla="*/ 48 w 105"/>
                <a:gd name="T23" fmla="*/ 3 h 354"/>
                <a:gd name="T24" fmla="*/ 9 w 105"/>
                <a:gd name="T25" fmla="*/ 3 h 354"/>
                <a:gd name="T26" fmla="*/ 60 w 105"/>
                <a:gd name="T27" fmla="*/ 3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2" name="Freeform 121"/>
            <p:cNvSpPr>
              <a:spLocks/>
            </p:cNvSpPr>
            <p:nvPr/>
          </p:nvSpPr>
          <p:spPr bwMode="auto">
            <a:xfrm>
              <a:off x="11559624" y="1853521"/>
              <a:ext cx="54021" cy="145945"/>
            </a:xfrm>
            <a:custGeom>
              <a:avLst/>
              <a:gdLst>
                <a:gd name="T0" fmla="*/ 459 w 149"/>
                <a:gd name="T1" fmla="*/ 3 h 376"/>
                <a:gd name="T2" fmla="*/ 436 w 149"/>
                <a:gd name="T3" fmla="*/ 3 h 376"/>
                <a:gd name="T4" fmla="*/ 405 w 149"/>
                <a:gd name="T5" fmla="*/ 3 h 376"/>
                <a:gd name="T6" fmla="*/ 399 w 149"/>
                <a:gd name="T7" fmla="*/ 3 h 376"/>
                <a:gd name="T8" fmla="*/ 341 w 149"/>
                <a:gd name="T9" fmla="*/ 3 h 376"/>
                <a:gd name="T10" fmla="*/ 269 w 149"/>
                <a:gd name="T11" fmla="*/ 5 h 376"/>
                <a:gd name="T12" fmla="*/ 216 w 149"/>
                <a:gd name="T13" fmla="*/ 6 h 376"/>
                <a:gd name="T14" fmla="*/ 181 w 149"/>
                <a:gd name="T15" fmla="*/ 6 h 376"/>
                <a:gd name="T16" fmla="*/ 58 w 149"/>
                <a:gd name="T17" fmla="*/ 6 h 376"/>
                <a:gd name="T18" fmla="*/ 2 w 149"/>
                <a:gd name="T19" fmla="*/ 6 h 376"/>
                <a:gd name="T20" fmla="*/ 5 w 149"/>
                <a:gd name="T21" fmla="*/ 5 h 376"/>
                <a:gd name="T22" fmla="*/ 8 w 149"/>
                <a:gd name="T23" fmla="*/ 3 h 376"/>
                <a:gd name="T24" fmla="*/ 64 w 149"/>
                <a:gd name="T25" fmla="*/ 3 h 376"/>
                <a:gd name="T26" fmla="*/ 108 w 149"/>
                <a:gd name="T27" fmla="*/ 3 h 376"/>
                <a:gd name="T28" fmla="*/ 137 w 149"/>
                <a:gd name="T29" fmla="*/ 3 h 376"/>
                <a:gd name="T30" fmla="*/ 261 w 149"/>
                <a:gd name="T31" fmla="*/ 3 h 376"/>
                <a:gd name="T32" fmla="*/ 399 w 149"/>
                <a:gd name="T33" fmla="*/ 3 h 376"/>
                <a:gd name="T34" fmla="*/ 459 w 149"/>
                <a:gd name="T35" fmla="*/ 3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3" name="Freeform 122"/>
            <p:cNvSpPr>
              <a:spLocks/>
            </p:cNvSpPr>
            <p:nvPr/>
          </p:nvSpPr>
          <p:spPr bwMode="auto">
            <a:xfrm>
              <a:off x="11113153" y="1157109"/>
              <a:ext cx="34955" cy="195122"/>
            </a:xfrm>
            <a:custGeom>
              <a:avLst/>
              <a:gdLst>
                <a:gd name="T0" fmla="*/ 64 w 96"/>
                <a:gd name="T1" fmla="*/ 8 h 504"/>
                <a:gd name="T2" fmla="*/ 151 w 96"/>
                <a:gd name="T3" fmla="*/ 9 h 504"/>
                <a:gd name="T4" fmla="*/ 180 w 96"/>
                <a:gd name="T5" fmla="*/ 8 h 504"/>
                <a:gd name="T6" fmla="*/ 180 w 96"/>
                <a:gd name="T7" fmla="*/ 5 h 504"/>
                <a:gd name="T8" fmla="*/ 223 w 96"/>
                <a:gd name="T9" fmla="*/ 3 h 504"/>
                <a:gd name="T10" fmla="*/ 240 w 96"/>
                <a:gd name="T11" fmla="*/ 3 h 504"/>
                <a:gd name="T12" fmla="*/ 223 w 96"/>
                <a:gd name="T13" fmla="*/ 3 h 504"/>
                <a:gd name="T14" fmla="*/ 194 w 96"/>
                <a:gd name="T15" fmla="*/ 3 h 504"/>
                <a:gd name="T16" fmla="*/ 70 w 96"/>
                <a:gd name="T17" fmla="*/ 3 h 504"/>
                <a:gd name="T18" fmla="*/ 64 w 96"/>
                <a:gd name="T19" fmla="*/ 3 h 504"/>
                <a:gd name="T20" fmla="*/ 76 w 96"/>
                <a:gd name="T21" fmla="*/ 6 h 504"/>
                <a:gd name="T22" fmla="*/ 98 w 96"/>
                <a:gd name="T23" fmla="*/ 7 h 504"/>
                <a:gd name="T24" fmla="*/ 60 w 96"/>
                <a:gd name="T25" fmla="*/ 8 h 504"/>
                <a:gd name="T26" fmla="*/ 64 w 96"/>
                <a:gd name="T27" fmla="*/ 8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4" name="Freeform 123"/>
            <p:cNvSpPr>
              <a:spLocks/>
            </p:cNvSpPr>
            <p:nvPr/>
          </p:nvSpPr>
          <p:spPr bwMode="auto">
            <a:xfrm>
              <a:off x="11705799" y="1150764"/>
              <a:ext cx="54021" cy="160222"/>
            </a:xfrm>
            <a:custGeom>
              <a:avLst/>
              <a:gdLst>
                <a:gd name="T0" fmla="*/ 5 w 150"/>
                <a:gd name="T1" fmla="*/ 7 h 410"/>
                <a:gd name="T2" fmla="*/ 131 w 150"/>
                <a:gd name="T3" fmla="*/ 7 h 410"/>
                <a:gd name="T4" fmla="*/ 260 w 150"/>
                <a:gd name="T5" fmla="*/ 7 h 410"/>
                <a:gd name="T6" fmla="*/ 304 w 150"/>
                <a:gd name="T7" fmla="*/ 6 h 410"/>
                <a:gd name="T8" fmla="*/ 372 w 150"/>
                <a:gd name="T9" fmla="*/ 4 h 410"/>
                <a:gd name="T10" fmla="*/ 416 w 150"/>
                <a:gd name="T11" fmla="*/ 3 h 410"/>
                <a:gd name="T12" fmla="*/ 439 w 150"/>
                <a:gd name="T13" fmla="*/ 3 h 410"/>
                <a:gd name="T14" fmla="*/ 450 w 150"/>
                <a:gd name="T15" fmla="*/ 3 h 410"/>
                <a:gd name="T16" fmla="*/ 468 w 150"/>
                <a:gd name="T17" fmla="*/ 3 h 410"/>
                <a:gd name="T18" fmla="*/ 474 w 150"/>
                <a:gd name="T19" fmla="*/ 3 h 410"/>
                <a:gd name="T20" fmla="*/ 421 w 150"/>
                <a:gd name="T21" fmla="*/ 0 h 410"/>
                <a:gd name="T22" fmla="*/ 304 w 150"/>
                <a:gd name="T23" fmla="*/ 3 h 410"/>
                <a:gd name="T24" fmla="*/ 250 w 150"/>
                <a:gd name="T25" fmla="*/ 3 h 410"/>
                <a:gd name="T26" fmla="*/ 215 w 150"/>
                <a:gd name="T27" fmla="*/ 3 h 410"/>
                <a:gd name="T28" fmla="*/ 186 w 150"/>
                <a:gd name="T29" fmla="*/ 3 h 410"/>
                <a:gd name="T30" fmla="*/ 136 w 150"/>
                <a:gd name="T31" fmla="*/ 3 h 410"/>
                <a:gd name="T32" fmla="*/ 131 w 150"/>
                <a:gd name="T33" fmla="*/ 3 h 410"/>
                <a:gd name="T34" fmla="*/ 108 w 150"/>
                <a:gd name="T35" fmla="*/ 3 h 410"/>
                <a:gd name="T36" fmla="*/ 100 w 150"/>
                <a:gd name="T37" fmla="*/ 4 h 410"/>
                <a:gd name="T38" fmla="*/ 88 w 150"/>
                <a:gd name="T39" fmla="*/ 4 h 410"/>
                <a:gd name="T40" fmla="*/ 54 w 150"/>
                <a:gd name="T41" fmla="*/ 6 h 410"/>
                <a:gd name="T42" fmla="*/ 10 w 150"/>
                <a:gd name="T43" fmla="*/ 7 h 410"/>
                <a:gd name="T44" fmla="*/ 2 w 150"/>
                <a:gd name="T45" fmla="*/ 7 h 410"/>
                <a:gd name="T46" fmla="*/ 5 w 150"/>
                <a:gd name="T47" fmla="*/ 7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5" name="Rectangle 252"/>
            <p:cNvSpPr>
              <a:spLocks noChangeArrowheads="1"/>
            </p:cNvSpPr>
            <p:nvPr/>
          </p:nvSpPr>
          <p:spPr bwMode="auto">
            <a:xfrm>
              <a:off x="11152875" y="1388718"/>
              <a:ext cx="182719" cy="36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endParaRPr lang="en-US" sz="1800" i="1" dirty="0">
                <a:solidFill>
                  <a:schemeClr val="tx1"/>
                </a:solidFill>
                <a:latin typeface="Helvetica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E3D52B-A9E2-0E0B-AAE1-FAB1A0D6ECF4}"/>
              </a:ext>
            </a:extLst>
          </p:cNvPr>
          <p:cNvSpPr txBox="1"/>
          <p:nvPr/>
        </p:nvSpPr>
        <p:spPr>
          <a:xfrm>
            <a:off x="-2492732" y="2286002"/>
            <a:ext cx="6785332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خ 7 ص </a:t>
            </a:r>
            <a:r>
              <a:rPr lang="ar-SA" sz="7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</a:t>
            </a:r>
            <a:endParaRPr lang="en-AU" sz="7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DF246855-FCFA-F2B0-848C-9D291920F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5222" y="2819400"/>
            <a:ext cx="3429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3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9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SA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الكتاب المقدس بشكل أساسي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أحصل على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19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503" name="Rectangle 247"/>
          <p:cNvSpPr>
            <a:spLocks noChangeArrowheads="1"/>
          </p:cNvSpPr>
          <p:nvPr/>
        </p:nvSpPr>
        <p:spPr bwMode="auto">
          <a:xfrm>
            <a:off x="0" y="-182563"/>
            <a:ext cx="9326563" cy="7040563"/>
          </a:xfrm>
          <a:prstGeom prst="rect">
            <a:avLst/>
          </a:prstGeom>
          <a:solidFill>
            <a:schemeClr val="bg2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36504" name="Text Box 248"/>
          <p:cNvSpPr txBox="1">
            <a:spLocks noChangeArrowheads="1"/>
          </p:cNvSpPr>
          <p:nvPr/>
        </p:nvSpPr>
        <p:spPr bwMode="auto">
          <a:xfrm>
            <a:off x="7502525" y="6164263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57347" name="Text Box 249"/>
          <p:cNvSpPr txBox="1">
            <a:spLocks noChangeArrowheads="1"/>
          </p:cNvSpPr>
          <p:nvPr/>
        </p:nvSpPr>
        <p:spPr bwMode="auto">
          <a:xfrm>
            <a:off x="8885238" y="61944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57348" name="Text Box 253"/>
          <p:cNvSpPr txBox="1">
            <a:spLocks noChangeArrowheads="1"/>
          </p:cNvSpPr>
          <p:nvPr/>
        </p:nvSpPr>
        <p:spPr bwMode="auto">
          <a:xfrm>
            <a:off x="300038" y="6556375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  <a:effectLst/>
                <a:latin typeface="Comic Sans MS" charset="0"/>
              </a:rPr>
              <a:t>©2006 TBBMI</a:t>
            </a:r>
          </a:p>
        </p:txBody>
      </p:sp>
      <p:sp>
        <p:nvSpPr>
          <p:cNvPr id="736510" name="Rectangle 254"/>
          <p:cNvSpPr>
            <a:spLocks noChangeArrowheads="1"/>
          </p:cNvSpPr>
          <p:nvPr/>
        </p:nvSpPr>
        <p:spPr bwMode="auto">
          <a:xfrm>
            <a:off x="7562850" y="6532563"/>
            <a:ext cx="674688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9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8.0.03a.</a:t>
            </a:r>
          </a:p>
        </p:txBody>
      </p:sp>
      <p:sp>
        <p:nvSpPr>
          <p:cNvPr id="736511" name="Rectangle 255"/>
          <p:cNvSpPr>
            <a:spLocks noChangeArrowheads="1"/>
          </p:cNvSpPr>
          <p:nvPr/>
        </p:nvSpPr>
        <p:spPr bwMode="auto">
          <a:xfrm>
            <a:off x="8077200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27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0051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126413" y="6519863"/>
            <a:ext cx="3413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effectLst/>
                <a:latin typeface="Comic Sans MS" charset="0"/>
                <a:cs typeface="Comic Sans MS" charset="0"/>
              </a:rPr>
              <a:t>02</a:t>
            </a:r>
            <a:endParaRPr lang="en-US" sz="1400">
              <a:solidFill>
                <a:srgbClr val="FFFFFF"/>
              </a:solidFill>
              <a:effectLst/>
              <a:latin typeface="Comic Sans MS" charset="0"/>
              <a:cs typeface="Comic Sans MS" charset="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34104" y="6544147"/>
            <a:ext cx="8066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dirty="0">
                <a:solidFill>
                  <a:srgbClr val="FFFFFF"/>
                </a:solidFill>
                <a:effectLst/>
              </a:rPr>
              <a:t>2023TBBMI</a:t>
            </a:r>
          </a:p>
        </p:txBody>
      </p:sp>
      <p:sp>
        <p:nvSpPr>
          <p:cNvPr id="770055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70056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58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0060" name="Picture 1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0061" name="Rectangle 13"/>
          <p:cNvSpPr>
            <a:spLocks noChangeArrowheads="1"/>
          </p:cNvSpPr>
          <p:nvPr/>
        </p:nvSpPr>
        <p:spPr bwMode="auto">
          <a:xfrm>
            <a:off x="665163" y="649288"/>
            <a:ext cx="7758112" cy="5581650"/>
          </a:xfrm>
          <a:prstGeom prst="rect">
            <a:avLst/>
          </a:prstGeom>
          <a:solidFill>
            <a:srgbClr val="080808">
              <a:alpha val="50000"/>
            </a:srgbClr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042652" y="1341511"/>
            <a:ext cx="2849146" cy="1938338"/>
            <a:chOff x="-2313" y="1483"/>
            <a:chExt cx="4442" cy="1221"/>
          </a:xfrm>
        </p:grpSpPr>
        <p:sp>
          <p:nvSpPr>
            <p:cNvPr id="770063" name="Text Box 15"/>
            <p:cNvSpPr txBox="1">
              <a:spLocks noChangeArrowheads="1"/>
            </p:cNvSpPr>
            <p:nvPr/>
          </p:nvSpPr>
          <p:spPr bwMode="auto">
            <a:xfrm>
              <a:off x="-2313" y="1483"/>
              <a:ext cx="4442" cy="1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ar-SA" sz="6000" b="1" i="1" dirty="0">
                  <a:solidFill>
                    <a:srgbClr val="FFFC1E"/>
                  </a:solidFill>
                  <a:effectLst/>
                </a:rPr>
                <a:t>الكتاب المقدس ... الاساسيات </a:t>
              </a:r>
              <a:endParaRPr lang="en-US" sz="6000" b="1" i="1" baseline="100000" dirty="0">
                <a:solidFill>
                  <a:srgbClr val="27FC31"/>
                </a:solidFill>
                <a:effectLst/>
              </a:endParaRP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1823" y="1590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1" i="1" dirty="0">
                  <a:solidFill>
                    <a:srgbClr val="FFFC1E"/>
                  </a:solidFill>
                  <a:effectLst/>
                </a:rPr>
                <a:t>®</a:t>
              </a:r>
            </a:p>
          </p:txBody>
        </p:sp>
      </p:grpSp>
      <p:sp>
        <p:nvSpPr>
          <p:cNvPr id="770065" name="Text Box 17"/>
          <p:cNvSpPr txBox="1">
            <a:spLocks noChangeArrowheads="1"/>
          </p:cNvSpPr>
          <p:nvPr/>
        </p:nvSpPr>
        <p:spPr bwMode="auto">
          <a:xfrm>
            <a:off x="436563" y="831573"/>
            <a:ext cx="80613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ar-SA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(إليكم ما حدث )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54882" y="4056063"/>
            <a:ext cx="7024687" cy="2128839"/>
            <a:chOff x="611" y="2537"/>
            <a:chExt cx="4425" cy="1341"/>
          </a:xfrm>
        </p:grpSpPr>
        <p:sp>
          <p:nvSpPr>
            <p:cNvPr id="770067" name="Text Box 19"/>
            <p:cNvSpPr txBox="1">
              <a:spLocks noChangeArrowheads="1"/>
            </p:cNvSpPr>
            <p:nvPr/>
          </p:nvSpPr>
          <p:spPr bwMode="auto">
            <a:xfrm>
              <a:off x="1674" y="2537"/>
              <a:ext cx="2463" cy="4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 anchor="ctr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ar-SA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ألجزء </a:t>
              </a:r>
              <a:r>
                <a:rPr lang="ar-SA" sz="4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الثالث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0068" name="Text Box 20"/>
            <p:cNvSpPr txBox="1">
              <a:spLocks noChangeArrowheads="1"/>
            </p:cNvSpPr>
            <p:nvPr/>
          </p:nvSpPr>
          <p:spPr bwMode="auto">
            <a:xfrm>
              <a:off x="611" y="2947"/>
              <a:ext cx="4425" cy="9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ar-SA" sz="3600" b="1" i="1" dirty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مقدمتك إلى :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ar-SA" sz="3600" b="1" i="1" dirty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التسلسل الزمني السريع </a:t>
              </a:r>
              <a:r>
                <a:rPr lang="en-US" altLang="ja-JP" sz="3600" b="1" i="1" dirty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"</a:t>
              </a:r>
              <a:endPara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70069" name="Rectangle 21"/>
          <p:cNvSpPr>
            <a:spLocks noChangeArrowheads="1"/>
          </p:cNvSpPr>
          <p:nvPr/>
        </p:nvSpPr>
        <p:spPr bwMode="auto">
          <a:xfrm>
            <a:off x="7508875" y="6526213"/>
            <a:ext cx="8080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9.65.03a.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77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61" grpId="0" animBg="1"/>
      <p:bldP spid="7700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62179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62180" name="Freeform 4"/>
          <p:cNvSpPr>
            <a:spLocks/>
          </p:cNvSpPr>
          <p:nvPr/>
        </p:nvSpPr>
        <p:spPr bwMode="auto">
          <a:xfrm>
            <a:off x="47625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62181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562185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689769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562187" name="Text Box 11"/>
          <p:cNvSpPr txBox="1">
            <a:spLocks noChangeArrowheads="1"/>
          </p:cNvSpPr>
          <p:nvPr/>
        </p:nvSpPr>
        <p:spPr bwMode="auto">
          <a:xfrm>
            <a:off x="7620000" y="6224588"/>
            <a:ext cx="1289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562188" name="Text Box 12"/>
          <p:cNvSpPr txBox="1">
            <a:spLocks noChangeArrowheads="1"/>
          </p:cNvSpPr>
          <p:nvPr/>
        </p:nvSpPr>
        <p:spPr bwMode="auto">
          <a:xfrm>
            <a:off x="6442075" y="2535902"/>
            <a:ext cx="701675" cy="2492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ar-SA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خ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2190" name="Text Box 14"/>
          <p:cNvSpPr txBox="1">
            <a:spLocks noChangeArrowheads="1"/>
          </p:cNvSpPr>
          <p:nvPr/>
        </p:nvSpPr>
        <p:spPr bwMode="auto">
          <a:xfrm flipH="1">
            <a:off x="3352801" y="2900361"/>
            <a:ext cx="1182688" cy="24701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ar-SA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ص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562191" name="Text Box 15"/>
          <p:cNvSpPr txBox="1">
            <a:spLocks noChangeArrowheads="1"/>
          </p:cNvSpPr>
          <p:nvPr/>
        </p:nvSpPr>
        <p:spPr bwMode="auto">
          <a:xfrm>
            <a:off x="2164274" y="2698750"/>
            <a:ext cx="701675" cy="247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ar-SA" sz="15600" dirty="0">
                <a:solidFill>
                  <a:srgbClr val="FFE95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Text Box 19"/>
          <p:cNvSpPr txBox="1">
            <a:spLocks noChangeArrowheads="1"/>
          </p:cNvSpPr>
          <p:nvPr/>
        </p:nvSpPr>
        <p:spPr bwMode="auto">
          <a:xfrm>
            <a:off x="8637588" y="64516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9779" y="2735263"/>
            <a:ext cx="3729987" cy="2647950"/>
            <a:chOff x="2634" y="1628"/>
            <a:chExt cx="814" cy="1668"/>
          </a:xfrm>
        </p:grpSpPr>
        <p:sp>
          <p:nvSpPr>
            <p:cNvPr id="562200" name="Text Box 24"/>
            <p:cNvSpPr txBox="1">
              <a:spLocks noChangeArrowheads="1"/>
            </p:cNvSpPr>
            <p:nvPr/>
          </p:nvSpPr>
          <p:spPr bwMode="auto">
            <a:xfrm>
              <a:off x="2634" y="1740"/>
              <a:ext cx="442" cy="15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15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7</a:t>
              </a:r>
              <a:endPara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562201" name="Text Box 25"/>
            <p:cNvSpPr txBox="1">
              <a:spLocks noChangeArrowheads="1"/>
            </p:cNvSpPr>
            <p:nvPr/>
          </p:nvSpPr>
          <p:spPr bwMode="auto">
            <a:xfrm>
              <a:off x="2696" y="1628"/>
              <a:ext cx="752" cy="15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2pPr>
              <a:lvl3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3pPr>
              <a:lvl4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4pPr>
              <a:lvl5pPr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DFC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15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-</a:t>
              </a:r>
              <a:endPara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</p:grpSp>
      <p:sp>
        <p:nvSpPr>
          <p:cNvPr id="562203" name="Rectangle 27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8BD7F953-0832-3DDB-B217-BD0FB98ECB32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5111293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altLang="zh-C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</a:t>
            </a:r>
            <a:endParaRPr lang="zh-CN" alt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1225CC-E1C1-AC0D-249E-06301F6F6D74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4981118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E3C22E-7C15-789F-C476-E9E05A71564B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4836656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altLang="zh-C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  <a:endParaRPr lang="zh-CN" alt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03535D1-3EAD-04DF-D8F7-5B5B3CEA283B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4669968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altLang="zh-C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endParaRPr lang="zh-CN" alt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8" grpId="0" autoUpdateAnimBg="0"/>
      <p:bldP spid="562190" grpId="0" autoUpdateAnimBg="0"/>
      <p:bldP spid="56219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5" name="Oval 7"/>
          <p:cNvSpPr>
            <a:spLocks noChangeArrowheads="1"/>
          </p:cNvSpPr>
          <p:nvPr/>
        </p:nvSpPr>
        <p:spPr bwMode="auto">
          <a:xfrm>
            <a:off x="152400" y="76200"/>
            <a:ext cx="1676400" cy="1600200"/>
          </a:xfrm>
          <a:prstGeom prst="ellipse">
            <a:avLst/>
          </a:prstGeom>
          <a:noFill/>
          <a:ln w="76200">
            <a:solidFill>
              <a:srgbClr val="EEFF4B"/>
            </a:solidFill>
            <a:round/>
            <a:headEnd/>
            <a:tailEnd/>
          </a:ln>
          <a:effectLst>
            <a:outerShdw blurRad="63500" dist="143684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42702" name="Text Box 14"/>
          <p:cNvSpPr txBox="1">
            <a:spLocks noChangeArrowheads="1"/>
          </p:cNvSpPr>
          <p:nvPr/>
        </p:nvSpPr>
        <p:spPr bwMode="auto">
          <a:xfrm>
            <a:off x="7569200" y="6164263"/>
            <a:ext cx="1327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0243" name="Text Box 15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242709" name="Rectangle 21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  <p:sp>
        <p:nvSpPr>
          <p:cNvPr id="242710" name="AutoShape 22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2822639" y="745100"/>
            <a:ext cx="4097145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ar-SA" sz="40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مجرد </a:t>
            </a:r>
            <a:r>
              <a:rPr lang="ar-SA" sz="54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تذكير</a:t>
            </a:r>
            <a:r>
              <a:rPr lang="ar-SA" sz="40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.....</a:t>
            </a:r>
            <a:endParaRPr lang="en-US" sz="4000" b="1" i="1" dirty="0">
              <a:solidFill>
                <a:srgbClr val="FAFD00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284357" y="2129627"/>
            <a:ext cx="5860474" cy="1200329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ar-SA" sz="7200" b="1" dirty="0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خ</a:t>
            </a:r>
            <a:r>
              <a:rPr lang="en-AU" sz="7200" b="1" dirty="0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7200" b="1" dirty="0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srgbClr val="FFFFFF"/>
                </a:solidFill>
                <a:effectLst/>
                <a:latin typeface="Times" pitchFamily="-107" charset="0"/>
              </a:rPr>
              <a:t>7</a:t>
            </a:r>
            <a:r>
              <a:rPr lang="ar-SA" sz="7200" b="1" dirty="0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7200" b="1" dirty="0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7200" b="1" dirty="0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ص </a:t>
            </a:r>
            <a:r>
              <a:rPr lang="ar-SA" sz="7200" b="1" dirty="0" err="1">
                <a:solidFill>
                  <a:srgbClr val="FAFD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endParaRPr lang="en-US" sz="7200" b="1" dirty="0">
              <a:solidFill>
                <a:srgbClr val="FAFD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359150" y="2258290"/>
            <a:ext cx="1406525" cy="1729509"/>
            <a:chOff x="2116" y="1285"/>
            <a:chExt cx="886" cy="1207"/>
          </a:xfrm>
        </p:grpSpPr>
        <p:sp>
          <p:nvSpPr>
            <p:cNvPr id="242698" name="AutoShape 10"/>
            <p:cNvSpPr>
              <a:spLocks noChangeArrowheads="1"/>
            </p:cNvSpPr>
            <p:nvPr/>
          </p:nvSpPr>
          <p:spPr bwMode="auto">
            <a:xfrm rot="-10804646">
              <a:off x="2116" y="1285"/>
              <a:ext cx="886" cy="1207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>
              <a:outerShdw blurRad="63500" dist="91581" dir="337859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242700" name="Text Box 12"/>
            <p:cNvSpPr txBox="1">
              <a:spLocks noChangeArrowheads="1"/>
            </p:cNvSpPr>
            <p:nvPr/>
          </p:nvSpPr>
          <p:spPr bwMode="auto">
            <a:xfrm>
              <a:off x="2398" y="1718"/>
              <a:ext cx="269" cy="4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DFED5D"/>
                  </a:solidFill>
                  <a:effectLst/>
                  <a:latin typeface="Comic Sans MS" pitchFamily="-107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2648168" y="3184040"/>
            <a:ext cx="3496663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87A6FD"/>
                </a:solidFill>
                <a:effectLst/>
                <a:latin typeface="Times" charset="0"/>
              </a:rPr>
              <a:t>    4 3</a:t>
            </a:r>
            <a:endParaRPr lang="en-US" sz="6000" b="1" dirty="0">
              <a:solidFill>
                <a:srgbClr val="FAFD00"/>
              </a:solidFill>
              <a:effectLst/>
              <a:latin typeface="Times" charset="0"/>
            </a:endParaRPr>
          </a:p>
        </p:txBody>
      </p:sp>
      <p:sp>
        <p:nvSpPr>
          <p:cNvPr id="10251" name="Text Box 23"/>
          <p:cNvSpPr txBox="1">
            <a:spLocks noChangeArrowheads="1"/>
          </p:cNvSpPr>
          <p:nvPr/>
        </p:nvSpPr>
        <p:spPr bwMode="auto">
          <a:xfrm>
            <a:off x="8637588" y="644207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grpSp>
        <p:nvGrpSpPr>
          <p:cNvPr id="10252" name="Group 27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242713" name="Rectangle 25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3" name="Line 11">
            <a:extLst>
              <a:ext uri="{FF2B5EF4-FFF2-40B4-BE49-F238E27FC236}">
                <a16:creationId xmlns:a16="http://schemas.microsoft.com/office/drawing/2014/main" id="{D168AA4B-93CB-55AA-08A8-6FE87CC56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963" y="2729675"/>
            <a:ext cx="342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5" grpId="0" animBg="1"/>
      <p:bldP spid="242710" grpId="0" animBg="1"/>
      <p:bldP spid="2426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74" name="Text Box 14"/>
          <p:cNvSpPr txBox="1">
            <a:spLocks noChangeArrowheads="1"/>
          </p:cNvSpPr>
          <p:nvPr/>
        </p:nvSpPr>
        <p:spPr bwMode="auto">
          <a:xfrm>
            <a:off x="7556500" y="6164263"/>
            <a:ext cx="1339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2290" name="Text Box 18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424985" name="Rectangle 25"/>
          <p:cNvSpPr>
            <a:spLocks noChangeArrowheads="1"/>
          </p:cNvSpPr>
          <p:nvPr/>
        </p:nvSpPr>
        <p:spPr bwMode="auto">
          <a:xfrm>
            <a:off x="8131175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05</a:t>
            </a:r>
          </a:p>
        </p:txBody>
      </p:sp>
      <p:sp>
        <p:nvSpPr>
          <p:cNvPr id="424987" name="AutoShape 27"/>
          <p:cNvSpPr>
            <a:spLocks noChangeArrowheads="1"/>
          </p:cNvSpPr>
          <p:nvPr/>
        </p:nvSpPr>
        <p:spPr bwMode="auto">
          <a:xfrm>
            <a:off x="3340100" y="466725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946150" y="2976987"/>
            <a:ext cx="518289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خ 3 4 ص </a:t>
            </a:r>
            <a:r>
              <a:rPr lang="ar-SA" sz="7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</a:t>
            </a:r>
            <a:endParaRPr lang="en-AU" sz="7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294" name="Group 22"/>
          <p:cNvGrpSpPr>
            <a:grpSpLocks/>
          </p:cNvGrpSpPr>
          <p:nvPr/>
        </p:nvGrpSpPr>
        <p:grpSpPr bwMode="auto">
          <a:xfrm>
            <a:off x="4090886" y="1840808"/>
            <a:ext cx="6238875" cy="1189039"/>
            <a:chOff x="2472" y="1169"/>
            <a:chExt cx="3930" cy="749"/>
          </a:xfrm>
        </p:grpSpPr>
        <p:sp>
          <p:nvSpPr>
            <p:cNvPr id="424969" name="Text Box 9"/>
            <p:cNvSpPr txBox="1">
              <a:spLocks noChangeArrowheads="1"/>
            </p:cNvSpPr>
            <p:nvPr/>
          </p:nvSpPr>
          <p:spPr bwMode="auto">
            <a:xfrm>
              <a:off x="4370" y="1169"/>
              <a:ext cx="2032" cy="749"/>
            </a:xfrm>
            <a:prstGeom prst="rect">
              <a:avLst/>
            </a:prstGeom>
            <a:noFill/>
            <a:ln w="12700">
              <a:noFill/>
              <a:prstDash val="sysDot"/>
              <a:miter lim="800000"/>
              <a:headEnd/>
              <a:tailEnd/>
            </a:ln>
            <a:effectLst>
              <a:outerShdw blurRad="63500" dist="99190" dir="2388334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endParaRPr lang="en-US" sz="7200" b="1" dirty="0">
                <a:solidFill>
                  <a:srgbClr val="FFFF00"/>
                </a:solidFill>
                <a:effectLst/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424970" name="Line 10"/>
            <p:cNvSpPr>
              <a:spLocks noChangeShapeType="1"/>
            </p:cNvSpPr>
            <p:nvPr/>
          </p:nvSpPr>
          <p:spPr bwMode="auto">
            <a:xfrm>
              <a:off x="2472" y="1544"/>
              <a:ext cx="216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rtl="1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2888236" y="1007592"/>
            <a:ext cx="3465691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ar-SA" sz="40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مجرد </a:t>
            </a:r>
            <a:r>
              <a:rPr lang="ar-SA" sz="54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تذكير</a:t>
            </a:r>
            <a:r>
              <a:rPr lang="ar-SA" sz="40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 ....</a:t>
            </a:r>
            <a:r>
              <a:rPr lang="en-US" sz="40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...</a:t>
            </a:r>
          </a:p>
        </p:txBody>
      </p:sp>
      <p:grpSp>
        <p:nvGrpSpPr>
          <p:cNvPr id="12296" name="Group 31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424992" name="Rectangle 32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424993" name="Line 33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BD75C3-499A-2B4A-E7C7-A9F42E250CF6}"/>
              </a:ext>
            </a:extLst>
          </p:cNvPr>
          <p:cNvSpPr txBox="1"/>
          <p:nvPr/>
        </p:nvSpPr>
        <p:spPr>
          <a:xfrm>
            <a:off x="-2347122" y="1869059"/>
            <a:ext cx="12131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FFFF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خ 7ص</a:t>
            </a:r>
            <a:r>
              <a:rPr lang="en-AU" sz="7200" dirty="0">
                <a:solidFill>
                  <a:srgbClr val="FFFF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7200" dirty="0" err="1">
                <a:solidFill>
                  <a:srgbClr val="FFFF00"/>
                </a:solidFill>
                <a:effectLst/>
                <a:latin typeface="Comic Sans MS" panose="030F09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ي</a:t>
            </a:r>
            <a:endParaRPr lang="en-AU" sz="7200" dirty="0">
              <a:solidFill>
                <a:srgbClr val="FFFF00"/>
              </a:solidFill>
              <a:effectLst/>
              <a:latin typeface="Comic Sans MS" panose="030F09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7" name="AutoShape 17"/>
          <p:cNvSpPr>
            <a:spLocks noChangeArrowheads="1"/>
          </p:cNvSpPr>
          <p:nvPr/>
        </p:nvSpPr>
        <p:spPr bwMode="auto">
          <a:xfrm>
            <a:off x="3187450" y="487363"/>
            <a:ext cx="2266950" cy="4549775"/>
          </a:xfrm>
          <a:prstGeom prst="downArrow">
            <a:avLst>
              <a:gd name="adj1" fmla="val 50000"/>
              <a:gd name="adj2" fmla="val 50175"/>
            </a:avLst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PerspectiveTopLeft">
              <a:rot lat="18300000" lon="0" rev="0"/>
            </a:camera>
            <a:lightRig rig="legacyNormal3" dir="r"/>
          </a:scene3d>
          <a:sp3d extrusionH="887400" prstMaterial="legacyMetal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37282" name="Rectangle 2"/>
          <p:cNvSpPr>
            <a:spLocks noChangeArrowheads="1"/>
          </p:cNvSpPr>
          <p:nvPr/>
        </p:nvSpPr>
        <p:spPr bwMode="auto">
          <a:xfrm>
            <a:off x="2078038" y="1182688"/>
            <a:ext cx="4705821" cy="7668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ar-SA" sz="4400" b="1" i="1" dirty="0">
                <a:solidFill>
                  <a:srgbClr val="FAFD00"/>
                </a:solidFill>
                <a:effectLst/>
                <a:latin typeface="Times" pitchFamily="-107" charset="0"/>
                <a:ea typeface="+mn-ea"/>
                <a:cs typeface="+mn-cs"/>
              </a:rPr>
              <a:t>مجرد تذكير ........</a:t>
            </a:r>
            <a:endParaRPr lang="en-US" sz="4400" b="1" i="1" dirty="0">
              <a:solidFill>
                <a:srgbClr val="FAFD00"/>
              </a:solidFill>
              <a:effectLst/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737283" name="Rectangle 3"/>
          <p:cNvSpPr>
            <a:spLocks noChangeArrowheads="1"/>
          </p:cNvSpPr>
          <p:nvPr/>
        </p:nvSpPr>
        <p:spPr bwMode="auto">
          <a:xfrm>
            <a:off x="784225" y="4162425"/>
            <a:ext cx="6926263" cy="2076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EEFF4B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</a:t>
            </a:r>
            <a:r>
              <a:rPr lang="ar-SA" sz="3200" b="1" dirty="0">
                <a:solidFill>
                  <a:srgbClr val="EEFF4B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الخلق</a:t>
            </a:r>
            <a:endParaRPr lang="en-US" sz="3200" b="1" dirty="0">
              <a:solidFill>
                <a:srgbClr val="FAFD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	</a:t>
            </a:r>
            <a:r>
              <a:rPr lang="en-US" sz="3200" b="1" dirty="0">
                <a:solidFill>
                  <a:srgbClr val="16F00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4  </a:t>
            </a:r>
            <a:r>
              <a:rPr lang="ar-SA" sz="3200" b="1" dirty="0">
                <a:solidFill>
                  <a:srgbClr val="16F00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البشر </a:t>
            </a:r>
            <a:r>
              <a:rPr lang="en-US" sz="3200" b="1" dirty="0">
                <a:solidFill>
                  <a:srgbClr val="F35B1B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 </a:t>
            </a:r>
            <a:endParaRPr lang="en-US" sz="3200" b="1" dirty="0">
              <a:solidFill>
                <a:srgbClr val="FAFD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		</a:t>
            </a:r>
            <a:r>
              <a:rPr lang="en-US" sz="3200" b="1" dirty="0">
                <a:solidFill>
                  <a:srgbClr val="99FF99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3  </a:t>
            </a:r>
            <a:r>
              <a:rPr lang="ar-SA" sz="3200" b="1" dirty="0">
                <a:solidFill>
                  <a:srgbClr val="99FF99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المجتمعات 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 </a:t>
            </a:r>
            <a:endParaRPr lang="en-US" sz="3200" b="1" dirty="0">
              <a:solidFill>
                <a:srgbClr val="FAFD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				</a:t>
            </a:r>
            <a:r>
              <a:rPr lang="ar-SA" sz="3200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الصمت </a:t>
            </a:r>
            <a:r>
              <a:rPr lang="en-US" sz="3200" b="1" dirty="0"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  </a:t>
            </a:r>
          </a:p>
          <a:p>
            <a:pPr algn="l">
              <a:lnSpc>
                <a:spcPct val="80000"/>
              </a:lnSpc>
              <a:defRPr/>
            </a:pPr>
            <a:r>
              <a:rPr lang="en-US" sz="32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						</a:t>
            </a:r>
            <a:r>
              <a:rPr lang="ar-SA" sz="3200" b="1" dirty="0">
                <a:solidFill>
                  <a:schemeClr val="tx1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Times" pitchFamily="-107" charset="0"/>
                <a:ea typeface="+mn-ea"/>
                <a:cs typeface="+mn-cs"/>
              </a:rPr>
              <a:t>يسوع </a:t>
            </a:r>
            <a:endParaRPr lang="en-US" sz="3200" b="1" dirty="0">
              <a:solidFill>
                <a:schemeClr val="tx1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1571389" y="2908323"/>
            <a:ext cx="4705821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خ 3 4 ص </a:t>
            </a:r>
            <a:r>
              <a:rPr lang="ar-SA" sz="7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ي</a:t>
            </a:r>
            <a:endParaRPr lang="en-AU" sz="7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992188" y="1990658"/>
            <a:ext cx="4925868" cy="1200329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algn="r" rtl="1">
              <a:spcBef>
                <a:spcPts val="0"/>
              </a:spcBef>
              <a:spcAft>
                <a:spcPts val="0"/>
              </a:spcAft>
            </a:pPr>
            <a:r>
              <a:rPr lang="ar-SA" sz="7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خ 7 ص </a:t>
            </a:r>
            <a:r>
              <a:rPr lang="ar-SA" sz="72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ي</a:t>
            </a:r>
            <a:endParaRPr lang="en-AU" sz="7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37288" name="Text Box 8"/>
          <p:cNvSpPr txBox="1">
            <a:spLocks noChangeArrowheads="1"/>
          </p:cNvSpPr>
          <p:nvPr/>
        </p:nvSpPr>
        <p:spPr bwMode="auto">
          <a:xfrm>
            <a:off x="7556500" y="6164263"/>
            <a:ext cx="13398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737294" name="Text Box 14"/>
          <p:cNvSpPr txBox="1">
            <a:spLocks noChangeArrowheads="1"/>
          </p:cNvSpPr>
          <p:nvPr/>
        </p:nvSpPr>
        <p:spPr bwMode="auto">
          <a:xfrm>
            <a:off x="7515225" y="6159500"/>
            <a:ext cx="15240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737296" name="Rectangle 16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06</a:t>
            </a:r>
          </a:p>
        </p:txBody>
      </p:sp>
      <p:grpSp>
        <p:nvGrpSpPr>
          <p:cNvPr id="14347" name="Group 21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737302" name="Rectangle 22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737303" name="Line 23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" name="Line 7">
            <a:extLst>
              <a:ext uri="{FF2B5EF4-FFF2-40B4-BE49-F238E27FC236}">
                <a16:creationId xmlns:a16="http://schemas.microsoft.com/office/drawing/2014/main" id="{9DDAA932-421C-AA3E-C60F-309C9194E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7506" y="2608795"/>
            <a:ext cx="304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7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Freeform 3"/>
          <p:cNvSpPr>
            <a:spLocks/>
          </p:cNvSpPr>
          <p:nvPr/>
        </p:nvSpPr>
        <p:spPr bwMode="auto">
          <a:xfrm>
            <a:off x="2724150" y="5562600"/>
            <a:ext cx="1811338" cy="763588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96" y="12"/>
              </a:cxn>
              <a:cxn ang="0">
                <a:pos x="144" y="24"/>
              </a:cxn>
              <a:cxn ang="0">
                <a:pos x="180" y="60"/>
              </a:cxn>
              <a:cxn ang="0">
                <a:pos x="228" y="96"/>
              </a:cxn>
              <a:cxn ang="0">
                <a:pos x="288" y="132"/>
              </a:cxn>
              <a:cxn ang="0">
                <a:pos x="336" y="144"/>
              </a:cxn>
              <a:cxn ang="0">
                <a:pos x="384" y="168"/>
              </a:cxn>
              <a:cxn ang="0">
                <a:pos x="456" y="204"/>
              </a:cxn>
              <a:cxn ang="0">
                <a:pos x="528" y="216"/>
              </a:cxn>
              <a:cxn ang="0">
                <a:pos x="588" y="240"/>
              </a:cxn>
              <a:cxn ang="0">
                <a:pos x="660" y="252"/>
              </a:cxn>
              <a:cxn ang="0">
                <a:pos x="720" y="264"/>
              </a:cxn>
              <a:cxn ang="0">
                <a:pos x="768" y="288"/>
              </a:cxn>
              <a:cxn ang="0">
                <a:pos x="816" y="312"/>
              </a:cxn>
              <a:cxn ang="0">
                <a:pos x="876" y="348"/>
              </a:cxn>
              <a:cxn ang="0">
                <a:pos x="924" y="360"/>
              </a:cxn>
              <a:cxn ang="0">
                <a:pos x="984" y="372"/>
              </a:cxn>
              <a:cxn ang="0">
                <a:pos x="1032" y="372"/>
              </a:cxn>
              <a:cxn ang="0">
                <a:pos x="1080" y="408"/>
              </a:cxn>
              <a:cxn ang="0">
                <a:pos x="1116" y="444"/>
              </a:cxn>
              <a:cxn ang="0">
                <a:pos x="1116" y="480"/>
              </a:cxn>
              <a:cxn ang="0">
                <a:pos x="1068" y="468"/>
              </a:cxn>
              <a:cxn ang="0">
                <a:pos x="1020" y="432"/>
              </a:cxn>
              <a:cxn ang="0">
                <a:pos x="972" y="420"/>
              </a:cxn>
              <a:cxn ang="0">
                <a:pos x="924" y="420"/>
              </a:cxn>
              <a:cxn ang="0">
                <a:pos x="876" y="408"/>
              </a:cxn>
              <a:cxn ang="0">
                <a:pos x="816" y="384"/>
              </a:cxn>
              <a:cxn ang="0">
                <a:pos x="732" y="348"/>
              </a:cxn>
              <a:cxn ang="0">
                <a:pos x="672" y="336"/>
              </a:cxn>
              <a:cxn ang="0">
                <a:pos x="624" y="324"/>
              </a:cxn>
              <a:cxn ang="0">
                <a:pos x="576" y="312"/>
              </a:cxn>
              <a:cxn ang="0">
                <a:pos x="528" y="300"/>
              </a:cxn>
              <a:cxn ang="0">
                <a:pos x="480" y="276"/>
              </a:cxn>
              <a:cxn ang="0">
                <a:pos x="420" y="240"/>
              </a:cxn>
              <a:cxn ang="0">
                <a:pos x="360" y="216"/>
              </a:cxn>
              <a:cxn ang="0">
                <a:pos x="300" y="204"/>
              </a:cxn>
              <a:cxn ang="0">
                <a:pos x="228" y="192"/>
              </a:cxn>
              <a:cxn ang="0">
                <a:pos x="180" y="156"/>
              </a:cxn>
              <a:cxn ang="0">
                <a:pos x="132" y="108"/>
              </a:cxn>
              <a:cxn ang="0">
                <a:pos x="96" y="72"/>
              </a:cxn>
              <a:cxn ang="0">
                <a:pos x="48" y="48"/>
              </a:cxn>
              <a:cxn ang="0">
                <a:pos x="0" y="48"/>
              </a:cxn>
            </a:cxnLst>
            <a:rect l="0" t="0" r="r" b="b"/>
            <a:pathLst>
              <a:path w="1141" h="481">
                <a:moveTo>
                  <a:pt x="12" y="0"/>
                </a:moveTo>
                <a:lnTo>
                  <a:pt x="36" y="12"/>
                </a:lnTo>
                <a:lnTo>
                  <a:pt x="60" y="12"/>
                </a:lnTo>
                <a:lnTo>
                  <a:pt x="96" y="12"/>
                </a:lnTo>
                <a:lnTo>
                  <a:pt x="120" y="24"/>
                </a:lnTo>
                <a:lnTo>
                  <a:pt x="144" y="24"/>
                </a:lnTo>
                <a:lnTo>
                  <a:pt x="156" y="48"/>
                </a:lnTo>
                <a:lnTo>
                  <a:pt x="180" y="60"/>
                </a:lnTo>
                <a:lnTo>
                  <a:pt x="204" y="72"/>
                </a:lnTo>
                <a:lnTo>
                  <a:pt x="228" y="96"/>
                </a:lnTo>
                <a:lnTo>
                  <a:pt x="252" y="108"/>
                </a:lnTo>
                <a:lnTo>
                  <a:pt x="288" y="132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84" y="168"/>
                </a:lnTo>
                <a:lnTo>
                  <a:pt x="432" y="192"/>
                </a:lnTo>
                <a:lnTo>
                  <a:pt x="456" y="204"/>
                </a:lnTo>
                <a:lnTo>
                  <a:pt x="504" y="204"/>
                </a:lnTo>
                <a:lnTo>
                  <a:pt x="528" y="216"/>
                </a:lnTo>
                <a:lnTo>
                  <a:pt x="552" y="216"/>
                </a:lnTo>
                <a:lnTo>
                  <a:pt x="588" y="240"/>
                </a:lnTo>
                <a:lnTo>
                  <a:pt x="612" y="240"/>
                </a:lnTo>
                <a:lnTo>
                  <a:pt x="660" y="252"/>
                </a:lnTo>
                <a:lnTo>
                  <a:pt x="684" y="252"/>
                </a:lnTo>
                <a:lnTo>
                  <a:pt x="720" y="264"/>
                </a:lnTo>
                <a:lnTo>
                  <a:pt x="744" y="276"/>
                </a:lnTo>
                <a:lnTo>
                  <a:pt x="768" y="288"/>
                </a:lnTo>
                <a:lnTo>
                  <a:pt x="792" y="300"/>
                </a:lnTo>
                <a:lnTo>
                  <a:pt x="816" y="312"/>
                </a:lnTo>
                <a:lnTo>
                  <a:pt x="852" y="324"/>
                </a:lnTo>
                <a:lnTo>
                  <a:pt x="876" y="348"/>
                </a:lnTo>
                <a:lnTo>
                  <a:pt x="900" y="348"/>
                </a:lnTo>
                <a:lnTo>
                  <a:pt x="924" y="360"/>
                </a:lnTo>
                <a:lnTo>
                  <a:pt x="960" y="372"/>
                </a:lnTo>
                <a:lnTo>
                  <a:pt x="984" y="372"/>
                </a:lnTo>
                <a:lnTo>
                  <a:pt x="1008" y="372"/>
                </a:lnTo>
                <a:lnTo>
                  <a:pt x="1032" y="372"/>
                </a:lnTo>
                <a:lnTo>
                  <a:pt x="1056" y="384"/>
                </a:lnTo>
                <a:lnTo>
                  <a:pt x="1080" y="408"/>
                </a:lnTo>
                <a:lnTo>
                  <a:pt x="1104" y="420"/>
                </a:lnTo>
                <a:lnTo>
                  <a:pt x="1116" y="444"/>
                </a:lnTo>
                <a:lnTo>
                  <a:pt x="1140" y="468"/>
                </a:lnTo>
                <a:lnTo>
                  <a:pt x="1116" y="480"/>
                </a:lnTo>
                <a:lnTo>
                  <a:pt x="1092" y="468"/>
                </a:lnTo>
                <a:lnTo>
                  <a:pt x="1068" y="468"/>
                </a:lnTo>
                <a:lnTo>
                  <a:pt x="1044" y="456"/>
                </a:lnTo>
                <a:lnTo>
                  <a:pt x="1020" y="432"/>
                </a:lnTo>
                <a:lnTo>
                  <a:pt x="996" y="432"/>
                </a:lnTo>
                <a:lnTo>
                  <a:pt x="972" y="420"/>
                </a:lnTo>
                <a:lnTo>
                  <a:pt x="948" y="420"/>
                </a:lnTo>
                <a:lnTo>
                  <a:pt x="924" y="420"/>
                </a:lnTo>
                <a:lnTo>
                  <a:pt x="900" y="420"/>
                </a:lnTo>
                <a:lnTo>
                  <a:pt x="876" y="408"/>
                </a:lnTo>
                <a:lnTo>
                  <a:pt x="840" y="396"/>
                </a:lnTo>
                <a:lnTo>
                  <a:pt x="816" y="384"/>
                </a:lnTo>
                <a:lnTo>
                  <a:pt x="792" y="372"/>
                </a:lnTo>
                <a:lnTo>
                  <a:pt x="732" y="348"/>
                </a:lnTo>
                <a:lnTo>
                  <a:pt x="708" y="336"/>
                </a:lnTo>
                <a:lnTo>
                  <a:pt x="672" y="336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76" y="312"/>
                </a:lnTo>
                <a:lnTo>
                  <a:pt x="552" y="312"/>
                </a:lnTo>
                <a:lnTo>
                  <a:pt x="528" y="300"/>
                </a:lnTo>
                <a:lnTo>
                  <a:pt x="504" y="288"/>
                </a:lnTo>
                <a:lnTo>
                  <a:pt x="480" y="276"/>
                </a:lnTo>
                <a:lnTo>
                  <a:pt x="456" y="252"/>
                </a:lnTo>
                <a:lnTo>
                  <a:pt x="420" y="240"/>
                </a:lnTo>
                <a:lnTo>
                  <a:pt x="396" y="228"/>
                </a:lnTo>
                <a:lnTo>
                  <a:pt x="360" y="216"/>
                </a:lnTo>
                <a:lnTo>
                  <a:pt x="336" y="216"/>
                </a:lnTo>
                <a:lnTo>
                  <a:pt x="300" y="204"/>
                </a:lnTo>
                <a:lnTo>
                  <a:pt x="264" y="204"/>
                </a:lnTo>
                <a:lnTo>
                  <a:pt x="228" y="192"/>
                </a:lnTo>
                <a:lnTo>
                  <a:pt x="204" y="180"/>
                </a:lnTo>
                <a:lnTo>
                  <a:pt x="180" y="156"/>
                </a:lnTo>
                <a:lnTo>
                  <a:pt x="144" y="132"/>
                </a:lnTo>
                <a:lnTo>
                  <a:pt x="132" y="108"/>
                </a:lnTo>
                <a:lnTo>
                  <a:pt x="108" y="96"/>
                </a:lnTo>
                <a:lnTo>
                  <a:pt x="96" y="72"/>
                </a:lnTo>
                <a:lnTo>
                  <a:pt x="72" y="60"/>
                </a:lnTo>
                <a:lnTo>
                  <a:pt x="48" y="48"/>
                </a:lnTo>
                <a:lnTo>
                  <a:pt x="24" y="48"/>
                </a:lnTo>
                <a:lnTo>
                  <a:pt x="0" y="48"/>
                </a:lnTo>
                <a:lnTo>
                  <a:pt x="1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4" name="Freeform 2"/>
          <p:cNvSpPr>
            <a:spLocks/>
          </p:cNvSpPr>
          <p:nvPr/>
        </p:nvSpPr>
        <p:spPr bwMode="auto">
          <a:xfrm>
            <a:off x="2762250" y="5334000"/>
            <a:ext cx="1697038" cy="668338"/>
          </a:xfrm>
          <a:custGeom>
            <a:avLst/>
            <a:gdLst/>
            <a:ahLst/>
            <a:cxnLst>
              <a:cxn ang="0">
                <a:pos x="72" y="36"/>
              </a:cxn>
              <a:cxn ang="0">
                <a:pos x="156" y="84"/>
              </a:cxn>
              <a:cxn ang="0">
                <a:pos x="240" y="120"/>
              </a:cxn>
              <a:cxn ang="0">
                <a:pos x="324" y="144"/>
              </a:cxn>
              <a:cxn ang="0">
                <a:pos x="204" y="72"/>
              </a:cxn>
              <a:cxn ang="0">
                <a:pos x="132" y="24"/>
              </a:cxn>
              <a:cxn ang="0">
                <a:pos x="96" y="36"/>
              </a:cxn>
              <a:cxn ang="0">
                <a:pos x="168" y="72"/>
              </a:cxn>
              <a:cxn ang="0">
                <a:pos x="252" y="96"/>
              </a:cxn>
              <a:cxn ang="0">
                <a:pos x="348" y="132"/>
              </a:cxn>
              <a:cxn ang="0">
                <a:pos x="528" y="204"/>
              </a:cxn>
              <a:cxn ang="0">
                <a:pos x="612" y="240"/>
              </a:cxn>
              <a:cxn ang="0">
                <a:pos x="684" y="252"/>
              </a:cxn>
              <a:cxn ang="0">
                <a:pos x="792" y="288"/>
              </a:cxn>
              <a:cxn ang="0">
                <a:pos x="900" y="348"/>
              </a:cxn>
              <a:cxn ang="0">
                <a:pos x="984" y="372"/>
              </a:cxn>
              <a:cxn ang="0">
                <a:pos x="1068" y="360"/>
              </a:cxn>
              <a:cxn ang="0">
                <a:pos x="1008" y="312"/>
              </a:cxn>
              <a:cxn ang="0">
                <a:pos x="924" y="288"/>
              </a:cxn>
              <a:cxn ang="0">
                <a:pos x="828" y="252"/>
              </a:cxn>
              <a:cxn ang="0">
                <a:pos x="732" y="216"/>
              </a:cxn>
              <a:cxn ang="0">
                <a:pos x="624" y="180"/>
              </a:cxn>
              <a:cxn ang="0">
                <a:pos x="540" y="168"/>
              </a:cxn>
              <a:cxn ang="0">
                <a:pos x="444" y="120"/>
              </a:cxn>
              <a:cxn ang="0">
                <a:pos x="348" y="96"/>
              </a:cxn>
              <a:cxn ang="0">
                <a:pos x="276" y="72"/>
              </a:cxn>
              <a:cxn ang="0">
                <a:pos x="204" y="48"/>
              </a:cxn>
              <a:cxn ang="0">
                <a:pos x="132" y="36"/>
              </a:cxn>
              <a:cxn ang="0">
                <a:pos x="60" y="24"/>
              </a:cxn>
              <a:cxn ang="0">
                <a:pos x="12" y="60"/>
              </a:cxn>
              <a:cxn ang="0">
                <a:pos x="12" y="144"/>
              </a:cxn>
              <a:cxn ang="0">
                <a:pos x="12" y="216"/>
              </a:cxn>
              <a:cxn ang="0">
                <a:pos x="12" y="312"/>
              </a:cxn>
              <a:cxn ang="0">
                <a:pos x="24" y="384"/>
              </a:cxn>
              <a:cxn ang="0">
                <a:pos x="96" y="396"/>
              </a:cxn>
              <a:cxn ang="0">
                <a:pos x="180" y="396"/>
              </a:cxn>
              <a:cxn ang="0">
                <a:pos x="324" y="396"/>
              </a:cxn>
              <a:cxn ang="0">
                <a:pos x="396" y="408"/>
              </a:cxn>
              <a:cxn ang="0">
                <a:pos x="480" y="420"/>
              </a:cxn>
              <a:cxn ang="0">
                <a:pos x="552" y="420"/>
              </a:cxn>
              <a:cxn ang="0">
                <a:pos x="624" y="408"/>
              </a:cxn>
              <a:cxn ang="0">
                <a:pos x="708" y="420"/>
              </a:cxn>
              <a:cxn ang="0">
                <a:pos x="780" y="420"/>
              </a:cxn>
              <a:cxn ang="0">
                <a:pos x="876" y="420"/>
              </a:cxn>
              <a:cxn ang="0">
                <a:pos x="960" y="420"/>
              </a:cxn>
              <a:cxn ang="0">
                <a:pos x="1032" y="396"/>
              </a:cxn>
            </a:cxnLst>
            <a:rect l="0" t="0" r="r" b="b"/>
            <a:pathLst>
              <a:path w="1069" h="421">
                <a:moveTo>
                  <a:pt x="36" y="0"/>
                </a:moveTo>
                <a:lnTo>
                  <a:pt x="60" y="12"/>
                </a:lnTo>
                <a:lnTo>
                  <a:pt x="72" y="36"/>
                </a:lnTo>
                <a:lnTo>
                  <a:pt x="96" y="48"/>
                </a:lnTo>
                <a:lnTo>
                  <a:pt x="120" y="60"/>
                </a:lnTo>
                <a:lnTo>
                  <a:pt x="156" y="84"/>
                </a:lnTo>
                <a:lnTo>
                  <a:pt x="192" y="96"/>
                </a:lnTo>
                <a:lnTo>
                  <a:pt x="216" y="108"/>
                </a:lnTo>
                <a:lnTo>
                  <a:pt x="240" y="120"/>
                </a:lnTo>
                <a:lnTo>
                  <a:pt x="276" y="132"/>
                </a:lnTo>
                <a:lnTo>
                  <a:pt x="300" y="144"/>
                </a:lnTo>
                <a:lnTo>
                  <a:pt x="324" y="144"/>
                </a:lnTo>
                <a:lnTo>
                  <a:pt x="288" y="132"/>
                </a:lnTo>
                <a:lnTo>
                  <a:pt x="264" y="108"/>
                </a:lnTo>
                <a:lnTo>
                  <a:pt x="204" y="72"/>
                </a:lnTo>
                <a:lnTo>
                  <a:pt x="192" y="48"/>
                </a:lnTo>
                <a:lnTo>
                  <a:pt x="168" y="36"/>
                </a:lnTo>
                <a:lnTo>
                  <a:pt x="132" y="24"/>
                </a:lnTo>
                <a:lnTo>
                  <a:pt x="108" y="12"/>
                </a:lnTo>
                <a:lnTo>
                  <a:pt x="84" y="12"/>
                </a:lnTo>
                <a:lnTo>
                  <a:pt x="96" y="36"/>
                </a:lnTo>
                <a:lnTo>
                  <a:pt x="120" y="48"/>
                </a:lnTo>
                <a:lnTo>
                  <a:pt x="144" y="60"/>
                </a:lnTo>
                <a:lnTo>
                  <a:pt x="168" y="72"/>
                </a:lnTo>
                <a:lnTo>
                  <a:pt x="204" y="84"/>
                </a:lnTo>
                <a:lnTo>
                  <a:pt x="228" y="96"/>
                </a:lnTo>
                <a:lnTo>
                  <a:pt x="252" y="96"/>
                </a:lnTo>
                <a:lnTo>
                  <a:pt x="276" y="84"/>
                </a:lnTo>
                <a:lnTo>
                  <a:pt x="300" y="96"/>
                </a:lnTo>
                <a:lnTo>
                  <a:pt x="348" y="132"/>
                </a:lnTo>
                <a:lnTo>
                  <a:pt x="396" y="144"/>
                </a:lnTo>
                <a:lnTo>
                  <a:pt x="492" y="192"/>
                </a:lnTo>
                <a:lnTo>
                  <a:pt x="528" y="204"/>
                </a:lnTo>
                <a:lnTo>
                  <a:pt x="564" y="216"/>
                </a:lnTo>
                <a:lnTo>
                  <a:pt x="588" y="228"/>
                </a:lnTo>
                <a:lnTo>
                  <a:pt x="612" y="240"/>
                </a:lnTo>
                <a:lnTo>
                  <a:pt x="636" y="240"/>
                </a:lnTo>
                <a:lnTo>
                  <a:pt x="660" y="252"/>
                </a:lnTo>
                <a:lnTo>
                  <a:pt x="684" y="252"/>
                </a:lnTo>
                <a:lnTo>
                  <a:pt x="744" y="276"/>
                </a:lnTo>
                <a:lnTo>
                  <a:pt x="768" y="276"/>
                </a:lnTo>
                <a:lnTo>
                  <a:pt x="792" y="288"/>
                </a:lnTo>
                <a:lnTo>
                  <a:pt x="840" y="312"/>
                </a:lnTo>
                <a:lnTo>
                  <a:pt x="864" y="312"/>
                </a:lnTo>
                <a:lnTo>
                  <a:pt x="900" y="348"/>
                </a:lnTo>
                <a:lnTo>
                  <a:pt x="924" y="360"/>
                </a:lnTo>
                <a:lnTo>
                  <a:pt x="960" y="360"/>
                </a:lnTo>
                <a:lnTo>
                  <a:pt x="984" y="372"/>
                </a:lnTo>
                <a:lnTo>
                  <a:pt x="1008" y="384"/>
                </a:lnTo>
                <a:lnTo>
                  <a:pt x="1056" y="384"/>
                </a:lnTo>
                <a:lnTo>
                  <a:pt x="1068" y="360"/>
                </a:lnTo>
                <a:lnTo>
                  <a:pt x="1056" y="336"/>
                </a:lnTo>
                <a:lnTo>
                  <a:pt x="1032" y="324"/>
                </a:lnTo>
                <a:lnTo>
                  <a:pt x="1008" y="312"/>
                </a:lnTo>
                <a:lnTo>
                  <a:pt x="984" y="312"/>
                </a:lnTo>
                <a:lnTo>
                  <a:pt x="948" y="300"/>
                </a:lnTo>
                <a:lnTo>
                  <a:pt x="924" y="288"/>
                </a:lnTo>
                <a:lnTo>
                  <a:pt x="900" y="288"/>
                </a:lnTo>
                <a:lnTo>
                  <a:pt x="876" y="276"/>
                </a:lnTo>
                <a:lnTo>
                  <a:pt x="828" y="252"/>
                </a:lnTo>
                <a:lnTo>
                  <a:pt x="780" y="240"/>
                </a:lnTo>
                <a:lnTo>
                  <a:pt x="756" y="228"/>
                </a:lnTo>
                <a:lnTo>
                  <a:pt x="732" y="216"/>
                </a:lnTo>
                <a:lnTo>
                  <a:pt x="708" y="204"/>
                </a:lnTo>
                <a:lnTo>
                  <a:pt x="648" y="192"/>
                </a:lnTo>
                <a:lnTo>
                  <a:pt x="624" y="180"/>
                </a:lnTo>
                <a:lnTo>
                  <a:pt x="600" y="180"/>
                </a:lnTo>
                <a:lnTo>
                  <a:pt x="576" y="180"/>
                </a:lnTo>
                <a:lnTo>
                  <a:pt x="540" y="168"/>
                </a:lnTo>
                <a:lnTo>
                  <a:pt x="516" y="156"/>
                </a:lnTo>
                <a:lnTo>
                  <a:pt x="468" y="132"/>
                </a:lnTo>
                <a:lnTo>
                  <a:pt x="444" y="120"/>
                </a:lnTo>
                <a:lnTo>
                  <a:pt x="420" y="108"/>
                </a:lnTo>
                <a:lnTo>
                  <a:pt x="396" y="108"/>
                </a:lnTo>
                <a:lnTo>
                  <a:pt x="348" y="96"/>
                </a:lnTo>
                <a:lnTo>
                  <a:pt x="324" y="84"/>
                </a:lnTo>
                <a:lnTo>
                  <a:pt x="300" y="84"/>
                </a:lnTo>
                <a:lnTo>
                  <a:pt x="276" y="72"/>
                </a:lnTo>
                <a:lnTo>
                  <a:pt x="252" y="72"/>
                </a:lnTo>
                <a:lnTo>
                  <a:pt x="228" y="60"/>
                </a:lnTo>
                <a:lnTo>
                  <a:pt x="204" y="48"/>
                </a:lnTo>
                <a:lnTo>
                  <a:pt x="180" y="48"/>
                </a:lnTo>
                <a:lnTo>
                  <a:pt x="156" y="48"/>
                </a:lnTo>
                <a:lnTo>
                  <a:pt x="132" y="36"/>
                </a:lnTo>
                <a:lnTo>
                  <a:pt x="108" y="36"/>
                </a:lnTo>
                <a:lnTo>
                  <a:pt x="84" y="24"/>
                </a:lnTo>
                <a:lnTo>
                  <a:pt x="60" y="24"/>
                </a:lnTo>
                <a:lnTo>
                  <a:pt x="0" y="12"/>
                </a:lnTo>
                <a:lnTo>
                  <a:pt x="12" y="36"/>
                </a:lnTo>
                <a:lnTo>
                  <a:pt x="12" y="60"/>
                </a:lnTo>
                <a:lnTo>
                  <a:pt x="12" y="84"/>
                </a:lnTo>
                <a:lnTo>
                  <a:pt x="12" y="108"/>
                </a:lnTo>
                <a:lnTo>
                  <a:pt x="12" y="144"/>
                </a:lnTo>
                <a:lnTo>
                  <a:pt x="12" y="168"/>
                </a:lnTo>
                <a:lnTo>
                  <a:pt x="12" y="192"/>
                </a:lnTo>
                <a:lnTo>
                  <a:pt x="12" y="216"/>
                </a:lnTo>
                <a:lnTo>
                  <a:pt x="12" y="252"/>
                </a:lnTo>
                <a:lnTo>
                  <a:pt x="12" y="288"/>
                </a:lnTo>
                <a:lnTo>
                  <a:pt x="12" y="312"/>
                </a:lnTo>
                <a:lnTo>
                  <a:pt x="12" y="336"/>
                </a:lnTo>
                <a:lnTo>
                  <a:pt x="12" y="360"/>
                </a:lnTo>
                <a:lnTo>
                  <a:pt x="24" y="384"/>
                </a:lnTo>
                <a:lnTo>
                  <a:pt x="48" y="396"/>
                </a:lnTo>
                <a:lnTo>
                  <a:pt x="72" y="396"/>
                </a:lnTo>
                <a:lnTo>
                  <a:pt x="96" y="396"/>
                </a:lnTo>
                <a:lnTo>
                  <a:pt x="132" y="396"/>
                </a:lnTo>
                <a:lnTo>
                  <a:pt x="156" y="396"/>
                </a:lnTo>
                <a:lnTo>
                  <a:pt x="180" y="396"/>
                </a:lnTo>
                <a:lnTo>
                  <a:pt x="252" y="396"/>
                </a:lnTo>
                <a:lnTo>
                  <a:pt x="276" y="396"/>
                </a:lnTo>
                <a:lnTo>
                  <a:pt x="324" y="396"/>
                </a:lnTo>
                <a:lnTo>
                  <a:pt x="348" y="408"/>
                </a:lnTo>
                <a:lnTo>
                  <a:pt x="372" y="408"/>
                </a:lnTo>
                <a:lnTo>
                  <a:pt x="396" y="408"/>
                </a:lnTo>
                <a:lnTo>
                  <a:pt x="420" y="408"/>
                </a:lnTo>
                <a:lnTo>
                  <a:pt x="444" y="420"/>
                </a:lnTo>
                <a:lnTo>
                  <a:pt x="480" y="420"/>
                </a:lnTo>
                <a:lnTo>
                  <a:pt x="504" y="420"/>
                </a:lnTo>
                <a:lnTo>
                  <a:pt x="528" y="420"/>
                </a:lnTo>
                <a:lnTo>
                  <a:pt x="552" y="420"/>
                </a:lnTo>
                <a:lnTo>
                  <a:pt x="576" y="408"/>
                </a:lnTo>
                <a:lnTo>
                  <a:pt x="600" y="408"/>
                </a:lnTo>
                <a:lnTo>
                  <a:pt x="624" y="408"/>
                </a:lnTo>
                <a:lnTo>
                  <a:pt x="648" y="408"/>
                </a:lnTo>
                <a:lnTo>
                  <a:pt x="684" y="420"/>
                </a:lnTo>
                <a:lnTo>
                  <a:pt x="708" y="420"/>
                </a:lnTo>
                <a:lnTo>
                  <a:pt x="732" y="420"/>
                </a:lnTo>
                <a:lnTo>
                  <a:pt x="756" y="420"/>
                </a:lnTo>
                <a:lnTo>
                  <a:pt x="780" y="420"/>
                </a:lnTo>
                <a:lnTo>
                  <a:pt x="828" y="420"/>
                </a:lnTo>
                <a:lnTo>
                  <a:pt x="852" y="420"/>
                </a:lnTo>
                <a:lnTo>
                  <a:pt x="876" y="420"/>
                </a:lnTo>
                <a:lnTo>
                  <a:pt x="900" y="420"/>
                </a:lnTo>
                <a:lnTo>
                  <a:pt x="936" y="420"/>
                </a:lnTo>
                <a:lnTo>
                  <a:pt x="960" y="420"/>
                </a:lnTo>
                <a:lnTo>
                  <a:pt x="984" y="408"/>
                </a:lnTo>
                <a:lnTo>
                  <a:pt x="1008" y="408"/>
                </a:lnTo>
                <a:lnTo>
                  <a:pt x="1032" y="396"/>
                </a:lnTo>
                <a:lnTo>
                  <a:pt x="1044" y="372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7" name="Freeform 5"/>
          <p:cNvSpPr>
            <a:spLocks/>
          </p:cNvSpPr>
          <p:nvPr/>
        </p:nvSpPr>
        <p:spPr bwMode="auto">
          <a:xfrm>
            <a:off x="2000250" y="5562600"/>
            <a:ext cx="1887538" cy="763588"/>
          </a:xfrm>
          <a:custGeom>
            <a:avLst/>
            <a:gdLst/>
            <a:ahLst/>
            <a:cxnLst>
              <a:cxn ang="0">
                <a:pos x="240" y="24"/>
              </a:cxn>
              <a:cxn ang="0">
                <a:pos x="288" y="36"/>
              </a:cxn>
              <a:cxn ang="0">
                <a:pos x="336" y="60"/>
              </a:cxn>
              <a:cxn ang="0">
                <a:pos x="384" y="72"/>
              </a:cxn>
              <a:cxn ang="0">
                <a:pos x="432" y="84"/>
              </a:cxn>
              <a:cxn ang="0">
                <a:pos x="480" y="96"/>
              </a:cxn>
              <a:cxn ang="0">
                <a:pos x="528" y="120"/>
              </a:cxn>
              <a:cxn ang="0">
                <a:pos x="564" y="168"/>
              </a:cxn>
              <a:cxn ang="0">
                <a:pos x="612" y="204"/>
              </a:cxn>
              <a:cxn ang="0">
                <a:pos x="660" y="228"/>
              </a:cxn>
              <a:cxn ang="0">
                <a:pos x="708" y="240"/>
              </a:cxn>
              <a:cxn ang="0">
                <a:pos x="756" y="264"/>
              </a:cxn>
              <a:cxn ang="0">
                <a:pos x="804" y="288"/>
              </a:cxn>
              <a:cxn ang="0">
                <a:pos x="852" y="300"/>
              </a:cxn>
              <a:cxn ang="0">
                <a:pos x="924" y="324"/>
              </a:cxn>
              <a:cxn ang="0">
                <a:pos x="996" y="348"/>
              </a:cxn>
              <a:cxn ang="0">
                <a:pos x="1044" y="384"/>
              </a:cxn>
              <a:cxn ang="0">
                <a:pos x="1080" y="420"/>
              </a:cxn>
              <a:cxn ang="0">
                <a:pos x="1116" y="444"/>
              </a:cxn>
              <a:cxn ang="0">
                <a:pos x="1188" y="480"/>
              </a:cxn>
              <a:cxn ang="0">
                <a:pos x="1128" y="480"/>
              </a:cxn>
              <a:cxn ang="0">
                <a:pos x="1080" y="456"/>
              </a:cxn>
              <a:cxn ang="0">
                <a:pos x="1032" y="468"/>
              </a:cxn>
              <a:cxn ang="0">
                <a:pos x="960" y="468"/>
              </a:cxn>
              <a:cxn ang="0">
                <a:pos x="912" y="468"/>
              </a:cxn>
              <a:cxn ang="0">
                <a:pos x="852" y="468"/>
              </a:cxn>
              <a:cxn ang="0">
                <a:pos x="792" y="456"/>
              </a:cxn>
              <a:cxn ang="0">
                <a:pos x="732" y="456"/>
              </a:cxn>
              <a:cxn ang="0">
                <a:pos x="684" y="432"/>
              </a:cxn>
              <a:cxn ang="0">
                <a:pos x="600" y="420"/>
              </a:cxn>
              <a:cxn ang="0">
                <a:pos x="528" y="396"/>
              </a:cxn>
              <a:cxn ang="0">
                <a:pos x="492" y="360"/>
              </a:cxn>
              <a:cxn ang="0">
                <a:pos x="468" y="312"/>
              </a:cxn>
              <a:cxn ang="0">
                <a:pos x="456" y="264"/>
              </a:cxn>
              <a:cxn ang="0">
                <a:pos x="420" y="216"/>
              </a:cxn>
              <a:cxn ang="0">
                <a:pos x="372" y="192"/>
              </a:cxn>
              <a:cxn ang="0">
                <a:pos x="324" y="156"/>
              </a:cxn>
              <a:cxn ang="0">
                <a:pos x="276" y="132"/>
              </a:cxn>
              <a:cxn ang="0">
                <a:pos x="228" y="120"/>
              </a:cxn>
              <a:cxn ang="0">
                <a:pos x="180" y="96"/>
              </a:cxn>
              <a:cxn ang="0">
                <a:pos x="120" y="72"/>
              </a:cxn>
              <a:cxn ang="0">
                <a:pos x="72" y="60"/>
              </a:cxn>
              <a:cxn ang="0">
                <a:pos x="24" y="36"/>
              </a:cxn>
              <a:cxn ang="0">
                <a:pos x="0" y="0"/>
              </a:cxn>
              <a:cxn ang="0">
                <a:pos x="48" y="0"/>
              </a:cxn>
              <a:cxn ang="0">
                <a:pos x="96" y="12"/>
              </a:cxn>
              <a:cxn ang="0">
                <a:pos x="156" y="36"/>
              </a:cxn>
              <a:cxn ang="0">
                <a:pos x="204" y="60"/>
              </a:cxn>
              <a:cxn ang="0">
                <a:pos x="252" y="60"/>
              </a:cxn>
            </a:cxnLst>
            <a:rect l="0" t="0" r="r" b="b"/>
            <a:pathLst>
              <a:path w="1189" h="481">
                <a:moveTo>
                  <a:pt x="228" y="48"/>
                </a:moveTo>
                <a:lnTo>
                  <a:pt x="240" y="24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60"/>
                </a:lnTo>
                <a:lnTo>
                  <a:pt x="360" y="60"/>
                </a:lnTo>
                <a:lnTo>
                  <a:pt x="384" y="72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96"/>
                </a:lnTo>
                <a:lnTo>
                  <a:pt x="504" y="108"/>
                </a:lnTo>
                <a:lnTo>
                  <a:pt x="528" y="120"/>
                </a:lnTo>
                <a:lnTo>
                  <a:pt x="540" y="144"/>
                </a:lnTo>
                <a:lnTo>
                  <a:pt x="564" y="168"/>
                </a:lnTo>
                <a:lnTo>
                  <a:pt x="576" y="192"/>
                </a:lnTo>
                <a:lnTo>
                  <a:pt x="612" y="204"/>
                </a:lnTo>
                <a:lnTo>
                  <a:pt x="636" y="216"/>
                </a:lnTo>
                <a:lnTo>
                  <a:pt x="660" y="228"/>
                </a:lnTo>
                <a:lnTo>
                  <a:pt x="684" y="240"/>
                </a:lnTo>
                <a:lnTo>
                  <a:pt x="708" y="240"/>
                </a:lnTo>
                <a:lnTo>
                  <a:pt x="732" y="252"/>
                </a:lnTo>
                <a:lnTo>
                  <a:pt x="756" y="264"/>
                </a:lnTo>
                <a:lnTo>
                  <a:pt x="780" y="276"/>
                </a:lnTo>
                <a:lnTo>
                  <a:pt x="804" y="288"/>
                </a:lnTo>
                <a:lnTo>
                  <a:pt x="828" y="288"/>
                </a:lnTo>
                <a:lnTo>
                  <a:pt x="852" y="300"/>
                </a:lnTo>
                <a:lnTo>
                  <a:pt x="876" y="312"/>
                </a:lnTo>
                <a:lnTo>
                  <a:pt x="924" y="324"/>
                </a:lnTo>
                <a:lnTo>
                  <a:pt x="972" y="348"/>
                </a:lnTo>
                <a:lnTo>
                  <a:pt x="996" y="348"/>
                </a:lnTo>
                <a:lnTo>
                  <a:pt x="1020" y="372"/>
                </a:lnTo>
                <a:lnTo>
                  <a:pt x="1044" y="384"/>
                </a:lnTo>
                <a:lnTo>
                  <a:pt x="1068" y="396"/>
                </a:lnTo>
                <a:lnTo>
                  <a:pt x="1080" y="420"/>
                </a:lnTo>
                <a:lnTo>
                  <a:pt x="1104" y="420"/>
                </a:lnTo>
                <a:lnTo>
                  <a:pt x="1116" y="444"/>
                </a:lnTo>
                <a:lnTo>
                  <a:pt x="1164" y="456"/>
                </a:lnTo>
                <a:lnTo>
                  <a:pt x="1188" y="480"/>
                </a:lnTo>
                <a:lnTo>
                  <a:pt x="1164" y="480"/>
                </a:lnTo>
                <a:lnTo>
                  <a:pt x="1128" y="480"/>
                </a:lnTo>
                <a:lnTo>
                  <a:pt x="1104" y="468"/>
                </a:lnTo>
                <a:lnTo>
                  <a:pt x="1080" y="456"/>
                </a:lnTo>
                <a:lnTo>
                  <a:pt x="1056" y="468"/>
                </a:lnTo>
                <a:lnTo>
                  <a:pt x="1032" y="468"/>
                </a:lnTo>
                <a:lnTo>
                  <a:pt x="984" y="468"/>
                </a:lnTo>
                <a:lnTo>
                  <a:pt x="960" y="468"/>
                </a:lnTo>
                <a:lnTo>
                  <a:pt x="936" y="468"/>
                </a:lnTo>
                <a:lnTo>
                  <a:pt x="912" y="468"/>
                </a:lnTo>
                <a:lnTo>
                  <a:pt x="876" y="468"/>
                </a:lnTo>
                <a:lnTo>
                  <a:pt x="852" y="468"/>
                </a:lnTo>
                <a:lnTo>
                  <a:pt x="828" y="468"/>
                </a:lnTo>
                <a:lnTo>
                  <a:pt x="792" y="456"/>
                </a:lnTo>
                <a:lnTo>
                  <a:pt x="768" y="456"/>
                </a:lnTo>
                <a:lnTo>
                  <a:pt x="732" y="456"/>
                </a:lnTo>
                <a:lnTo>
                  <a:pt x="708" y="444"/>
                </a:lnTo>
                <a:lnTo>
                  <a:pt x="684" y="432"/>
                </a:lnTo>
                <a:lnTo>
                  <a:pt x="624" y="420"/>
                </a:lnTo>
                <a:lnTo>
                  <a:pt x="600" y="420"/>
                </a:lnTo>
                <a:lnTo>
                  <a:pt x="564" y="396"/>
                </a:lnTo>
                <a:lnTo>
                  <a:pt x="528" y="396"/>
                </a:lnTo>
                <a:lnTo>
                  <a:pt x="504" y="384"/>
                </a:lnTo>
                <a:lnTo>
                  <a:pt x="492" y="360"/>
                </a:lnTo>
                <a:lnTo>
                  <a:pt x="480" y="336"/>
                </a:lnTo>
                <a:lnTo>
                  <a:pt x="468" y="312"/>
                </a:lnTo>
                <a:lnTo>
                  <a:pt x="456" y="288"/>
                </a:lnTo>
                <a:lnTo>
                  <a:pt x="456" y="264"/>
                </a:lnTo>
                <a:lnTo>
                  <a:pt x="432" y="252"/>
                </a:lnTo>
                <a:lnTo>
                  <a:pt x="420" y="216"/>
                </a:lnTo>
                <a:lnTo>
                  <a:pt x="396" y="204"/>
                </a:lnTo>
                <a:lnTo>
                  <a:pt x="372" y="192"/>
                </a:lnTo>
                <a:lnTo>
                  <a:pt x="348" y="168"/>
                </a:lnTo>
                <a:lnTo>
                  <a:pt x="324" y="156"/>
                </a:lnTo>
                <a:lnTo>
                  <a:pt x="300" y="144"/>
                </a:lnTo>
                <a:lnTo>
                  <a:pt x="276" y="132"/>
                </a:lnTo>
                <a:lnTo>
                  <a:pt x="252" y="132"/>
                </a:lnTo>
                <a:lnTo>
                  <a:pt x="228" y="120"/>
                </a:lnTo>
                <a:lnTo>
                  <a:pt x="204" y="96"/>
                </a:lnTo>
                <a:lnTo>
                  <a:pt x="180" y="96"/>
                </a:lnTo>
                <a:lnTo>
                  <a:pt x="156" y="84"/>
                </a:lnTo>
                <a:lnTo>
                  <a:pt x="120" y="72"/>
                </a:lnTo>
                <a:lnTo>
                  <a:pt x="96" y="72"/>
                </a:lnTo>
                <a:lnTo>
                  <a:pt x="72" y="60"/>
                </a:lnTo>
                <a:lnTo>
                  <a:pt x="48" y="60"/>
                </a:lnTo>
                <a:lnTo>
                  <a:pt x="24" y="36"/>
                </a:lnTo>
                <a:lnTo>
                  <a:pt x="0" y="24"/>
                </a:lnTo>
                <a:lnTo>
                  <a:pt x="0" y="0"/>
                </a:lnTo>
                <a:lnTo>
                  <a:pt x="24" y="0"/>
                </a:lnTo>
                <a:lnTo>
                  <a:pt x="48" y="0"/>
                </a:lnTo>
                <a:lnTo>
                  <a:pt x="72" y="0"/>
                </a:lnTo>
                <a:lnTo>
                  <a:pt x="96" y="12"/>
                </a:lnTo>
                <a:lnTo>
                  <a:pt x="132" y="24"/>
                </a:lnTo>
                <a:lnTo>
                  <a:pt x="156" y="36"/>
                </a:lnTo>
                <a:lnTo>
                  <a:pt x="180" y="48"/>
                </a:lnTo>
                <a:lnTo>
                  <a:pt x="204" y="60"/>
                </a:lnTo>
                <a:lnTo>
                  <a:pt x="228" y="60"/>
                </a:lnTo>
                <a:lnTo>
                  <a:pt x="252" y="60"/>
                </a:lnTo>
                <a:lnTo>
                  <a:pt x="228" y="48"/>
                </a:lnTo>
              </a:path>
            </a:pathLst>
          </a:custGeom>
          <a:solidFill>
            <a:srgbClr val="67676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637961" name="Picture 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2975" y="642938"/>
            <a:ext cx="5702300" cy="5478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637956" name="Freeform 4"/>
          <p:cNvSpPr>
            <a:spLocks/>
          </p:cNvSpPr>
          <p:nvPr/>
        </p:nvSpPr>
        <p:spPr bwMode="auto">
          <a:xfrm>
            <a:off x="5130800" y="1295400"/>
            <a:ext cx="1430338" cy="115888"/>
          </a:xfrm>
          <a:custGeom>
            <a:avLst/>
            <a:gdLst/>
            <a:ahLst/>
            <a:cxnLst>
              <a:cxn ang="0">
                <a:pos x="72" y="24"/>
              </a:cxn>
              <a:cxn ang="0">
                <a:pos x="120" y="24"/>
              </a:cxn>
              <a:cxn ang="0">
                <a:pos x="168" y="36"/>
              </a:cxn>
              <a:cxn ang="0">
                <a:pos x="216" y="36"/>
              </a:cxn>
              <a:cxn ang="0">
                <a:pos x="264" y="36"/>
              </a:cxn>
              <a:cxn ang="0">
                <a:pos x="312" y="36"/>
              </a:cxn>
              <a:cxn ang="0">
                <a:pos x="360" y="36"/>
              </a:cxn>
              <a:cxn ang="0">
                <a:pos x="408" y="48"/>
              </a:cxn>
              <a:cxn ang="0">
                <a:pos x="456" y="48"/>
              </a:cxn>
              <a:cxn ang="0">
                <a:pos x="504" y="48"/>
              </a:cxn>
              <a:cxn ang="0">
                <a:pos x="552" y="48"/>
              </a:cxn>
              <a:cxn ang="0">
                <a:pos x="600" y="60"/>
              </a:cxn>
              <a:cxn ang="0">
                <a:pos x="648" y="60"/>
              </a:cxn>
              <a:cxn ang="0">
                <a:pos x="696" y="60"/>
              </a:cxn>
              <a:cxn ang="0">
                <a:pos x="744" y="60"/>
              </a:cxn>
              <a:cxn ang="0">
                <a:pos x="792" y="60"/>
              </a:cxn>
              <a:cxn ang="0">
                <a:pos x="840" y="60"/>
              </a:cxn>
              <a:cxn ang="0">
                <a:pos x="900" y="60"/>
              </a:cxn>
              <a:cxn ang="0">
                <a:pos x="888" y="12"/>
              </a:cxn>
              <a:cxn ang="0">
                <a:pos x="840" y="36"/>
              </a:cxn>
              <a:cxn ang="0">
                <a:pos x="792" y="24"/>
              </a:cxn>
              <a:cxn ang="0">
                <a:pos x="744" y="24"/>
              </a:cxn>
              <a:cxn ang="0">
                <a:pos x="696" y="24"/>
              </a:cxn>
              <a:cxn ang="0">
                <a:pos x="648" y="24"/>
              </a:cxn>
              <a:cxn ang="0">
                <a:pos x="588" y="12"/>
              </a:cxn>
              <a:cxn ang="0">
                <a:pos x="540" y="12"/>
              </a:cxn>
              <a:cxn ang="0">
                <a:pos x="492" y="12"/>
              </a:cxn>
              <a:cxn ang="0">
                <a:pos x="432" y="12"/>
              </a:cxn>
              <a:cxn ang="0">
                <a:pos x="360" y="12"/>
              </a:cxn>
              <a:cxn ang="0">
                <a:pos x="312" y="12"/>
              </a:cxn>
              <a:cxn ang="0">
                <a:pos x="264" y="24"/>
              </a:cxn>
              <a:cxn ang="0">
                <a:pos x="216" y="24"/>
              </a:cxn>
              <a:cxn ang="0">
                <a:pos x="156" y="12"/>
              </a:cxn>
              <a:cxn ang="0">
                <a:pos x="108" y="0"/>
              </a:cxn>
              <a:cxn ang="0">
                <a:pos x="60" y="0"/>
              </a:cxn>
              <a:cxn ang="0">
                <a:pos x="0" y="12"/>
              </a:cxn>
            </a:cxnLst>
            <a:rect l="0" t="0" r="r" b="b"/>
            <a:pathLst>
              <a:path w="901" h="73">
                <a:moveTo>
                  <a:pt x="72" y="0"/>
                </a:moveTo>
                <a:lnTo>
                  <a:pt x="72" y="24"/>
                </a:lnTo>
                <a:lnTo>
                  <a:pt x="96" y="24"/>
                </a:lnTo>
                <a:lnTo>
                  <a:pt x="120" y="24"/>
                </a:lnTo>
                <a:lnTo>
                  <a:pt x="144" y="36"/>
                </a:lnTo>
                <a:lnTo>
                  <a:pt x="168" y="36"/>
                </a:lnTo>
                <a:lnTo>
                  <a:pt x="192" y="36"/>
                </a:lnTo>
                <a:lnTo>
                  <a:pt x="216" y="36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36"/>
                </a:lnTo>
                <a:lnTo>
                  <a:pt x="336" y="36"/>
                </a:lnTo>
                <a:lnTo>
                  <a:pt x="360" y="36"/>
                </a:lnTo>
                <a:lnTo>
                  <a:pt x="384" y="48"/>
                </a:lnTo>
                <a:lnTo>
                  <a:pt x="408" y="48"/>
                </a:lnTo>
                <a:lnTo>
                  <a:pt x="432" y="48"/>
                </a:lnTo>
                <a:lnTo>
                  <a:pt x="456" y="48"/>
                </a:lnTo>
                <a:lnTo>
                  <a:pt x="480" y="48"/>
                </a:lnTo>
                <a:lnTo>
                  <a:pt x="504" y="48"/>
                </a:lnTo>
                <a:lnTo>
                  <a:pt x="528" y="48"/>
                </a:lnTo>
                <a:lnTo>
                  <a:pt x="552" y="48"/>
                </a:lnTo>
                <a:lnTo>
                  <a:pt x="576" y="48"/>
                </a:lnTo>
                <a:lnTo>
                  <a:pt x="600" y="60"/>
                </a:lnTo>
                <a:lnTo>
                  <a:pt x="624" y="60"/>
                </a:lnTo>
                <a:lnTo>
                  <a:pt x="648" y="60"/>
                </a:lnTo>
                <a:lnTo>
                  <a:pt x="672" y="60"/>
                </a:lnTo>
                <a:lnTo>
                  <a:pt x="696" y="60"/>
                </a:lnTo>
                <a:lnTo>
                  <a:pt x="720" y="60"/>
                </a:lnTo>
                <a:lnTo>
                  <a:pt x="744" y="60"/>
                </a:lnTo>
                <a:lnTo>
                  <a:pt x="768" y="60"/>
                </a:lnTo>
                <a:lnTo>
                  <a:pt x="792" y="60"/>
                </a:lnTo>
                <a:lnTo>
                  <a:pt x="816" y="60"/>
                </a:lnTo>
                <a:lnTo>
                  <a:pt x="840" y="60"/>
                </a:lnTo>
                <a:lnTo>
                  <a:pt x="876" y="72"/>
                </a:lnTo>
                <a:lnTo>
                  <a:pt x="900" y="60"/>
                </a:lnTo>
                <a:lnTo>
                  <a:pt x="900" y="36"/>
                </a:lnTo>
                <a:lnTo>
                  <a:pt x="888" y="12"/>
                </a:lnTo>
                <a:lnTo>
                  <a:pt x="864" y="24"/>
                </a:lnTo>
                <a:lnTo>
                  <a:pt x="840" y="36"/>
                </a:lnTo>
                <a:lnTo>
                  <a:pt x="816" y="36"/>
                </a:lnTo>
                <a:lnTo>
                  <a:pt x="792" y="24"/>
                </a:lnTo>
                <a:lnTo>
                  <a:pt x="768" y="24"/>
                </a:lnTo>
                <a:lnTo>
                  <a:pt x="744" y="24"/>
                </a:lnTo>
                <a:lnTo>
                  <a:pt x="720" y="24"/>
                </a:lnTo>
                <a:lnTo>
                  <a:pt x="696" y="24"/>
                </a:lnTo>
                <a:lnTo>
                  <a:pt x="672" y="24"/>
                </a:lnTo>
                <a:lnTo>
                  <a:pt x="648" y="24"/>
                </a:lnTo>
                <a:lnTo>
                  <a:pt x="624" y="24"/>
                </a:lnTo>
                <a:lnTo>
                  <a:pt x="588" y="12"/>
                </a:lnTo>
                <a:lnTo>
                  <a:pt x="564" y="12"/>
                </a:lnTo>
                <a:lnTo>
                  <a:pt x="540" y="12"/>
                </a:lnTo>
                <a:lnTo>
                  <a:pt x="516" y="12"/>
                </a:lnTo>
                <a:lnTo>
                  <a:pt x="492" y="12"/>
                </a:lnTo>
                <a:lnTo>
                  <a:pt x="456" y="12"/>
                </a:lnTo>
                <a:lnTo>
                  <a:pt x="432" y="12"/>
                </a:lnTo>
                <a:lnTo>
                  <a:pt x="384" y="12"/>
                </a:lnTo>
                <a:lnTo>
                  <a:pt x="360" y="12"/>
                </a:lnTo>
                <a:lnTo>
                  <a:pt x="336" y="12"/>
                </a:lnTo>
                <a:lnTo>
                  <a:pt x="312" y="12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12"/>
                </a:lnTo>
                <a:lnTo>
                  <a:pt x="156" y="12"/>
                </a:lnTo>
                <a:lnTo>
                  <a:pt x="132" y="12"/>
                </a:lnTo>
                <a:lnTo>
                  <a:pt x="108" y="0"/>
                </a:lnTo>
                <a:lnTo>
                  <a:pt x="84" y="0"/>
                </a:lnTo>
                <a:lnTo>
                  <a:pt x="60" y="0"/>
                </a:lnTo>
                <a:lnTo>
                  <a:pt x="36" y="12"/>
                </a:lnTo>
                <a:lnTo>
                  <a:pt x="0" y="12"/>
                </a:lnTo>
                <a:lnTo>
                  <a:pt x="72" y="0"/>
                </a:lnTo>
              </a:path>
            </a:pathLst>
          </a:custGeom>
          <a:solidFill>
            <a:srgbClr val="474747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58" name="Rectangle 6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637963" name="Text Box 11"/>
          <p:cNvSpPr txBox="1">
            <a:spLocks noChangeArrowheads="1"/>
          </p:cNvSpPr>
          <p:nvPr/>
        </p:nvSpPr>
        <p:spPr bwMode="auto">
          <a:xfrm>
            <a:off x="7620000" y="6164263"/>
            <a:ext cx="1289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6BD5656A-4961-7724-0507-EBF703C81687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altLang="zh-C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</a:t>
            </a:r>
            <a:endParaRPr lang="zh-CN" alt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DD784D-D753-3ABD-CFAD-076954258D2C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CN" altLang="en-US" sz="2000" b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E7B0028-A21D-57E2-D936-D0F8BFC8F713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altLang="zh-C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</a:t>
            </a:r>
            <a:endParaRPr lang="zh-CN" alt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A738122D-8C33-F721-F11E-E326E572BB9E}"/>
              </a:ext>
            </a:extLst>
          </p:cNvPr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ar-SA" altLang="zh-C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</a:t>
            </a:r>
            <a:endParaRPr lang="zh-CN" alt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444754" y="1225550"/>
            <a:ext cx="2763841" cy="1343025"/>
            <a:chOff x="2412" y="2052"/>
            <a:chExt cx="1741" cy="846"/>
          </a:xfrm>
        </p:grpSpPr>
        <p:sp>
          <p:nvSpPr>
            <p:cNvPr id="638030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1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2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3" name="Rectangle 81"/>
            <p:cNvSpPr>
              <a:spLocks noChangeArrowheads="1"/>
            </p:cNvSpPr>
            <p:nvPr/>
          </p:nvSpPr>
          <p:spPr bwMode="auto">
            <a:xfrm>
              <a:off x="2494" y="2078"/>
              <a:ext cx="74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ا</a:t>
              </a:r>
              <a:r>
                <a:rPr lang="ar-SA" sz="2000" b="1" dirty="0">
                  <a:solidFill>
                    <a:srgbClr val="790015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لخلق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ا</a:t>
              </a:r>
              <a:r>
                <a:rPr lang="ar-SA" sz="1800" b="1" dirty="0">
                  <a:solidFill>
                    <a:srgbClr val="FF0000"/>
                  </a:solidFill>
                  <a:effectLst/>
                  <a:latin typeface="Helvetica" charset="0"/>
                </a:rPr>
                <a:t>ا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34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2686051" y="1581150"/>
            <a:ext cx="2763839" cy="1343025"/>
            <a:chOff x="2412" y="2052"/>
            <a:chExt cx="1741" cy="846"/>
          </a:xfrm>
        </p:grpSpPr>
        <p:sp>
          <p:nvSpPr>
            <p:cNvPr id="638036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7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8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39" name="Rectangle 87"/>
            <p:cNvSpPr>
              <a:spLocks noChangeArrowheads="1"/>
            </p:cNvSpPr>
            <p:nvPr/>
          </p:nvSpPr>
          <p:spPr bwMode="auto">
            <a:xfrm>
              <a:off x="2683" y="2068"/>
              <a:ext cx="46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ابراهيم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0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2965451" y="1924050"/>
            <a:ext cx="2763839" cy="1343025"/>
            <a:chOff x="2412" y="2052"/>
            <a:chExt cx="1741" cy="846"/>
          </a:xfrm>
        </p:grpSpPr>
        <p:sp>
          <p:nvSpPr>
            <p:cNvPr id="638042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3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4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5" name="Rectangle 93"/>
            <p:cNvSpPr>
              <a:spLocks noChangeArrowheads="1"/>
            </p:cNvSpPr>
            <p:nvPr/>
          </p:nvSpPr>
          <p:spPr bwMode="auto">
            <a:xfrm>
              <a:off x="2637" y="2078"/>
              <a:ext cx="45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يوسف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638046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257550" y="2241550"/>
            <a:ext cx="2763838" cy="1343025"/>
            <a:chOff x="2412" y="2052"/>
            <a:chExt cx="1741" cy="846"/>
          </a:xfrm>
        </p:grpSpPr>
        <p:sp>
          <p:nvSpPr>
            <p:cNvPr id="638048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49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0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1" name="Rectangle 99"/>
            <p:cNvSpPr>
              <a:spLocks noChangeArrowheads="1"/>
            </p:cNvSpPr>
            <p:nvPr/>
          </p:nvSpPr>
          <p:spPr bwMode="auto">
            <a:xfrm>
              <a:off x="2644" y="2078"/>
              <a:ext cx="4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موسى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8052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3524250" y="2546350"/>
            <a:ext cx="2763838" cy="1343025"/>
            <a:chOff x="2412" y="2052"/>
            <a:chExt cx="1741" cy="846"/>
          </a:xfrm>
        </p:grpSpPr>
        <p:sp>
          <p:nvSpPr>
            <p:cNvPr id="638054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5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6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57" name="Rectangle 105"/>
            <p:cNvSpPr>
              <a:spLocks noChangeArrowheads="1"/>
            </p:cNvSpPr>
            <p:nvPr/>
          </p:nvSpPr>
          <p:spPr bwMode="auto">
            <a:xfrm>
              <a:off x="2712" y="2078"/>
              <a:ext cx="31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SA" sz="1800" b="1" dirty="0">
                  <a:solidFill>
                    <a:srgbClr val="790015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يشوع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38058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07"/>
          <p:cNvGrpSpPr>
            <a:grpSpLocks/>
          </p:cNvGrpSpPr>
          <p:nvPr/>
        </p:nvGrpSpPr>
        <p:grpSpPr bwMode="auto">
          <a:xfrm>
            <a:off x="3803650" y="2851150"/>
            <a:ext cx="2763838" cy="1343025"/>
            <a:chOff x="2412" y="2052"/>
            <a:chExt cx="1741" cy="846"/>
          </a:xfrm>
        </p:grpSpPr>
        <p:sp>
          <p:nvSpPr>
            <p:cNvPr id="638060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1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2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3" name="Rectangle 111"/>
            <p:cNvSpPr>
              <a:spLocks noChangeArrowheads="1"/>
            </p:cNvSpPr>
            <p:nvPr/>
          </p:nvSpPr>
          <p:spPr bwMode="auto">
            <a:xfrm>
              <a:off x="2679" y="2078"/>
              <a:ext cx="3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ar-JO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الفوضى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064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4095750" y="3168650"/>
            <a:ext cx="2763838" cy="1343025"/>
            <a:chOff x="2412" y="2052"/>
            <a:chExt cx="1741" cy="846"/>
          </a:xfrm>
        </p:grpSpPr>
        <p:sp>
          <p:nvSpPr>
            <p:cNvPr id="638066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7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8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69" name="Rectangle 117"/>
            <p:cNvSpPr>
              <a:spLocks noChangeArrowheads="1"/>
            </p:cNvSpPr>
            <p:nvPr/>
          </p:nvSpPr>
          <p:spPr bwMode="auto">
            <a:xfrm>
              <a:off x="2628" y="2078"/>
              <a:ext cx="4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الملكي</a:t>
              </a:r>
              <a:r>
                <a:rPr lang="ar-JO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ة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070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19"/>
          <p:cNvGrpSpPr>
            <a:grpSpLocks/>
          </p:cNvGrpSpPr>
          <p:nvPr/>
        </p:nvGrpSpPr>
        <p:grpSpPr bwMode="auto">
          <a:xfrm>
            <a:off x="4337050" y="3524250"/>
            <a:ext cx="2763838" cy="1343025"/>
            <a:chOff x="2412" y="2052"/>
            <a:chExt cx="1741" cy="846"/>
          </a:xfrm>
        </p:grpSpPr>
        <p:sp>
          <p:nvSpPr>
            <p:cNvPr id="638072" name="Rectangle 12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3" name="AutoShape 12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4" name="Rectangle 12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5" name="Rectangle 123"/>
            <p:cNvSpPr>
              <a:spLocks noChangeArrowheads="1"/>
            </p:cNvSpPr>
            <p:nvPr/>
          </p:nvSpPr>
          <p:spPr bwMode="auto">
            <a:xfrm>
              <a:off x="2647" y="2078"/>
              <a:ext cx="43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السبي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8076" name="Line 12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4641850" y="3859213"/>
            <a:ext cx="2760663" cy="1333500"/>
            <a:chOff x="2652" y="2271"/>
            <a:chExt cx="1739" cy="840"/>
          </a:xfrm>
        </p:grpSpPr>
        <p:sp>
          <p:nvSpPr>
            <p:cNvPr id="638078" name="Rectangle 126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79" name="AutoShape 127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0" name="Rectangle 128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1" name="Rectangle 129"/>
            <p:cNvSpPr>
              <a:spLocks noChangeArrowheads="1"/>
            </p:cNvSpPr>
            <p:nvPr/>
          </p:nvSpPr>
          <p:spPr bwMode="auto">
            <a:xfrm>
              <a:off x="2887" y="2298"/>
              <a:ext cx="49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effectLst/>
                  <a:latin typeface="Helvetica" charset="0"/>
                </a:rPr>
                <a:t>   </a:t>
              </a:r>
              <a:r>
                <a:rPr lang="ar-SA" sz="1800" b="1" dirty="0">
                  <a:solidFill>
                    <a:srgbClr val="790015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الصمت </a:t>
              </a:r>
              <a:endParaRPr lang="en-US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4908550" y="4208463"/>
            <a:ext cx="2762250" cy="1479550"/>
            <a:chOff x="3948" y="107"/>
            <a:chExt cx="1740" cy="932"/>
          </a:xfrm>
        </p:grpSpPr>
        <p:sp>
          <p:nvSpPr>
            <p:cNvPr id="638083" name="Rectangle 131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4" name="AutoShape 132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85" name="Rectangle 133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16411" name="Group 134"/>
            <p:cNvGrpSpPr>
              <a:grpSpLocks/>
            </p:cNvGrpSpPr>
            <p:nvPr/>
          </p:nvGrpSpPr>
          <p:grpSpPr bwMode="auto">
            <a:xfrm>
              <a:off x="4050" y="135"/>
              <a:ext cx="711" cy="387"/>
              <a:chOff x="3083" y="3101"/>
              <a:chExt cx="558" cy="321"/>
            </a:xfrm>
          </p:grpSpPr>
          <p:sp>
            <p:nvSpPr>
              <p:cNvPr id="638087" name="Rectangle 135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638088" name="Rectangle 136"/>
              <p:cNvSpPr>
                <a:spLocks noChangeArrowheads="1"/>
              </p:cNvSpPr>
              <p:nvPr/>
            </p:nvSpPr>
            <p:spPr bwMode="auto">
              <a:xfrm>
                <a:off x="3115" y="3101"/>
                <a:ext cx="526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40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يسوع</a:t>
                </a:r>
                <a:r>
                  <a:rPr lang="ar-SA" sz="29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8089" name="Line 137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38090" name="Line 138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6402" name="Text Box 139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effectLst/>
              <a:latin typeface="B VAG Rounded Bold" charset="0"/>
            </a:endParaRPr>
          </a:p>
        </p:txBody>
      </p:sp>
      <p:sp>
        <p:nvSpPr>
          <p:cNvPr id="638095" name="Text Box 143"/>
          <p:cNvSpPr txBox="1">
            <a:spLocks noChangeArrowheads="1"/>
          </p:cNvSpPr>
          <p:nvPr/>
        </p:nvSpPr>
        <p:spPr bwMode="auto">
          <a:xfrm>
            <a:off x="8483600" y="1590675"/>
            <a:ext cx="660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638096" name="Rectangle 144"/>
          <p:cNvSpPr>
            <a:spLocks noChangeArrowheads="1"/>
          </p:cNvSpPr>
          <p:nvPr/>
        </p:nvSpPr>
        <p:spPr bwMode="auto">
          <a:xfrm>
            <a:off x="8120063" y="6524625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07</a:t>
            </a:r>
          </a:p>
        </p:txBody>
      </p:sp>
      <p:grpSp>
        <p:nvGrpSpPr>
          <p:cNvPr id="16405" name="Group 148"/>
          <p:cNvGrpSpPr>
            <a:grpSpLocks/>
          </p:cNvGrpSpPr>
          <p:nvPr/>
        </p:nvGrpSpPr>
        <p:grpSpPr bwMode="auto">
          <a:xfrm>
            <a:off x="519113" y="7938"/>
            <a:ext cx="854075" cy="1704975"/>
            <a:chOff x="327" y="5"/>
            <a:chExt cx="538" cy="1074"/>
          </a:xfrm>
        </p:grpSpPr>
        <p:sp>
          <p:nvSpPr>
            <p:cNvPr id="638101" name="Rectangle 149"/>
            <p:cNvSpPr>
              <a:spLocks noChangeArrowheads="1"/>
            </p:cNvSpPr>
            <p:nvPr/>
          </p:nvSpPr>
          <p:spPr bwMode="auto">
            <a:xfrm>
              <a:off x="327" y="5"/>
              <a:ext cx="538" cy="10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10600">
                  <a:solidFill>
                    <a:srgbClr val="FF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38102" name="Line 150"/>
            <p:cNvSpPr>
              <a:spLocks noChangeShapeType="1"/>
            </p:cNvSpPr>
            <p:nvPr/>
          </p:nvSpPr>
          <p:spPr bwMode="auto">
            <a:xfrm flipV="1">
              <a:off x="500" y="573"/>
              <a:ext cx="25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5">
            <a:extLst>
              <a:ext uri="{FF2B5EF4-FFF2-40B4-BE49-F238E27FC236}">
                <a16:creationId xmlns:a16="http://schemas.microsoft.com/office/drawing/2014/main" id="{9E1D64C9-DE1C-6C42-97C1-71BBD81D0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100" y="922338"/>
            <a:ext cx="6959600" cy="5207000"/>
          </a:xfrm>
          <a:prstGeom prst="rect">
            <a:avLst/>
          </a:prstGeom>
          <a:gradFill rotWithShape="0">
            <a:gsLst>
              <a:gs pos="0">
                <a:srgbClr val="2D1A74"/>
              </a:gs>
              <a:gs pos="100000">
                <a:srgbClr val="2D1A74">
                  <a:gamma/>
                  <a:shade val="2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508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/>
            <a:ahLst/>
            <a:cxnLst>
              <a:cxn ang="0">
                <a:pos x="984" y="24"/>
              </a:cxn>
              <a:cxn ang="0">
                <a:pos x="996" y="72"/>
              </a:cxn>
              <a:cxn ang="0">
                <a:pos x="1008" y="120"/>
              </a:cxn>
              <a:cxn ang="0">
                <a:pos x="1020" y="180"/>
              </a:cxn>
              <a:cxn ang="0">
                <a:pos x="1020" y="240"/>
              </a:cxn>
              <a:cxn ang="0">
                <a:pos x="1020" y="300"/>
              </a:cxn>
              <a:cxn ang="0">
                <a:pos x="1020" y="348"/>
              </a:cxn>
              <a:cxn ang="0">
                <a:pos x="1020" y="396"/>
              </a:cxn>
              <a:cxn ang="0">
                <a:pos x="1008" y="456"/>
              </a:cxn>
              <a:cxn ang="0">
                <a:pos x="996" y="516"/>
              </a:cxn>
              <a:cxn ang="0">
                <a:pos x="996" y="564"/>
              </a:cxn>
              <a:cxn ang="0">
                <a:pos x="972" y="636"/>
              </a:cxn>
              <a:cxn ang="0">
                <a:pos x="972" y="696"/>
              </a:cxn>
              <a:cxn ang="0">
                <a:pos x="948" y="744"/>
              </a:cxn>
              <a:cxn ang="0">
                <a:pos x="936" y="792"/>
              </a:cxn>
              <a:cxn ang="0">
                <a:pos x="924" y="864"/>
              </a:cxn>
              <a:cxn ang="0">
                <a:pos x="900" y="912"/>
              </a:cxn>
              <a:cxn ang="0">
                <a:pos x="888" y="960"/>
              </a:cxn>
              <a:cxn ang="0">
                <a:pos x="864" y="1020"/>
              </a:cxn>
              <a:cxn ang="0">
                <a:pos x="840" y="1068"/>
              </a:cxn>
              <a:cxn ang="0">
                <a:pos x="828" y="1116"/>
              </a:cxn>
              <a:cxn ang="0">
                <a:pos x="792" y="1176"/>
              </a:cxn>
              <a:cxn ang="0">
                <a:pos x="768" y="1224"/>
              </a:cxn>
              <a:cxn ang="0">
                <a:pos x="732" y="1284"/>
              </a:cxn>
              <a:cxn ang="0">
                <a:pos x="696" y="1332"/>
              </a:cxn>
              <a:cxn ang="0">
                <a:pos x="660" y="1380"/>
              </a:cxn>
              <a:cxn ang="0">
                <a:pos x="636" y="1428"/>
              </a:cxn>
              <a:cxn ang="0">
                <a:pos x="600" y="1476"/>
              </a:cxn>
              <a:cxn ang="0">
                <a:pos x="564" y="1524"/>
              </a:cxn>
              <a:cxn ang="0">
                <a:pos x="540" y="1560"/>
              </a:cxn>
              <a:cxn ang="0">
                <a:pos x="516" y="1608"/>
              </a:cxn>
              <a:cxn ang="0">
                <a:pos x="480" y="1644"/>
              </a:cxn>
              <a:cxn ang="0">
                <a:pos x="432" y="1692"/>
              </a:cxn>
              <a:cxn ang="0">
                <a:pos x="396" y="1728"/>
              </a:cxn>
              <a:cxn ang="0">
                <a:pos x="336" y="1764"/>
              </a:cxn>
              <a:cxn ang="0">
                <a:pos x="288" y="1800"/>
              </a:cxn>
              <a:cxn ang="0">
                <a:pos x="228" y="1836"/>
              </a:cxn>
              <a:cxn ang="0">
                <a:pos x="168" y="1860"/>
              </a:cxn>
              <a:cxn ang="0">
                <a:pos x="96" y="1884"/>
              </a:cxn>
              <a:cxn ang="0">
                <a:pos x="48" y="1908"/>
              </a:cxn>
              <a:cxn ang="0">
                <a:pos x="0" y="1920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/>
            <a:ahLst/>
            <a:cxnLst>
              <a:cxn ang="0">
                <a:pos x="900" y="0"/>
              </a:cxn>
              <a:cxn ang="0">
                <a:pos x="876" y="12"/>
              </a:cxn>
              <a:cxn ang="0">
                <a:pos x="852" y="24"/>
              </a:cxn>
              <a:cxn ang="0">
                <a:pos x="828" y="36"/>
              </a:cxn>
              <a:cxn ang="0">
                <a:pos x="804" y="48"/>
              </a:cxn>
              <a:cxn ang="0">
                <a:pos x="780" y="60"/>
              </a:cxn>
              <a:cxn ang="0">
                <a:pos x="768" y="84"/>
              </a:cxn>
              <a:cxn ang="0">
                <a:pos x="744" y="96"/>
              </a:cxn>
              <a:cxn ang="0">
                <a:pos x="720" y="120"/>
              </a:cxn>
              <a:cxn ang="0">
                <a:pos x="696" y="132"/>
              </a:cxn>
              <a:cxn ang="0">
                <a:pos x="684" y="156"/>
              </a:cxn>
              <a:cxn ang="0">
                <a:pos x="660" y="168"/>
              </a:cxn>
              <a:cxn ang="0">
                <a:pos x="648" y="192"/>
              </a:cxn>
              <a:cxn ang="0">
                <a:pos x="624" y="216"/>
              </a:cxn>
              <a:cxn ang="0">
                <a:pos x="612" y="240"/>
              </a:cxn>
              <a:cxn ang="0">
                <a:pos x="588" y="252"/>
              </a:cxn>
              <a:cxn ang="0">
                <a:pos x="576" y="276"/>
              </a:cxn>
              <a:cxn ang="0">
                <a:pos x="552" y="288"/>
              </a:cxn>
              <a:cxn ang="0">
                <a:pos x="528" y="312"/>
              </a:cxn>
              <a:cxn ang="0">
                <a:pos x="516" y="336"/>
              </a:cxn>
              <a:cxn ang="0">
                <a:pos x="492" y="360"/>
              </a:cxn>
              <a:cxn ang="0">
                <a:pos x="468" y="372"/>
              </a:cxn>
              <a:cxn ang="0">
                <a:pos x="456" y="396"/>
              </a:cxn>
              <a:cxn ang="0">
                <a:pos x="432" y="420"/>
              </a:cxn>
              <a:cxn ang="0">
                <a:pos x="408" y="444"/>
              </a:cxn>
              <a:cxn ang="0">
                <a:pos x="396" y="468"/>
              </a:cxn>
              <a:cxn ang="0">
                <a:pos x="372" y="492"/>
              </a:cxn>
              <a:cxn ang="0">
                <a:pos x="360" y="516"/>
              </a:cxn>
              <a:cxn ang="0">
                <a:pos x="336" y="540"/>
              </a:cxn>
              <a:cxn ang="0">
                <a:pos x="324" y="564"/>
              </a:cxn>
              <a:cxn ang="0">
                <a:pos x="312" y="588"/>
              </a:cxn>
              <a:cxn ang="0">
                <a:pos x="288" y="624"/>
              </a:cxn>
              <a:cxn ang="0">
                <a:pos x="276" y="648"/>
              </a:cxn>
              <a:cxn ang="0">
                <a:pos x="264" y="684"/>
              </a:cxn>
              <a:cxn ang="0">
                <a:pos x="240" y="708"/>
              </a:cxn>
              <a:cxn ang="0">
                <a:pos x="228" y="732"/>
              </a:cxn>
              <a:cxn ang="0">
                <a:pos x="216" y="756"/>
              </a:cxn>
              <a:cxn ang="0">
                <a:pos x="204" y="780"/>
              </a:cxn>
              <a:cxn ang="0">
                <a:pos x="192" y="804"/>
              </a:cxn>
              <a:cxn ang="0">
                <a:pos x="180" y="828"/>
              </a:cxn>
              <a:cxn ang="0">
                <a:pos x="168" y="852"/>
              </a:cxn>
              <a:cxn ang="0">
                <a:pos x="156" y="876"/>
              </a:cxn>
              <a:cxn ang="0">
                <a:pos x="144" y="900"/>
              </a:cxn>
              <a:cxn ang="0">
                <a:pos x="132" y="924"/>
              </a:cxn>
              <a:cxn ang="0">
                <a:pos x="120" y="948"/>
              </a:cxn>
              <a:cxn ang="0">
                <a:pos x="120" y="972"/>
              </a:cxn>
              <a:cxn ang="0">
                <a:pos x="108" y="996"/>
              </a:cxn>
              <a:cxn ang="0">
                <a:pos x="96" y="1020"/>
              </a:cxn>
              <a:cxn ang="0">
                <a:pos x="96" y="1044"/>
              </a:cxn>
              <a:cxn ang="0">
                <a:pos x="84" y="1068"/>
              </a:cxn>
              <a:cxn ang="0">
                <a:pos x="72" y="1092"/>
              </a:cxn>
              <a:cxn ang="0">
                <a:pos x="60" y="1116"/>
              </a:cxn>
              <a:cxn ang="0">
                <a:pos x="60" y="1140"/>
              </a:cxn>
              <a:cxn ang="0">
                <a:pos x="48" y="1164"/>
              </a:cxn>
              <a:cxn ang="0">
                <a:pos x="36" y="1188"/>
              </a:cxn>
              <a:cxn ang="0">
                <a:pos x="36" y="1212"/>
              </a:cxn>
              <a:cxn ang="0">
                <a:pos x="24" y="1236"/>
              </a:cxn>
              <a:cxn ang="0">
                <a:pos x="12" y="1260"/>
              </a:cxn>
              <a:cxn ang="0">
                <a:pos x="12" y="1296"/>
              </a:cxn>
              <a:cxn ang="0">
                <a:pos x="0" y="1320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/>
            <a:ahLst/>
            <a:cxnLst>
              <a:cxn ang="0">
                <a:pos x="2555" y="1824"/>
              </a:cxn>
              <a:cxn ang="0">
                <a:pos x="2494" y="1800"/>
              </a:cxn>
              <a:cxn ang="0">
                <a:pos x="2444" y="1787"/>
              </a:cxn>
              <a:cxn ang="0">
                <a:pos x="2395" y="1763"/>
              </a:cxn>
              <a:cxn ang="0">
                <a:pos x="2345" y="1727"/>
              </a:cxn>
              <a:cxn ang="0">
                <a:pos x="2296" y="1702"/>
              </a:cxn>
              <a:cxn ang="0">
                <a:pos x="2247" y="1678"/>
              </a:cxn>
              <a:cxn ang="0">
                <a:pos x="2185" y="1641"/>
              </a:cxn>
              <a:cxn ang="0">
                <a:pos x="2123" y="1605"/>
              </a:cxn>
              <a:cxn ang="0">
                <a:pos x="2074" y="1581"/>
              </a:cxn>
              <a:cxn ang="0">
                <a:pos x="2024" y="1556"/>
              </a:cxn>
              <a:cxn ang="0">
                <a:pos x="1975" y="1520"/>
              </a:cxn>
              <a:cxn ang="0">
                <a:pos x="1926" y="1496"/>
              </a:cxn>
              <a:cxn ang="0">
                <a:pos x="1889" y="1471"/>
              </a:cxn>
              <a:cxn ang="0">
                <a:pos x="1827" y="1423"/>
              </a:cxn>
              <a:cxn ang="0">
                <a:pos x="1778" y="1410"/>
              </a:cxn>
              <a:cxn ang="0">
                <a:pos x="1728" y="1362"/>
              </a:cxn>
              <a:cxn ang="0">
                <a:pos x="1679" y="1337"/>
              </a:cxn>
              <a:cxn ang="0">
                <a:pos x="1629" y="1301"/>
              </a:cxn>
              <a:cxn ang="0">
                <a:pos x="1555" y="1240"/>
              </a:cxn>
              <a:cxn ang="0">
                <a:pos x="1506" y="1216"/>
              </a:cxn>
              <a:cxn ang="0">
                <a:pos x="1457" y="1167"/>
              </a:cxn>
              <a:cxn ang="0">
                <a:pos x="1395" y="1106"/>
              </a:cxn>
              <a:cxn ang="0">
                <a:pos x="1358" y="1058"/>
              </a:cxn>
              <a:cxn ang="0">
                <a:pos x="1333" y="1009"/>
              </a:cxn>
              <a:cxn ang="0">
                <a:pos x="1296" y="961"/>
              </a:cxn>
              <a:cxn ang="0">
                <a:pos x="1234" y="912"/>
              </a:cxn>
              <a:cxn ang="0">
                <a:pos x="1173" y="851"/>
              </a:cxn>
              <a:cxn ang="0">
                <a:pos x="1136" y="815"/>
              </a:cxn>
              <a:cxn ang="0">
                <a:pos x="1099" y="766"/>
              </a:cxn>
              <a:cxn ang="0">
                <a:pos x="1062" y="730"/>
              </a:cxn>
              <a:cxn ang="0">
                <a:pos x="1012" y="681"/>
              </a:cxn>
              <a:cxn ang="0">
                <a:pos x="963" y="644"/>
              </a:cxn>
              <a:cxn ang="0">
                <a:pos x="938" y="596"/>
              </a:cxn>
              <a:cxn ang="0">
                <a:pos x="901" y="559"/>
              </a:cxn>
              <a:cxn ang="0">
                <a:pos x="876" y="511"/>
              </a:cxn>
              <a:cxn ang="0">
                <a:pos x="852" y="462"/>
              </a:cxn>
              <a:cxn ang="0">
                <a:pos x="815" y="413"/>
              </a:cxn>
              <a:cxn ang="0">
                <a:pos x="790" y="365"/>
              </a:cxn>
              <a:cxn ang="0">
                <a:pos x="753" y="328"/>
              </a:cxn>
              <a:cxn ang="0">
                <a:pos x="704" y="267"/>
              </a:cxn>
              <a:cxn ang="0">
                <a:pos x="667" y="219"/>
              </a:cxn>
              <a:cxn ang="0">
                <a:pos x="630" y="182"/>
              </a:cxn>
              <a:cxn ang="0">
                <a:pos x="580" y="146"/>
              </a:cxn>
              <a:cxn ang="0">
                <a:pos x="543" y="122"/>
              </a:cxn>
              <a:cxn ang="0">
                <a:pos x="494" y="73"/>
              </a:cxn>
              <a:cxn ang="0">
                <a:pos x="444" y="61"/>
              </a:cxn>
              <a:cxn ang="0">
                <a:pos x="383" y="36"/>
              </a:cxn>
              <a:cxn ang="0">
                <a:pos x="321" y="24"/>
              </a:cxn>
              <a:cxn ang="0">
                <a:pos x="272" y="12"/>
              </a:cxn>
              <a:cxn ang="0">
                <a:pos x="222" y="0"/>
              </a:cxn>
              <a:cxn ang="0">
                <a:pos x="173" y="0"/>
              </a:cxn>
              <a:cxn ang="0">
                <a:pos x="123" y="12"/>
              </a:cxn>
              <a:cxn ang="0">
                <a:pos x="74" y="24"/>
              </a:cxn>
              <a:cxn ang="0">
                <a:pos x="25" y="49"/>
              </a:cxn>
              <a:cxn ang="0">
                <a:pos x="0" y="97"/>
              </a:cxn>
              <a:cxn ang="0">
                <a:pos x="0" y="146"/>
              </a:cxn>
              <a:cxn ang="0">
                <a:pos x="12" y="195"/>
              </a:cxn>
              <a:cxn ang="0">
                <a:pos x="37" y="243"/>
              </a:cxn>
              <a:cxn ang="0">
                <a:pos x="74" y="280"/>
              </a:cxn>
              <a:cxn ang="0">
                <a:pos x="136" y="304"/>
              </a:cxn>
              <a:cxn ang="0">
                <a:pos x="185" y="316"/>
              </a:cxn>
              <a:cxn ang="0">
                <a:pos x="235" y="328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نهـ.فر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/>
            <a:ahLst/>
            <a:cxnLst>
              <a:cxn ang="0">
                <a:pos x="276" y="888"/>
              </a:cxn>
              <a:cxn ang="0">
                <a:pos x="276" y="816"/>
              </a:cxn>
              <a:cxn ang="0">
                <a:pos x="264" y="744"/>
              </a:cxn>
              <a:cxn ang="0">
                <a:pos x="240" y="672"/>
              </a:cxn>
              <a:cxn ang="0">
                <a:pos x="204" y="612"/>
              </a:cxn>
              <a:cxn ang="0">
                <a:pos x="168" y="540"/>
              </a:cxn>
              <a:cxn ang="0">
                <a:pos x="132" y="468"/>
              </a:cxn>
              <a:cxn ang="0">
                <a:pos x="84" y="384"/>
              </a:cxn>
              <a:cxn ang="0">
                <a:pos x="24" y="312"/>
              </a:cxn>
              <a:cxn ang="0">
                <a:pos x="0" y="240"/>
              </a:cxn>
              <a:cxn ang="0">
                <a:pos x="0" y="168"/>
              </a:cxn>
              <a:cxn ang="0">
                <a:pos x="24" y="96"/>
              </a:cxn>
              <a:cxn ang="0">
                <a:pos x="84" y="36"/>
              </a:cxn>
              <a:cxn ang="0">
                <a:pos x="144" y="12"/>
              </a:cxn>
              <a:cxn ang="0">
                <a:pos x="228" y="24"/>
              </a:cxn>
              <a:cxn ang="0">
                <a:pos x="300" y="60"/>
              </a:cxn>
              <a:cxn ang="0">
                <a:pos x="348" y="132"/>
              </a:cxn>
              <a:cxn ang="0">
                <a:pos x="384" y="204"/>
              </a:cxn>
              <a:cxn ang="0">
                <a:pos x="408" y="276"/>
              </a:cxn>
              <a:cxn ang="0">
                <a:pos x="432" y="348"/>
              </a:cxn>
              <a:cxn ang="0">
                <a:pos x="444" y="420"/>
              </a:cxn>
              <a:cxn ang="0">
                <a:pos x="456" y="492"/>
              </a:cxn>
              <a:cxn ang="0">
                <a:pos x="480" y="564"/>
              </a:cxn>
              <a:cxn ang="0">
                <a:pos x="516" y="636"/>
              </a:cxn>
              <a:cxn ang="0">
                <a:pos x="600" y="672"/>
              </a:cxn>
              <a:cxn ang="0">
                <a:pos x="672" y="684"/>
              </a:cxn>
              <a:cxn ang="0">
                <a:pos x="744" y="660"/>
              </a:cxn>
              <a:cxn ang="0">
                <a:pos x="804" y="588"/>
              </a:cxn>
              <a:cxn ang="0">
                <a:pos x="828" y="504"/>
              </a:cxn>
              <a:cxn ang="0">
                <a:pos x="840" y="432"/>
              </a:cxn>
              <a:cxn ang="0">
                <a:pos x="876" y="360"/>
              </a:cxn>
              <a:cxn ang="0">
                <a:pos x="924" y="288"/>
              </a:cxn>
              <a:cxn ang="0">
                <a:pos x="984" y="252"/>
              </a:cxn>
              <a:cxn ang="0">
                <a:pos x="1056" y="240"/>
              </a:cxn>
              <a:cxn ang="0">
                <a:pos x="1128" y="264"/>
              </a:cxn>
              <a:cxn ang="0">
                <a:pos x="1176" y="324"/>
              </a:cxn>
              <a:cxn ang="0">
                <a:pos x="1188" y="396"/>
              </a:cxn>
              <a:cxn ang="0">
                <a:pos x="1164" y="468"/>
              </a:cxn>
              <a:cxn ang="0">
                <a:pos x="1128" y="540"/>
              </a:cxn>
              <a:cxn ang="0">
                <a:pos x="1080" y="612"/>
              </a:cxn>
              <a:cxn ang="0">
                <a:pos x="1020" y="672"/>
              </a:cxn>
              <a:cxn ang="0">
                <a:pos x="984" y="744"/>
              </a:cxn>
              <a:cxn ang="0">
                <a:pos x="936" y="816"/>
              </a:cxn>
              <a:cxn ang="0">
                <a:pos x="900" y="888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خل.فا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/>
            <a:ahLst/>
            <a:cxnLst>
              <a:cxn ang="0">
                <a:pos x="108" y="12"/>
              </a:cxn>
              <a:cxn ang="0">
                <a:pos x="84" y="24"/>
              </a:cxn>
              <a:cxn ang="0">
                <a:pos x="60" y="36"/>
              </a:cxn>
              <a:cxn ang="0">
                <a:pos x="36" y="48"/>
              </a:cxn>
              <a:cxn ang="0">
                <a:pos x="24" y="72"/>
              </a:cxn>
              <a:cxn ang="0">
                <a:pos x="0" y="96"/>
              </a:cxn>
              <a:cxn ang="0">
                <a:pos x="0" y="120"/>
              </a:cxn>
              <a:cxn ang="0">
                <a:pos x="0" y="144"/>
              </a:cxn>
              <a:cxn ang="0">
                <a:pos x="24" y="156"/>
              </a:cxn>
              <a:cxn ang="0">
                <a:pos x="36" y="180"/>
              </a:cxn>
              <a:cxn ang="0">
                <a:pos x="60" y="192"/>
              </a:cxn>
              <a:cxn ang="0">
                <a:pos x="84" y="192"/>
              </a:cxn>
              <a:cxn ang="0">
                <a:pos x="108" y="192"/>
              </a:cxn>
              <a:cxn ang="0">
                <a:pos x="132" y="180"/>
              </a:cxn>
              <a:cxn ang="0">
                <a:pos x="144" y="156"/>
              </a:cxn>
              <a:cxn ang="0">
                <a:pos x="156" y="132"/>
              </a:cxn>
              <a:cxn ang="0">
                <a:pos x="168" y="108"/>
              </a:cxn>
              <a:cxn ang="0">
                <a:pos x="168" y="84"/>
              </a:cxn>
              <a:cxn ang="0">
                <a:pos x="168" y="60"/>
              </a:cxn>
              <a:cxn ang="0">
                <a:pos x="156" y="36"/>
              </a:cxn>
              <a:cxn ang="0">
                <a:pos x="144" y="12"/>
              </a:cxn>
              <a:cxn ang="0">
                <a:pos x="120" y="0"/>
              </a:cxn>
              <a:cxn ang="0">
                <a:pos x="108" y="12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/>
            <a:ahLst/>
            <a:cxnLst>
              <a:cxn ang="0">
                <a:pos x="180" y="0"/>
              </a:cxn>
              <a:cxn ang="0">
                <a:pos x="204" y="24"/>
              </a:cxn>
              <a:cxn ang="0">
                <a:pos x="228" y="36"/>
              </a:cxn>
              <a:cxn ang="0">
                <a:pos x="240" y="60"/>
              </a:cxn>
              <a:cxn ang="0">
                <a:pos x="264" y="84"/>
              </a:cxn>
              <a:cxn ang="0">
                <a:pos x="276" y="108"/>
              </a:cxn>
              <a:cxn ang="0">
                <a:pos x="276" y="132"/>
              </a:cxn>
              <a:cxn ang="0">
                <a:pos x="276" y="156"/>
              </a:cxn>
              <a:cxn ang="0">
                <a:pos x="276" y="180"/>
              </a:cxn>
              <a:cxn ang="0">
                <a:pos x="276" y="204"/>
              </a:cxn>
              <a:cxn ang="0">
                <a:pos x="276" y="228"/>
              </a:cxn>
              <a:cxn ang="0">
                <a:pos x="276" y="252"/>
              </a:cxn>
              <a:cxn ang="0">
                <a:pos x="276" y="276"/>
              </a:cxn>
              <a:cxn ang="0">
                <a:pos x="276" y="300"/>
              </a:cxn>
              <a:cxn ang="0">
                <a:pos x="264" y="324"/>
              </a:cxn>
              <a:cxn ang="0">
                <a:pos x="264" y="348"/>
              </a:cxn>
              <a:cxn ang="0">
                <a:pos x="252" y="372"/>
              </a:cxn>
              <a:cxn ang="0">
                <a:pos x="240" y="396"/>
              </a:cxn>
              <a:cxn ang="0">
                <a:pos x="216" y="420"/>
              </a:cxn>
              <a:cxn ang="0">
                <a:pos x="204" y="444"/>
              </a:cxn>
              <a:cxn ang="0">
                <a:pos x="192" y="468"/>
              </a:cxn>
              <a:cxn ang="0">
                <a:pos x="168" y="480"/>
              </a:cxn>
              <a:cxn ang="0">
                <a:pos x="168" y="504"/>
              </a:cxn>
              <a:cxn ang="0">
                <a:pos x="144" y="516"/>
              </a:cxn>
              <a:cxn ang="0">
                <a:pos x="132" y="540"/>
              </a:cxn>
              <a:cxn ang="0">
                <a:pos x="108" y="552"/>
              </a:cxn>
              <a:cxn ang="0">
                <a:pos x="96" y="576"/>
              </a:cxn>
              <a:cxn ang="0">
                <a:pos x="72" y="576"/>
              </a:cxn>
              <a:cxn ang="0">
                <a:pos x="48" y="576"/>
              </a:cxn>
              <a:cxn ang="0">
                <a:pos x="12" y="552"/>
              </a:cxn>
              <a:cxn ang="0">
                <a:pos x="12" y="528"/>
              </a:cxn>
              <a:cxn ang="0">
                <a:pos x="0" y="504"/>
              </a:cxn>
              <a:cxn ang="0">
                <a:pos x="12" y="480"/>
              </a:cxn>
              <a:cxn ang="0">
                <a:pos x="24" y="456"/>
              </a:cxn>
              <a:cxn ang="0">
                <a:pos x="24" y="432"/>
              </a:cxn>
              <a:cxn ang="0">
                <a:pos x="48" y="420"/>
              </a:cxn>
              <a:cxn ang="0">
                <a:pos x="60" y="396"/>
              </a:cxn>
              <a:cxn ang="0">
                <a:pos x="72" y="372"/>
              </a:cxn>
              <a:cxn ang="0">
                <a:pos x="96" y="360"/>
              </a:cxn>
              <a:cxn ang="0">
                <a:pos x="96" y="336"/>
              </a:cxn>
              <a:cxn ang="0">
                <a:pos x="120" y="312"/>
              </a:cxn>
              <a:cxn ang="0">
                <a:pos x="132" y="276"/>
              </a:cxn>
              <a:cxn ang="0">
                <a:pos x="144" y="252"/>
              </a:cxn>
              <a:cxn ang="0">
                <a:pos x="156" y="228"/>
              </a:cxn>
              <a:cxn ang="0">
                <a:pos x="168" y="204"/>
              </a:cxn>
              <a:cxn ang="0">
                <a:pos x="180" y="180"/>
              </a:cxn>
              <a:cxn ang="0">
                <a:pos x="180" y="156"/>
              </a:cxn>
              <a:cxn ang="0">
                <a:pos x="180" y="132"/>
              </a:cxn>
              <a:cxn ang="0">
                <a:pos x="180" y="108"/>
              </a:cxn>
              <a:cxn ang="0">
                <a:pos x="180" y="84"/>
              </a:cxn>
              <a:cxn ang="0">
                <a:pos x="180" y="60"/>
              </a:cxn>
              <a:cxn ang="0">
                <a:pos x="180" y="36"/>
              </a:cxn>
              <a:cxn ang="0">
                <a:pos x="180" y="12"/>
              </a:cxn>
              <a:cxn ang="0">
                <a:pos x="204" y="0"/>
              </a:cxn>
              <a:cxn ang="0">
                <a:pos x="180" y="0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/>
            <a:ahLst/>
            <a:cxnLst>
              <a:cxn ang="0">
                <a:pos x="12" y="12"/>
              </a:cxn>
              <a:cxn ang="0">
                <a:pos x="36" y="0"/>
              </a:cxn>
              <a:cxn ang="0">
                <a:pos x="36" y="24"/>
              </a:cxn>
              <a:cxn ang="0">
                <a:pos x="36" y="48"/>
              </a:cxn>
              <a:cxn ang="0">
                <a:pos x="36" y="72"/>
              </a:cxn>
              <a:cxn ang="0">
                <a:pos x="36" y="96"/>
              </a:cxn>
              <a:cxn ang="0">
                <a:pos x="24" y="120"/>
              </a:cxn>
              <a:cxn ang="0">
                <a:pos x="12" y="144"/>
              </a:cxn>
              <a:cxn ang="0">
                <a:pos x="0" y="168"/>
              </a:cxn>
              <a:cxn ang="0">
                <a:pos x="0" y="192"/>
              </a:cxn>
              <a:cxn ang="0">
                <a:pos x="0" y="216"/>
              </a:cxn>
              <a:cxn ang="0">
                <a:pos x="0" y="240"/>
              </a:cxn>
              <a:cxn ang="0">
                <a:pos x="12" y="264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بح.جل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516188" y="5640388"/>
            <a:ext cx="93345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بح.أحم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2020888" y="992188"/>
            <a:ext cx="125253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بح.متو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بح.مي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23" name="Oval 23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6896100" y="4373563"/>
            <a:ext cx="122554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أور.كلد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5830888" y="2884488"/>
            <a:ext cx="8350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با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27" name="Oval 27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28" name="Rectangle 28"/>
          <p:cNvSpPr>
            <a:spLocks noChangeArrowheads="1"/>
          </p:cNvSpPr>
          <p:nvPr/>
        </p:nvSpPr>
        <p:spPr bwMode="auto">
          <a:xfrm>
            <a:off x="5487988" y="1811338"/>
            <a:ext cx="8350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حا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29" name="Oval 29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7088188" y="1525588"/>
            <a:ext cx="12922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Times" pitchFamily="-110" charset="0"/>
                <a:ea typeface="ＭＳ Ｐゴシック" charset="0"/>
                <a:cs typeface="+mn-cs"/>
              </a:rPr>
              <a:t>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ين(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آش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Times" pitchFamily="-110" charset="0"/>
                <a:ea typeface="ＭＳ Ｐゴシック" charset="0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Time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1" name="Oval 31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2" name="Oval 32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3" name="Rectangle 33"/>
          <p:cNvSpPr>
            <a:spLocks noChangeArrowheads="1"/>
          </p:cNvSpPr>
          <p:nvPr/>
        </p:nvSpPr>
        <p:spPr bwMode="auto">
          <a:xfrm>
            <a:off x="2942306" y="2568575"/>
            <a:ext cx="68287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كنع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4" name="Oval 34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5" name="Rectangle 35"/>
          <p:cNvSpPr>
            <a:spLocks noChangeArrowheads="1"/>
          </p:cNvSpPr>
          <p:nvPr/>
        </p:nvSpPr>
        <p:spPr bwMode="auto">
          <a:xfrm>
            <a:off x="2212975" y="3087377"/>
            <a:ext cx="873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أورش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36" name="Oval 36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7" name="Oval 37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051998" y="4451350"/>
            <a:ext cx="65081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Times" pitchFamily="-110" charset="0"/>
                <a:ea typeface="ＭＳ Ｐゴシック" charset="0"/>
                <a:cs typeface="+mn-cs"/>
              </a:rPr>
              <a:t>قا.بر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Time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39" name="Oval 39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1927226" y="5116512"/>
            <a:ext cx="1063624" cy="459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جب.سين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41" name="Oval 41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-110" charset="0"/>
              <a:ea typeface="ＭＳ Ｐゴシック" charset="0"/>
              <a:cs typeface="+mn-cs"/>
            </a:endParaRPr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1807875" y="4081463"/>
            <a:ext cx="60914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مصـ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3625269" y="3078163"/>
            <a:ext cx="94096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جب.نيب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ECEC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ECEC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2553253" y="3213413"/>
            <a:ext cx="5238196" cy="27976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A35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charset="0"/>
              <a:ea typeface="ＭＳ Ｐゴシック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FA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مســرح</a:t>
            </a:r>
          </a:p>
          <a:p>
            <a:pPr marL="0" marR="0" lvl="0" indent="0" algn="ctr" defTabSz="914400" rtl="1" eaLnBrk="0" fontAlgn="base" latinLnBrk="0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FA3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Arial" charset="0"/>
                <a:cs typeface="Arial" charset="0"/>
              </a:rPr>
              <a:t>الأحــداث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A35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4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A35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 charset="0"/>
              <a:ea typeface="ＭＳ Ｐゴシック" charset="0"/>
            </a:endParaRPr>
          </a:p>
        </p:txBody>
      </p:sp>
      <p:sp>
        <p:nvSpPr>
          <p:cNvPr id="89130" name="Text Box 46"/>
          <p:cNvSpPr txBox="1">
            <a:spLocks noChangeArrowheads="1"/>
          </p:cNvSpPr>
          <p:nvPr/>
        </p:nvSpPr>
        <p:spPr bwMode="auto">
          <a:xfrm>
            <a:off x="8756650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A27C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1251" name="Rectangle 51"/>
          <p:cNvSpPr>
            <a:spLocks noChangeArrowheads="1"/>
          </p:cNvSpPr>
          <p:nvPr/>
        </p:nvSpPr>
        <p:spPr bwMode="auto">
          <a:xfrm>
            <a:off x="8090471" y="6523752"/>
            <a:ext cx="34176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08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89132" name="Text Box 52"/>
          <p:cNvSpPr txBox="1">
            <a:spLocks noChangeArrowheads="1"/>
          </p:cNvSpPr>
          <p:nvPr/>
        </p:nvSpPr>
        <p:spPr bwMode="auto">
          <a:xfrm>
            <a:off x="7532688" y="58848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</a:t>
            </a:r>
          </a:p>
        </p:txBody>
      </p:sp>
      <p:sp>
        <p:nvSpPr>
          <p:cNvPr id="89133" name="Rectangle 53"/>
          <p:cNvSpPr>
            <a:spLocks noChangeArrowheads="1"/>
          </p:cNvSpPr>
          <p:nvPr/>
        </p:nvSpPr>
        <p:spPr bwMode="auto">
          <a:xfrm>
            <a:off x="7223729" y="6269038"/>
            <a:ext cx="13195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كتيب ص ١٥-١٦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" name="Group 27">
            <a:extLst>
              <a:ext uri="{FF2B5EF4-FFF2-40B4-BE49-F238E27FC236}">
                <a16:creationId xmlns:a16="http://schemas.microsoft.com/office/drawing/2014/main" id="{4C2CCBC2-556F-420F-B8BD-6AA9B09C7A51}"/>
              </a:ext>
            </a:extLst>
          </p:cNvPr>
          <p:cNvGrpSpPr>
            <a:grpSpLocks/>
          </p:cNvGrpSpPr>
          <p:nvPr/>
        </p:nvGrpSpPr>
        <p:grpSpPr bwMode="auto">
          <a:xfrm>
            <a:off x="7938" y="-9387"/>
            <a:ext cx="1978025" cy="1955800"/>
            <a:chOff x="0" y="0"/>
            <a:chExt cx="1246" cy="1232"/>
          </a:xfrm>
        </p:grpSpPr>
        <p:sp>
          <p:nvSpPr>
            <p:cNvPr id="48" name="Rectangle 28">
              <a:extLst>
                <a:ext uri="{FF2B5EF4-FFF2-40B4-BE49-F238E27FC236}">
                  <a16:creationId xmlns:a16="http://schemas.microsoft.com/office/drawing/2014/main" id="{8481AA31-AFE6-49AE-AF1C-D99A0B607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-110" charset="0"/>
                <a:ea typeface="ＭＳ Ｐゴシック" charset="0"/>
                <a:cs typeface="+mn-cs"/>
              </a:endParaRPr>
            </a:p>
          </p:txBody>
        </p:sp>
        <p:sp>
          <p:nvSpPr>
            <p:cNvPr id="49" name="Rectangle 29">
              <a:extLst>
                <a:ext uri="{FF2B5EF4-FFF2-40B4-BE49-F238E27FC236}">
                  <a16:creationId xmlns:a16="http://schemas.microsoft.com/office/drawing/2014/main" id="{E60C72B3-A4D6-45F1-A8B5-F589AEAF1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-110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Rectangle 30">
              <a:extLst>
                <a:ext uri="{FF2B5EF4-FFF2-40B4-BE49-F238E27FC236}">
                  <a16:creationId xmlns:a16="http://schemas.microsoft.com/office/drawing/2014/main" id="{9F7C3733-1227-428E-A211-DB3E3AE09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-110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6226" y="487363"/>
            <a:ext cx="14700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200" b="1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تحديد الموقع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6" name="Group 53">
            <a:extLst>
              <a:ext uri="{FF2B5EF4-FFF2-40B4-BE49-F238E27FC236}">
                <a16:creationId xmlns:a16="http://schemas.microsoft.com/office/drawing/2014/main" id="{1E35887E-9861-0040-A6E3-06C164D64471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2025651"/>
            <a:ext cx="2660651" cy="2692400"/>
            <a:chOff x="960" y="1276"/>
            <a:chExt cx="1676" cy="1696"/>
          </a:xfrm>
        </p:grpSpPr>
        <p:sp>
          <p:nvSpPr>
            <p:cNvPr id="117" name="Rectangle 45">
              <a:extLst>
                <a:ext uri="{FF2B5EF4-FFF2-40B4-BE49-F238E27FC236}">
                  <a16:creationId xmlns:a16="http://schemas.microsoft.com/office/drawing/2014/main" id="{4FB9A773-C7FE-0243-A7C6-B73D3C9577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45" y="1581"/>
              <a:ext cx="835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ar-SA" sz="3600" b="1" i="1" dirty="0">
                  <a:solidFill>
                    <a:srgbClr val="00FF00"/>
                  </a:solidFill>
                  <a:effectLst/>
                  <a:latin typeface="Times" pitchFamily="-107" charset="0"/>
                  <a:ea typeface="+mn-ea"/>
                  <a:cs typeface="+mn-cs"/>
                </a:rPr>
                <a:t>ألارض </a:t>
              </a:r>
              <a:endParaRPr lang="en-US" sz="3600" b="1" i="1" dirty="0">
                <a:solidFill>
                  <a:srgbClr val="00FF00"/>
                </a:solidFill>
                <a:effectLst/>
                <a:latin typeface="Times" pitchFamily="-107" charset="0"/>
                <a:ea typeface="+mn-ea"/>
                <a:cs typeface="+mn-cs"/>
              </a:endParaRPr>
            </a:p>
          </p:txBody>
        </p:sp>
        <p:sp>
          <p:nvSpPr>
            <p:cNvPr id="118" name="Line 46">
              <a:extLst>
                <a:ext uri="{FF2B5EF4-FFF2-40B4-BE49-F238E27FC236}">
                  <a16:creationId xmlns:a16="http://schemas.microsoft.com/office/drawing/2014/main" id="{3BEF6F4E-B418-ED4A-9624-45F2F52FD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0" y="2452"/>
              <a:ext cx="784" cy="52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19" name="Line 47">
              <a:extLst>
                <a:ext uri="{FF2B5EF4-FFF2-40B4-BE49-F238E27FC236}">
                  <a16:creationId xmlns:a16="http://schemas.microsoft.com/office/drawing/2014/main" id="{CE6D967D-4288-514B-8A82-1F208C6D38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4" y="1276"/>
              <a:ext cx="952" cy="2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2" name="Group 392">
            <a:extLst>
              <a:ext uri="{FF2B5EF4-FFF2-40B4-BE49-F238E27FC236}">
                <a16:creationId xmlns:a16="http://schemas.microsoft.com/office/drawing/2014/main" id="{17DD4B23-2907-664C-B977-A32FCCC139B4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1225550"/>
            <a:ext cx="5226050" cy="4462463"/>
            <a:chOff x="1540" y="772"/>
            <a:chExt cx="3292" cy="2811"/>
          </a:xfrm>
        </p:grpSpPr>
        <p:grpSp>
          <p:nvGrpSpPr>
            <p:cNvPr id="53" name="Group 393">
              <a:extLst>
                <a:ext uri="{FF2B5EF4-FFF2-40B4-BE49-F238E27FC236}">
                  <a16:creationId xmlns:a16="http://schemas.microsoft.com/office/drawing/2014/main" id="{C17C777E-839C-3D42-A216-43F0ED15D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0" y="772"/>
              <a:ext cx="1741" cy="846"/>
              <a:chOff x="2412" y="2052"/>
              <a:chExt cx="1741" cy="846"/>
            </a:xfrm>
          </p:grpSpPr>
          <p:sp>
            <p:nvSpPr>
              <p:cNvPr id="110" name="Rectangle 394">
                <a:extLst>
                  <a:ext uri="{FF2B5EF4-FFF2-40B4-BE49-F238E27FC236}">
                    <a16:creationId xmlns:a16="http://schemas.microsoft.com/office/drawing/2014/main" id="{48F02576-0994-9448-9C97-BC2D999B5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11" name="AutoShape 395">
                <a:extLst>
                  <a:ext uri="{FF2B5EF4-FFF2-40B4-BE49-F238E27FC236}">
                    <a16:creationId xmlns:a16="http://schemas.microsoft.com/office/drawing/2014/main" id="{15B1D451-74B9-B043-AE1F-A633905F6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12" name="Rectangle 396">
                <a:extLst>
                  <a:ext uri="{FF2B5EF4-FFF2-40B4-BE49-F238E27FC236}">
                    <a16:creationId xmlns:a16="http://schemas.microsoft.com/office/drawing/2014/main" id="{1215419D-445F-7A40-A9FA-8340F447D9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13" name="Rectangle 397">
                <a:extLst>
                  <a:ext uri="{FF2B5EF4-FFF2-40B4-BE49-F238E27FC236}">
                    <a16:creationId xmlns:a16="http://schemas.microsoft.com/office/drawing/2014/main" id="{027E9878-A6A4-AC40-B6DA-8BF22DA7A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078"/>
                <a:ext cx="42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الخلق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Line 398">
                <a:extLst>
                  <a:ext uri="{FF2B5EF4-FFF2-40B4-BE49-F238E27FC236}">
                    <a16:creationId xmlns:a16="http://schemas.microsoft.com/office/drawing/2014/main" id="{440EECED-F10B-BF4B-B971-61F8FE664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399">
              <a:extLst>
                <a:ext uri="{FF2B5EF4-FFF2-40B4-BE49-F238E27FC236}">
                  <a16:creationId xmlns:a16="http://schemas.microsoft.com/office/drawing/2014/main" id="{49BC23D5-A9FB-9647-AE91-30271C4E74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2" y="996"/>
              <a:ext cx="1741" cy="846"/>
              <a:chOff x="2412" y="2052"/>
              <a:chExt cx="1741" cy="846"/>
            </a:xfrm>
          </p:grpSpPr>
          <p:sp>
            <p:nvSpPr>
              <p:cNvPr id="105" name="Rectangle 400">
                <a:extLst>
                  <a:ext uri="{FF2B5EF4-FFF2-40B4-BE49-F238E27FC236}">
                    <a16:creationId xmlns:a16="http://schemas.microsoft.com/office/drawing/2014/main" id="{8E0BFC10-5843-8B44-AAA5-50F370C85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6" name="AutoShape 401">
                <a:extLst>
                  <a:ext uri="{FF2B5EF4-FFF2-40B4-BE49-F238E27FC236}">
                    <a16:creationId xmlns:a16="http://schemas.microsoft.com/office/drawing/2014/main" id="{DDEFC622-71EA-A84B-836D-E8CA98CA4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7" name="Rectangle 402">
                <a:extLst>
                  <a:ext uri="{FF2B5EF4-FFF2-40B4-BE49-F238E27FC236}">
                    <a16:creationId xmlns:a16="http://schemas.microsoft.com/office/drawing/2014/main" id="{292E9D9B-CE75-CB48-88EB-3A64FBEAE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8" name="Rectangle 403">
                <a:extLst>
                  <a:ext uri="{FF2B5EF4-FFF2-40B4-BE49-F238E27FC236}">
                    <a16:creationId xmlns:a16="http://schemas.microsoft.com/office/drawing/2014/main" id="{F6734C1E-CFE1-374D-9514-C31147351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2078"/>
                <a:ext cx="48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إبراهيم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Line 404">
                <a:extLst>
                  <a:ext uri="{FF2B5EF4-FFF2-40B4-BE49-F238E27FC236}">
                    <a16:creationId xmlns:a16="http://schemas.microsoft.com/office/drawing/2014/main" id="{ADD47019-B171-0D42-8156-A9D919F355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405">
              <a:extLst>
                <a:ext uri="{FF2B5EF4-FFF2-40B4-BE49-F238E27FC236}">
                  <a16:creationId xmlns:a16="http://schemas.microsoft.com/office/drawing/2014/main" id="{E21AC03F-9B23-F744-80F7-A1C249FE95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8" y="1212"/>
              <a:ext cx="1741" cy="846"/>
              <a:chOff x="2412" y="2052"/>
              <a:chExt cx="1741" cy="846"/>
            </a:xfrm>
          </p:grpSpPr>
          <p:sp>
            <p:nvSpPr>
              <p:cNvPr id="100" name="Rectangle 406">
                <a:extLst>
                  <a:ext uri="{FF2B5EF4-FFF2-40B4-BE49-F238E27FC236}">
                    <a16:creationId xmlns:a16="http://schemas.microsoft.com/office/drawing/2014/main" id="{B9BA68A4-D542-7A42-ACA4-155CC486D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1" name="AutoShape 407">
                <a:extLst>
                  <a:ext uri="{FF2B5EF4-FFF2-40B4-BE49-F238E27FC236}">
                    <a16:creationId xmlns:a16="http://schemas.microsoft.com/office/drawing/2014/main" id="{2E55C8E2-ED8C-B346-B0F3-EC045AD1D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408">
                <a:extLst>
                  <a:ext uri="{FF2B5EF4-FFF2-40B4-BE49-F238E27FC236}">
                    <a16:creationId xmlns:a16="http://schemas.microsoft.com/office/drawing/2014/main" id="{014F7F28-46E0-974D-972D-3E0E49B39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409">
                <a:extLst>
                  <a:ext uri="{FF2B5EF4-FFF2-40B4-BE49-F238E27FC236}">
                    <a16:creationId xmlns:a16="http://schemas.microsoft.com/office/drawing/2014/main" id="{A116AF56-43C2-4243-8C54-7F7F32D24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2" y="2078"/>
                <a:ext cx="46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يوسف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Line 410">
                <a:extLst>
                  <a:ext uri="{FF2B5EF4-FFF2-40B4-BE49-F238E27FC236}">
                    <a16:creationId xmlns:a16="http://schemas.microsoft.com/office/drawing/2014/main" id="{4EB8C0AC-80B0-114F-B139-6F5FECE53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411">
              <a:extLst>
                <a:ext uri="{FF2B5EF4-FFF2-40B4-BE49-F238E27FC236}">
                  <a16:creationId xmlns:a16="http://schemas.microsoft.com/office/drawing/2014/main" id="{9000366D-472A-8A4A-9965-D4D59E46A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2" y="1412"/>
              <a:ext cx="1741" cy="846"/>
              <a:chOff x="2412" y="2052"/>
              <a:chExt cx="1741" cy="846"/>
            </a:xfrm>
          </p:grpSpPr>
          <p:sp>
            <p:nvSpPr>
              <p:cNvPr id="95" name="Rectangle 412">
                <a:extLst>
                  <a:ext uri="{FF2B5EF4-FFF2-40B4-BE49-F238E27FC236}">
                    <a16:creationId xmlns:a16="http://schemas.microsoft.com/office/drawing/2014/main" id="{3CB077E0-9A17-B345-9986-913A86763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96" name="AutoShape 413">
                <a:extLst>
                  <a:ext uri="{FF2B5EF4-FFF2-40B4-BE49-F238E27FC236}">
                    <a16:creationId xmlns:a16="http://schemas.microsoft.com/office/drawing/2014/main" id="{1AA8CCA1-388E-9D40-922C-A477BE7E4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97" name="Rectangle 414">
                <a:extLst>
                  <a:ext uri="{FF2B5EF4-FFF2-40B4-BE49-F238E27FC236}">
                    <a16:creationId xmlns:a16="http://schemas.microsoft.com/office/drawing/2014/main" id="{81769041-D674-D041-A2D9-F88A4E7F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98" name="Rectangle 415">
                <a:extLst>
                  <a:ext uri="{FF2B5EF4-FFF2-40B4-BE49-F238E27FC236}">
                    <a16:creationId xmlns:a16="http://schemas.microsoft.com/office/drawing/2014/main" id="{A51C5F02-92BA-5043-BC24-E5685D82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2078"/>
                <a:ext cx="33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موسى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Line 416">
                <a:extLst>
                  <a:ext uri="{FF2B5EF4-FFF2-40B4-BE49-F238E27FC236}">
                    <a16:creationId xmlns:a16="http://schemas.microsoft.com/office/drawing/2014/main" id="{CA388DD0-1B80-114B-9D30-ABB4357F47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417">
              <a:extLst>
                <a:ext uri="{FF2B5EF4-FFF2-40B4-BE49-F238E27FC236}">
                  <a16:creationId xmlns:a16="http://schemas.microsoft.com/office/drawing/2014/main" id="{F28E3B9E-3B41-EE48-8105-476B99DDF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1604"/>
              <a:ext cx="1741" cy="846"/>
              <a:chOff x="2412" y="2052"/>
              <a:chExt cx="1741" cy="846"/>
            </a:xfrm>
          </p:grpSpPr>
          <p:sp>
            <p:nvSpPr>
              <p:cNvPr id="90" name="Rectangle 418">
                <a:extLst>
                  <a:ext uri="{FF2B5EF4-FFF2-40B4-BE49-F238E27FC236}">
                    <a16:creationId xmlns:a16="http://schemas.microsoft.com/office/drawing/2014/main" id="{48804633-DA78-234C-B54F-7436BF5CA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91" name="AutoShape 419">
                <a:extLst>
                  <a:ext uri="{FF2B5EF4-FFF2-40B4-BE49-F238E27FC236}">
                    <a16:creationId xmlns:a16="http://schemas.microsoft.com/office/drawing/2014/main" id="{9D6673B5-7F37-864A-BFA1-A723EEA70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92" name="Rectangle 420">
                <a:extLst>
                  <a:ext uri="{FF2B5EF4-FFF2-40B4-BE49-F238E27FC236}">
                    <a16:creationId xmlns:a16="http://schemas.microsoft.com/office/drawing/2014/main" id="{AB6BD067-DF56-7940-8E1C-D8544A313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93" name="Rectangle 421">
                <a:extLst>
                  <a:ext uri="{FF2B5EF4-FFF2-40B4-BE49-F238E27FC236}">
                    <a16:creationId xmlns:a16="http://schemas.microsoft.com/office/drawing/2014/main" id="{C8C72670-22D3-3C4E-B896-EDE21CF44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9" y="2078"/>
                <a:ext cx="43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يشوع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Line 422">
                <a:extLst>
                  <a:ext uri="{FF2B5EF4-FFF2-40B4-BE49-F238E27FC236}">
                    <a16:creationId xmlns:a16="http://schemas.microsoft.com/office/drawing/2014/main" id="{4348C9A6-8B7C-0741-9818-BC24C02AE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oup 423">
              <a:extLst>
                <a:ext uri="{FF2B5EF4-FFF2-40B4-BE49-F238E27FC236}">
                  <a16:creationId xmlns:a16="http://schemas.microsoft.com/office/drawing/2014/main" id="{BBF320A5-53E0-DC4A-9C0D-83B641EA35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6" y="1796"/>
              <a:ext cx="1741" cy="846"/>
              <a:chOff x="2412" y="2052"/>
              <a:chExt cx="1741" cy="846"/>
            </a:xfrm>
          </p:grpSpPr>
          <p:sp>
            <p:nvSpPr>
              <p:cNvPr id="85" name="Rectangle 424">
                <a:extLst>
                  <a:ext uri="{FF2B5EF4-FFF2-40B4-BE49-F238E27FC236}">
                    <a16:creationId xmlns:a16="http://schemas.microsoft.com/office/drawing/2014/main" id="{DE76F7BC-92DE-D14E-A714-A2DD8F3DD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86" name="AutoShape 425">
                <a:extLst>
                  <a:ext uri="{FF2B5EF4-FFF2-40B4-BE49-F238E27FC236}">
                    <a16:creationId xmlns:a16="http://schemas.microsoft.com/office/drawing/2014/main" id="{58D249E1-F02F-354D-9926-F453EA618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87" name="Rectangle 426">
                <a:extLst>
                  <a:ext uri="{FF2B5EF4-FFF2-40B4-BE49-F238E27FC236}">
                    <a16:creationId xmlns:a16="http://schemas.microsoft.com/office/drawing/2014/main" id="{D373581C-21D0-B14A-9BA1-F79DE655E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88" name="Rectangle 427">
                <a:extLst>
                  <a:ext uri="{FF2B5EF4-FFF2-40B4-BE49-F238E27FC236}">
                    <a16:creationId xmlns:a16="http://schemas.microsoft.com/office/drawing/2014/main" id="{57039D95-E16D-6F4D-90C0-020FB0009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7" y="2078"/>
                <a:ext cx="5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الفوضى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Line 428">
                <a:extLst>
                  <a:ext uri="{FF2B5EF4-FFF2-40B4-BE49-F238E27FC236}">
                    <a16:creationId xmlns:a16="http://schemas.microsoft.com/office/drawing/2014/main" id="{35972B42-04B4-F64D-AA31-C10B6A85D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429">
              <a:extLst>
                <a:ext uri="{FF2B5EF4-FFF2-40B4-BE49-F238E27FC236}">
                  <a16:creationId xmlns:a16="http://schemas.microsoft.com/office/drawing/2014/main" id="{33635119-0D4D-FA41-997B-AC68EA7FF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80" y="1996"/>
              <a:ext cx="1741" cy="846"/>
              <a:chOff x="2412" y="2052"/>
              <a:chExt cx="1741" cy="846"/>
            </a:xfrm>
          </p:grpSpPr>
          <p:sp>
            <p:nvSpPr>
              <p:cNvPr id="80" name="Rectangle 430">
                <a:extLst>
                  <a:ext uri="{FF2B5EF4-FFF2-40B4-BE49-F238E27FC236}">
                    <a16:creationId xmlns:a16="http://schemas.microsoft.com/office/drawing/2014/main" id="{EBBC474B-C937-9843-96CD-B2743B3AB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81" name="AutoShape 431">
                <a:extLst>
                  <a:ext uri="{FF2B5EF4-FFF2-40B4-BE49-F238E27FC236}">
                    <a16:creationId xmlns:a16="http://schemas.microsoft.com/office/drawing/2014/main" id="{036235DF-6A69-134B-A392-C0013A9A8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82" name="Rectangle 432">
                <a:extLst>
                  <a:ext uri="{FF2B5EF4-FFF2-40B4-BE49-F238E27FC236}">
                    <a16:creationId xmlns:a16="http://schemas.microsoft.com/office/drawing/2014/main" id="{45482272-6A09-8A41-8CF3-D2D6EB9BA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83" name="Rectangle 433">
                <a:extLst>
                  <a:ext uri="{FF2B5EF4-FFF2-40B4-BE49-F238E27FC236}">
                    <a16:creationId xmlns:a16="http://schemas.microsoft.com/office/drawing/2014/main" id="{89B4898B-1A0A-5D45-8243-F76F25CCC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8" y="2078"/>
                <a:ext cx="47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الملكي</a:t>
                </a:r>
                <a:r>
                  <a:rPr lang="ar-JO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ة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Line 434">
                <a:extLst>
                  <a:ext uri="{FF2B5EF4-FFF2-40B4-BE49-F238E27FC236}">
                    <a16:creationId xmlns:a16="http://schemas.microsoft.com/office/drawing/2014/main" id="{242C7DBC-F528-6442-BA4D-8A87B8BCC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0" name="Group 435">
              <a:extLst>
                <a:ext uri="{FF2B5EF4-FFF2-40B4-BE49-F238E27FC236}">
                  <a16:creationId xmlns:a16="http://schemas.microsoft.com/office/drawing/2014/main" id="{251BFBAB-E299-6A45-9A81-5A12D9FF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2" y="2220"/>
              <a:ext cx="1741" cy="846"/>
              <a:chOff x="2412" y="2052"/>
              <a:chExt cx="1741" cy="846"/>
            </a:xfrm>
          </p:grpSpPr>
          <p:sp>
            <p:nvSpPr>
              <p:cNvPr id="75" name="Rectangle 436">
                <a:extLst>
                  <a:ext uri="{FF2B5EF4-FFF2-40B4-BE49-F238E27FC236}">
                    <a16:creationId xmlns:a16="http://schemas.microsoft.com/office/drawing/2014/main" id="{59A12B74-5791-EE4B-9CA0-B6ECBF74C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331"/>
                <a:ext cx="1741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437">
                <a:extLst>
                  <a:ext uri="{FF2B5EF4-FFF2-40B4-BE49-F238E27FC236}">
                    <a16:creationId xmlns:a16="http://schemas.microsoft.com/office/drawing/2014/main" id="{C12613E2-9D35-F740-96A9-97EB21E60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052"/>
                <a:ext cx="1024" cy="728"/>
              </a:xfrm>
              <a:prstGeom prst="roundRect">
                <a:avLst>
                  <a:gd name="adj" fmla="val 10495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7" name="Rectangle 438">
                <a:extLst>
                  <a:ext uri="{FF2B5EF4-FFF2-40B4-BE49-F238E27FC236}">
                    <a16:creationId xmlns:a16="http://schemas.microsoft.com/office/drawing/2014/main" id="{6A8DB9FF-78C8-C845-ACE3-38C8F63E9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2352"/>
                <a:ext cx="1246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8" name="Rectangle 439">
                <a:extLst>
                  <a:ext uri="{FF2B5EF4-FFF2-40B4-BE49-F238E27FC236}">
                    <a16:creationId xmlns:a16="http://schemas.microsoft.com/office/drawing/2014/main" id="{D4F293D1-0326-DE48-B283-80765D63B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6" y="2078"/>
                <a:ext cx="43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rgbClr val="790015"/>
                    </a:solidFill>
                    <a:effectLst/>
                    <a:latin typeface="Helvetica" charset="0"/>
                  </a:rPr>
                  <a:t>   </a:t>
                </a: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السبي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Line 440">
                <a:extLst>
                  <a:ext uri="{FF2B5EF4-FFF2-40B4-BE49-F238E27FC236}">
                    <a16:creationId xmlns:a16="http://schemas.microsoft.com/office/drawing/2014/main" id="{9B8BE4CC-AC4D-014F-B446-2183B8EC6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2" y="2271"/>
                <a:ext cx="2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441">
              <a:extLst>
                <a:ext uri="{FF2B5EF4-FFF2-40B4-BE49-F238E27FC236}">
                  <a16:creationId xmlns:a16="http://schemas.microsoft.com/office/drawing/2014/main" id="{DDD2AB4F-C0BC-FF4F-A37A-050A270F0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4" y="2431"/>
              <a:ext cx="1739" cy="840"/>
              <a:chOff x="2652" y="2271"/>
              <a:chExt cx="1739" cy="840"/>
            </a:xfrm>
          </p:grpSpPr>
          <p:sp>
            <p:nvSpPr>
              <p:cNvPr id="71" name="Rectangle 442">
                <a:extLst>
                  <a:ext uri="{FF2B5EF4-FFF2-40B4-BE49-F238E27FC236}">
                    <a16:creationId xmlns:a16="http://schemas.microsoft.com/office/drawing/2014/main" id="{BF1AD3BB-B302-3B4F-97AD-1074B2E96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559"/>
                <a:ext cx="1739" cy="55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443">
                <a:extLst>
                  <a:ext uri="{FF2B5EF4-FFF2-40B4-BE49-F238E27FC236}">
                    <a16:creationId xmlns:a16="http://schemas.microsoft.com/office/drawing/2014/main" id="{5CFD2C6F-2050-744C-8AD8-9E06E62C3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2" y="2271"/>
                <a:ext cx="1006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3" name="Rectangle 444">
                <a:extLst>
                  <a:ext uri="{FF2B5EF4-FFF2-40B4-BE49-F238E27FC236}">
                    <a16:creationId xmlns:a16="http://schemas.microsoft.com/office/drawing/2014/main" id="{E74BC7B3-AD58-E945-B416-E64C45595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" y="2585"/>
                <a:ext cx="1227" cy="502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4" name="Rectangle 445">
                <a:extLst>
                  <a:ext uri="{FF2B5EF4-FFF2-40B4-BE49-F238E27FC236}">
                    <a16:creationId xmlns:a16="http://schemas.microsoft.com/office/drawing/2014/main" id="{42B1D648-2544-6146-ACF1-465D808D3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7" y="2298"/>
                <a:ext cx="3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ar-SA" sz="1800" b="1" dirty="0">
                    <a:solidFill>
                      <a:srgbClr val="790015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الصمت </a:t>
                </a:r>
                <a:endParaRPr lang="en-US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" name="Group 446">
              <a:extLst>
                <a:ext uri="{FF2B5EF4-FFF2-40B4-BE49-F238E27FC236}">
                  <a16:creationId xmlns:a16="http://schemas.microsoft.com/office/drawing/2014/main" id="{9734AFA6-64DB-AF42-AF32-715D5B7A4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2651"/>
              <a:ext cx="1740" cy="932"/>
              <a:chOff x="3948" y="107"/>
              <a:chExt cx="1740" cy="932"/>
            </a:xfrm>
          </p:grpSpPr>
          <p:sp>
            <p:nvSpPr>
              <p:cNvPr id="63" name="Rectangle 447">
                <a:extLst>
                  <a:ext uri="{FF2B5EF4-FFF2-40B4-BE49-F238E27FC236}">
                    <a16:creationId xmlns:a16="http://schemas.microsoft.com/office/drawing/2014/main" id="{C51059DB-F2AA-EB41-B674-07251383F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472"/>
                <a:ext cx="1740" cy="567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4" name="AutoShape 448">
                <a:extLst>
                  <a:ext uri="{FF2B5EF4-FFF2-40B4-BE49-F238E27FC236}">
                    <a16:creationId xmlns:a16="http://schemas.microsoft.com/office/drawing/2014/main" id="{880C8074-54C5-9347-851A-8436318DD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" y="107"/>
                <a:ext cx="1007" cy="712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449">
                <a:extLst>
                  <a:ext uri="{FF2B5EF4-FFF2-40B4-BE49-F238E27FC236}">
                    <a16:creationId xmlns:a16="http://schemas.microsoft.com/office/drawing/2014/main" id="{7D0D739C-FE1E-594F-8DD1-4ECEEA092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3" y="472"/>
                <a:ext cx="1245" cy="470"/>
              </a:xfrm>
              <a:prstGeom prst="rect">
                <a:avLst/>
              </a:prstGeom>
              <a:solidFill>
                <a:srgbClr val="FFD34A"/>
              </a:solidFill>
              <a:ln w="31750">
                <a:solidFill>
                  <a:srgbClr val="FFD34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grpSp>
            <p:nvGrpSpPr>
              <p:cNvPr id="66" name="Group 450">
                <a:extLst>
                  <a:ext uri="{FF2B5EF4-FFF2-40B4-BE49-F238E27FC236}">
                    <a16:creationId xmlns:a16="http://schemas.microsoft.com/office/drawing/2014/main" id="{98ABE8F7-E766-A642-B94C-4566D85D61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62" y="130"/>
                <a:ext cx="630" cy="283"/>
                <a:chOff x="3083" y="3101"/>
                <a:chExt cx="493" cy="235"/>
              </a:xfrm>
            </p:grpSpPr>
            <p:sp>
              <p:nvSpPr>
                <p:cNvPr id="69" name="Rectangle 451">
                  <a:extLst>
                    <a:ext uri="{FF2B5EF4-FFF2-40B4-BE49-F238E27FC236}">
                      <a16:creationId xmlns:a16="http://schemas.microsoft.com/office/drawing/2014/main" id="{2CD633C1-2947-B64E-B7CF-A910CA884A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83" y="3113"/>
                  <a:ext cx="146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US" b="1">
                      <a:solidFill>
                        <a:srgbClr val="790015"/>
                      </a:solidFill>
                      <a:effectLst/>
                      <a:latin typeface="Helvetica" charset="0"/>
                    </a:rPr>
                    <a:t>   </a:t>
                  </a:r>
                  <a:endParaRPr lang="en-US" sz="4000" b="1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elvetica" charset="0"/>
                  </a:endParaRPr>
                </a:p>
              </p:txBody>
            </p:sp>
            <p:sp>
              <p:nvSpPr>
                <p:cNvPr id="70" name="Rectangle 452">
                  <a:extLst>
                    <a:ext uri="{FF2B5EF4-FFF2-40B4-BE49-F238E27FC236}">
                      <a16:creationId xmlns:a16="http://schemas.microsoft.com/office/drawing/2014/main" id="{14B27DD9-28EF-E048-85C0-7941D3A56E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2" y="3101"/>
                  <a:ext cx="394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ar-SA" sz="2900" b="1" dirty="0">
                      <a:solidFill>
                        <a:srgbClr val="790015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يسوع </a:t>
                  </a:r>
                  <a:endParaRPr lang="en-US" sz="4000" b="1" dirty="0">
                    <a:solidFill>
                      <a:srgbClr val="FFA27C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7" name="Line 453">
                <a:extLst>
                  <a:ext uri="{FF2B5EF4-FFF2-40B4-BE49-F238E27FC236}">
                    <a16:creationId xmlns:a16="http://schemas.microsoft.com/office/drawing/2014/main" id="{B0D0552F-77CC-E44D-80C9-D881363E1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8" y="412"/>
                <a:ext cx="1" cy="550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68" name="Line 454">
                <a:extLst>
                  <a:ext uri="{FF2B5EF4-FFF2-40B4-BE49-F238E27FC236}">
                    <a16:creationId xmlns:a16="http://schemas.microsoft.com/office/drawing/2014/main" id="{74513F7D-F31A-4142-BB16-9E7730878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472"/>
                <a:ext cx="545" cy="2"/>
              </a:xfrm>
              <a:prstGeom prst="line">
                <a:avLst/>
              </a:prstGeom>
              <a:noFill/>
              <a:ln w="3175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1" name="Text Box 261">
            <a:extLst>
              <a:ext uri="{FF2B5EF4-FFF2-40B4-BE49-F238E27FC236}">
                <a16:creationId xmlns:a16="http://schemas.microsoft.com/office/drawing/2014/main" id="{A8A6679A-A65B-CC48-BF5E-BB31B4684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238" y="644683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  <a:endParaRPr lang="en-US" sz="2000" b="1" dirty="0">
              <a:solidFill>
                <a:srgbClr val="FFA27C"/>
              </a:solidFill>
              <a:effectLst/>
              <a:latin typeface="Comic Sans MS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4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Adds\1 Galilee adds\040400 Day four adds\sr\Nahal Iyon first waterfall, tb n040400 sr.jpg"/>
</p:tagLst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00"/>
            </a:gs>
            <a:gs pos="100000">
              <a:srgbClr val="FFFF00">
                <a:gamma/>
                <a:tint val="96471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DFC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07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1A0004"/>
    </a:dk1>
    <a:lt1>
      <a:srgbClr val="FFFFFF"/>
    </a:lt1>
    <a:dk2>
      <a:srgbClr val="474747"/>
    </a:dk2>
    <a:lt2>
      <a:srgbClr val="FFD34A"/>
    </a:lt2>
    <a:accent1>
      <a:srgbClr val="114FFB"/>
    </a:accent1>
    <a:accent2>
      <a:srgbClr val="790015"/>
    </a:accent2>
    <a:accent3>
      <a:srgbClr val="B1B1B1"/>
    </a:accent3>
    <a:accent4>
      <a:srgbClr val="DADADA"/>
    </a:accent4>
    <a:accent5>
      <a:srgbClr val="AAB2FD"/>
    </a:accent5>
    <a:accent6>
      <a:srgbClr val="6D0012"/>
    </a:accent6>
    <a:hlink>
      <a:srgbClr val="FFFFFF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22671</TotalTime>
  <Pages>52</Pages>
  <Words>2718</Words>
  <Application>Microsoft Macintosh PowerPoint</Application>
  <PresentationFormat>On-screen Show (4:3)</PresentationFormat>
  <Paragraphs>386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B VAG Rounded Bold</vt:lpstr>
      <vt:lpstr>Kosher-Normal</vt:lpstr>
      <vt:lpstr>Times</vt:lpstr>
      <vt:lpstr>Arial</vt:lpstr>
      <vt:lpstr>Arial Black</vt:lpstr>
      <vt:lpstr>Calibri</vt:lpstr>
      <vt:lpstr>Comic Sans MS</vt:lpstr>
      <vt:lpstr>Courier New</vt:lpstr>
      <vt:lpstr>Helvetica</vt:lpstr>
      <vt:lpstr>Monotype Sorts</vt:lpstr>
      <vt:lpstr>Times New Roman</vt:lpstr>
      <vt:lpstr>Wingdings</vt:lpstr>
      <vt:lpstr>untitled 3</vt:lpstr>
      <vt:lpstr>untitled 2</vt:lpstr>
      <vt:lpstr>1_Orbit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الكتاب المقدس بشكل أساسي • BibleStudyDownloads.org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slide show seminar presentation</dc:subject>
  <dc:creator>JOHN FRYMAN</dc:creator>
  <cp:keywords/>
  <dc:description/>
  <cp:lastModifiedBy>Rick Griffith</cp:lastModifiedBy>
  <cp:revision>701</cp:revision>
  <cp:lastPrinted>1997-02-12T13:49:34Z</cp:lastPrinted>
  <dcterms:created xsi:type="dcterms:W3CDTF">1999-07-29T18:12:04Z</dcterms:created>
  <dcterms:modified xsi:type="dcterms:W3CDTF">2023-10-17T01:30:39Z</dcterms:modified>
</cp:coreProperties>
</file>