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84" r:id="rId3"/>
  </p:sldMasterIdLst>
  <p:notesMasterIdLst>
    <p:notesMasterId r:id="rId33"/>
  </p:notesMasterIdLst>
  <p:handoutMasterIdLst>
    <p:handoutMasterId r:id="rId34"/>
  </p:handoutMasterIdLst>
  <p:sldIdLst>
    <p:sldId id="868" r:id="rId4"/>
    <p:sldId id="457" r:id="rId5"/>
    <p:sldId id="865" r:id="rId6"/>
    <p:sldId id="749" r:id="rId7"/>
    <p:sldId id="481" r:id="rId8"/>
    <p:sldId id="624" r:id="rId9"/>
    <p:sldId id="840" r:id="rId10"/>
    <p:sldId id="804" r:id="rId11"/>
    <p:sldId id="298" r:id="rId12"/>
    <p:sldId id="747" r:id="rId13"/>
    <p:sldId id="856" r:id="rId14"/>
    <p:sldId id="867" r:id="rId15"/>
    <p:sldId id="854" r:id="rId16"/>
    <p:sldId id="829" r:id="rId17"/>
    <p:sldId id="270" r:id="rId18"/>
    <p:sldId id="832" r:id="rId19"/>
    <p:sldId id="833" r:id="rId20"/>
    <p:sldId id="843" r:id="rId21"/>
    <p:sldId id="848" r:id="rId22"/>
    <p:sldId id="850" r:id="rId23"/>
    <p:sldId id="849" r:id="rId24"/>
    <p:sldId id="851" r:id="rId25"/>
    <p:sldId id="852" r:id="rId26"/>
    <p:sldId id="831" r:id="rId27"/>
    <p:sldId id="847" r:id="rId28"/>
    <p:sldId id="866" r:id="rId29"/>
    <p:sldId id="616" r:id="rId30"/>
    <p:sldId id="454" r:id="rId31"/>
    <p:sldId id="839" r:id="rId32"/>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1pPr>
    <a:lvl2pPr marL="4572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2pPr>
    <a:lvl3pPr marL="9144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5pPr>
    <a:lvl6pPr marL="22860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6pPr>
    <a:lvl7pPr marL="27432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7pPr>
    <a:lvl8pPr marL="32004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8pPr>
    <a:lvl9pPr marL="3657600" algn="l" defTabSz="457200" rtl="0" eaLnBrk="1" latinLnBrk="0" hangingPunct="1">
      <a:defRPr sz="2800" kern="1200">
        <a:solidFill>
          <a:srgbClr val="00DFCA"/>
        </a:solidFill>
        <a:effectLst>
          <a:outerShdw blurRad="38100" dist="38100" dir="2700000" algn="tl">
            <a:srgbClr val="000000">
              <a:alpha val="43137"/>
            </a:srgbClr>
          </a:outerShdw>
        </a:effectLst>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218">
          <p15:clr>
            <a:srgbClr val="A4A3A4"/>
          </p15:clr>
        </p15:guide>
        <p15:guide id="2" pos="5150">
          <p15:clr>
            <a:srgbClr val="A4A3A4"/>
          </p15:clr>
        </p15:guide>
        <p15:guide id="3" pos="55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2278E"/>
    <a:srgbClr val="FF0000"/>
    <a:srgbClr val="040404"/>
    <a:srgbClr val="030303"/>
    <a:srgbClr val="B8001E"/>
    <a:srgbClr val="60CA8E"/>
    <a:srgbClr val="1A000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81" autoAdjust="0"/>
    <p:restoredTop sz="73111" autoAdjust="0"/>
  </p:normalViewPr>
  <p:slideViewPr>
    <p:cSldViewPr snapToGrid="0">
      <p:cViewPr varScale="1">
        <p:scale>
          <a:sx n="97" d="100"/>
          <a:sy n="97" d="100"/>
        </p:scale>
        <p:origin x="1696" y="496"/>
      </p:cViewPr>
      <p:guideLst>
        <p:guide orient="horz" pos="4218"/>
        <p:guide pos="5150"/>
        <p:guide pos="5514"/>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71" d="100"/>
          <a:sy n="71" d="100"/>
        </p:scale>
        <p:origin x="-2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387400" y="8748507"/>
            <a:ext cx="4007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942BB060-9F3A-BC41-BB81-D4162F565265}" type="slidenum">
              <a:rPr lang="en-US" sz="1400" b="1">
                <a:solidFill>
                  <a:schemeClr val="tx1"/>
                </a:solidFill>
                <a:effectLst/>
                <a:latin typeface="Arial" panose="020B0604020202020204" pitchFamily="34" charset="0"/>
              </a:rPr>
              <a:pPr algn="r"/>
              <a:t>‹#›</a:t>
            </a:fld>
            <a:endParaRPr lang="en-US" sz="1400" b="1">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753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387400" y="8748507"/>
            <a:ext cx="4007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424613A8-0A0F-AE48-81E8-228A12E564B5}" type="slidenum">
              <a:rPr lang="en-US" sz="1400" b="1" i="0">
                <a:solidFill>
                  <a:schemeClr val="tx1"/>
                </a:solidFill>
                <a:effectLst/>
                <a:latin typeface="Arial" panose="020B0604020202020204" pitchFamily="34" charset="0"/>
              </a:rPr>
              <a:pPr algn="r"/>
              <a:t>‹#›</a:t>
            </a:fld>
            <a:endParaRPr lang="en-US" sz="1400" b="1" i="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5265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charset="-128"/>
        <a:cs typeface="ＭＳ Ｐゴシック" charset="-128"/>
      </a:defRPr>
    </a:lvl1pPr>
    <a:lvl2pPr marL="4572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07" charset="-128"/>
        <a:cs typeface="+mn-cs"/>
      </a:defRPr>
    </a:lvl2pPr>
    <a:lvl3pPr marL="9144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07" charset="-128"/>
        <a:cs typeface="+mn-cs"/>
      </a:defRPr>
    </a:lvl3pPr>
    <a:lvl4pPr marL="13716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07" charset="-128"/>
        <a:cs typeface="+mn-cs"/>
      </a:defRPr>
    </a:lvl4pPr>
    <a:lvl5pPr marL="1828800" algn="l" rtl="0" eaLnBrk="0" fontAlgn="base" hangingPunct="0">
      <a:spcBef>
        <a:spcPct val="30000"/>
      </a:spcBef>
      <a:spcAft>
        <a:spcPct val="0"/>
      </a:spcAft>
      <a:defRPr sz="1200" b="1" i="0" kern="1200">
        <a:solidFill>
          <a:schemeClr val="tx1"/>
        </a:solidFill>
        <a:latin typeface="Arial" panose="020B0604020202020204" pitchFamily="34"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endParaRPr lang="en-US" dirty="0">
              <a:ea typeface="ＭＳ Ｐゴシック" charset="0"/>
              <a:cs typeface="ＭＳ Ｐゴシック" charset="0"/>
            </a:endParaRPr>
          </a:p>
        </p:txBody>
      </p:sp>
    </p:spTree>
    <p:extLst>
      <p:ext uri="{BB962C8B-B14F-4D97-AF65-F5344CB8AC3E}">
        <p14:creationId xmlns:p14="http://schemas.microsoft.com/office/powerpoint/2010/main" val="183807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150938" y="692150"/>
            <a:ext cx="4556125" cy="3416300"/>
          </a:xfrm>
          <a:ln/>
        </p:spPr>
      </p:sp>
      <p:sp>
        <p:nvSpPr>
          <p:cNvPr id="215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en-US" b="0" dirty="0">
                <a:solidFill>
                  <a:srgbClr val="000000"/>
                </a:solidFill>
                <a:ea typeface="ＭＳ Ｐゴシック" charset="0"/>
                <a:cs typeface="ＭＳ Ｐゴシック" charset="0"/>
              </a:rPr>
              <a:t>	////</a:t>
            </a:r>
            <a:r>
              <a:rPr lang="ar-SA" b="0" dirty="0">
                <a:solidFill>
                  <a:srgbClr val="000000"/>
                </a:solidFill>
                <a:ea typeface="ＭＳ Ｐゴシック" charset="0"/>
                <a:cs typeface="ＭＳ Ｐゴシック" charset="0"/>
              </a:rPr>
              <a:t>تذكر اولا , أننا نبني خريطة ذهنية.</a:t>
            </a:r>
            <a:r>
              <a:rPr lang="ar-SA" b="0" baseline="0" dirty="0">
                <a:solidFill>
                  <a:srgbClr val="000000"/>
                </a:solidFill>
                <a:ea typeface="ＭＳ Ｐゴシック" charset="0"/>
                <a:cs typeface="ＭＳ Ｐゴシック" charset="0"/>
              </a:rPr>
              <a:t> نحن نستخدم ملفات الكتاب المقدس العشر كوحدات بناء اساسية لما يمكن أن يصبح في النهاية بنية فكرية او هيكلية ذهنية ! ومع ذلك , فإننا نبني فقط خريطة تفصيلية للعمل الادبي الهائل للمؤلف.</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ea typeface="ＭＳ Ｐゴシック" charset="0"/>
                <a:cs typeface="ＭＳ Ｐゴシック" charset="0"/>
              </a:rPr>
              <a:t>////	</a:t>
            </a:r>
            <a:r>
              <a:rPr lang="ar-SA" b="0" dirty="0">
                <a:solidFill>
                  <a:srgbClr val="000000"/>
                </a:solidFill>
                <a:ea typeface="ＭＳ Ｐゴシック" charset="0"/>
                <a:cs typeface="ＭＳ Ｐゴシック" charset="0"/>
              </a:rPr>
              <a:t>نحن لا نتعلم اي تفاصيل صغيرة!</a:t>
            </a:r>
          </a:p>
          <a:p>
            <a:pPr algn="r" rtl="1"/>
            <a:r>
              <a:rPr lang="en-US" b="0" dirty="0">
                <a:solidFill>
                  <a:srgbClr val="000000"/>
                </a:solidFill>
                <a:ea typeface="ＭＳ Ｐゴシック" charset="0"/>
                <a:cs typeface="ＭＳ Ｐゴシック" charset="0"/>
              </a:rPr>
              <a:t>////	</a:t>
            </a:r>
            <a:r>
              <a:rPr lang="ar-SA" b="0" dirty="0">
                <a:solidFill>
                  <a:srgbClr val="000000"/>
                </a:solidFill>
                <a:ea typeface="ＭＳ Ｐゴシック" charset="0"/>
                <a:cs typeface="ＭＳ Ｐゴシック" charset="0"/>
              </a:rPr>
              <a:t>سنتعامل فقط مع الصورة</a:t>
            </a:r>
            <a:r>
              <a:rPr lang="ar-SA" b="0" baseline="0" dirty="0">
                <a:solidFill>
                  <a:srgbClr val="000000"/>
                </a:solidFill>
                <a:ea typeface="ＭＳ Ｐゴシック" charset="0"/>
                <a:cs typeface="ＭＳ Ｐゴシック" charset="0"/>
              </a:rPr>
              <a:t> الكبيرة الشاملة...</a:t>
            </a:r>
          </a:p>
          <a:p>
            <a:pPr algn="r" rtl="1"/>
            <a:r>
              <a:rPr lang="en-US" b="0" dirty="0">
                <a:solidFill>
                  <a:srgbClr val="000000"/>
                </a:solidFill>
                <a:ea typeface="ＭＳ Ｐゴシック" charset="0"/>
                <a:cs typeface="ＭＳ Ｐゴシック" charset="0"/>
              </a:rPr>
              <a:t> ////	</a:t>
            </a:r>
            <a:r>
              <a:rPr lang="ar-SA" b="0" dirty="0">
                <a:solidFill>
                  <a:srgbClr val="000000"/>
                </a:solidFill>
                <a:ea typeface="ＭＳ Ｐゴシック" charset="0"/>
                <a:cs typeface="ＭＳ Ｐゴシック" charset="0"/>
              </a:rPr>
              <a:t>...فقط الخطوط العريضة للكتاب المقدس وهذه هي القيمة العظيمة للكتاب المقدس... في الاساس </a:t>
            </a:r>
            <a:r>
              <a:rPr lang="en-US" b="0" dirty="0">
                <a:solidFill>
                  <a:srgbClr val="000000"/>
                </a:solidFill>
                <a:ea typeface="ＭＳ Ｐゴシック" charset="0"/>
                <a:cs typeface="ＭＳ Ｐゴシック" charset="0"/>
              </a:rPr>
              <a:t>… </a:t>
            </a:r>
            <a:endParaRPr lang="ar-SA" b="0" dirty="0">
              <a:solidFill>
                <a:srgbClr val="000000"/>
              </a:solidFill>
              <a:ea typeface="ＭＳ Ｐゴシック" charset="0"/>
              <a:cs typeface="ＭＳ Ｐゴシック" charset="0"/>
            </a:endParaRPr>
          </a:p>
          <a:p>
            <a:pPr algn="r"/>
            <a:r>
              <a:rPr lang="en-US" b="0" dirty="0">
                <a:solidFill>
                  <a:srgbClr val="000000"/>
                </a:solidFill>
                <a:ea typeface="ＭＳ Ｐゴシック" charset="0"/>
                <a:cs typeface="ＭＳ Ｐゴシック" charset="0"/>
              </a:rPr>
              <a:t>  </a:t>
            </a:r>
            <a:r>
              <a:rPr lang="ar-SA" b="0" dirty="0">
                <a:solidFill>
                  <a:srgbClr val="000000"/>
                </a:solidFill>
                <a:ea typeface="ＭＳ Ｐゴシック" charset="0"/>
                <a:cs typeface="ＭＳ Ｐゴシック" charset="0"/>
              </a:rPr>
              <a:t>ستبدأ أخيرا في التعلم بشكل عام ما هو مكان رسالة</a:t>
            </a:r>
            <a:r>
              <a:rPr lang="ar-SA" b="0" baseline="0" dirty="0">
                <a:solidFill>
                  <a:srgbClr val="000000"/>
                </a:solidFill>
                <a:ea typeface="ＭＳ Ｐゴシック" charset="0"/>
                <a:cs typeface="ＭＳ Ｐゴシック" charset="0"/>
              </a:rPr>
              <a:t> محبة الله العظيمة نحو خليقته</a:t>
            </a:r>
            <a:endParaRPr lang="en-US" b="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8823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50938" y="692150"/>
            <a:ext cx="4556125" cy="3416300"/>
          </a:xfrm>
          <a:ln/>
        </p:spPr>
      </p:sp>
      <p:sp>
        <p:nvSpPr>
          <p:cNvPr id="23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استنادا</a:t>
            </a:r>
            <a:r>
              <a:rPr lang="ar-SA" b="0" baseline="0" dirty="0">
                <a:solidFill>
                  <a:srgbClr val="000000"/>
                </a:solidFill>
                <a:ea typeface="ＭＳ Ｐゴシック" charset="0"/>
                <a:cs typeface="ＭＳ Ｐゴシック" charset="0"/>
              </a:rPr>
              <a:t> إلى ملفات الكتاب المقدس العشرة – مع الكثير من المرئيات... مع الكثير من الدعم الغرافيكي... نحن الان في طريقنا لتعلم التسلسل الزمني الاساسي للكتاب المقدس , وروايته الاساسية والجدول الزمني. ضع في اعتبارك همنا الرئيسي : تعلم فقط الاحداث البارزة في الكتاب المقدس , جنبا الى جنب مع بعض الشخصيات الكتابية الاكثر شهرة.لن يتم ذكر العديد من الاحداث والشخصيات التي قد تتوقع العثور عليها. ولكن مواقعهم او اماكنهم سيتم حفظها مع من تم ذكره من الشخصيات. وكل هذا سيتم اثناء تعلم اداة ذهنية لإبقائها مرتبة.</a:t>
            </a:r>
            <a:endParaRPr lang="en-US" b="0" dirty="0">
              <a:solidFill>
                <a:srgbClr val="000000"/>
              </a:solidFill>
              <a:ea typeface="ＭＳ Ｐゴシック" charset="0"/>
              <a:cs typeface="ＭＳ Ｐゴシック" charset="0"/>
            </a:endParaRPr>
          </a:p>
          <a:p>
            <a:pPr algn="r"/>
            <a:r>
              <a:rPr lang="en-US" b="0" dirty="0">
                <a:solidFill>
                  <a:srgbClr val="000000"/>
                </a:solidFill>
                <a:ea typeface="ＭＳ Ｐゴシック" charset="0"/>
                <a:cs typeface="ＭＳ Ｐゴシック" charset="0"/>
              </a:rPr>
              <a:t>		</a:t>
            </a:r>
            <a:r>
              <a:rPr lang="ar-SA" altLang="ja-JP" b="0" dirty="0">
                <a:solidFill>
                  <a:srgbClr val="000000"/>
                </a:solidFill>
                <a:ea typeface="ＭＳ Ｐゴシック" charset="0"/>
                <a:cs typeface="ＭＳ Ｐゴシック" charset="0"/>
              </a:rPr>
              <a:t>رسم</a:t>
            </a:r>
            <a:r>
              <a:rPr lang="ar-SA" altLang="ja-JP" b="0" baseline="0" dirty="0">
                <a:solidFill>
                  <a:srgbClr val="000000"/>
                </a:solidFill>
                <a:ea typeface="ＭＳ Ｐゴシック" charset="0"/>
                <a:cs typeface="ＭＳ Ｐゴシック" charset="0"/>
              </a:rPr>
              <a:t> القماش المنسوج الازرق هو الاخير </a:t>
            </a:r>
            <a:endParaRPr lang="en-US" altLang="ja-JP" b="0" dirty="0">
              <a:solidFill>
                <a:srgbClr val="000000"/>
              </a:solidFill>
              <a:ea typeface="ＭＳ Ｐゴシック" charset="0"/>
              <a:cs typeface="ＭＳ Ｐゴシック" charset="0"/>
            </a:endParaRPr>
          </a:p>
          <a:p>
            <a:pPr algn="r"/>
            <a:r>
              <a:rPr lang="ar-SA" b="0" dirty="0">
                <a:solidFill>
                  <a:srgbClr val="000000"/>
                </a:solidFill>
                <a:ea typeface="ＭＳ Ｐゴシック" charset="0"/>
                <a:cs typeface="ＭＳ Ｐゴシック" charset="0"/>
              </a:rPr>
              <a:t>------------------------------</a:t>
            </a:r>
            <a:endParaRPr lang="en-US" b="0" dirty="0">
              <a:solidFill>
                <a:srgbClr val="000000"/>
              </a:solidFill>
              <a:ea typeface="ＭＳ Ｐゴシック" charset="0"/>
              <a:cs typeface="ＭＳ Ｐゴシック" charset="0"/>
            </a:endParaRPr>
          </a:p>
          <a:p>
            <a:pPr algn="r"/>
            <a:r>
              <a:rPr lang="en-US" b="0" dirty="0">
                <a:solidFill>
                  <a:srgbClr val="000000"/>
                </a:solidFill>
                <a:ea typeface="ＭＳ Ｐゴシック" charset="0"/>
                <a:cs typeface="ＭＳ Ｐゴシック" charset="0"/>
              </a:rPr>
              <a:t>_______________</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ملاحظة للمترجمين: الشرائح 3 </a:t>
            </a:r>
            <a:r>
              <a:rPr lang="ar-SA" b="0" dirty="0" err="1">
                <a:solidFill>
                  <a:srgbClr val="000000"/>
                </a:solidFill>
                <a:ea typeface="ＭＳ Ｐゴシック" charset="0"/>
                <a:cs typeface="ＭＳ Ｐゴシック" charset="0"/>
              </a:rPr>
              <a:t>أ</a:t>
            </a:r>
            <a:r>
              <a:rPr lang="ar-SA" b="0" dirty="0">
                <a:solidFill>
                  <a:srgbClr val="000000"/>
                </a:solidFill>
                <a:ea typeface="ＭＳ Ｐゴシック" charset="0"/>
                <a:cs typeface="ＭＳ Ｐゴシック" charset="0"/>
              </a:rPr>
              <a:t>. 10 و 5 </a:t>
            </a:r>
            <a:r>
              <a:rPr lang="ar-SA" b="0" dirty="0" err="1">
                <a:solidFill>
                  <a:srgbClr val="000000"/>
                </a:solidFill>
                <a:ea typeface="ＭＳ Ｐゴシック" charset="0"/>
                <a:cs typeface="ＭＳ Ｐゴシック" charset="0"/>
              </a:rPr>
              <a:t>أ</a:t>
            </a:r>
            <a:r>
              <a:rPr lang="ar-SA" b="0" dirty="0">
                <a:solidFill>
                  <a:srgbClr val="000000"/>
                </a:solidFill>
                <a:ea typeface="ＭＳ Ｐゴシック" charset="0"/>
                <a:cs typeface="ＭＳ Ｐゴシック" charset="0"/>
              </a:rPr>
              <a:t>. 04 متطابقة ومعاينة للشرائح التي يجب ترجمتها في العروض التقديمية الأخرى. لاحظ أن كل رسم مدرج أدناه يوضح مكان العثور عليه في العروض التقديمية الأخرى. تتم ترجمة رسم" المساعدة " فقط في الزاوية اليسرى العليا والخريطة الزرقاء في الزاوية اليمنى السفلية بحلول الوقت الذي تبدأ فيه في ترجمة العرض التقديمي 3 </a:t>
            </a:r>
            <a:r>
              <a:rPr lang="ar-SA" b="0" dirty="0" err="1">
                <a:solidFill>
                  <a:srgbClr val="000000"/>
                </a:solidFill>
                <a:ea typeface="ＭＳ Ｐゴシック" charset="0"/>
                <a:cs typeface="ＭＳ Ｐゴシック" charset="0"/>
              </a:rPr>
              <a:t>أ</a:t>
            </a:r>
            <a:r>
              <a:rPr lang="ar-SA" b="0" dirty="0">
                <a:solidFill>
                  <a:srgbClr val="000000"/>
                </a:solidFill>
                <a:ea typeface="ＭＳ Ｐゴシック" charset="0"/>
                <a:cs typeface="ＭＳ Ｐゴシック" charset="0"/>
              </a:rPr>
              <a:t> ، لذا صوّرمن الشاشة هذه الشرائح في 01.19 (العرض التقديمي 01 ، الشريحة 19) و 02.79 واستبدل الشرائح الإنجليزية هنا. على سبيل المثال ، المساعدة! الرسم هو في الرسوم المتحركة &gt; صورة 13 &gt; خيارات تأثير &gt; في من مركز الشاشة &gt; توقيت &gt; بعد السابق. ضع النسخة المترجمة من هذا الرسم فوقها ثم احذف النسخة الإنجليزية.</a:t>
            </a:r>
          </a:p>
          <a:p>
            <a:pPr marL="0" marR="0" indent="0" algn="r" defTabSz="914400" rtl="0" eaLnBrk="0" fontAlgn="base" latinLnBrk="0" hangingPunct="0">
              <a:lnSpc>
                <a:spcPct val="100000"/>
              </a:lnSpc>
              <a:spcBef>
                <a:spcPct val="30000"/>
              </a:spcBef>
              <a:spcAft>
                <a:spcPct val="0"/>
              </a:spcAft>
              <a:buClrTx/>
              <a:buSzTx/>
              <a:buFontTx/>
              <a:buNone/>
              <a:tabLst/>
              <a:defRPr/>
            </a:pPr>
            <a:endParaRPr lang="ar-SA" b="0" dirty="0">
              <a:solidFill>
                <a:srgbClr val="000000"/>
              </a:solidFill>
              <a:ea typeface="ＭＳ Ｐゴシック" charset="0"/>
              <a:cs typeface="ＭＳ Ｐゴシック" charset="0"/>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في وقت لاحق ، بمجرد ترجمة جميع العروض التقديمية ، يجب إضافة لقطات الشاشة لهذه الشرائح المختلفة هنا.</a:t>
            </a:r>
          </a:p>
          <a:p>
            <a:pPr marL="0" marR="0" indent="0" algn="r" defTabSz="914400" rtl="0" eaLnBrk="0" fontAlgn="base" latinLnBrk="0" hangingPunct="0">
              <a:lnSpc>
                <a:spcPct val="100000"/>
              </a:lnSpc>
              <a:spcBef>
                <a:spcPct val="30000"/>
              </a:spcBef>
              <a:spcAft>
                <a:spcPct val="0"/>
              </a:spcAft>
              <a:buClrTx/>
              <a:buSzTx/>
              <a:buFontTx/>
              <a:buNone/>
              <a:tabLst/>
              <a:defRPr/>
            </a:pPr>
            <a:endParaRPr lang="ar-SA" b="0" dirty="0">
              <a:solidFill>
                <a:srgbClr val="000000"/>
              </a:solidFill>
              <a:ea typeface="ＭＳ Ｐゴシック" charset="0"/>
              <a:cs typeface="ＭＳ Ｐゴシック" charset="0"/>
            </a:endParaRP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هنا هو مكان العثور على 11 الرسومات:</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8 خريطة مع النقاط الحمراء في 08.49</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الصورة 3 بحيرة طبريا في الساعة 3 واو 15</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5 مجلد ملف يسوع في 3 و.57</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7 الأرباع الزرقاء </a:t>
            </a:r>
            <a:r>
              <a:rPr lang="ar-SA" b="0" dirty="0" err="1">
                <a:solidFill>
                  <a:srgbClr val="000000"/>
                </a:solidFill>
                <a:ea typeface="ＭＳ Ｐゴシック" charset="0"/>
                <a:cs typeface="ＭＳ Ｐゴシック" charset="0"/>
              </a:rPr>
              <a:t>السينوبتيكس</a:t>
            </a:r>
            <a:r>
              <a:rPr lang="ar-SA" b="0" dirty="0">
                <a:solidFill>
                  <a:srgbClr val="000000"/>
                </a:solidFill>
                <a:ea typeface="ＭＳ Ｐゴシック" charset="0"/>
                <a:cs typeface="ＭＳ Ｐゴシック" charset="0"/>
              </a:rPr>
              <a:t> في 08.21</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2 معبد سليمان في 3 د. 30.</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14 خريطة زرقاء بعد التمديد في 02.79.</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9 أزرق فاتح بعد التمديد هيكل الكتب التاريخية في 07.37</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10 فتح الكتاب المقدس الأزرق بعد التمديد &amp; الإقليم الشمالي في 06.16</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11 العهد الإبراهيمي الأبدي-الحرفي-غير المشروط في 5 ب. 13.</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13 مساعدة! في 01.19</a:t>
            </a:r>
          </a:p>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solidFill>
                  <a:srgbClr val="000000"/>
                </a:solidFill>
                <a:ea typeface="ＭＳ Ｐゴシック" charset="0"/>
                <a:cs typeface="ＭＳ Ｐゴシック" charset="0"/>
              </a:rPr>
              <a:t>صورة 18 نسيج التسلسل الزمني للكتاب المقدس مع العهود وإرميا 31 الساعة 3 فهرنهايت 83 و 08.83</a:t>
            </a:r>
            <a:endParaRPr lang="en-US" b="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04605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50938" y="692150"/>
            <a:ext cx="4556125" cy="3416300"/>
          </a:xfrm>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ثم بينما ننتقل عبر التسلسل الزمني السريع... بناء على ملف الكتاب المقدس... ستتمكن من</a:t>
            </a:r>
            <a:r>
              <a:rPr lang="ar-SA" b="0" baseline="0" dirty="0">
                <a:solidFill>
                  <a:srgbClr val="000000"/>
                </a:solidFill>
                <a:ea typeface="ＭＳ Ｐゴシック" charset="0"/>
                <a:cs typeface="ＭＳ Ｐゴシック" charset="0"/>
              </a:rPr>
              <a:t> الربط في كل جزء – كل حدث وشخصية... مع واحدة من تلك الكلمات الرئيسية العشر الموضوعة الان على عشر مجلدات ملفات كتابية ذهنية... بالترتيب الزمني الذي تعلمتها.</a:t>
            </a:r>
            <a:endParaRPr lang="en-US" b="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50752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اولها</a:t>
            </a:r>
            <a:r>
              <a:rPr lang="ar-SA" b="0" baseline="0" dirty="0">
                <a:solidFill>
                  <a:srgbClr val="000000"/>
                </a:solidFill>
                <a:ea typeface="ＭＳ Ｐゴシック" charset="0"/>
                <a:cs typeface="ＭＳ Ｐゴシック" charset="0"/>
              </a:rPr>
              <a:t> سيكون ملف الخلق.هذه بداية تفكيرك الزمني</a:t>
            </a:r>
            <a:endParaRPr lang="en-US" b="0" dirty="0">
              <a:solidFill>
                <a:srgbClr val="000000"/>
              </a:solidFill>
              <a:ea typeface="ＭＳ Ｐゴシック" charset="0"/>
              <a:cs typeface="ＭＳ Ｐゴシック" charset="0"/>
            </a:endParaRPr>
          </a:p>
        </p:txBody>
      </p:sp>
      <p:sp>
        <p:nvSpPr>
          <p:cNvPr id="27650" name="Rectangle 3"/>
          <p:cNvSpPr>
            <a:spLocks noGrp="1" noRot="1" noChangeAspect="1" noChangeArrowheads="1"/>
          </p:cNvSpPr>
          <p:nvPr>
            <p:ph type="sldImg"/>
          </p:nvPr>
        </p:nvSpPr>
        <p:spPr>
          <a:xfrm>
            <a:off x="1150938" y="692150"/>
            <a:ext cx="4556125" cy="3416300"/>
          </a:xfrm>
          <a:ln cap="flat"/>
        </p:spPr>
      </p:sp>
    </p:spTree>
    <p:extLst>
      <p:ext uri="{BB962C8B-B14F-4D97-AF65-F5344CB8AC3E}">
        <p14:creationId xmlns:p14="http://schemas.microsoft.com/office/powerpoint/2010/main" val="282676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إذا كان</a:t>
            </a:r>
            <a:r>
              <a:rPr lang="ar-SA" b="0" baseline="0" dirty="0">
                <a:solidFill>
                  <a:srgbClr val="000000"/>
                </a:solidFill>
                <a:ea typeface="ＭＳ Ｐゴシック" charset="0"/>
                <a:cs typeface="ＭＳ Ｐゴシック" charset="0"/>
              </a:rPr>
              <a:t> لديك ورقة العمل من كتيب الطالب بعنوان فهرسة ملف الكتاب المقدس – دراسة مساعدة رقم 4.... احتفظ بها في متناول اليد اثناء عملنا في القسم التالي. توجد جميع ملفات الكتاب المقدس هناك اثناء عملك من خلالها. سيساعدك على تضمين التسلسل الزمني السريع ذهنيا او عقليا بينما نمضي قدما.... بدءا من ملف الخلق</a:t>
            </a:r>
            <a:endParaRPr lang="en-AU" b="0" baseline="0" dirty="0">
              <a:solidFill>
                <a:srgbClr val="000000"/>
              </a:solidFill>
              <a:ea typeface="ＭＳ Ｐゴシック" charset="0"/>
              <a:cs typeface="ＭＳ Ｐゴシック" charset="0"/>
            </a:endParaRPr>
          </a:p>
          <a:p>
            <a:pPr algn="l" rtl="1"/>
            <a:r>
              <a:rPr lang="en-AU" b="0" baseline="0" dirty="0">
                <a:solidFill>
                  <a:srgbClr val="000000"/>
                </a:solidFill>
                <a:ea typeface="ＭＳ Ｐゴシック" charset="0"/>
                <a:cs typeface="ＭＳ Ｐゴシック" charset="0"/>
              </a:rPr>
              <a:t>////</a:t>
            </a:r>
            <a:r>
              <a:rPr lang="ar-SA" b="0" baseline="0" dirty="0">
                <a:solidFill>
                  <a:srgbClr val="000000"/>
                </a:solidFill>
                <a:ea typeface="ＭＳ Ｐゴシック" charset="0"/>
                <a:cs typeface="ＭＳ Ｐゴシック" charset="0"/>
              </a:rPr>
              <a:t> الان دعنا ننتقل الى توسيع ملفات الكتاب المقدس , ونملأها دائما بمزيد من التفاصيل , ونبني على ما حدث من قبل , مع الحفاظ على هذا العرض المرتفع الظاهر والمخطط لقصة الكتاب المقدس الشاملة </a:t>
            </a:r>
            <a:endParaRPr lang="en-US" b="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17965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في</a:t>
            </a:r>
            <a:r>
              <a:rPr lang="ar-SA" b="0" baseline="0" dirty="0">
                <a:ea typeface="ＭＳ Ｐゴシック" charset="0"/>
                <a:cs typeface="ＭＳ Ｐゴシック" charset="0"/>
              </a:rPr>
              <a:t> ملف الخلق , وبسرعة كبيرة , مررنا عبر الفصول الاحد عشر الاولى من سفر تكوين. نرى الكون بأبعاده الاوسع من الزمان والمكان... وبعد ذلك...</a:t>
            </a:r>
            <a:endParaRPr lang="en-AU" b="0" baseline="0" dirty="0">
              <a:ea typeface="ＭＳ Ｐゴシック" charset="0"/>
              <a:cs typeface="ＭＳ Ｐゴシック" charset="0"/>
            </a:endParaRPr>
          </a:p>
          <a:p>
            <a:pPr algn="r"/>
            <a:r>
              <a:rPr lang="en-AU" b="0" baseline="0" dirty="0">
                <a:ea typeface="ＭＳ Ｐゴシック" charset="0"/>
                <a:cs typeface="ＭＳ Ｐゴシック" charset="0"/>
              </a:rPr>
              <a:t>////</a:t>
            </a:r>
            <a:r>
              <a:rPr lang="ar-SA" b="0" baseline="0" dirty="0">
                <a:ea typeface="ＭＳ Ｐゴシック" charset="0"/>
                <a:cs typeface="ＭＳ Ｐゴシック" charset="0"/>
              </a:rPr>
              <a:t> نرى الاحداث الاولى في الاصحاحات الافتتاحية من خلال هذا التلسكوب نحو الابدية الماضية.... من خلال بدايات سفر تكوين وسفر رؤيا لاحقا نرى نظرة تلسكوبية الى فترات زمنية هائلة. الله يخترق الابدية الماضية من خلال خلق الارض.</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3468210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xfrm>
            <a:off x="1150938" y="692150"/>
            <a:ext cx="4556125" cy="3416300"/>
          </a:xfrm>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من خلال النظرة التلسكوبية نحو الابدية الماضية او السابقة</a:t>
            </a:r>
            <a:r>
              <a:rPr lang="ar-SA" b="0" baseline="0" dirty="0">
                <a:ea typeface="ＭＳ Ｐゴシック" charset="0"/>
                <a:cs typeface="ＭＳ Ｐゴシック" charset="0"/>
              </a:rPr>
              <a:t> , التأثير شبيه بالنظرة على جبال عديدة من مسافة بعيدة. يمكننا ان نرى قمم او سفوح الجبال مصطفة واحدة تلو الاخرى في المسافات البعيدة.</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60490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xfrm>
            <a:off x="1150938" y="692150"/>
            <a:ext cx="4556125" cy="3416300"/>
          </a:xfrm>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من الواضح ان جزءا كبيرا من الارض يقع</a:t>
            </a:r>
            <a:r>
              <a:rPr lang="ar-SA" b="0" baseline="0" dirty="0">
                <a:ea typeface="ＭＳ Ｐゴシック" charset="0"/>
                <a:cs typeface="ＭＳ Ｐゴシック" charset="0"/>
              </a:rPr>
              <a:t> بين القمم. </a:t>
            </a:r>
            <a:endParaRPr lang="en-AU" b="0" baseline="0" dirty="0">
              <a:ea typeface="ＭＳ Ｐゴシック" charset="0"/>
              <a:cs typeface="ＭＳ Ｐゴシック" charset="0"/>
            </a:endParaRPr>
          </a:p>
          <a:p>
            <a:pPr algn="r"/>
            <a:r>
              <a:rPr lang="en-AU" b="0" baseline="0" dirty="0">
                <a:ea typeface="ＭＳ Ｐゴシック" charset="0"/>
                <a:cs typeface="ＭＳ Ｐゴシック" charset="0"/>
              </a:rPr>
              <a:t>////</a:t>
            </a:r>
            <a:r>
              <a:rPr lang="ar-SA" b="0" baseline="0" dirty="0">
                <a:ea typeface="ＭＳ Ｐゴシック" charset="0"/>
                <a:cs typeface="ＭＳ Ｐゴシック" charset="0"/>
              </a:rPr>
              <a:t>ولكن فقط عندما نصل الى الوديان بين القمم يمكننا ان نرى بوضوح ان الوديان حقا موجودة بين القمم.... ولتقدير المسافات التي تقع عبر الوديات بين قمم الجبال.</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216462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إذن... ونحن ندخل الى ملف الخلق للكتاب المقدس... عند تكوين 1:1... نحن « في البدء «.....» هاتين الكلمتين الصغيرتان</a:t>
            </a:r>
            <a:r>
              <a:rPr lang="ar-SA" b="0" baseline="0" dirty="0">
                <a:ea typeface="ＭＳ Ｐゴシック" charset="0"/>
                <a:cs typeface="ＭＳ Ｐゴシック" charset="0"/>
              </a:rPr>
              <a:t> التي تدق الستار من العمق الذي لا يسبر غوره والمعنى لخطة العصور التي تتكشف.</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2918843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1150938" y="692150"/>
            <a:ext cx="4556125" cy="3416300"/>
          </a:xfrm>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في المراحل الاولى من سفر تكوين</a:t>
            </a:r>
            <a:endParaRPr lang="en-AU" b="0" dirty="0">
              <a:ea typeface="ＭＳ Ｐゴシック" charset="0"/>
              <a:cs typeface="ＭＳ Ｐゴシック" charset="0"/>
            </a:endParaRPr>
          </a:p>
          <a:p>
            <a:pPr algn="r" rtl="1"/>
            <a:r>
              <a:rPr lang="en-AU" b="0" dirty="0">
                <a:ea typeface="ＭＳ Ｐゴシック" charset="0"/>
                <a:cs typeface="ＭＳ Ｐゴシック" charset="0"/>
              </a:rPr>
              <a:t>//// </a:t>
            </a:r>
            <a:r>
              <a:rPr lang="ar-SA" b="0" dirty="0">
                <a:ea typeface="ＭＳ Ｐゴシック" charset="0"/>
                <a:cs typeface="ＭＳ Ｐゴシック" charset="0"/>
              </a:rPr>
              <a:t> رجعنا الى الوراء كما كان قبل</a:t>
            </a:r>
            <a:r>
              <a:rPr lang="ar-SA" b="0" baseline="0" dirty="0">
                <a:ea typeface="ＭＳ Ｐゴシック" charset="0"/>
                <a:cs typeface="ＭＳ Ｐゴシック" charset="0"/>
              </a:rPr>
              <a:t> ان يكون العالم. تكلم يسوع نفسه عن ذلك الوقت قبل ان يكون العالم. نعلم ان الامر كذلك لانه الرب يسوع طلب من الاب – في يوحنا 17..... ان يمجده « بالمجد الذي كان لي عندك قبل كون العالم « ( يوحنا 17 :5 )</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54014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1150938" y="692150"/>
            <a:ext cx="4556125" cy="3416300"/>
          </a:xfrm>
          <a:ln/>
        </p:spPr>
      </p:sp>
      <p:sp>
        <p:nvSpPr>
          <p:cNvPr id="419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0" fontAlgn="base" latinLnBrk="0" hangingPunct="0">
              <a:lnSpc>
                <a:spcPct val="100000"/>
              </a:lnSpc>
              <a:spcBef>
                <a:spcPct val="30000"/>
              </a:spcBef>
              <a:spcAft>
                <a:spcPct val="0"/>
              </a:spcAft>
              <a:buClrTx/>
              <a:buSzTx/>
              <a:buFontTx/>
              <a:buNone/>
              <a:tabLst/>
              <a:defRPr/>
            </a:pPr>
            <a:r>
              <a:rPr kumimoji="0" lang="ar-SA" sz="1200" b="0" u="none" strike="noStrike" kern="1200" cap="none" spc="0" normalizeH="0" baseline="0" noProof="0" dirty="0">
                <a:ln>
                  <a:noFill/>
                </a:ln>
                <a:solidFill>
                  <a:srgbClr val="000000"/>
                </a:solidFill>
                <a:effectLst/>
                <a:uLnTx/>
                <a:uFillTx/>
                <a:ea typeface="ＭＳ Ｐゴシック" charset="0"/>
                <a:cs typeface="ＭＳ Ｐゴシック" charset="0"/>
              </a:rPr>
              <a:t>في المراحل الاولى من سفر تكوين رجعنا الى الوراء كما كان قبل ان يكون العالم. تكلم يسوع نفسه عن ذلك الوقت قبل ان يكون العالم. نعلم ان الامر كذلك لانه الرب يسوع طلب من الاب – في يوحنا 17..... ان يمجده « بالمجد الذي كان لي عندك قبل كون العالم « ( يوحنا 17 :5 )</a:t>
            </a:r>
            <a:endParaRPr kumimoji="0" lang="en-US" sz="1200" b="0" u="none" strike="noStrike" kern="1200" cap="none" spc="0" normalizeH="0" baseline="0" noProof="0" dirty="0">
              <a:ln>
                <a:noFill/>
              </a:ln>
              <a:solidFill>
                <a:srgbClr val="000000"/>
              </a:solidFill>
              <a:effectLst/>
              <a:uLnTx/>
              <a:uFillTx/>
              <a:ea typeface="ＭＳ Ｐゴシック" charset="0"/>
              <a:cs typeface="ＭＳ Ｐゴシック" charset="0"/>
            </a:endParaRPr>
          </a:p>
          <a:p>
            <a:r>
              <a:rPr lang="en-US" b="0" dirty="0">
                <a:ea typeface="ＭＳ Ｐゴシック" charset="0"/>
                <a:cs typeface="ＭＳ Ｐゴシック" charset="0"/>
              </a:rPr>
              <a:t>[AUTO ADVANCE]</a:t>
            </a:r>
          </a:p>
        </p:txBody>
      </p:sp>
    </p:spTree>
    <p:extLst>
      <p:ext uri="{BB962C8B-B14F-4D97-AF65-F5344CB8AC3E}">
        <p14:creationId xmlns:p14="http://schemas.microsoft.com/office/powerpoint/2010/main" val="2678852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1150938" y="692150"/>
            <a:ext cx="4556125" cy="3416300"/>
          </a:xfrm>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0" fontAlgn="base" latinLnBrk="0" hangingPunct="0">
              <a:lnSpc>
                <a:spcPct val="100000"/>
              </a:lnSpc>
              <a:spcBef>
                <a:spcPct val="30000"/>
              </a:spcBef>
              <a:spcAft>
                <a:spcPct val="0"/>
              </a:spcAft>
              <a:buClrTx/>
              <a:buSzTx/>
              <a:buFontTx/>
              <a:buNone/>
              <a:tabLst/>
              <a:defRPr/>
            </a:pPr>
            <a:r>
              <a:rPr kumimoji="0" lang="ar-SA" sz="1200" b="0" u="none" strike="noStrike" kern="1200" cap="none" spc="0" normalizeH="0" baseline="0" noProof="0" dirty="0">
                <a:ln>
                  <a:noFill/>
                </a:ln>
                <a:solidFill>
                  <a:srgbClr val="000000"/>
                </a:solidFill>
                <a:effectLst/>
                <a:uLnTx/>
                <a:uFillTx/>
                <a:ea typeface="ＭＳ Ｐゴシック" charset="0"/>
                <a:cs typeface="ＭＳ Ｐゴシック" charset="0"/>
              </a:rPr>
              <a:t>في المراحل الاولى من سفر تكوين رجعنا الى الوراء كما كان قبل ان يكون العالم. تكلم يسوع نفسه عن ذلك الوقت قبل ان يكون العالم. نعلم ان الامر كذلك لانه الرب يسوع طلب من الاب – في يوحنا 17..... ان يمجده « بالمجد الذي كان لي عندك قبل كون العالم « ( يوحنا 17 :5 )</a:t>
            </a:r>
            <a:endParaRPr kumimoji="0" lang="en-US" sz="1200" b="0" u="none" strike="noStrike" kern="1200" cap="none" spc="0" normalizeH="0" baseline="0" noProof="0" dirty="0">
              <a:ln>
                <a:noFill/>
              </a:ln>
              <a:solidFill>
                <a:srgbClr val="000000"/>
              </a:solidFill>
              <a:effectLst/>
              <a:uLnTx/>
              <a:uFillTx/>
              <a:ea typeface="ＭＳ Ｐゴシック" charset="0"/>
              <a:cs typeface="ＭＳ Ｐゴシック" charset="0"/>
            </a:endParaRPr>
          </a:p>
          <a:p>
            <a:r>
              <a:rPr lang="en-US" b="0" dirty="0">
                <a:ea typeface="ＭＳ Ｐゴシック" charset="0"/>
                <a:cs typeface="ＭＳ Ｐゴシック" charset="0"/>
              </a:rPr>
              <a:t>[AUTO ADVANCE]</a:t>
            </a:r>
          </a:p>
        </p:txBody>
      </p:sp>
    </p:spTree>
    <p:extLst>
      <p:ext uri="{BB962C8B-B14F-4D97-AF65-F5344CB8AC3E}">
        <p14:creationId xmlns:p14="http://schemas.microsoft.com/office/powerpoint/2010/main" val="2193082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50938" y="692150"/>
            <a:ext cx="4556125" cy="3416300"/>
          </a:xfrm>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0" fontAlgn="base" latinLnBrk="0" hangingPunct="0">
              <a:lnSpc>
                <a:spcPct val="100000"/>
              </a:lnSpc>
              <a:spcBef>
                <a:spcPct val="30000"/>
              </a:spcBef>
              <a:spcAft>
                <a:spcPct val="0"/>
              </a:spcAft>
              <a:buClrTx/>
              <a:buSzTx/>
              <a:buFontTx/>
              <a:buNone/>
              <a:tabLst/>
              <a:defRPr/>
            </a:pPr>
            <a:r>
              <a:rPr kumimoji="0" lang="ar-SA" sz="1200" b="0" u="none" strike="noStrike" kern="1200" cap="none" spc="0" normalizeH="0" baseline="0" noProof="0" dirty="0">
                <a:ln>
                  <a:noFill/>
                </a:ln>
                <a:solidFill>
                  <a:srgbClr val="000000"/>
                </a:solidFill>
                <a:effectLst/>
                <a:uLnTx/>
                <a:uFillTx/>
                <a:ea typeface="ＭＳ Ｐゴシック" charset="0"/>
                <a:cs typeface="ＭＳ Ｐゴシック" charset="0"/>
              </a:rPr>
              <a:t>في المراحل الاولى من سفر تكوين رجعنا الى الوراء كما كان قبل ان يكون العالم. تكلم يسوع نفسه عن ذلك الوقت قبل ان يكون العالم. نعلم ان الامر كذلك لانه الرب يسوع طلب من الاب – في يوحنا 17..... ان يمجده « بالمجد الذي كان لي عندك قبل كون العالم « ( يوحنا 17 :5 )</a:t>
            </a:r>
            <a:endParaRPr kumimoji="0" lang="en-US" sz="1200" b="0" u="none" strike="noStrike" kern="1200" cap="none" spc="0" normalizeH="0" baseline="0" noProof="0" dirty="0">
              <a:ln>
                <a:noFill/>
              </a:ln>
              <a:solidFill>
                <a:srgbClr val="000000"/>
              </a:solidFill>
              <a:effectLst/>
              <a:uLnTx/>
              <a:uFillTx/>
              <a:ea typeface="ＭＳ Ｐゴシック" charset="0"/>
              <a:cs typeface="ＭＳ Ｐゴシック" charset="0"/>
            </a:endParaRPr>
          </a:p>
          <a:p>
            <a:endParaRPr lang="en-US" altLang="ja-JP" b="0" dirty="0">
              <a:ea typeface="ＭＳ Ｐゴシック" charset="0"/>
              <a:cs typeface="ＭＳ Ｐゴシック" charset="0"/>
            </a:endParaRPr>
          </a:p>
          <a:p>
            <a:r>
              <a:rPr lang="en-US" b="0" dirty="0">
                <a:ea typeface="ＭＳ Ｐゴシック" charset="0"/>
                <a:cs typeface="ＭＳ Ｐゴシック" charset="0"/>
              </a:rPr>
              <a:t>[AUTO ADVANCE]</a:t>
            </a:r>
          </a:p>
        </p:txBody>
      </p:sp>
    </p:spTree>
    <p:extLst>
      <p:ext uri="{BB962C8B-B14F-4D97-AF65-F5344CB8AC3E}">
        <p14:creationId xmlns:p14="http://schemas.microsoft.com/office/powerpoint/2010/main" val="308359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50938" y="692150"/>
            <a:ext cx="4556125" cy="3416300"/>
          </a:xfrm>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0" fontAlgn="base" latinLnBrk="0" hangingPunct="0">
              <a:lnSpc>
                <a:spcPct val="100000"/>
              </a:lnSpc>
              <a:spcBef>
                <a:spcPct val="30000"/>
              </a:spcBef>
              <a:spcAft>
                <a:spcPct val="0"/>
              </a:spcAft>
              <a:buClrTx/>
              <a:buSzTx/>
              <a:buFontTx/>
              <a:buNone/>
              <a:tabLst/>
              <a:defRPr/>
            </a:pPr>
            <a:r>
              <a:rPr kumimoji="0" lang="ar-SA" sz="1200" b="0" u="none" strike="noStrike" kern="1200" cap="none" spc="0" normalizeH="0" baseline="0" noProof="0" dirty="0">
                <a:ln>
                  <a:noFill/>
                </a:ln>
                <a:solidFill>
                  <a:srgbClr val="000000"/>
                </a:solidFill>
                <a:effectLst/>
                <a:uLnTx/>
                <a:uFillTx/>
                <a:ea typeface="ＭＳ Ｐゴシック" charset="0"/>
                <a:cs typeface="ＭＳ Ｐゴシック" charset="0"/>
              </a:rPr>
              <a:t>في المراحل الاولى من سفر تكوين رجعنا الى الوراء كما كان قبل ان يكون العالم. تكلم يسوع نفسه عن ذلك الوقت قبل ان يكون العالم. نعلم ان الامر كذلك لانه الرب يسوع طلب من الاب – في يوحنا 17..... ان يمجده « بالمجد الذي كان لي عندك قبل كون العالم « ( يوحنا 17 :5 )</a:t>
            </a:r>
            <a:endParaRPr kumimoji="0" lang="en-US" sz="1200" b="0" u="none" strike="noStrike" kern="1200" cap="none" spc="0" normalizeH="0" baseline="0" noProof="0" dirty="0">
              <a:ln>
                <a:noFill/>
              </a:ln>
              <a:solidFill>
                <a:srgbClr val="000000"/>
              </a:solidFill>
              <a:effectLst/>
              <a:uLnTx/>
              <a:uFillTx/>
              <a:ea typeface="ＭＳ Ｐゴシック" charset="0"/>
              <a:cs typeface="ＭＳ Ｐゴシック" charset="0"/>
            </a:endParaRPr>
          </a:p>
          <a:p>
            <a:r>
              <a:rPr lang="en-US" b="0" dirty="0">
                <a:ea typeface="ＭＳ Ｐゴシック" charset="0"/>
                <a:cs typeface="ＭＳ Ｐゴシック" charset="0"/>
              </a:rPr>
              <a:t>[LAST SLIDE IN AUTO SEQUENCE]</a:t>
            </a:r>
          </a:p>
        </p:txBody>
      </p:sp>
    </p:spTree>
    <p:extLst>
      <p:ext uri="{BB962C8B-B14F-4D97-AF65-F5344CB8AC3E}">
        <p14:creationId xmlns:p14="http://schemas.microsoft.com/office/powerpoint/2010/main" val="1313263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1150938" y="692150"/>
            <a:ext cx="4556125" cy="3416300"/>
          </a:xfrm>
          <a:ln/>
        </p:spPr>
      </p:sp>
      <p:sp>
        <p:nvSpPr>
          <p:cNvPr id="501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و...</a:t>
            </a:r>
            <a:r>
              <a:rPr lang="ar-SA" b="0" baseline="0" dirty="0">
                <a:ea typeface="ＭＳ Ｐゴシック" charset="0"/>
                <a:cs typeface="ＭＳ Ｐゴシック" charset="0"/>
              </a:rPr>
              <a:t> </a:t>
            </a:r>
            <a:r>
              <a:rPr lang="ar-SA" b="0" baseline="0" dirty="0">
                <a:latin typeface="Arial" panose="020B0604020202020204" pitchFamily="34" charset="0"/>
                <a:ea typeface="ＭＳ Ｐゴシック" charset="0"/>
                <a:cs typeface="Arial" panose="020B0604020202020204" pitchFamily="34" charset="0"/>
              </a:rPr>
              <a:t>إ1ا كان الناس غارقين في كبريائهم وغرورهم بسبب الانجازات الارضية الدنيوية على هذا الكوكب , فإن الخالق  صحح وجهة نظرهم عندما سأل ايوب السؤال البسيط « أين كنت حين أسست الارض؟» </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453987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SA" b="0" dirty="0">
                <a:ea typeface="ＭＳ Ｐゴシック" charset="0"/>
                <a:cs typeface="ＭＳ Ｐゴシック" charset="0"/>
              </a:rPr>
              <a:t>إذن.. ونحن نفتح</a:t>
            </a:r>
            <a:r>
              <a:rPr lang="ar-SA" b="0" baseline="0" dirty="0">
                <a:ea typeface="ＭＳ Ｐゴシック" charset="0"/>
                <a:cs typeface="ＭＳ Ｐゴシック" charset="0"/>
              </a:rPr>
              <a:t> مجلد اول ملف , الخلق , تكوين 1: 11... صورة مجلد الكتاب المقدس فيه مساحات او مسافات.... </a:t>
            </a:r>
            <a:r>
              <a:rPr lang="en-AU" b="0" baseline="0" dirty="0">
                <a:ea typeface="ＭＳ Ｐゴシック" charset="0"/>
                <a:cs typeface="ＭＳ Ｐゴシック" charset="0"/>
              </a:rPr>
              <a:t>  ////</a:t>
            </a:r>
            <a:r>
              <a:rPr lang="ar-SA" b="0" baseline="0" dirty="0">
                <a:ea typeface="ＭＳ Ｐゴシック" charset="0"/>
                <a:cs typeface="ＭＳ Ｐゴシック" charset="0"/>
              </a:rPr>
              <a:t>مخصصة لسبعة عناصر.</a:t>
            </a:r>
            <a:endParaRPr lang="en-US" b="0" dirty="0">
              <a:ea typeface="ＭＳ Ｐゴシック" charset="0"/>
              <a:cs typeface="ＭＳ Ｐゴシック" charset="0"/>
            </a:endParaRPr>
          </a:p>
          <a:p>
            <a:pPr algn="r" rtl="1"/>
            <a:r>
              <a:rPr lang="en-AU" b="0" dirty="0">
                <a:ea typeface="ＭＳ Ｐゴシック" charset="0"/>
                <a:cs typeface="ＭＳ Ｐゴシック" charset="0"/>
              </a:rPr>
              <a:t> //// </a:t>
            </a:r>
            <a:r>
              <a:rPr lang="ar-SA" b="0" dirty="0">
                <a:ea typeface="ＭＳ Ｐゴシック" charset="0"/>
                <a:cs typeface="ＭＳ Ｐゴシック" charset="0"/>
              </a:rPr>
              <a:t>كل الوقت قبل 2000 قبل الميلاد –</a:t>
            </a:r>
            <a:r>
              <a:rPr lang="ar-SA" b="0" baseline="0" dirty="0">
                <a:ea typeface="ＭＳ Ｐゴシック" charset="0"/>
                <a:cs typeface="ＭＳ Ｐゴシック" charset="0"/>
              </a:rPr>
              <a:t> نسميها ما قبل إبراهيم – مدرجة في اول الاصححات الاحدى عشر من سفر تكوين. كل قصة الخلق ومسار الكون من خلال تطور الحضارات المعروفة الاولى الواردة في سفر تكوين , الاصحلح الاول الى الاصحاح 11. ولكن على الرغم من اختصار تلك الاصحاحات الاحدى عشر الاولى , فانها لا تقدر بثمن مبتدأين بقائمة من الاشياء الاولى </a:t>
            </a:r>
            <a:endParaRPr lang="en-US" b="0" dirty="0">
              <a:ea typeface="ＭＳ Ｐゴシック" charset="0"/>
              <a:cs typeface="ＭＳ Ｐゴシック" charset="0"/>
            </a:endParaRPr>
          </a:p>
          <a:p>
            <a:pPr algn="r" rtl="1"/>
            <a:r>
              <a:rPr lang="en-US" b="0" dirty="0">
                <a:ea typeface="ＭＳ Ｐゴシック" charset="0"/>
                <a:cs typeface="ＭＳ Ｐゴシック" charset="0"/>
              </a:rPr>
              <a:t>////	</a:t>
            </a:r>
            <a:r>
              <a:rPr lang="ar-SA" b="0" u="sng" dirty="0">
                <a:ea typeface="ＭＳ Ｐゴシック" charset="0"/>
                <a:cs typeface="ＭＳ Ｐゴシック" charset="0"/>
              </a:rPr>
              <a:t>اول رجل وأمرأة</a:t>
            </a:r>
            <a:r>
              <a:rPr lang="ar-SA" b="0" u="sng" baseline="0" dirty="0">
                <a:ea typeface="ＭＳ Ｐゴシック" charset="0"/>
                <a:cs typeface="ＭＳ Ｐゴシック" charset="0"/>
              </a:rPr>
              <a:t> </a:t>
            </a:r>
          </a:p>
          <a:p>
            <a:pPr algn="r" rtl="1"/>
            <a:r>
              <a:rPr lang="ar-SA" b="0" baseline="0" dirty="0">
                <a:ea typeface="ＭＳ Ｐゴシック" charset="0"/>
                <a:cs typeface="ＭＳ Ｐゴシック" charset="0"/>
              </a:rPr>
              <a:t>يظهر الإنسان على الارض في صورة كاملة ويوضع في بيئة خالية من الخطبئة للكمال الذي خلقه الله.</a:t>
            </a:r>
            <a:r>
              <a:rPr lang="en-US" b="0" dirty="0">
                <a:ea typeface="ＭＳ Ｐゴシック" charset="0"/>
                <a:cs typeface="ＭＳ Ｐゴシック" charset="0"/>
              </a:rPr>
              <a:t> </a:t>
            </a:r>
            <a:endParaRPr lang="ar-SA" b="0" dirty="0">
              <a:ea typeface="ＭＳ Ｐゴシック" charset="0"/>
              <a:cs typeface="ＭＳ Ｐゴシック" charset="0"/>
            </a:endParaRPr>
          </a:p>
          <a:p>
            <a:pPr algn="r" rtl="1"/>
            <a:r>
              <a:rPr lang="en-AU" altLang="ja-JP" b="0" u="sng" dirty="0">
                <a:ea typeface="ＭＳ Ｐゴシック" charset="0"/>
                <a:cs typeface="ＭＳ Ｐゴシック" charset="0"/>
              </a:rPr>
              <a:t> ////</a:t>
            </a:r>
            <a:r>
              <a:rPr lang="ar-SA" altLang="ja-JP" b="0" u="sng" dirty="0">
                <a:ea typeface="ＭＳ Ｐゴシック" charset="0"/>
                <a:cs typeface="ＭＳ Ｐゴシック" charset="0"/>
              </a:rPr>
              <a:t>أول خطية </a:t>
            </a:r>
          </a:p>
          <a:p>
            <a:pPr algn="r" rtl="1"/>
            <a:r>
              <a:rPr lang="ar-SA" altLang="ja-JP" b="0" dirty="0">
                <a:ea typeface="ＭＳ Ｐゴシック" charset="0"/>
                <a:cs typeface="ＭＳ Ｐゴシック" charset="0"/>
              </a:rPr>
              <a:t>تم إعطاء امتحان او اختبار لموهبته الارادة</a:t>
            </a:r>
            <a:r>
              <a:rPr lang="ar-SA" altLang="ja-JP" b="0" baseline="0" dirty="0">
                <a:ea typeface="ＭＳ Ｐゴシック" charset="0"/>
                <a:cs typeface="ＭＳ Ｐゴシック" charset="0"/>
              </a:rPr>
              <a:t> الحرة. لقد جربه الشيطان وسقط من حالة الكمال الذي انخلق عليها الى حالة الطبيعة الخاطئة , بعد ان فاتته العلامة التي خلق من اجلها. وهذه السقوط ادى الى خلق مسافة او خليج بين الخالق والمخلوق او خلقه </a:t>
            </a:r>
            <a:endParaRPr lang="en-US" altLang="ja-JP" b="0" dirty="0">
              <a:ea typeface="ＭＳ Ｐゴシック" charset="0"/>
              <a:cs typeface="ＭＳ Ｐゴシック" charset="0"/>
            </a:endParaRPr>
          </a:p>
          <a:p>
            <a:pPr algn="r" rtl="1"/>
            <a:r>
              <a:rPr lang="en-US" b="0" dirty="0">
                <a:ea typeface="ＭＳ Ｐゴシック" charset="0"/>
                <a:cs typeface="ＭＳ Ｐゴシック" charset="0"/>
              </a:rPr>
              <a:t>////	</a:t>
            </a:r>
            <a:r>
              <a:rPr lang="ar-SA" altLang="ja-JP" b="0" u="sng" dirty="0">
                <a:ea typeface="ＭＳ Ｐゴシック" charset="0"/>
                <a:cs typeface="ＭＳ Ｐゴシック" charset="0"/>
              </a:rPr>
              <a:t>اول انجيل (خبر سار)</a:t>
            </a:r>
          </a:p>
          <a:p>
            <a:pPr algn="r" rtl="1"/>
            <a:endParaRPr lang="ar-SA" altLang="ja-JP" b="0" dirty="0">
              <a:ea typeface="ＭＳ Ｐゴシック" charset="0"/>
              <a:cs typeface="ＭＳ Ｐゴシック" charset="0"/>
            </a:endParaRPr>
          </a:p>
          <a:p>
            <a:pPr algn="r" rtl="1"/>
            <a:r>
              <a:rPr lang="ar-SA" altLang="ja-JP" b="0" dirty="0">
                <a:ea typeface="ＭＳ Ｐゴシック" charset="0"/>
                <a:cs typeface="ＭＳ Ｐゴシック" charset="0"/>
              </a:rPr>
              <a:t>الخالق</a:t>
            </a:r>
            <a:r>
              <a:rPr lang="ar-SA" altLang="ja-JP" b="0" baseline="0" dirty="0">
                <a:ea typeface="ＭＳ Ｐゴシック" charset="0"/>
                <a:cs typeface="ＭＳ Ｐゴシック" charset="0"/>
              </a:rPr>
              <a:t> يوفر اول اعلان بأنه سيبعث المخلص او الفادي حتى يوفر للانسان طريقة او خط رجعة الى الحالة الكاملة التي خلقها الله للانسان وايضا الطاهرة المقدسة.</a:t>
            </a:r>
          </a:p>
          <a:p>
            <a:pPr marL="0" marR="0" lvl="0" indent="0" algn="r" defTabSz="914400" rtl="1" eaLnBrk="0" fontAlgn="base" latinLnBrk="0" hangingPunct="0">
              <a:lnSpc>
                <a:spcPct val="100000"/>
              </a:lnSpc>
              <a:spcBef>
                <a:spcPct val="50000"/>
              </a:spcBef>
              <a:spcAft>
                <a:spcPct val="0"/>
              </a:spcAft>
              <a:buClrTx/>
              <a:buSzTx/>
              <a:buFontTx/>
              <a:buNone/>
              <a:tabLst/>
              <a:defRPr/>
            </a:pPr>
            <a:r>
              <a:rPr lang="en-AU" altLang="ja-JP" b="0" baseline="0" dirty="0">
                <a:ea typeface="ＭＳ Ｐゴシック" charset="0"/>
                <a:cs typeface="ＭＳ Ｐゴシック" charset="0"/>
              </a:rPr>
              <a:t> ////</a:t>
            </a:r>
            <a:r>
              <a:rPr lang="ar-SA" altLang="ja-JP" b="0" baseline="0" dirty="0">
                <a:ea typeface="ＭＳ Ｐゴシック" charset="0"/>
                <a:cs typeface="ＭＳ Ｐゴシック" charset="0"/>
              </a:rPr>
              <a:t>من المهم ان نلاحظ تكوين 3: 15 :...» </a:t>
            </a:r>
            <a:r>
              <a:rPr kumimoji="0" lang="ar-SA" sz="2000" b="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هو يسحق رأسك وأنت تسحقين عقبه «. في الحاشية السفلية في دراسة الكتاب المقدس هذه العبارة :- نسل المراة سوف يسحق رأس ألحية في النهاية :  الوعد الذي تحقق في انتصار المسيح على الشيطان.... إنتصار يشترك فيه كل مؤمن.</a:t>
            </a:r>
            <a:endParaRPr kumimoji="0" lang="en-US" sz="2000" b="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algn="r" rtl="1"/>
            <a:endParaRPr lang="en-US" altLang="ja-JP" b="0" dirty="0">
              <a:ea typeface="ＭＳ Ｐゴシック" charset="0"/>
              <a:cs typeface="ＭＳ Ｐゴシック" charset="0"/>
            </a:endParaRPr>
          </a:p>
          <a:p>
            <a:pPr algn="r" rtl="1"/>
            <a:r>
              <a:rPr lang="en-US" b="0" dirty="0">
                <a:ea typeface="ＭＳ Ｐゴシック" charset="0"/>
                <a:cs typeface="ＭＳ Ｐゴシック" charset="0"/>
              </a:rPr>
              <a:t>////	</a:t>
            </a:r>
            <a:r>
              <a:rPr lang="ar-SA" b="0" dirty="0">
                <a:ea typeface="ＭＳ Ｐゴシック" charset="0"/>
                <a:cs typeface="ＭＳ Ｐゴシック" charset="0"/>
              </a:rPr>
              <a:t>أول عائلة </a:t>
            </a:r>
          </a:p>
          <a:p>
            <a:pPr algn="r" rtl="1"/>
            <a:endParaRPr lang="ar-SA" b="0" dirty="0">
              <a:ea typeface="ＭＳ Ｐゴシック" charset="0"/>
              <a:cs typeface="ＭＳ Ｐゴシック" charset="0"/>
            </a:endParaRPr>
          </a:p>
          <a:p>
            <a:pPr algn="r" rtl="1"/>
            <a:r>
              <a:rPr lang="ar-SA" b="0" dirty="0">
                <a:ea typeface="ＭＳ Ｐゴシック" charset="0"/>
                <a:cs typeface="ＭＳ Ｐゴシック" charset="0"/>
              </a:rPr>
              <a:t>أدم وحواء كان لديهم اولاد. إنها توفر ألاساس للتطور المستقبلي لعرق الرجل</a:t>
            </a:r>
            <a:r>
              <a:rPr lang="ar-SA" b="0" baseline="0" dirty="0">
                <a:ea typeface="ＭＳ Ｐゴシック" charset="0"/>
                <a:cs typeface="ＭＳ Ｐゴシック" charset="0"/>
              </a:rPr>
              <a:t> الذي يجب ان يتعامل مع الجهود الشيطانية لمنعهم من استعادة او استرجاع العلاقة مع الاب المحب الخالق المبدع.</a:t>
            </a:r>
            <a:r>
              <a:rPr lang="en-US" b="0" dirty="0">
                <a:ea typeface="ＭＳ Ｐゴシック" charset="0"/>
                <a:cs typeface="ＭＳ Ｐゴシック" charset="0"/>
              </a:rPr>
              <a:t> </a:t>
            </a:r>
            <a:endParaRPr lang="ar-SA" b="0" baseline="0" dirty="0">
              <a:ea typeface="ＭＳ Ｐゴシック" charset="0"/>
              <a:cs typeface="ＭＳ Ｐゴシック" charset="0"/>
            </a:endParaRPr>
          </a:p>
          <a:p>
            <a:pPr algn="r" rtl="1"/>
            <a:r>
              <a:rPr lang="en-AU" b="0" u="sng" dirty="0">
                <a:ea typeface="ＭＳ Ｐゴシック" charset="0"/>
                <a:cs typeface="ＭＳ Ｐゴシック" charset="0"/>
              </a:rPr>
              <a:t> ////</a:t>
            </a:r>
            <a:r>
              <a:rPr lang="ar-SA" b="0" u="sng" dirty="0">
                <a:ea typeface="ＭＳ Ｐゴシック" charset="0"/>
                <a:cs typeface="ＭＳ Ｐゴシック" charset="0"/>
              </a:rPr>
              <a:t>أول جريمة</a:t>
            </a:r>
            <a:r>
              <a:rPr lang="ar-SA" b="0" u="sng" baseline="0" dirty="0">
                <a:ea typeface="ＭＳ Ｐゴシック" charset="0"/>
                <a:cs typeface="ＭＳ Ｐゴシック" charset="0"/>
              </a:rPr>
              <a:t> </a:t>
            </a:r>
          </a:p>
          <a:p>
            <a:pPr algn="r" rtl="1"/>
            <a:r>
              <a:rPr lang="ar-SA" b="0" baseline="0" dirty="0">
                <a:ea typeface="ＭＳ Ｐゴシック" charset="0"/>
                <a:cs typeface="ＭＳ Ｐゴシック" charset="0"/>
              </a:rPr>
              <a:t>ترتكب الخطيئة في اكثر صورها تعسفا وحزنا , من اجل تدمير  الانسان عطية الله الكاملة الشاملة , الحياة نفسها. ثم لدينا عنصرين من التاريخ القديم في تلك الاصحاحات الاحد عشر الاولى. هذين العنصرين موجودين في برنامجين لعمل الله بين الناس.</a:t>
            </a:r>
            <a:endParaRPr lang="en-US" b="0" dirty="0">
              <a:ea typeface="ＭＳ Ｐゴシック" charset="0"/>
              <a:cs typeface="ＭＳ Ｐゴシック" charset="0"/>
            </a:endParaRPr>
          </a:p>
          <a:p>
            <a:pPr algn="r" rtl="1"/>
            <a:r>
              <a:rPr lang="en-US" b="0" dirty="0">
                <a:ea typeface="ＭＳ Ｐゴシック" charset="0"/>
                <a:cs typeface="ＭＳ Ｐゴシック" charset="0"/>
              </a:rPr>
              <a:t>////	</a:t>
            </a:r>
            <a:r>
              <a:rPr lang="ar-SA" b="0" dirty="0">
                <a:ea typeface="ＭＳ Ｐゴシック" charset="0"/>
                <a:cs typeface="ＭＳ Ｐゴシック" charset="0"/>
              </a:rPr>
              <a:t>اول برنامج او</a:t>
            </a:r>
            <a:r>
              <a:rPr lang="ar-SA" b="0" baseline="0" dirty="0">
                <a:ea typeface="ＭＳ Ｐゴシック" charset="0"/>
                <a:cs typeface="ＭＳ Ｐゴシック" charset="0"/>
              </a:rPr>
              <a:t> خطة : الله يقرر ان يمحي الخليقة كلها التي تحولت الى الخطيئة اليائسة.... فقرر ان يبدأ من جديد مرة اخرى. كل البشرية انمحت عن الوجود ما عدا او بأستنشاء ثمانية اشخاص تحت قيادة نوح الصالح البار , الذي بقي حقيقي وصادق مع الاب , الذي وفر له الاب وعد قوس القزح بعد انحسار المياه. وبعد ذلك  </a:t>
            </a:r>
            <a:endParaRPr lang="en-US" b="0" dirty="0">
              <a:ea typeface="ＭＳ Ｐゴシック" charset="0"/>
              <a:cs typeface="ＭＳ Ｐゴシック" charset="0"/>
            </a:endParaRPr>
          </a:p>
          <a:p>
            <a:pPr algn="r" rtl="1"/>
            <a:r>
              <a:rPr lang="en-AU" b="0" u="sng" dirty="0">
                <a:ea typeface="ＭＳ Ｐゴシック" charset="0"/>
                <a:cs typeface="ＭＳ Ｐゴシック" charset="0"/>
              </a:rPr>
              <a:t> ////</a:t>
            </a:r>
            <a:r>
              <a:rPr lang="ar-SA" b="0" u="sng" dirty="0">
                <a:ea typeface="ＭＳ Ｐゴシック" charset="0"/>
                <a:cs typeface="ＭＳ Ｐゴシック" charset="0"/>
              </a:rPr>
              <a:t>برج بابل </a:t>
            </a:r>
          </a:p>
          <a:p>
            <a:pPr algn="r" rtl="1"/>
            <a:r>
              <a:rPr lang="ar-SA" b="0" dirty="0">
                <a:ea typeface="ＭＳ Ｐゴシック" charset="0"/>
                <a:cs typeface="ＭＳ Ｐゴシック" charset="0"/>
              </a:rPr>
              <a:t>البرنامج الثاني او الخطة الثانية</a:t>
            </a:r>
            <a:r>
              <a:rPr lang="ar-SA" b="0" baseline="0" dirty="0">
                <a:ea typeface="ＭＳ Ｐゴシック" charset="0"/>
                <a:cs typeface="ＭＳ Ｐゴシック" charset="0"/>
              </a:rPr>
              <a:t> : محاولات الانسان ان يصل او يصعد الى مستوى مشابه لله.الله تتدخل من خلال بلبلة السنتها من اجل ان يعمل على تشتيت  عرقهم.</a:t>
            </a:r>
            <a:endParaRPr lang="en-US" b="0" dirty="0">
              <a:ea typeface="ＭＳ Ｐゴシック" charset="0"/>
              <a:cs typeface="ＭＳ Ｐゴシック" charset="0"/>
            </a:endParaRPr>
          </a:p>
        </p:txBody>
      </p:sp>
      <p:sp>
        <p:nvSpPr>
          <p:cNvPr id="52226" name="Rectangle 3"/>
          <p:cNvSpPr>
            <a:spLocks noGrp="1" noRot="1" noChangeAspect="1" noChangeArrowheads="1"/>
          </p:cNvSpPr>
          <p:nvPr>
            <p:ph type="sldImg"/>
          </p:nvPr>
        </p:nvSpPr>
        <p:spPr>
          <a:xfrm>
            <a:off x="1150938" y="692150"/>
            <a:ext cx="4556125" cy="3416300"/>
          </a:xfrm>
          <a:ln cap="flat"/>
        </p:spPr>
      </p:sp>
    </p:spTree>
    <p:extLst>
      <p:ext uri="{BB962C8B-B14F-4D97-AF65-F5344CB8AC3E}">
        <p14:creationId xmlns:p14="http://schemas.microsoft.com/office/powerpoint/2010/main" val="3048950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50938" y="692150"/>
            <a:ext cx="4556125" cy="3416300"/>
          </a:xfrm>
          <a:ln/>
        </p:spPr>
      </p:sp>
      <p:sp>
        <p:nvSpPr>
          <p:cNvPr id="542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ar-SA" altLang="ja-JP" b="0" dirty="0">
              <a:ea typeface="ＭＳ Ｐゴシック" charset="0"/>
              <a:cs typeface="ＭＳ Ｐゴシック" charset="0"/>
            </a:endParaRPr>
          </a:p>
          <a:p>
            <a:pPr algn="r"/>
            <a:r>
              <a:rPr lang="ar-SA" b="0" dirty="0">
                <a:ea typeface="ＭＳ Ｐゴシック" charset="0"/>
                <a:cs typeface="ＭＳ Ｐゴシック" charset="0"/>
              </a:rPr>
              <a:t>إذا سفر تكوين من 1 الى 11... بإختصار</a:t>
            </a:r>
            <a:r>
              <a:rPr lang="ar-SA" b="0" baseline="0" dirty="0">
                <a:ea typeface="ＭＳ Ｐゴシック" charset="0"/>
                <a:cs typeface="ＭＳ Ｐゴシック" charset="0"/>
              </a:rPr>
              <a:t> : ملف الخلق هو قصة خلق الله للإنسان وسقوطه اللاحق. انه يحتوي على إعلان خطة الاب الابدية لعودة الانسان الى تلك الحالة الاصلية الخالية من الخطيئة والعلاقة الوثيقة والحميمة معه. كما كتب جون والفورد : إن قصة تلك العودة هي جوهر قصة الكتاب المقدس، جوهر الإنجيل </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2497298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50938" y="692150"/>
            <a:ext cx="4556125" cy="3416300"/>
          </a:xfrm>
          <a:ln/>
        </p:spPr>
      </p:sp>
      <p:sp>
        <p:nvSpPr>
          <p:cNvPr id="563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ملف الخلق اصبح كامل. فكر بأول احدى عشر اصحاح كسجل لاحداث البشر مدمج بقليل</a:t>
            </a:r>
            <a:r>
              <a:rPr lang="ar-SA" b="0" baseline="0" dirty="0">
                <a:ea typeface="ＭＳ Ｐゴシック" charset="0"/>
                <a:cs typeface="ＭＳ Ｐゴシック" charset="0"/>
              </a:rPr>
              <a:t> من الصفحات.... معروضين بكلامات محدودة... ولكن بتأثير روحي قوي وبناء بعيد عنما نستطيع تصوره! ملف الاول من مجلد الكتاب المقدس الان قد تم </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1550287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b="0" dirty="0">
                <a:latin typeface="Arial" panose="020B0604020202020204" pitchFamily="34" charset="0"/>
                <a:ea typeface="ＭＳ Ｐゴシック" charset="0"/>
                <a:cs typeface="ＭＳ Ｐゴシック" charset="0"/>
              </a:rPr>
              <a:t>BB Arabic—The Bible</a:t>
            </a:r>
            <a:r>
              <a:rPr lang="is-IS" b="0" dirty="0">
                <a:latin typeface="Arial" panose="020B0604020202020204" pitchFamily="34" charset="0"/>
                <a:ea typeface="ＭＳ Ｐゴシック" charset="0"/>
                <a:cs typeface="ＭＳ Ｐゴシック" charset="0"/>
              </a:rPr>
              <a:t>…Basically (bb)</a:t>
            </a:r>
            <a:endParaRPr lang="en-US" b="0" dirty="0">
              <a:latin typeface="Arial" panose="020B0604020202020204" pitchFamily="34"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50938" y="692150"/>
            <a:ext cx="4556125" cy="3416300"/>
          </a:xfrm>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08088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1150938" y="692150"/>
            <a:ext cx="4556125" cy="3416300"/>
          </a:xfrm>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الجزء الثالث... وهنا نصل الى لب الموضوع... جوهر قصة الكتاب المقدس. نسميها</a:t>
            </a:r>
            <a:r>
              <a:rPr lang="ar-SA" b="0" baseline="0" dirty="0">
                <a:solidFill>
                  <a:srgbClr val="000000"/>
                </a:solidFill>
                <a:ea typeface="ＭＳ Ｐゴシック" charset="0"/>
                <a:cs typeface="ＭＳ Ｐゴシック" charset="0"/>
              </a:rPr>
              <a:t> التسلسل الزمني السريع. هذا هو « ما حدث « للدراما الكتابية او التوراتية العظيمة...بأوجز تفاصيل ممكنة  </a:t>
            </a:r>
            <a:endParaRPr lang="en-US" b="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89363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أولا... مراجعة سريعة....رقم 7 مع اندفاع من خلال الجذع..</a:t>
            </a:r>
          </a:p>
          <a:p>
            <a:pPr algn="r" rtl="1"/>
            <a:r>
              <a:rPr lang="en-AU" b="0" dirty="0">
                <a:solidFill>
                  <a:srgbClr val="000000"/>
                </a:solidFill>
                <a:ea typeface="ＭＳ Ｐゴシック" charset="0"/>
                <a:cs typeface="ＭＳ Ｐゴシック" charset="0"/>
              </a:rPr>
              <a:t>////   </a:t>
            </a:r>
            <a:r>
              <a:rPr lang="ar-SA" b="0" dirty="0">
                <a:solidFill>
                  <a:srgbClr val="000000"/>
                </a:solidFill>
                <a:ea typeface="ＭＳ Ｐゴシック" charset="0"/>
                <a:cs typeface="ＭＳ Ｐゴシック" charset="0"/>
              </a:rPr>
              <a:t> محاط ب</a:t>
            </a:r>
            <a:r>
              <a:rPr lang="ar-SA" b="0" baseline="0" dirty="0">
                <a:solidFill>
                  <a:srgbClr val="000000"/>
                </a:solidFill>
                <a:ea typeface="ＭＳ Ｐゴシック" charset="0"/>
                <a:cs typeface="ＭＳ Ｐゴシック" charset="0"/>
              </a:rPr>
              <a:t> (خ) ,(ص) و ( ي) </a:t>
            </a:r>
            <a:endParaRPr lang="en-US" b="0" dirty="0">
              <a:solidFill>
                <a:srgbClr val="000000"/>
              </a:solidFill>
              <a:ea typeface="ＭＳ Ｐゴシック" charset="0"/>
              <a:cs typeface="ＭＳ Ｐゴシック" charset="0"/>
            </a:endParaRPr>
          </a:p>
        </p:txBody>
      </p:sp>
      <p:sp>
        <p:nvSpPr>
          <p:cNvPr id="9218"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65383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xfrm>
            <a:off x="1150938" y="692150"/>
            <a:ext cx="4556125" cy="3416300"/>
          </a:xfrm>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ea typeface="ＭＳ Ｐゴシック" charset="0"/>
                <a:cs typeface="ＭＳ Ｐゴシック" charset="0"/>
              </a:rPr>
              <a:t>مجرد تذكير... الرقم 7 في الزاوية اليسرى العليا من الاطار.... دائما ما يكون هناك كمساعدة ذهنية....</a:t>
            </a:r>
            <a:endParaRPr lang="en-AU" b="0" dirty="0">
              <a:ea typeface="ＭＳ Ｐゴシック" charset="0"/>
              <a:cs typeface="ＭＳ Ｐゴシック" charset="0"/>
            </a:endParaRPr>
          </a:p>
          <a:p>
            <a:pPr algn="r"/>
            <a:r>
              <a:rPr lang="en-AU" b="0" dirty="0">
                <a:ea typeface="ＭＳ Ｐゴシック" charset="0"/>
                <a:cs typeface="ＭＳ Ｐゴシック" charset="0"/>
              </a:rPr>
              <a:t>////</a:t>
            </a:r>
            <a:r>
              <a:rPr lang="ar-SA" b="0" dirty="0">
                <a:ea typeface="ＭＳ Ｐゴシック" charset="0"/>
                <a:cs typeface="ＭＳ Ｐゴシック" charset="0"/>
              </a:rPr>
              <a:t>تقسم رقم 7 الى 4 و 3.</a:t>
            </a:r>
            <a:endParaRPr lang="en-US" b="0" dirty="0">
              <a:ea typeface="ＭＳ Ｐゴシック" charset="0"/>
              <a:cs typeface="ＭＳ Ｐゴシック" charset="0"/>
            </a:endParaRPr>
          </a:p>
        </p:txBody>
      </p:sp>
    </p:spTree>
    <p:extLst>
      <p:ext uri="{BB962C8B-B14F-4D97-AF65-F5344CB8AC3E}">
        <p14:creationId xmlns:p14="http://schemas.microsoft.com/office/powerpoint/2010/main" val="193304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xfrm>
            <a:off x="1150938" y="692150"/>
            <a:ext cx="4556125" cy="3416300"/>
          </a:xfrm>
          <a:ln/>
        </p:spPr>
      </p:sp>
      <p:sp>
        <p:nvSpPr>
          <p:cNvPr id="13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r" defTabSz="914400" rtl="0" eaLnBrk="0" fontAlgn="base" latinLnBrk="0" hangingPunct="0">
              <a:lnSpc>
                <a:spcPct val="100000"/>
              </a:lnSpc>
              <a:spcBef>
                <a:spcPct val="30000"/>
              </a:spcBef>
              <a:spcAft>
                <a:spcPct val="0"/>
              </a:spcAft>
              <a:buClrTx/>
              <a:buSzTx/>
              <a:buFontTx/>
              <a:buNone/>
              <a:tabLst/>
              <a:defRPr/>
            </a:pPr>
            <a:r>
              <a:rPr lang="ar-SA" b="0" dirty="0">
                <a:ea typeface="ＭＳ Ｐゴシック" charset="0"/>
                <a:cs typeface="ＭＳ Ｐゴシック" charset="0"/>
              </a:rPr>
              <a:t>....مما يؤدي إلى</a:t>
            </a:r>
            <a:endParaRPr lang="en-US" b="0" dirty="0">
              <a:ea typeface="ＭＳ Ｐゴシック" charset="0"/>
              <a:cs typeface="ＭＳ Ｐゴシック" charset="0"/>
            </a:endParaRPr>
          </a:p>
          <a:p>
            <a:pPr marL="0" marR="0" lvl="0" indent="0" algn="r" defTabSz="914400" rtl="0" eaLnBrk="0" fontAlgn="base" latinLnBrk="0" hangingPunct="0">
              <a:lnSpc>
                <a:spcPct val="100000"/>
              </a:lnSpc>
              <a:spcBef>
                <a:spcPct val="30000"/>
              </a:spcBef>
              <a:spcAft>
                <a:spcPct val="0"/>
              </a:spcAft>
              <a:buClrTx/>
              <a:buSzTx/>
              <a:buFontTx/>
              <a:buNone/>
              <a:tabLst/>
              <a:defRPr/>
            </a:pPr>
            <a:r>
              <a:rPr lang="ar-SA" sz="1800" b="0" dirty="0" err="1">
                <a:effectLst/>
                <a:ea typeface="Calibri" panose="020F0502020204030204" pitchFamily="34" charset="0"/>
                <a:cs typeface="Arial" panose="020B0604020202020204" pitchFamily="34" charset="0"/>
              </a:rPr>
              <a:t>ي</a:t>
            </a:r>
            <a:r>
              <a:rPr lang="ar-SA" sz="1800" b="0" dirty="0">
                <a:effectLst/>
                <a:ea typeface="Calibri" panose="020F0502020204030204" pitchFamily="34" charset="0"/>
                <a:cs typeface="Arial" panose="020B0604020202020204" pitchFamily="34" charset="0"/>
              </a:rPr>
              <a:t> ص 3 4 خ</a:t>
            </a:r>
            <a:r>
              <a:rPr lang="en-US" sz="1800" b="0" dirty="0">
                <a:ea typeface="ＭＳ Ｐゴシック" charset="0"/>
                <a:cs typeface="ＭＳ Ｐゴシック" charset="0"/>
              </a:rPr>
              <a:t>…</a:t>
            </a:r>
            <a:endParaRPr lang="ar-SA" sz="1800" b="0" dirty="0">
              <a:ea typeface="ＭＳ Ｐゴシック" charset="0"/>
              <a:cs typeface="ＭＳ Ｐゴシック" charset="0"/>
            </a:endParaRPr>
          </a:p>
          <a:p>
            <a:pPr marL="0" marR="0" lvl="0" indent="0" algn="r" defTabSz="914400" rtl="0" eaLnBrk="0" fontAlgn="base" latinLnBrk="0" hangingPunct="0">
              <a:lnSpc>
                <a:spcPct val="100000"/>
              </a:lnSpc>
              <a:spcBef>
                <a:spcPct val="30000"/>
              </a:spcBef>
              <a:spcAft>
                <a:spcPct val="0"/>
              </a:spcAft>
              <a:buClrTx/>
              <a:buSzTx/>
              <a:buFontTx/>
              <a:buNone/>
              <a:tabLst/>
              <a:defRPr/>
            </a:pPr>
            <a:endParaRPr lang="en-AU" sz="1800" b="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783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50938" y="692150"/>
            <a:ext cx="4556125" cy="3416300"/>
          </a:xfrm>
          <a:ln/>
        </p:spPr>
      </p:sp>
      <p:sp>
        <p:nvSpPr>
          <p:cNvPr id="15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...يقودنا الى</a:t>
            </a:r>
            <a:r>
              <a:rPr lang="ar-SA" b="0" baseline="0" dirty="0">
                <a:solidFill>
                  <a:srgbClr val="000000"/>
                </a:solidFill>
                <a:ea typeface="ＭＳ Ｐゴシック" charset="0"/>
                <a:cs typeface="ＭＳ Ｐゴシック" charset="0"/>
              </a:rPr>
              <a:t> الافكار الخمسة ل... </a:t>
            </a:r>
          </a:p>
          <a:p>
            <a:pPr algn="r"/>
            <a:r>
              <a:rPr lang="ar-SA" b="0" dirty="0">
                <a:solidFill>
                  <a:srgbClr val="000000"/>
                </a:solidFill>
                <a:ea typeface="ＭＳ Ｐゴシック" charset="0"/>
                <a:cs typeface="ＭＳ Ｐゴシック" charset="0"/>
              </a:rPr>
              <a:t>الخلق </a:t>
            </a:r>
            <a:r>
              <a:rPr lang="en-US" b="0" dirty="0">
                <a:solidFill>
                  <a:srgbClr val="000000"/>
                </a:solidFill>
                <a:ea typeface="ＭＳ Ｐゴシック" charset="0"/>
                <a:cs typeface="ＭＳ Ｐゴシック" charset="0"/>
              </a:rPr>
              <a:t>…4 </a:t>
            </a:r>
            <a:r>
              <a:rPr lang="ar-SA" b="0" dirty="0">
                <a:solidFill>
                  <a:srgbClr val="000000"/>
                </a:solidFill>
                <a:ea typeface="ＭＳ Ｐゴシック" charset="0"/>
                <a:cs typeface="ＭＳ Ｐゴシック" charset="0"/>
              </a:rPr>
              <a:t>البشر </a:t>
            </a:r>
            <a:r>
              <a:rPr lang="en-US" b="0" dirty="0">
                <a:solidFill>
                  <a:srgbClr val="000000"/>
                </a:solidFill>
                <a:ea typeface="ＭＳ Ｐゴシック" charset="0"/>
                <a:cs typeface="ＭＳ Ｐゴシック" charset="0"/>
              </a:rPr>
              <a:t>…3 </a:t>
            </a:r>
            <a:r>
              <a:rPr lang="ar-SA" b="0" dirty="0">
                <a:solidFill>
                  <a:srgbClr val="000000"/>
                </a:solidFill>
                <a:ea typeface="ＭＳ Ｐゴシック" charset="0"/>
                <a:cs typeface="ＭＳ Ｐゴシック" charset="0"/>
              </a:rPr>
              <a:t>المجتمعات </a:t>
            </a:r>
            <a:r>
              <a:rPr lang="en-US" b="0" dirty="0">
                <a:solidFill>
                  <a:srgbClr val="000000"/>
                </a:solidFill>
                <a:ea typeface="ＭＳ Ｐゴシック" charset="0"/>
                <a:cs typeface="ＭＳ Ｐゴシック" charset="0"/>
              </a:rPr>
              <a:t>…</a:t>
            </a:r>
            <a:r>
              <a:rPr lang="ar-SA" b="0" dirty="0">
                <a:solidFill>
                  <a:srgbClr val="000000"/>
                </a:solidFill>
                <a:ea typeface="ＭＳ Ｐゴシック" charset="0"/>
                <a:cs typeface="ＭＳ Ｐゴシック" charset="0"/>
              </a:rPr>
              <a:t>الصمت </a:t>
            </a:r>
            <a:r>
              <a:rPr lang="en-US" b="0" dirty="0">
                <a:solidFill>
                  <a:srgbClr val="000000"/>
                </a:solidFill>
                <a:ea typeface="ＭＳ Ｐゴシック" charset="0"/>
                <a:cs typeface="ＭＳ Ｐゴシック" charset="0"/>
              </a:rPr>
              <a:t>…</a:t>
            </a:r>
            <a:r>
              <a:rPr lang="ar-SA" b="0" dirty="0">
                <a:solidFill>
                  <a:srgbClr val="000000"/>
                </a:solidFill>
                <a:ea typeface="ＭＳ Ｐゴシック" charset="0"/>
                <a:cs typeface="ＭＳ Ｐゴシック" charset="0"/>
              </a:rPr>
              <a:t>يسوع.</a:t>
            </a:r>
            <a:endParaRPr lang="en-US" b="0" dirty="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25907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r>
              <a:rPr lang="ar-SA" b="0" dirty="0">
                <a:solidFill>
                  <a:srgbClr val="000000"/>
                </a:solidFill>
                <a:ea typeface="ＭＳ Ｐゴシック" charset="0"/>
                <a:cs typeface="ＭＳ Ｐゴシック" charset="0"/>
              </a:rPr>
              <a:t>واخيرا.... المجلدات العشرة</a:t>
            </a:r>
            <a:r>
              <a:rPr lang="ar-SA" b="0" baseline="0" dirty="0">
                <a:solidFill>
                  <a:srgbClr val="000000"/>
                </a:solidFill>
                <a:ea typeface="ＭＳ Ｐゴシック" charset="0"/>
                <a:cs typeface="ＭＳ Ｐゴシック" charset="0"/>
              </a:rPr>
              <a:t> لملف الكتاب المقدس.</a:t>
            </a:r>
          </a:p>
          <a:p>
            <a:pPr algn="r"/>
            <a:r>
              <a:rPr lang="ar-SA" b="0" baseline="0" dirty="0">
                <a:solidFill>
                  <a:srgbClr val="000000"/>
                </a:solidFill>
                <a:ea typeface="ＭＳ Ｐゴシック" charset="0"/>
                <a:cs typeface="ＭＳ Ｐゴシック" charset="0"/>
              </a:rPr>
              <a:t>قلهم معي : الخلق , إبراهيم , يوسف , موسى , الفوضى الاناركية , الملوك ,السبي , الصمت  ويسوع </a:t>
            </a:r>
            <a:endParaRPr lang="en-US" b="0" dirty="0">
              <a:solidFill>
                <a:srgbClr val="000000"/>
              </a:solidFill>
              <a:ea typeface="ＭＳ Ｐゴシック" charset="0"/>
              <a:cs typeface="ＭＳ Ｐゴシック" charset="0"/>
            </a:endParaRPr>
          </a:p>
        </p:txBody>
      </p:sp>
      <p:sp>
        <p:nvSpPr>
          <p:cNvPr id="17410"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45255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150938" y="692150"/>
            <a:ext cx="4556125" cy="3416300"/>
          </a:xfrm>
          <a:ln/>
        </p:spPr>
      </p:sp>
      <p:sp>
        <p:nvSpPr>
          <p:cNvPr id="901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SA" b="0" dirty="0">
                <a:solidFill>
                  <a:srgbClr val="000000"/>
                </a:solidFill>
                <a:ea typeface="ＭＳ Ｐゴシック" charset="0"/>
                <a:cs typeface="ＭＳ Ｐゴシック" charset="0"/>
              </a:rPr>
              <a:t>حتى الان... مع خريطتك الخاصة للشرق القديم في ذهنك... مرحلة العمل.. </a:t>
            </a:r>
            <a:endParaRPr lang="en-AU" b="0" dirty="0">
              <a:solidFill>
                <a:srgbClr val="000000"/>
              </a:solidFill>
              <a:ea typeface="ＭＳ Ｐゴシック" charset="0"/>
              <a:cs typeface="ＭＳ Ｐゴシック" charset="0"/>
            </a:endParaRPr>
          </a:p>
          <a:p>
            <a:pPr algn="r" rtl="1"/>
            <a:r>
              <a:rPr lang="en-AU" b="0" dirty="0">
                <a:solidFill>
                  <a:srgbClr val="000000"/>
                </a:solidFill>
                <a:ea typeface="ＭＳ Ｐゴシック" charset="0"/>
                <a:cs typeface="ＭＳ Ｐゴシック" charset="0"/>
              </a:rPr>
              <a:t>////</a:t>
            </a:r>
            <a:r>
              <a:rPr lang="ar-SA" b="0" dirty="0">
                <a:solidFill>
                  <a:srgbClr val="000000"/>
                </a:solidFill>
                <a:ea typeface="ＭＳ Ｐゴシック" charset="0"/>
                <a:cs typeface="ＭＳ Ｐゴシック" charset="0"/>
              </a:rPr>
              <a:t>ومجلدات ملفات الكتاب المقدس الموضحة بترتيبها... ما هي الخطوة التالية؟ </a:t>
            </a:r>
            <a:endParaRPr lang="en-US" b="0" dirty="0">
              <a:solidFill>
                <a:srgbClr val="000000"/>
              </a:solidFill>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3671887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002231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778442"/>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i="1">
                  <a:solidFill>
                    <a:srgbClr val="FFFFFF"/>
                  </a:solidFill>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i="0">
                <a:solidFill>
                  <a:srgbClr val="FFD34A"/>
                </a:solidFill>
                <a:effectLst/>
                <a:latin typeface="Arial" panose="020B0604020202020204" pitchFamily="34" charset="0"/>
              </a:rPr>
              <a:t> DRESSING</a:t>
            </a:r>
          </a:p>
          <a:p>
            <a:pPr algn="l">
              <a:defRPr/>
            </a:pPr>
            <a:r>
              <a:rPr lang="en-US" sz="2000" b="1" i="0">
                <a:solidFill>
                  <a:srgbClr val="FFD34A"/>
                </a:solidFill>
                <a:effectLst/>
                <a:latin typeface="Arial" panose="020B0604020202020204" pitchFamily="34" charset="0"/>
              </a:rPr>
              <a:t>        THE                                    </a:t>
            </a:r>
          </a:p>
          <a:p>
            <a:pPr algn="l">
              <a:defRPr/>
            </a:pPr>
            <a:r>
              <a:rPr lang="en-US" sz="2000" b="1" i="0">
                <a:solidFill>
                  <a:srgbClr val="FFD34A"/>
                </a:solidFill>
                <a:effectLst/>
                <a:latin typeface="Arial" panose="020B0604020202020204" pitchFamily="34"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158189841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62073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4705735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2220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348177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1526945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4970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77262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3135287"/>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772078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59485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9468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rtl="1">
              <a:defRPr/>
            </a:pPr>
            <a:r>
              <a:rPr lang="ar-SA" dirty="0"/>
              <a:t>2023</a:t>
            </a: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812935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rtl="1">
              <a:defRPr/>
            </a:pPr>
            <a:r>
              <a:rPr lang="ar-SA" dirty="0"/>
              <a:t>2023</a:t>
            </a: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300310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rtl="1">
              <a:defRPr/>
            </a:pPr>
            <a:r>
              <a:rPr lang="ar-SA" dirty="0"/>
              <a:t>2023</a:t>
            </a: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5354389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3312822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rtl="1">
              <a:defRPr/>
            </a:pPr>
            <a:r>
              <a:rPr lang="ar-SA" dirty="0"/>
              <a:t>2023</a:t>
            </a: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832818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rtl="1">
              <a:defRPr/>
            </a:pPr>
            <a:r>
              <a:rPr lang="ar-SA" dirty="0"/>
              <a:t>2023</a:t>
            </a: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040577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rtl="1">
              <a:defRPr/>
            </a:pPr>
            <a:r>
              <a:rPr lang="ar-SA" dirty="0"/>
              <a:t>2023</a:t>
            </a: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804612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i="0" cap="a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93266162"/>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r>
              <a:rPr lang="en-US" dirty="0"/>
              <a:t>2023</a:t>
            </a: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98628575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r>
              <a:rPr lang="en-US" dirty="0"/>
              <a:t>2023</a:t>
            </a: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1010507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r>
              <a:rPr lang="en-US" dirty="0"/>
              <a:t>2023</a:t>
            </a: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711919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rtl="1">
              <a:defRPr/>
            </a:pPr>
            <a:r>
              <a:rPr lang="ar-SA" dirty="0"/>
              <a:t>2023</a:t>
            </a: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2348219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366228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31944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1" i="0">
                <a:latin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3634143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386205"/>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646261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i="0">
                <a:latin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300889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b="1" i="0">
                <a:latin typeface="Arial" panose="020B0604020202020204" pitchFamily="34" charset="0"/>
                <a:ea typeface="+mn-ea"/>
                <a:cs typeface="+mn-cs"/>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b="1" i="0">
                  <a:latin typeface="Arial" panose="020B0604020202020204" pitchFamily="34" charset="0"/>
                  <a:ea typeface="+mn-ea"/>
                  <a:cs typeface="+mn-cs"/>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b="1" i="0">
                  <a:latin typeface="Arial" panose="020B0604020202020204" pitchFamily="34" charset="0"/>
                  <a:ea typeface="+mn-ea"/>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b="1" i="0">
                  <a:latin typeface="Arial" panose="020B0604020202020204" pitchFamily="34"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b="1" i="0">
                  <a:latin typeface="Arial" panose="020B0604020202020204" pitchFamily="34"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b="1" i="0">
                  <a:latin typeface="Arial" panose="020B0604020202020204" pitchFamily="34" charset="0"/>
                  <a:ea typeface="+mn-ea"/>
                  <a:cs typeface="+mn-cs"/>
                </a:endParaRPr>
              </a:p>
            </p:txBody>
          </p:sp>
        </p:grpSp>
      </p:grpSp>
      <p:sp>
        <p:nvSpPr>
          <p:cNvPr id="1027" name="Text Box 40"/>
          <p:cNvSpPr txBox="1">
            <a:spLocks noChangeArrowheads="1"/>
          </p:cNvSpPr>
          <p:nvPr userDrawn="1"/>
        </p:nvSpPr>
        <p:spPr bwMode="auto">
          <a:xfrm>
            <a:off x="534103" y="6544146"/>
            <a:ext cx="80663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i="0">
                <a:solidFill>
                  <a:srgbClr val="FFFFFF"/>
                </a:solidFill>
                <a:effectLst/>
                <a:latin typeface="Arial" panose="020B0604020202020204" pitchFamily="34" charset="0"/>
              </a:rPr>
              <a:t>2023TBBMI</a:t>
            </a:r>
            <a:endParaRPr lang="en-US" sz="900" b="1" i="0" dirty="0">
              <a:solidFill>
                <a:srgbClr val="FFFFFF"/>
              </a:solidFill>
              <a:effectLst/>
              <a:latin typeface="Arial" panose="020B0604020202020204" pitchFamily="34" charset="0"/>
            </a:endParaRP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i="1">
              <a:solidFill>
                <a:srgbClr val="FFFFFF"/>
              </a:solidFill>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i="1">
              <a:solidFill>
                <a:srgbClr val="FFFFFF"/>
              </a:solidFill>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1" i="0">
                <a:solidFill>
                  <a:srgbClr val="FFD34A"/>
                </a:solidFill>
                <a:effectLst/>
                <a:latin typeface="Arial" panose="020B0604020202020204" pitchFamily="34" charset="0"/>
              </a:rPr>
              <a:t> DRESSING</a:t>
            </a:r>
          </a:p>
          <a:p>
            <a:pPr algn="l">
              <a:defRPr/>
            </a:pPr>
            <a:r>
              <a:rPr lang="en-US" sz="2000" b="1" i="0">
                <a:solidFill>
                  <a:srgbClr val="FFD34A"/>
                </a:solidFill>
                <a:effectLst/>
                <a:latin typeface="Arial" panose="020B0604020202020204" pitchFamily="34" charset="0"/>
              </a:rPr>
              <a:t>        THE                                    </a:t>
            </a:r>
          </a:p>
          <a:p>
            <a:pPr algn="l">
              <a:defRPr/>
            </a:pPr>
            <a:r>
              <a:rPr lang="en-US" sz="2000" b="1" i="0">
                <a:solidFill>
                  <a:srgbClr val="FFD34A"/>
                </a:solidFill>
                <a:effectLst/>
                <a:latin typeface="Arial" panose="020B0604020202020204" pitchFamily="34" charset="0"/>
              </a:rPr>
              <a:t>   STAGE</a:t>
            </a:r>
          </a:p>
        </p:txBody>
      </p:sp>
      <p:sp>
        <p:nvSpPr>
          <p:cNvPr id="3" name="Text Box 50"/>
          <p:cNvSpPr txBox="1">
            <a:spLocks noChangeArrowheads="1"/>
          </p:cNvSpPr>
          <p:nvPr userDrawn="1"/>
        </p:nvSpPr>
        <p:spPr bwMode="auto">
          <a:xfrm>
            <a:off x="284768" y="6541215"/>
            <a:ext cx="99097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dirty="0">
                <a:solidFill>
                  <a:srgbClr val="FFFFFF"/>
                </a:solidFill>
                <a:effectLst/>
                <a:latin typeface="Arial" panose="020B0604020202020204" pitchFamily="34" charset="0"/>
              </a:rPr>
              <a:t>© </a:t>
            </a:r>
            <a:r>
              <a:rPr lang="ar-SA" sz="1000" b="1" i="0" dirty="0">
                <a:solidFill>
                  <a:srgbClr val="FFFFFF"/>
                </a:solidFill>
                <a:effectLst/>
                <a:latin typeface="Arial" panose="020B0604020202020204" pitchFamily="34" charset="0"/>
              </a:rPr>
              <a:t>2023</a:t>
            </a:r>
            <a:r>
              <a:rPr lang="en-US" sz="1000" b="1" i="0" dirty="0">
                <a:solidFill>
                  <a:srgbClr val="FFFFFF"/>
                </a:solidFill>
                <a:effectLst/>
                <a:latin typeface="Arial" panose="020B0604020202020204" pitchFamily="34" charset="0"/>
              </a:rPr>
              <a:t>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i="1">
              <a:solidFill>
                <a:srgbClr val="FFFFFF"/>
              </a:solidFill>
              <a:latin typeface="Comic Sans MS" pitchFamily="-110" charset="0"/>
            </a:endParaRPr>
          </a:p>
        </p:txBody>
      </p:sp>
    </p:spTree>
    <p:extLst>
      <p:ext uri="{BB962C8B-B14F-4D97-AF65-F5344CB8AC3E}">
        <p14:creationId xmlns:p14="http://schemas.microsoft.com/office/powerpoint/2010/main" val="24465854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b="1" i="0">
                <a:solidFill>
                  <a:srgbClr val="FFFFFF"/>
                </a:solidFill>
                <a:latin typeface="Arial" panose="020B0604020202020204" pitchFamily="34"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b="1" i="0">
                <a:solidFill>
                  <a:srgbClr val="FFFFFF"/>
                </a:solidFill>
                <a:latin typeface="Arial" panose="020B0604020202020204" pitchFamily="34"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b="1" i="0">
                <a:solidFill>
                  <a:srgbClr val="FFFFFF"/>
                </a:solidFill>
                <a:latin typeface="Arial" panose="020B0604020202020204" pitchFamily="34"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b="1" i="0">
                <a:solidFill>
                  <a:srgbClr val="FFFFFF"/>
                </a:solidFill>
                <a:latin typeface="Arial" panose="020B0604020202020204" pitchFamily="34"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b="1" i="0">
                <a:solidFill>
                  <a:srgbClr val="FFFFFF"/>
                </a:solidFill>
                <a:latin typeface="Arial" panose="020B0604020202020204" pitchFamily="34"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b="1" i="0">
                <a:solidFill>
                  <a:srgbClr val="FFFFFF"/>
                </a:solidFill>
                <a:latin typeface="Arial" panose="020B0604020202020204" pitchFamily="34"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l" eaLnBrk="1" hangingPunct="1"/>
              <a:endParaRPr lang="en-US" sz="2400" b="1" i="0">
                <a:solidFill>
                  <a:srgbClr val="FFFFFF"/>
                </a:solidFill>
                <a:latin typeface="Arial" panose="020B0604020202020204" pitchFamily="34"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lgn="l" eaLnBrk="1" hangingPunct="1">
              <a:defRPr/>
            </a:pPr>
            <a:r>
              <a:rPr lang="en-US" dirty="0"/>
              <a:t>2023</a:t>
            </a: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24935767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1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pic>
        <p:nvPicPr>
          <p:cNvPr id="36866" name="Picture 11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36868"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741507" name="Rectangle 131"/>
          <p:cNvSpPr>
            <a:spLocks noChangeArrowheads="1"/>
          </p:cNvSpPr>
          <p:nvPr/>
        </p:nvSpPr>
        <p:spPr bwMode="auto">
          <a:xfrm>
            <a:off x="-1588" y="0"/>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1489" name="Text Box 113"/>
          <p:cNvSpPr txBox="1">
            <a:spLocks noChangeArrowheads="1"/>
          </p:cNvSpPr>
          <p:nvPr/>
        </p:nvSpPr>
        <p:spPr bwMode="auto">
          <a:xfrm>
            <a:off x="627063" y="2143314"/>
            <a:ext cx="7826375" cy="1569660"/>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ar-SA" altLang="ja-JP" sz="9600" b="1" dirty="0">
                <a:solidFill>
                  <a:srgbClr val="FFFF00"/>
                </a:solidFill>
                <a:effectLst>
                  <a:outerShdw blurRad="50800" dist="88900" dir="2700000" algn="tl" rotWithShape="0">
                    <a:srgbClr val="000000"/>
                  </a:outerShdw>
                </a:effectLst>
                <a:latin typeface="Arial" panose="020B0604020202020204" pitchFamily="34" charset="0"/>
                <a:cs typeface="Arial" panose="020B0604020202020204" pitchFamily="34" charset="0"/>
              </a:rPr>
              <a:t>الخلق</a:t>
            </a:r>
            <a:endParaRPr lang="en-US" sz="9600" b="1" dirty="0">
              <a:solidFill>
                <a:srgbClr val="FFFF00"/>
              </a:solidFill>
              <a:effectLst>
                <a:outerShdw blurRad="50800" dist="88900" dir="2700000" algn="tl" rotWithShape="0">
                  <a:srgbClr val="000000"/>
                </a:outerShdw>
              </a:effectLst>
              <a:latin typeface="Arial" panose="020B0604020202020204" pitchFamily="34" charset="0"/>
              <a:cs typeface="Arial" panose="020B0604020202020204" pitchFamily="34" charset="0"/>
            </a:endParaRPr>
          </a:p>
        </p:txBody>
      </p:sp>
      <p:sp>
        <p:nvSpPr>
          <p:cNvPr id="36871" name="Text Box 92"/>
          <p:cNvSpPr txBox="1">
            <a:spLocks noChangeArrowheads="1"/>
          </p:cNvSpPr>
          <p:nvPr/>
        </p:nvSpPr>
        <p:spPr bwMode="auto">
          <a:xfrm>
            <a:off x="2032000" y="52047"/>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ar-SA" sz="1600" b="1" dirty="0">
                <a:solidFill>
                  <a:schemeClr val="tx1"/>
                </a:solidFill>
                <a:effectLst/>
                <a:latin typeface="Arial" panose="020B0604020202020204" pitchFamily="34" charset="0"/>
                <a:cs typeface="Arial" panose="020B0604020202020204" pitchFamily="34" charset="0"/>
              </a:rPr>
              <a:t>تكوين 1: 1</a:t>
            </a:r>
            <a:endParaRPr lang="en-US" sz="1600" b="1" dirty="0">
              <a:solidFill>
                <a:schemeClr val="tx1"/>
              </a:solidFill>
              <a:effectLst/>
              <a:latin typeface="Arial" panose="020B0604020202020204" pitchFamily="34" charset="0"/>
              <a:cs typeface="Arial" panose="020B0604020202020204" pitchFamily="34" charset="0"/>
            </a:endParaRPr>
          </a:p>
        </p:txBody>
      </p:sp>
      <p:sp>
        <p:nvSpPr>
          <p:cNvPr id="741469" name="Oval 93"/>
          <p:cNvSpPr>
            <a:spLocks noChangeArrowheads="1"/>
          </p:cNvSpPr>
          <p:nvPr/>
        </p:nvSpPr>
        <p:spPr bwMode="auto">
          <a:xfrm>
            <a:off x="1587500" y="0"/>
            <a:ext cx="1760538" cy="3603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1485" name="Rectangle 109"/>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17</a:t>
            </a:r>
          </a:p>
        </p:txBody>
      </p:sp>
      <p:sp>
        <p:nvSpPr>
          <p:cNvPr id="36874" name="Text Box 12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41505" name="Rectangle 129"/>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36876" name="Text Box 133"/>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Arial" panose="020B0604020202020204" pitchFamily="34" charset="0"/>
                <a:cs typeface="Arial" panose="020B0604020202020204" pitchFamily="34" charset="0"/>
              </a:rPr>
              <a:t>1</a:t>
            </a:r>
            <a:endParaRPr lang="en-US" sz="2000">
              <a:solidFill>
                <a:srgbClr val="FFA27C"/>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BE4A8A7-71E7-C204-1014-244F912F6910}"/>
              </a:ext>
            </a:extLst>
          </p:cNvPr>
          <p:cNvSpPr>
            <a:spLocks noChangeArrowheads="1"/>
          </p:cNvSpPr>
          <p:nvPr/>
        </p:nvSpPr>
        <p:spPr bwMode="auto">
          <a:xfrm>
            <a:off x="-36512" y="5229200"/>
            <a:ext cx="9252520" cy="1628801"/>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eaLnBrk="1" hangingPunct="1">
              <a:spcBef>
                <a:spcPct val="20000"/>
              </a:spcBef>
              <a:spcAft>
                <a:spcPts val="0"/>
              </a:spcAft>
              <a:buClr>
                <a:srgbClr val="FFCC00"/>
              </a:buClr>
              <a:buSzPct val="70000"/>
              <a:defRPr/>
            </a:pP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Times Roman" pitchFamily="2" charset="0"/>
              </a:rPr>
              <a:t>صممها د. جون فرايمان, تكساس, أمريكا</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Times Roman" pitchFamily="2" charset="0"/>
              </a:rPr>
            </a:br>
            <a:r>
              <a:rPr kumimoji="0" lang="ar-SA"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Times Roman" pitchFamily="2" charset="0"/>
              </a:rPr>
              <a:t>تم تدريسها بواسطة الدكتور ريك غريفيث ، المؤسسة الأردنية اللاهونية</a:t>
            </a:r>
            <a:b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Times Roman" pitchFamily="2" charset="0"/>
              </a:rPr>
            </a:br>
            <a:r>
              <a:rPr kumimoji="0" lang="ar-SA"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Times Roman" pitchFamily="2" charset="0"/>
              </a:rPr>
              <a:t> جميع الملفات بعدة لغات للتحميل مجانًا في  </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Times Roman" pitchFamily="2" charset="0"/>
              </a:rPr>
              <a:t> BibleStudyDownloads.org</a:t>
            </a:r>
          </a:p>
        </p:txBody>
      </p:sp>
    </p:spTree>
    <p:extLst>
      <p:ext uri="{BB962C8B-B14F-4D97-AF65-F5344CB8AC3E}">
        <p14:creationId xmlns:p14="http://schemas.microsoft.com/office/powerpoint/2010/main" val="65106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7897" y="1123001"/>
            <a:ext cx="6837363"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0131" name="Text Box 3"/>
          <p:cNvSpPr txBox="1">
            <a:spLocks noChangeArrowheads="1"/>
          </p:cNvSpPr>
          <p:nvPr/>
        </p:nvSpPr>
        <p:spPr bwMode="auto">
          <a:xfrm>
            <a:off x="-795528" y="3638802"/>
            <a:ext cx="8137525" cy="5648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r" rtl="1">
              <a:lnSpc>
                <a:spcPct val="75000"/>
              </a:lnSpc>
              <a:spcBef>
                <a:spcPct val="50000"/>
              </a:spcBef>
              <a:defRPr/>
            </a:pPr>
            <a:r>
              <a:rPr lang="ar-SA"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rPr>
              <a:t>نحن نبني خريطة ذهنية!</a:t>
            </a:r>
            <a:endParaRPr lang="en-US"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560196" name="Text Box 68"/>
          <p:cNvSpPr txBox="1">
            <a:spLocks noChangeArrowheads="1"/>
          </p:cNvSpPr>
          <p:nvPr/>
        </p:nvSpPr>
        <p:spPr bwMode="auto">
          <a:xfrm>
            <a:off x="-795528" y="4355452"/>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r" rtl="1">
              <a:lnSpc>
                <a:spcPct val="75000"/>
              </a:lnSpc>
              <a:spcBef>
                <a:spcPct val="50000"/>
              </a:spcBef>
              <a:defRPr/>
            </a:pPr>
            <a:r>
              <a:rPr lang="ar-SA"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rPr>
              <a:t>نحن لا نتعلم اي تفاصيل!</a:t>
            </a:r>
            <a:endParaRPr lang="en-US"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560197" name="Text Box 69"/>
          <p:cNvSpPr txBox="1">
            <a:spLocks noChangeArrowheads="1"/>
          </p:cNvSpPr>
          <p:nvPr/>
        </p:nvSpPr>
        <p:spPr bwMode="auto">
          <a:xfrm>
            <a:off x="-795528" y="5011089"/>
            <a:ext cx="8137525" cy="5539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r" rtl="1">
              <a:lnSpc>
                <a:spcPct val="75000"/>
              </a:lnSpc>
              <a:spcBef>
                <a:spcPct val="50000"/>
              </a:spcBef>
              <a:defRPr/>
            </a:pPr>
            <a:r>
              <a:rPr lang="ar-SA"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rPr>
              <a:t>فقط الصورة الكبيرة الشاملة </a:t>
            </a:r>
            <a:endParaRPr lang="en-US"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560198" name="Text Box 70"/>
          <p:cNvSpPr txBox="1">
            <a:spLocks noChangeArrowheads="1"/>
          </p:cNvSpPr>
          <p:nvPr/>
        </p:nvSpPr>
        <p:spPr bwMode="auto">
          <a:xfrm>
            <a:off x="-795528" y="5772402"/>
            <a:ext cx="8137525" cy="564898"/>
          </a:xfrm>
          <a:prstGeom prst="rect">
            <a:avLst/>
          </a:prstGeom>
          <a:noFill/>
          <a:ln w="12700">
            <a:noFill/>
            <a:miter lim="800000"/>
            <a:headEnd/>
            <a:tailEnd/>
          </a:ln>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r" rtl="1">
              <a:lnSpc>
                <a:spcPct val="75000"/>
              </a:lnSpc>
              <a:spcBef>
                <a:spcPct val="50000"/>
              </a:spcBef>
              <a:defRPr/>
            </a:pPr>
            <a:r>
              <a:rPr lang="ar-SA"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rPr>
              <a:t>الخطوط العريضة للكتاب المقدس</a:t>
            </a:r>
            <a:r>
              <a:rPr lang="en-US" sz="4000" b="1" dirty="0">
                <a:solidFill>
                  <a:srgbClr val="DCF210"/>
                </a:solidFill>
                <a:effectLst>
                  <a:outerShdw blurRad="50800" dist="76200" dir="2700000" algn="tl" rotWithShape="0">
                    <a:srgbClr val="000000"/>
                  </a:outerShdw>
                </a:effectLst>
                <a:latin typeface="Arial" panose="020B0604020202020204" pitchFamily="34" charset="0"/>
                <a:cs typeface="Arial" panose="020B0604020202020204" pitchFamily="34" charset="0"/>
              </a:rPr>
              <a:t>.</a:t>
            </a:r>
          </a:p>
        </p:txBody>
      </p:sp>
      <p:grpSp>
        <p:nvGrpSpPr>
          <p:cNvPr id="20486" name="Group 78"/>
          <p:cNvGrpSpPr>
            <a:grpSpLocks/>
          </p:cNvGrpSpPr>
          <p:nvPr/>
        </p:nvGrpSpPr>
        <p:grpSpPr bwMode="auto">
          <a:xfrm>
            <a:off x="4465658" y="1428750"/>
            <a:ext cx="2195491" cy="1709738"/>
            <a:chOff x="1512" y="1397"/>
            <a:chExt cx="2748" cy="2267"/>
          </a:xfrm>
        </p:grpSpPr>
        <p:sp>
          <p:nvSpPr>
            <p:cNvPr id="560207" name="Rectangle 79"/>
            <p:cNvSpPr>
              <a:spLocks noChangeArrowheads="1"/>
            </p:cNvSpPr>
            <p:nvPr/>
          </p:nvSpPr>
          <p:spPr bwMode="auto">
            <a:xfrm>
              <a:off x="1512" y="1614"/>
              <a:ext cx="978" cy="41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08" name="Rectangle 80"/>
            <p:cNvSpPr>
              <a:spLocks noChangeArrowheads="1"/>
            </p:cNvSpPr>
            <p:nvPr/>
          </p:nvSpPr>
          <p:spPr bwMode="auto">
            <a:xfrm>
              <a:off x="1628" y="1431"/>
              <a:ext cx="660" cy="163"/>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effectLst/>
                  <a:latin typeface="Arial" panose="020B0604020202020204" pitchFamily="34" charset="0"/>
                  <a:cs typeface="Arial" panose="020B0604020202020204" pitchFamily="34" charset="0"/>
                </a:rPr>
                <a:t>ABRAHAM</a:t>
              </a:r>
              <a:endParaRPr lang="en-US" sz="800"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09" name="Rectangle 81"/>
            <p:cNvSpPr>
              <a:spLocks noChangeArrowheads="1"/>
            </p:cNvSpPr>
            <p:nvPr/>
          </p:nvSpPr>
          <p:spPr bwMode="auto">
            <a:xfrm>
              <a:off x="1512" y="1614"/>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0" name="AutoShape 82"/>
            <p:cNvSpPr>
              <a:spLocks noChangeArrowheads="1"/>
            </p:cNvSpPr>
            <p:nvPr/>
          </p:nvSpPr>
          <p:spPr bwMode="auto">
            <a:xfrm>
              <a:off x="1512" y="1397"/>
              <a:ext cx="803"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1" name="Rectangle 83"/>
            <p:cNvSpPr>
              <a:spLocks noChangeArrowheads="1"/>
            </p:cNvSpPr>
            <p:nvPr/>
          </p:nvSpPr>
          <p:spPr bwMode="auto">
            <a:xfrm>
              <a:off x="1512" y="1614"/>
              <a:ext cx="978" cy="375"/>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2" name="Rectangle 84"/>
            <p:cNvSpPr>
              <a:spLocks noChangeArrowheads="1"/>
            </p:cNvSpPr>
            <p:nvPr/>
          </p:nvSpPr>
          <p:spPr bwMode="auto">
            <a:xfrm>
              <a:off x="1740" y="1399"/>
              <a:ext cx="271" cy="163"/>
            </a:xfrm>
            <a:prstGeom prst="rect">
              <a:avLst/>
            </a:prstGeom>
            <a:noFill/>
            <a:ln w="9525">
              <a:noFill/>
              <a:miter lim="800000"/>
              <a:headEnd/>
              <a:tailEnd/>
            </a:ln>
          </p:spPr>
          <p:txBody>
            <a:bodyPr wrap="none" lIns="0" tIns="0" rIns="0" bIns="0">
              <a:spAutoFit/>
            </a:bodyPr>
            <a:lstStyle/>
            <a:p>
              <a:pPr>
                <a:defRPr/>
              </a:pPr>
              <a:r>
                <a:rPr lang="ar-SA" sz="800" b="1" dirty="0">
                  <a:solidFill>
                    <a:srgbClr val="790015"/>
                  </a:solidFill>
                  <a:effectLst/>
                  <a:latin typeface="Arial" panose="020B0604020202020204" pitchFamily="34" charset="0"/>
                  <a:cs typeface="Arial" panose="020B0604020202020204" pitchFamily="34" charset="0"/>
                </a:rPr>
                <a:t>الخلق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13" name="Line 85"/>
            <p:cNvSpPr>
              <a:spLocks noChangeShapeType="1"/>
            </p:cNvSpPr>
            <p:nvPr/>
          </p:nvSpPr>
          <p:spPr bwMode="auto">
            <a:xfrm>
              <a:off x="1512" y="1559"/>
              <a:ext cx="2" cy="472"/>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4" name="Line 86"/>
            <p:cNvSpPr>
              <a:spLocks noChangeShapeType="1"/>
            </p:cNvSpPr>
            <p:nvPr/>
          </p:nvSpPr>
          <p:spPr bwMode="auto">
            <a:xfrm>
              <a:off x="2301" y="1614"/>
              <a:ext cx="427" cy="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5" name="Rectangle 87"/>
            <p:cNvSpPr>
              <a:spLocks noChangeArrowheads="1"/>
            </p:cNvSpPr>
            <p:nvPr/>
          </p:nvSpPr>
          <p:spPr bwMode="auto">
            <a:xfrm>
              <a:off x="1659" y="1774"/>
              <a:ext cx="978" cy="43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6" name="Rectangle 88"/>
            <p:cNvSpPr>
              <a:spLocks noChangeArrowheads="1"/>
            </p:cNvSpPr>
            <p:nvPr/>
          </p:nvSpPr>
          <p:spPr bwMode="auto">
            <a:xfrm>
              <a:off x="1771" y="1605"/>
              <a:ext cx="660" cy="163"/>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effectLst/>
                  <a:latin typeface="Arial" panose="020B0604020202020204" pitchFamily="34" charset="0"/>
                  <a:cs typeface="Arial" panose="020B0604020202020204" pitchFamily="34" charset="0"/>
                </a:rPr>
                <a:t>ABRAHAM</a:t>
              </a:r>
              <a:endParaRPr lang="en-US" sz="800"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17" name="Rectangle 89"/>
            <p:cNvSpPr>
              <a:spLocks noChangeArrowheads="1"/>
            </p:cNvSpPr>
            <p:nvPr/>
          </p:nvSpPr>
          <p:spPr bwMode="auto">
            <a:xfrm>
              <a:off x="1659" y="1774"/>
              <a:ext cx="1365" cy="472"/>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8" name="AutoShape 90"/>
            <p:cNvSpPr>
              <a:spLocks noChangeArrowheads="1"/>
            </p:cNvSpPr>
            <p:nvPr/>
          </p:nvSpPr>
          <p:spPr bwMode="auto">
            <a:xfrm>
              <a:off x="1659" y="1559"/>
              <a:ext cx="789"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19" name="Rectangle 91"/>
            <p:cNvSpPr>
              <a:spLocks noChangeArrowheads="1"/>
            </p:cNvSpPr>
            <p:nvPr/>
          </p:nvSpPr>
          <p:spPr bwMode="auto">
            <a:xfrm>
              <a:off x="1659" y="1774"/>
              <a:ext cx="978" cy="38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20" name="Rectangle 92"/>
            <p:cNvSpPr>
              <a:spLocks noChangeArrowheads="1"/>
            </p:cNvSpPr>
            <p:nvPr/>
          </p:nvSpPr>
          <p:spPr bwMode="auto">
            <a:xfrm>
              <a:off x="1813" y="1565"/>
              <a:ext cx="395"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إبراهيم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21" name="Line 93"/>
            <p:cNvSpPr>
              <a:spLocks noChangeShapeType="1"/>
            </p:cNvSpPr>
            <p:nvPr/>
          </p:nvSpPr>
          <p:spPr bwMode="auto">
            <a:xfrm>
              <a:off x="1659" y="1734"/>
              <a:ext cx="0"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22" name="Line 94"/>
            <p:cNvSpPr>
              <a:spLocks noChangeShapeType="1"/>
            </p:cNvSpPr>
            <p:nvPr/>
          </p:nvSpPr>
          <p:spPr bwMode="auto">
            <a:xfrm>
              <a:off x="2448" y="1774"/>
              <a:ext cx="429" cy="2"/>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23" name="Rectangle 95"/>
            <p:cNvSpPr>
              <a:spLocks noChangeArrowheads="1"/>
            </p:cNvSpPr>
            <p:nvPr/>
          </p:nvSpPr>
          <p:spPr bwMode="auto">
            <a:xfrm>
              <a:off x="1806" y="1948"/>
              <a:ext cx="964" cy="41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24" name="Rectangle 96"/>
            <p:cNvSpPr>
              <a:spLocks noChangeArrowheads="1"/>
            </p:cNvSpPr>
            <p:nvPr/>
          </p:nvSpPr>
          <p:spPr bwMode="auto">
            <a:xfrm>
              <a:off x="1912" y="1767"/>
              <a:ext cx="660" cy="163"/>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effectLst/>
                  <a:latin typeface="Arial" panose="020B0604020202020204" pitchFamily="34" charset="0"/>
                  <a:cs typeface="Arial" panose="020B0604020202020204" pitchFamily="34" charset="0"/>
                </a:rPr>
                <a:t>ABRAHAM</a:t>
              </a:r>
              <a:endParaRPr lang="en-US" sz="800"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25" name="Rectangle 97"/>
            <p:cNvSpPr>
              <a:spLocks noChangeArrowheads="1"/>
            </p:cNvSpPr>
            <p:nvPr/>
          </p:nvSpPr>
          <p:spPr bwMode="auto">
            <a:xfrm>
              <a:off x="1806" y="1948"/>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26" name="AutoShape 98"/>
            <p:cNvSpPr>
              <a:spLocks noChangeArrowheads="1"/>
            </p:cNvSpPr>
            <p:nvPr/>
          </p:nvSpPr>
          <p:spPr bwMode="auto">
            <a:xfrm>
              <a:off x="1806" y="1734"/>
              <a:ext cx="791"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27" name="Rectangle 99"/>
            <p:cNvSpPr>
              <a:spLocks noChangeArrowheads="1"/>
            </p:cNvSpPr>
            <p:nvPr/>
          </p:nvSpPr>
          <p:spPr bwMode="auto">
            <a:xfrm>
              <a:off x="1806" y="1948"/>
              <a:ext cx="964"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28" name="Rectangle 100"/>
            <p:cNvSpPr>
              <a:spLocks noChangeArrowheads="1"/>
            </p:cNvSpPr>
            <p:nvPr/>
          </p:nvSpPr>
          <p:spPr bwMode="auto">
            <a:xfrm>
              <a:off x="1939" y="1736"/>
              <a:ext cx="413"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يوسف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29" name="Line 101"/>
            <p:cNvSpPr>
              <a:spLocks noChangeShapeType="1"/>
            </p:cNvSpPr>
            <p:nvPr/>
          </p:nvSpPr>
          <p:spPr bwMode="auto">
            <a:xfrm>
              <a:off x="1806" y="1896"/>
              <a:ext cx="0" cy="469"/>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0" name="Line 102"/>
            <p:cNvSpPr>
              <a:spLocks noChangeShapeType="1"/>
            </p:cNvSpPr>
            <p:nvPr/>
          </p:nvSpPr>
          <p:spPr bwMode="auto">
            <a:xfrm>
              <a:off x="2583" y="1948"/>
              <a:ext cx="441" cy="2"/>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1" name="Rectangle 103"/>
            <p:cNvSpPr>
              <a:spLocks noChangeArrowheads="1"/>
            </p:cNvSpPr>
            <p:nvPr/>
          </p:nvSpPr>
          <p:spPr bwMode="auto">
            <a:xfrm>
              <a:off x="1981" y="2111"/>
              <a:ext cx="1365" cy="469"/>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2" name="AutoShape 104"/>
            <p:cNvSpPr>
              <a:spLocks noChangeArrowheads="1"/>
            </p:cNvSpPr>
            <p:nvPr/>
          </p:nvSpPr>
          <p:spPr bwMode="auto">
            <a:xfrm>
              <a:off x="1981" y="189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3" name="Rectangle 105"/>
            <p:cNvSpPr>
              <a:spLocks noChangeArrowheads="1"/>
            </p:cNvSpPr>
            <p:nvPr/>
          </p:nvSpPr>
          <p:spPr bwMode="auto">
            <a:xfrm>
              <a:off x="1981" y="2111"/>
              <a:ext cx="976"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4" name="Rectangle 106"/>
            <p:cNvSpPr>
              <a:spLocks noChangeArrowheads="1"/>
            </p:cNvSpPr>
            <p:nvPr/>
          </p:nvSpPr>
          <p:spPr bwMode="auto">
            <a:xfrm>
              <a:off x="2133" y="1894"/>
              <a:ext cx="405"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موسى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35" name="Line 107"/>
            <p:cNvSpPr>
              <a:spLocks noChangeShapeType="1"/>
            </p:cNvSpPr>
            <p:nvPr/>
          </p:nvSpPr>
          <p:spPr bwMode="auto">
            <a:xfrm>
              <a:off x="1981" y="2071"/>
              <a:ext cx="0"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6" name="Line 108"/>
            <p:cNvSpPr>
              <a:spLocks noChangeShapeType="1"/>
            </p:cNvSpPr>
            <p:nvPr/>
          </p:nvSpPr>
          <p:spPr bwMode="auto">
            <a:xfrm>
              <a:off x="2770" y="2111"/>
              <a:ext cx="429" cy="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7" name="Rectangle 109"/>
            <p:cNvSpPr>
              <a:spLocks noChangeArrowheads="1"/>
            </p:cNvSpPr>
            <p:nvPr/>
          </p:nvSpPr>
          <p:spPr bwMode="auto">
            <a:xfrm>
              <a:off x="2128" y="2273"/>
              <a:ext cx="1363" cy="469"/>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8" name="AutoShape 110"/>
            <p:cNvSpPr>
              <a:spLocks noChangeArrowheads="1"/>
            </p:cNvSpPr>
            <p:nvPr/>
          </p:nvSpPr>
          <p:spPr bwMode="auto">
            <a:xfrm>
              <a:off x="2128" y="2071"/>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39" name="Rectangle 111"/>
            <p:cNvSpPr>
              <a:spLocks noChangeArrowheads="1"/>
            </p:cNvSpPr>
            <p:nvPr/>
          </p:nvSpPr>
          <p:spPr bwMode="auto">
            <a:xfrm>
              <a:off x="2128" y="2273"/>
              <a:ext cx="870" cy="38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0" name="Rectangle 112"/>
            <p:cNvSpPr>
              <a:spLocks noChangeArrowheads="1"/>
            </p:cNvSpPr>
            <p:nvPr/>
          </p:nvSpPr>
          <p:spPr bwMode="auto">
            <a:xfrm>
              <a:off x="2268" y="2071"/>
              <a:ext cx="385"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يشوع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41" name="Line 113"/>
            <p:cNvSpPr>
              <a:spLocks noChangeShapeType="1"/>
            </p:cNvSpPr>
            <p:nvPr/>
          </p:nvSpPr>
          <p:spPr bwMode="auto">
            <a:xfrm>
              <a:off x="2128" y="2233"/>
              <a:ext cx="0" cy="469"/>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2" name="Rectangle 114"/>
            <p:cNvSpPr>
              <a:spLocks noChangeArrowheads="1"/>
            </p:cNvSpPr>
            <p:nvPr/>
          </p:nvSpPr>
          <p:spPr bwMode="auto">
            <a:xfrm>
              <a:off x="2261" y="2456"/>
              <a:ext cx="1365" cy="469"/>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3" name="AutoShape 115"/>
            <p:cNvSpPr>
              <a:spLocks noChangeArrowheads="1"/>
            </p:cNvSpPr>
            <p:nvPr/>
          </p:nvSpPr>
          <p:spPr bwMode="auto">
            <a:xfrm>
              <a:off x="2261" y="2233"/>
              <a:ext cx="819" cy="589"/>
            </a:xfrm>
            <a:prstGeom prst="roundRect">
              <a:avLst>
                <a:gd name="adj" fmla="val 1074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4" name="Rectangle 116"/>
            <p:cNvSpPr>
              <a:spLocks noChangeArrowheads="1"/>
            </p:cNvSpPr>
            <p:nvPr/>
          </p:nvSpPr>
          <p:spPr bwMode="auto">
            <a:xfrm>
              <a:off x="2261" y="2456"/>
              <a:ext cx="966" cy="38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5" name="Rectangle 117"/>
            <p:cNvSpPr>
              <a:spLocks noChangeArrowheads="1"/>
            </p:cNvSpPr>
            <p:nvPr/>
          </p:nvSpPr>
          <p:spPr bwMode="auto">
            <a:xfrm>
              <a:off x="2172" y="2235"/>
              <a:ext cx="853"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الاناركية الفوضى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46" name="Line 118"/>
            <p:cNvSpPr>
              <a:spLocks noChangeShapeType="1"/>
            </p:cNvSpPr>
            <p:nvPr/>
          </p:nvSpPr>
          <p:spPr bwMode="auto">
            <a:xfrm>
              <a:off x="2261" y="2416"/>
              <a:ext cx="0"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7" name="Rectangle 119"/>
            <p:cNvSpPr>
              <a:spLocks noChangeArrowheads="1"/>
            </p:cNvSpPr>
            <p:nvPr/>
          </p:nvSpPr>
          <p:spPr bwMode="auto">
            <a:xfrm>
              <a:off x="2400" y="2641"/>
              <a:ext cx="1365" cy="4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8" name="AutoShape 120"/>
            <p:cNvSpPr>
              <a:spLocks noChangeArrowheads="1"/>
            </p:cNvSpPr>
            <p:nvPr/>
          </p:nvSpPr>
          <p:spPr bwMode="auto">
            <a:xfrm>
              <a:off x="2400" y="2416"/>
              <a:ext cx="835"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49" name="Rectangle 121"/>
            <p:cNvSpPr>
              <a:spLocks noChangeArrowheads="1"/>
            </p:cNvSpPr>
            <p:nvPr/>
          </p:nvSpPr>
          <p:spPr bwMode="auto">
            <a:xfrm>
              <a:off x="2400" y="2645"/>
              <a:ext cx="978"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0" name="Rectangle 122"/>
            <p:cNvSpPr>
              <a:spLocks noChangeArrowheads="1"/>
            </p:cNvSpPr>
            <p:nvPr/>
          </p:nvSpPr>
          <p:spPr bwMode="auto">
            <a:xfrm>
              <a:off x="2546" y="2416"/>
              <a:ext cx="421"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الملكية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51" name="Line 123"/>
            <p:cNvSpPr>
              <a:spLocks noChangeShapeType="1"/>
            </p:cNvSpPr>
            <p:nvPr/>
          </p:nvSpPr>
          <p:spPr bwMode="auto">
            <a:xfrm>
              <a:off x="2400" y="2593"/>
              <a:ext cx="0" cy="469"/>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2" name="Rectangle 124"/>
            <p:cNvSpPr>
              <a:spLocks noChangeArrowheads="1"/>
            </p:cNvSpPr>
            <p:nvPr/>
          </p:nvSpPr>
          <p:spPr bwMode="auto">
            <a:xfrm>
              <a:off x="2549" y="2816"/>
              <a:ext cx="1365" cy="472"/>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3" name="AutoShape 125"/>
            <p:cNvSpPr>
              <a:spLocks noChangeArrowheads="1"/>
            </p:cNvSpPr>
            <p:nvPr/>
          </p:nvSpPr>
          <p:spPr bwMode="auto">
            <a:xfrm>
              <a:off x="2549" y="2593"/>
              <a:ext cx="805" cy="606"/>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4" name="Rectangle 126"/>
            <p:cNvSpPr>
              <a:spLocks noChangeArrowheads="1"/>
            </p:cNvSpPr>
            <p:nvPr/>
          </p:nvSpPr>
          <p:spPr bwMode="auto">
            <a:xfrm>
              <a:off x="2549" y="2816"/>
              <a:ext cx="978" cy="38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5" name="Rectangle 127"/>
            <p:cNvSpPr>
              <a:spLocks noChangeArrowheads="1"/>
            </p:cNvSpPr>
            <p:nvPr/>
          </p:nvSpPr>
          <p:spPr bwMode="auto">
            <a:xfrm>
              <a:off x="2685" y="2590"/>
              <a:ext cx="389"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السبي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56" name="Line 128"/>
            <p:cNvSpPr>
              <a:spLocks noChangeShapeType="1"/>
            </p:cNvSpPr>
            <p:nvPr/>
          </p:nvSpPr>
          <p:spPr bwMode="auto">
            <a:xfrm>
              <a:off x="2549" y="2776"/>
              <a:ext cx="2"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7" name="Line 129"/>
            <p:cNvSpPr>
              <a:spLocks noChangeShapeType="1"/>
            </p:cNvSpPr>
            <p:nvPr/>
          </p:nvSpPr>
          <p:spPr bwMode="auto">
            <a:xfrm>
              <a:off x="3340" y="2816"/>
              <a:ext cx="427" cy="2"/>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8" name="Rectangle 130"/>
            <p:cNvSpPr>
              <a:spLocks noChangeArrowheads="1"/>
            </p:cNvSpPr>
            <p:nvPr/>
          </p:nvSpPr>
          <p:spPr bwMode="auto">
            <a:xfrm>
              <a:off x="2722" y="2990"/>
              <a:ext cx="1363" cy="459"/>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59" name="AutoShape 131"/>
            <p:cNvSpPr>
              <a:spLocks noChangeArrowheads="1"/>
            </p:cNvSpPr>
            <p:nvPr/>
          </p:nvSpPr>
          <p:spPr bwMode="auto">
            <a:xfrm>
              <a:off x="2722" y="2776"/>
              <a:ext cx="789" cy="591"/>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60" name="Rectangle 132"/>
            <p:cNvSpPr>
              <a:spLocks noChangeArrowheads="1"/>
            </p:cNvSpPr>
            <p:nvPr/>
          </p:nvSpPr>
          <p:spPr bwMode="auto">
            <a:xfrm>
              <a:off x="2722" y="2990"/>
              <a:ext cx="964"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61" name="Rectangle 133"/>
            <p:cNvSpPr>
              <a:spLocks noChangeArrowheads="1"/>
            </p:cNvSpPr>
            <p:nvPr/>
          </p:nvSpPr>
          <p:spPr bwMode="auto">
            <a:xfrm>
              <a:off x="2834" y="2776"/>
              <a:ext cx="439"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effectLst/>
                  <a:latin typeface="Arial" panose="020B0604020202020204" pitchFamily="34" charset="0"/>
                  <a:cs typeface="Arial" panose="020B0604020202020204" pitchFamily="34" charset="0"/>
                </a:rPr>
                <a:t>   </a:t>
              </a:r>
              <a:r>
                <a:rPr lang="ar-SA" sz="800" b="1" dirty="0">
                  <a:solidFill>
                    <a:srgbClr val="790015"/>
                  </a:solidFill>
                  <a:effectLst/>
                  <a:latin typeface="Arial" panose="020B0604020202020204" pitchFamily="34" charset="0"/>
                  <a:cs typeface="Arial" panose="020B0604020202020204" pitchFamily="34" charset="0"/>
                </a:rPr>
                <a:t>الصمت </a:t>
              </a:r>
              <a:endParaRPr lang="en-US" sz="8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62" name="Line 134"/>
            <p:cNvSpPr>
              <a:spLocks noChangeShapeType="1"/>
            </p:cNvSpPr>
            <p:nvPr/>
          </p:nvSpPr>
          <p:spPr bwMode="auto">
            <a:xfrm>
              <a:off x="2722" y="2950"/>
              <a:ext cx="0"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63" name="Line 135"/>
            <p:cNvSpPr>
              <a:spLocks noChangeShapeType="1"/>
            </p:cNvSpPr>
            <p:nvPr/>
          </p:nvSpPr>
          <p:spPr bwMode="auto">
            <a:xfrm>
              <a:off x="3511" y="2990"/>
              <a:ext cx="427" cy="2"/>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64"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65" name="AutoShape 137"/>
            <p:cNvSpPr>
              <a:spLocks noChangeArrowheads="1"/>
            </p:cNvSpPr>
            <p:nvPr/>
          </p:nvSpPr>
          <p:spPr bwMode="auto">
            <a:xfrm>
              <a:off x="2895" y="2950"/>
              <a:ext cx="791" cy="594"/>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66" name="Rectangle 138"/>
            <p:cNvSpPr>
              <a:spLocks noChangeArrowheads="1"/>
            </p:cNvSpPr>
            <p:nvPr/>
          </p:nvSpPr>
          <p:spPr bwMode="auto">
            <a:xfrm>
              <a:off x="2895" y="3222"/>
              <a:ext cx="864"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nvGrpSpPr>
            <p:cNvPr id="20552" name="Group 139"/>
            <p:cNvGrpSpPr>
              <a:grpSpLocks/>
            </p:cNvGrpSpPr>
            <p:nvPr/>
          </p:nvGrpSpPr>
          <p:grpSpPr bwMode="auto">
            <a:xfrm>
              <a:off x="3012" y="2963"/>
              <a:ext cx="417" cy="176"/>
              <a:chOff x="3100" y="3099"/>
              <a:chExt cx="417" cy="176"/>
            </a:xfrm>
          </p:grpSpPr>
          <p:sp>
            <p:nvSpPr>
              <p:cNvPr id="560268" name="Rectangle 140"/>
              <p:cNvSpPr>
                <a:spLocks noChangeArrowheads="1"/>
              </p:cNvSpPr>
              <p:nvPr/>
            </p:nvSpPr>
            <p:spPr bwMode="auto">
              <a:xfrm>
                <a:off x="3100" y="3112"/>
                <a:ext cx="108" cy="163"/>
              </a:xfrm>
              <a:prstGeom prst="rect">
                <a:avLst/>
              </a:prstGeom>
              <a:noFill/>
              <a:ln w="9525">
                <a:noFill/>
                <a:miter lim="800000"/>
                <a:headEnd/>
                <a:tailEnd/>
              </a:ln>
            </p:spPr>
            <p:txBody>
              <a:bodyPr wrap="none" lIns="0" tIns="0" rIns="0" bIns="0">
                <a:spAutoFit/>
              </a:bodyPr>
              <a:lstStyle/>
              <a:p>
                <a:pPr>
                  <a:defRPr/>
                </a:pPr>
                <a:r>
                  <a:rPr lang="en-US" sz="800" b="1" dirty="0">
                    <a:solidFill>
                      <a:schemeClr val="accent1"/>
                    </a:solidFill>
                    <a:effectLst/>
                    <a:latin typeface="Arial" panose="020B0604020202020204" pitchFamily="34" charset="0"/>
                    <a:cs typeface="Arial" panose="020B0604020202020204" pitchFamily="34" charset="0"/>
                  </a:rPr>
                  <a:t>   </a:t>
                </a:r>
                <a:endParaRPr lang="en-US" sz="800"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0269" name="Rectangle 141"/>
              <p:cNvSpPr>
                <a:spLocks noChangeArrowheads="1"/>
              </p:cNvSpPr>
              <p:nvPr/>
            </p:nvSpPr>
            <p:spPr bwMode="auto">
              <a:xfrm>
                <a:off x="3240" y="3099"/>
                <a:ext cx="277" cy="163"/>
              </a:xfrm>
              <a:prstGeom prst="rect">
                <a:avLst/>
              </a:prstGeom>
              <a:noFill/>
              <a:ln w="9525">
                <a:noFill/>
                <a:miter lim="800000"/>
                <a:headEnd/>
                <a:tailEnd/>
              </a:ln>
            </p:spPr>
            <p:txBody>
              <a:bodyPr wrap="none" lIns="0" tIns="0" rIns="0" bIns="0">
                <a:spAutoFit/>
              </a:bodyPr>
              <a:lstStyle/>
              <a:p>
                <a:pPr>
                  <a:defRPr/>
                </a:pPr>
                <a:r>
                  <a:rPr lang="ar-SA" sz="800" b="1" dirty="0">
                    <a:solidFill>
                      <a:schemeClr val="accent1"/>
                    </a:solidFill>
                    <a:effectLst/>
                    <a:latin typeface="Arial" panose="020B0604020202020204" pitchFamily="34" charset="0"/>
                    <a:cs typeface="Arial" panose="020B0604020202020204" pitchFamily="34" charset="0"/>
                  </a:rPr>
                  <a:t>يسوع </a:t>
                </a:r>
                <a:endParaRPr lang="en-US" sz="800"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560270" name="Line 142"/>
            <p:cNvSpPr>
              <a:spLocks noChangeShapeType="1"/>
            </p:cNvSpPr>
            <p:nvPr/>
          </p:nvSpPr>
          <p:spPr bwMode="auto">
            <a:xfrm>
              <a:off x="2895" y="3153"/>
              <a:ext cx="2"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0271" name="Line 143"/>
            <p:cNvSpPr>
              <a:spLocks noChangeShapeType="1"/>
            </p:cNvSpPr>
            <p:nvPr/>
          </p:nvSpPr>
          <p:spPr bwMode="auto">
            <a:xfrm flipV="1">
              <a:off x="3354" y="2645"/>
              <a:ext cx="159" cy="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sp>
        <p:nvSpPr>
          <p:cNvPr id="20487" name="Text Box 145"/>
          <p:cNvSpPr txBox="1">
            <a:spLocks noChangeArrowheads="1"/>
          </p:cNvSpPr>
          <p:nvPr/>
        </p:nvSpPr>
        <p:spPr bwMode="auto">
          <a:xfrm>
            <a:off x="8589963" y="645001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Arial" panose="020B0604020202020204" pitchFamily="34" charset="0"/>
                <a:cs typeface="Arial" panose="020B0604020202020204" pitchFamily="34" charset="0"/>
              </a:rPr>
              <a:t>4</a:t>
            </a:r>
            <a:endParaRPr lang="en-US" sz="2000" b="1">
              <a:solidFill>
                <a:srgbClr val="FFA27C"/>
              </a:solidFill>
              <a:effectLst/>
              <a:latin typeface="Arial" panose="020B0604020202020204" pitchFamily="34" charset="0"/>
              <a:cs typeface="Arial" panose="020B0604020202020204" pitchFamily="34" charset="0"/>
            </a:endParaRPr>
          </a:p>
        </p:txBody>
      </p:sp>
      <p:sp>
        <p:nvSpPr>
          <p:cNvPr id="560284" name="Rectangle 156"/>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09</a:t>
            </a:r>
          </a:p>
        </p:txBody>
      </p:sp>
      <p:grpSp>
        <p:nvGrpSpPr>
          <p:cNvPr id="20489" name="Group 160"/>
          <p:cNvGrpSpPr>
            <a:grpSpLocks/>
          </p:cNvGrpSpPr>
          <p:nvPr/>
        </p:nvGrpSpPr>
        <p:grpSpPr bwMode="auto">
          <a:xfrm>
            <a:off x="519113" y="7938"/>
            <a:ext cx="939800" cy="1720850"/>
            <a:chOff x="327" y="5"/>
            <a:chExt cx="592" cy="1084"/>
          </a:xfrm>
        </p:grpSpPr>
        <p:sp>
          <p:nvSpPr>
            <p:cNvPr id="560289" name="Rectangle 161"/>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560290" name="Line 16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7"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pic>
        <p:nvPicPr>
          <p:cNvPr id="75878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7889" y="392473"/>
            <a:ext cx="2327275" cy="1744663"/>
          </a:xfrm>
          <a:prstGeom prst="rect">
            <a:avLst/>
          </a:prstGeom>
          <a:noFill/>
          <a:effectLst>
            <a:outerShdw blurRad="63500" dist="89803" dir="2700000" algn="ctr" rotWithShape="0">
              <a:schemeClr val="bg2">
                <a:alpha val="74998"/>
              </a:schemeClr>
            </a:outerShdw>
          </a:effectLst>
        </p:spPr>
      </p:pic>
      <p:pic>
        <p:nvPicPr>
          <p:cNvPr id="75878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5879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pic>
        <p:nvPicPr>
          <p:cNvPr id="758793"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p:spPr>
      </p:pic>
      <p:pic>
        <p:nvPicPr>
          <p:cNvPr id="758794"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04082" y="2700338"/>
            <a:ext cx="2628900" cy="1978025"/>
          </a:xfrm>
          <a:prstGeom prst="rect">
            <a:avLst/>
          </a:prstGeom>
          <a:noFill/>
          <a:effectLst>
            <a:outerShdw blurRad="63500" dist="89803" dir="2700000" algn="ctr" rotWithShape="0">
              <a:schemeClr val="bg2">
                <a:alpha val="74998"/>
              </a:schemeClr>
            </a:outerShdw>
          </a:effectLst>
        </p:spPr>
      </p:pic>
      <p:pic>
        <p:nvPicPr>
          <p:cNvPr id="758795" name="Picture 1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67499" y="4211824"/>
            <a:ext cx="2560637" cy="1909763"/>
          </a:xfrm>
          <a:prstGeom prst="rect">
            <a:avLst/>
          </a:prstGeom>
          <a:noFill/>
          <a:effectLst>
            <a:outerShdw blurRad="63500" dist="81320" dir="2319588" algn="ctr" rotWithShape="0">
              <a:schemeClr val="bg2">
                <a:alpha val="74998"/>
              </a:schemeClr>
            </a:outerShdw>
          </a:effectLst>
        </p:spPr>
      </p:pic>
      <p:pic>
        <p:nvPicPr>
          <p:cNvPr id="758797" name="Picture 1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p:spPr>
      </p:pic>
      <p:pic>
        <p:nvPicPr>
          <p:cNvPr id="758798" name="Picture 1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p:spPr>
      </p:pic>
      <p:sp>
        <p:nvSpPr>
          <p:cNvPr id="758800" name="Rectangle 16"/>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10</a:t>
            </a:r>
          </a:p>
        </p:txBody>
      </p:sp>
      <p:pic>
        <p:nvPicPr>
          <p:cNvPr id="758791" name="Picture 7"/>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p:spPr>
      </p:pic>
      <p:pic>
        <p:nvPicPr>
          <p:cNvPr id="758802" name="Picture 1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w="9525">
            <a:noFill/>
            <a:miter lim="800000"/>
            <a:headEnd/>
            <a:tailEnd/>
          </a:ln>
          <a:effectLst>
            <a:outerShdw blurRad="63500" dist="53882" dir="2700000" algn="ctr" rotWithShape="0">
              <a:schemeClr val="bg2">
                <a:alpha val="74998"/>
              </a:schemeClr>
            </a:outerShdw>
          </a:effectLst>
        </p:spPr>
      </p:pic>
      <p:pic>
        <p:nvPicPr>
          <p:cNvPr id="758789" name="Picture 5"/>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939763" y="1800225"/>
            <a:ext cx="3200400" cy="2406650"/>
          </a:xfrm>
          <a:prstGeom prst="rect">
            <a:avLst/>
          </a:prstGeom>
          <a:noFill/>
          <a:effectLst>
            <a:outerShdw blurRad="63500" dist="89803" dir="2700000" algn="ctr" rotWithShape="0">
              <a:schemeClr val="bg2">
                <a:alpha val="74998"/>
              </a:scheme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ppt_w</p:attrName>
                                        </p:attrNameLst>
                                      </p:cBhvr>
                                      <p:tavLst>
                                        <p:tav tm="0">
                                          <p:val>
                                            <p:fltVal val="0"/>
                                          </p:val>
                                        </p:tav>
                                        <p:tav tm="100000">
                                          <p:val>
                                            <p:strVal val="#ppt_w"/>
                                          </p:val>
                                        </p:tav>
                                      </p:tavLst>
                                    </p:anim>
                                    <p:anim calcmode="lin" valueType="num">
                                      <p:cBhvr>
                                        <p:cTn id="8" dur="500" fill="hold"/>
                                        <p:tgtEl>
                                          <p:spTgt spid="758792"/>
                                        </p:tgtEl>
                                        <p:attrNameLst>
                                          <p:attrName>ppt_h</p:attrName>
                                        </p:attrNameLst>
                                      </p:cBhvr>
                                      <p:tavLst>
                                        <p:tav tm="0">
                                          <p:val>
                                            <p:fltVal val="0"/>
                                          </p:val>
                                        </p:tav>
                                        <p:tav tm="100000">
                                          <p:val>
                                            <p:strVal val="#ppt_h"/>
                                          </p:val>
                                        </p:tav>
                                      </p:tavLst>
                                    </p:anim>
                                    <p:anim calcmode="lin" valueType="num">
                                      <p:cBhvr>
                                        <p:cTn id="9" dur="500" fill="hold"/>
                                        <p:tgtEl>
                                          <p:spTgt spid="758792"/>
                                        </p:tgtEl>
                                        <p:attrNameLst>
                                          <p:attrName>ppt_x</p:attrName>
                                        </p:attrNameLst>
                                      </p:cBhvr>
                                      <p:tavLst>
                                        <p:tav tm="0">
                                          <p:val>
                                            <p:fltVal val="0.5"/>
                                          </p:val>
                                        </p:tav>
                                        <p:tav tm="100000">
                                          <p:val>
                                            <p:strVal val="#ppt_x"/>
                                          </p:val>
                                        </p:tav>
                                      </p:tavLst>
                                    </p:anim>
                                    <p:anim calcmode="lin" valueType="num">
                                      <p:cBhvr>
                                        <p:cTn id="10" dur="500" fill="hold"/>
                                        <p:tgtEl>
                                          <p:spTgt spid="75879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8787"/>
                                        </p:tgtEl>
                                        <p:attrNameLst>
                                          <p:attrName>style.visibility</p:attrName>
                                        </p:attrNameLst>
                                      </p:cBhvr>
                                      <p:to>
                                        <p:strVal val="visible"/>
                                      </p:to>
                                    </p:set>
                                    <p:anim calcmode="lin" valueType="num">
                                      <p:cBhvr>
                                        <p:cTn id="14" dur="500" fill="hold"/>
                                        <p:tgtEl>
                                          <p:spTgt spid="758787"/>
                                        </p:tgtEl>
                                        <p:attrNameLst>
                                          <p:attrName>ppt_w</p:attrName>
                                        </p:attrNameLst>
                                      </p:cBhvr>
                                      <p:tavLst>
                                        <p:tav tm="0">
                                          <p:val>
                                            <p:fltVal val="0"/>
                                          </p:val>
                                        </p:tav>
                                        <p:tav tm="100000">
                                          <p:val>
                                            <p:strVal val="#ppt_w"/>
                                          </p:val>
                                        </p:tav>
                                      </p:tavLst>
                                    </p:anim>
                                    <p:anim calcmode="lin" valueType="num">
                                      <p:cBhvr>
                                        <p:cTn id="15" dur="500" fill="hold"/>
                                        <p:tgtEl>
                                          <p:spTgt spid="758787"/>
                                        </p:tgtEl>
                                        <p:attrNameLst>
                                          <p:attrName>ppt_h</p:attrName>
                                        </p:attrNameLst>
                                      </p:cBhvr>
                                      <p:tavLst>
                                        <p:tav tm="0">
                                          <p:val>
                                            <p:fltVal val="0"/>
                                          </p:val>
                                        </p:tav>
                                        <p:tav tm="100000">
                                          <p:val>
                                            <p:strVal val="#ppt_h"/>
                                          </p:val>
                                        </p:tav>
                                      </p:tavLst>
                                    </p:anim>
                                    <p:anim calcmode="lin" valueType="num">
                                      <p:cBhvr>
                                        <p:cTn id="16" dur="500" fill="hold"/>
                                        <p:tgtEl>
                                          <p:spTgt spid="758787"/>
                                        </p:tgtEl>
                                        <p:attrNameLst>
                                          <p:attrName>ppt_x</p:attrName>
                                        </p:attrNameLst>
                                      </p:cBhvr>
                                      <p:tavLst>
                                        <p:tav tm="0">
                                          <p:val>
                                            <p:fltVal val="0.5"/>
                                          </p:val>
                                        </p:tav>
                                        <p:tav tm="100000">
                                          <p:val>
                                            <p:strVal val="#ppt_x"/>
                                          </p:val>
                                        </p:tav>
                                      </p:tavLst>
                                    </p:anim>
                                    <p:anim calcmode="lin" valueType="num">
                                      <p:cBhvr>
                                        <p:cTn id="17" dur="500" fill="hold"/>
                                        <p:tgtEl>
                                          <p:spTgt spid="75878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758789"/>
                                        </p:tgtEl>
                                        <p:attrNameLst>
                                          <p:attrName>style.visibility</p:attrName>
                                        </p:attrNameLst>
                                      </p:cBhvr>
                                      <p:to>
                                        <p:strVal val="visible"/>
                                      </p:to>
                                    </p:set>
                                    <p:anim calcmode="lin" valueType="num">
                                      <p:cBhvr>
                                        <p:cTn id="21" dur="500" fill="hold"/>
                                        <p:tgtEl>
                                          <p:spTgt spid="758789"/>
                                        </p:tgtEl>
                                        <p:attrNameLst>
                                          <p:attrName>ppt_w</p:attrName>
                                        </p:attrNameLst>
                                      </p:cBhvr>
                                      <p:tavLst>
                                        <p:tav tm="0">
                                          <p:val>
                                            <p:fltVal val="0"/>
                                          </p:val>
                                        </p:tav>
                                        <p:tav tm="100000">
                                          <p:val>
                                            <p:strVal val="#ppt_w"/>
                                          </p:val>
                                        </p:tav>
                                      </p:tavLst>
                                    </p:anim>
                                    <p:anim calcmode="lin" valueType="num">
                                      <p:cBhvr>
                                        <p:cTn id="22" dur="500" fill="hold"/>
                                        <p:tgtEl>
                                          <p:spTgt spid="758789"/>
                                        </p:tgtEl>
                                        <p:attrNameLst>
                                          <p:attrName>ppt_h</p:attrName>
                                        </p:attrNameLst>
                                      </p:cBhvr>
                                      <p:tavLst>
                                        <p:tav tm="0">
                                          <p:val>
                                            <p:fltVal val="0"/>
                                          </p:val>
                                        </p:tav>
                                        <p:tav tm="100000">
                                          <p:val>
                                            <p:strVal val="#ppt_h"/>
                                          </p:val>
                                        </p:tav>
                                      </p:tavLst>
                                    </p:anim>
                                    <p:anim calcmode="lin" valueType="num">
                                      <p:cBhvr>
                                        <p:cTn id="23" dur="500" fill="hold"/>
                                        <p:tgtEl>
                                          <p:spTgt spid="758789"/>
                                        </p:tgtEl>
                                        <p:attrNameLst>
                                          <p:attrName>ppt_x</p:attrName>
                                        </p:attrNameLst>
                                      </p:cBhvr>
                                      <p:tavLst>
                                        <p:tav tm="0">
                                          <p:val>
                                            <p:fltVal val="0.5"/>
                                          </p:val>
                                        </p:tav>
                                        <p:tav tm="100000">
                                          <p:val>
                                            <p:strVal val="#ppt_x"/>
                                          </p:val>
                                        </p:tav>
                                      </p:tavLst>
                                    </p:anim>
                                    <p:anim calcmode="lin" valueType="num">
                                      <p:cBhvr>
                                        <p:cTn id="24" dur="500" fill="hold"/>
                                        <p:tgtEl>
                                          <p:spTgt spid="75878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758791"/>
                                        </p:tgtEl>
                                        <p:attrNameLst>
                                          <p:attrName>style.visibility</p:attrName>
                                        </p:attrNameLst>
                                      </p:cBhvr>
                                      <p:to>
                                        <p:strVal val="visible"/>
                                      </p:to>
                                    </p:set>
                                    <p:anim calcmode="lin" valueType="num">
                                      <p:cBhvr>
                                        <p:cTn id="28" dur="500" fill="hold"/>
                                        <p:tgtEl>
                                          <p:spTgt spid="758791"/>
                                        </p:tgtEl>
                                        <p:attrNameLst>
                                          <p:attrName>ppt_w</p:attrName>
                                        </p:attrNameLst>
                                      </p:cBhvr>
                                      <p:tavLst>
                                        <p:tav tm="0">
                                          <p:val>
                                            <p:fltVal val="0"/>
                                          </p:val>
                                        </p:tav>
                                        <p:tav tm="100000">
                                          <p:val>
                                            <p:strVal val="#ppt_w"/>
                                          </p:val>
                                        </p:tav>
                                      </p:tavLst>
                                    </p:anim>
                                    <p:anim calcmode="lin" valueType="num">
                                      <p:cBhvr>
                                        <p:cTn id="29" dur="500" fill="hold"/>
                                        <p:tgtEl>
                                          <p:spTgt spid="758791"/>
                                        </p:tgtEl>
                                        <p:attrNameLst>
                                          <p:attrName>ppt_h</p:attrName>
                                        </p:attrNameLst>
                                      </p:cBhvr>
                                      <p:tavLst>
                                        <p:tav tm="0">
                                          <p:val>
                                            <p:fltVal val="0"/>
                                          </p:val>
                                        </p:tav>
                                        <p:tav tm="100000">
                                          <p:val>
                                            <p:strVal val="#ppt_h"/>
                                          </p:val>
                                        </p:tav>
                                      </p:tavLst>
                                    </p:anim>
                                    <p:anim calcmode="lin" valueType="num">
                                      <p:cBhvr>
                                        <p:cTn id="30" dur="500" fill="hold"/>
                                        <p:tgtEl>
                                          <p:spTgt spid="758791"/>
                                        </p:tgtEl>
                                        <p:attrNameLst>
                                          <p:attrName>ppt_x</p:attrName>
                                        </p:attrNameLst>
                                      </p:cBhvr>
                                      <p:tavLst>
                                        <p:tav tm="0">
                                          <p:val>
                                            <p:fltVal val="0.5"/>
                                          </p:val>
                                        </p:tav>
                                        <p:tav tm="100000">
                                          <p:val>
                                            <p:strVal val="#ppt_x"/>
                                          </p:val>
                                        </p:tav>
                                      </p:tavLst>
                                    </p:anim>
                                    <p:anim calcmode="lin" valueType="num">
                                      <p:cBhvr>
                                        <p:cTn id="31" dur="500" fill="hold"/>
                                        <p:tgtEl>
                                          <p:spTgt spid="758791"/>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758786"/>
                                        </p:tgtEl>
                                        <p:attrNameLst>
                                          <p:attrName>style.visibility</p:attrName>
                                        </p:attrNameLst>
                                      </p:cBhvr>
                                      <p:to>
                                        <p:strVal val="visible"/>
                                      </p:to>
                                    </p:set>
                                    <p:anim calcmode="lin" valueType="num">
                                      <p:cBhvr>
                                        <p:cTn id="35" dur="500" fill="hold"/>
                                        <p:tgtEl>
                                          <p:spTgt spid="758786"/>
                                        </p:tgtEl>
                                        <p:attrNameLst>
                                          <p:attrName>ppt_w</p:attrName>
                                        </p:attrNameLst>
                                      </p:cBhvr>
                                      <p:tavLst>
                                        <p:tav tm="0">
                                          <p:val>
                                            <p:fltVal val="0"/>
                                          </p:val>
                                        </p:tav>
                                        <p:tav tm="100000">
                                          <p:val>
                                            <p:strVal val="#ppt_w"/>
                                          </p:val>
                                        </p:tav>
                                      </p:tavLst>
                                    </p:anim>
                                    <p:anim calcmode="lin" valueType="num">
                                      <p:cBhvr>
                                        <p:cTn id="36" dur="500" fill="hold"/>
                                        <p:tgtEl>
                                          <p:spTgt spid="758786"/>
                                        </p:tgtEl>
                                        <p:attrNameLst>
                                          <p:attrName>ppt_h</p:attrName>
                                        </p:attrNameLst>
                                      </p:cBhvr>
                                      <p:tavLst>
                                        <p:tav tm="0">
                                          <p:val>
                                            <p:fltVal val="0"/>
                                          </p:val>
                                        </p:tav>
                                        <p:tav tm="100000">
                                          <p:val>
                                            <p:strVal val="#ppt_h"/>
                                          </p:val>
                                        </p:tav>
                                      </p:tavLst>
                                    </p:anim>
                                    <p:anim calcmode="lin" valueType="num">
                                      <p:cBhvr>
                                        <p:cTn id="37" dur="500" fill="hold"/>
                                        <p:tgtEl>
                                          <p:spTgt spid="758786"/>
                                        </p:tgtEl>
                                        <p:attrNameLst>
                                          <p:attrName>ppt_x</p:attrName>
                                        </p:attrNameLst>
                                      </p:cBhvr>
                                      <p:tavLst>
                                        <p:tav tm="0">
                                          <p:val>
                                            <p:fltVal val="0.5"/>
                                          </p:val>
                                        </p:tav>
                                        <p:tav tm="100000">
                                          <p:val>
                                            <p:strVal val="#ppt_x"/>
                                          </p:val>
                                        </p:tav>
                                      </p:tavLst>
                                    </p:anim>
                                    <p:anim calcmode="lin" valueType="num">
                                      <p:cBhvr>
                                        <p:cTn id="38" dur="500" fill="hold"/>
                                        <p:tgtEl>
                                          <p:spTgt spid="75878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758798"/>
                                        </p:tgtEl>
                                        <p:attrNameLst>
                                          <p:attrName>style.visibility</p:attrName>
                                        </p:attrNameLst>
                                      </p:cBhvr>
                                      <p:to>
                                        <p:strVal val="visible"/>
                                      </p:to>
                                    </p:set>
                                    <p:anim calcmode="lin" valueType="num">
                                      <p:cBhvr>
                                        <p:cTn id="42" dur="500" fill="hold"/>
                                        <p:tgtEl>
                                          <p:spTgt spid="758798"/>
                                        </p:tgtEl>
                                        <p:attrNameLst>
                                          <p:attrName>ppt_w</p:attrName>
                                        </p:attrNameLst>
                                      </p:cBhvr>
                                      <p:tavLst>
                                        <p:tav tm="0">
                                          <p:val>
                                            <p:fltVal val="0"/>
                                          </p:val>
                                        </p:tav>
                                        <p:tav tm="100000">
                                          <p:val>
                                            <p:strVal val="#ppt_w"/>
                                          </p:val>
                                        </p:tav>
                                      </p:tavLst>
                                    </p:anim>
                                    <p:anim calcmode="lin" valueType="num">
                                      <p:cBhvr>
                                        <p:cTn id="43" dur="500" fill="hold"/>
                                        <p:tgtEl>
                                          <p:spTgt spid="758798"/>
                                        </p:tgtEl>
                                        <p:attrNameLst>
                                          <p:attrName>ppt_h</p:attrName>
                                        </p:attrNameLst>
                                      </p:cBhvr>
                                      <p:tavLst>
                                        <p:tav tm="0">
                                          <p:val>
                                            <p:fltVal val="0"/>
                                          </p:val>
                                        </p:tav>
                                        <p:tav tm="100000">
                                          <p:val>
                                            <p:strVal val="#ppt_h"/>
                                          </p:val>
                                        </p:tav>
                                      </p:tavLst>
                                    </p:anim>
                                    <p:anim calcmode="lin" valueType="num">
                                      <p:cBhvr>
                                        <p:cTn id="44" dur="500" fill="hold"/>
                                        <p:tgtEl>
                                          <p:spTgt spid="758798"/>
                                        </p:tgtEl>
                                        <p:attrNameLst>
                                          <p:attrName>ppt_x</p:attrName>
                                        </p:attrNameLst>
                                      </p:cBhvr>
                                      <p:tavLst>
                                        <p:tav tm="0">
                                          <p:val>
                                            <p:fltVal val="0.5"/>
                                          </p:val>
                                        </p:tav>
                                        <p:tav tm="100000">
                                          <p:val>
                                            <p:strVal val="#ppt_x"/>
                                          </p:val>
                                        </p:tav>
                                      </p:tavLst>
                                    </p:anim>
                                    <p:anim calcmode="lin" valueType="num">
                                      <p:cBhvr>
                                        <p:cTn id="45" dur="500" fill="hold"/>
                                        <p:tgtEl>
                                          <p:spTgt spid="75879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758793"/>
                                        </p:tgtEl>
                                        <p:attrNameLst>
                                          <p:attrName>style.visibility</p:attrName>
                                        </p:attrNameLst>
                                      </p:cBhvr>
                                      <p:to>
                                        <p:strVal val="visible"/>
                                      </p:to>
                                    </p:set>
                                    <p:anim calcmode="lin" valueType="num">
                                      <p:cBhvr>
                                        <p:cTn id="49" dur="500" fill="hold"/>
                                        <p:tgtEl>
                                          <p:spTgt spid="758793"/>
                                        </p:tgtEl>
                                        <p:attrNameLst>
                                          <p:attrName>ppt_w</p:attrName>
                                        </p:attrNameLst>
                                      </p:cBhvr>
                                      <p:tavLst>
                                        <p:tav tm="0">
                                          <p:val>
                                            <p:fltVal val="0"/>
                                          </p:val>
                                        </p:tav>
                                        <p:tav tm="100000">
                                          <p:val>
                                            <p:strVal val="#ppt_w"/>
                                          </p:val>
                                        </p:tav>
                                      </p:tavLst>
                                    </p:anim>
                                    <p:anim calcmode="lin" valueType="num">
                                      <p:cBhvr>
                                        <p:cTn id="50" dur="500" fill="hold"/>
                                        <p:tgtEl>
                                          <p:spTgt spid="758793"/>
                                        </p:tgtEl>
                                        <p:attrNameLst>
                                          <p:attrName>ppt_h</p:attrName>
                                        </p:attrNameLst>
                                      </p:cBhvr>
                                      <p:tavLst>
                                        <p:tav tm="0">
                                          <p:val>
                                            <p:fltVal val="0"/>
                                          </p:val>
                                        </p:tav>
                                        <p:tav tm="100000">
                                          <p:val>
                                            <p:strVal val="#ppt_h"/>
                                          </p:val>
                                        </p:tav>
                                      </p:tavLst>
                                    </p:anim>
                                    <p:anim calcmode="lin" valueType="num">
                                      <p:cBhvr>
                                        <p:cTn id="51" dur="500" fill="hold"/>
                                        <p:tgtEl>
                                          <p:spTgt spid="758793"/>
                                        </p:tgtEl>
                                        <p:attrNameLst>
                                          <p:attrName>ppt_x</p:attrName>
                                        </p:attrNameLst>
                                      </p:cBhvr>
                                      <p:tavLst>
                                        <p:tav tm="0">
                                          <p:val>
                                            <p:fltVal val="0.5"/>
                                          </p:val>
                                        </p:tav>
                                        <p:tav tm="100000">
                                          <p:val>
                                            <p:strVal val="#ppt_x"/>
                                          </p:val>
                                        </p:tav>
                                      </p:tavLst>
                                    </p:anim>
                                    <p:anim calcmode="lin" valueType="num">
                                      <p:cBhvr>
                                        <p:cTn id="52" dur="500" fill="hold"/>
                                        <p:tgtEl>
                                          <p:spTgt spid="758793"/>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758794"/>
                                        </p:tgtEl>
                                        <p:attrNameLst>
                                          <p:attrName>style.visibility</p:attrName>
                                        </p:attrNameLst>
                                      </p:cBhvr>
                                      <p:to>
                                        <p:strVal val="visible"/>
                                      </p:to>
                                    </p:set>
                                    <p:anim calcmode="lin" valueType="num">
                                      <p:cBhvr>
                                        <p:cTn id="56" dur="500" fill="hold"/>
                                        <p:tgtEl>
                                          <p:spTgt spid="758794"/>
                                        </p:tgtEl>
                                        <p:attrNameLst>
                                          <p:attrName>ppt_w</p:attrName>
                                        </p:attrNameLst>
                                      </p:cBhvr>
                                      <p:tavLst>
                                        <p:tav tm="0">
                                          <p:val>
                                            <p:fltVal val="0"/>
                                          </p:val>
                                        </p:tav>
                                        <p:tav tm="100000">
                                          <p:val>
                                            <p:strVal val="#ppt_w"/>
                                          </p:val>
                                        </p:tav>
                                      </p:tavLst>
                                    </p:anim>
                                    <p:anim calcmode="lin" valueType="num">
                                      <p:cBhvr>
                                        <p:cTn id="57" dur="500" fill="hold"/>
                                        <p:tgtEl>
                                          <p:spTgt spid="758794"/>
                                        </p:tgtEl>
                                        <p:attrNameLst>
                                          <p:attrName>ppt_h</p:attrName>
                                        </p:attrNameLst>
                                      </p:cBhvr>
                                      <p:tavLst>
                                        <p:tav tm="0">
                                          <p:val>
                                            <p:fltVal val="0"/>
                                          </p:val>
                                        </p:tav>
                                        <p:tav tm="100000">
                                          <p:val>
                                            <p:strVal val="#ppt_h"/>
                                          </p:val>
                                        </p:tav>
                                      </p:tavLst>
                                    </p:anim>
                                    <p:anim calcmode="lin" valueType="num">
                                      <p:cBhvr>
                                        <p:cTn id="58" dur="500" fill="hold"/>
                                        <p:tgtEl>
                                          <p:spTgt spid="758794"/>
                                        </p:tgtEl>
                                        <p:attrNameLst>
                                          <p:attrName>ppt_x</p:attrName>
                                        </p:attrNameLst>
                                      </p:cBhvr>
                                      <p:tavLst>
                                        <p:tav tm="0">
                                          <p:val>
                                            <p:fltVal val="0.5"/>
                                          </p:val>
                                        </p:tav>
                                        <p:tav tm="100000">
                                          <p:val>
                                            <p:strVal val="#ppt_x"/>
                                          </p:val>
                                        </p:tav>
                                      </p:tavLst>
                                    </p:anim>
                                    <p:anim calcmode="lin" valueType="num">
                                      <p:cBhvr>
                                        <p:cTn id="59" dur="500" fill="hold"/>
                                        <p:tgtEl>
                                          <p:spTgt spid="758794"/>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758795"/>
                                        </p:tgtEl>
                                        <p:attrNameLst>
                                          <p:attrName>style.visibility</p:attrName>
                                        </p:attrNameLst>
                                      </p:cBhvr>
                                      <p:to>
                                        <p:strVal val="visible"/>
                                      </p:to>
                                    </p:set>
                                    <p:anim calcmode="lin" valueType="num">
                                      <p:cBhvr>
                                        <p:cTn id="63" dur="500" fill="hold"/>
                                        <p:tgtEl>
                                          <p:spTgt spid="758795"/>
                                        </p:tgtEl>
                                        <p:attrNameLst>
                                          <p:attrName>ppt_w</p:attrName>
                                        </p:attrNameLst>
                                      </p:cBhvr>
                                      <p:tavLst>
                                        <p:tav tm="0">
                                          <p:val>
                                            <p:fltVal val="0"/>
                                          </p:val>
                                        </p:tav>
                                        <p:tav tm="100000">
                                          <p:val>
                                            <p:strVal val="#ppt_w"/>
                                          </p:val>
                                        </p:tav>
                                      </p:tavLst>
                                    </p:anim>
                                    <p:anim calcmode="lin" valueType="num">
                                      <p:cBhvr>
                                        <p:cTn id="64" dur="500" fill="hold"/>
                                        <p:tgtEl>
                                          <p:spTgt spid="758795"/>
                                        </p:tgtEl>
                                        <p:attrNameLst>
                                          <p:attrName>ppt_h</p:attrName>
                                        </p:attrNameLst>
                                      </p:cBhvr>
                                      <p:tavLst>
                                        <p:tav tm="0">
                                          <p:val>
                                            <p:fltVal val="0"/>
                                          </p:val>
                                        </p:tav>
                                        <p:tav tm="100000">
                                          <p:val>
                                            <p:strVal val="#ppt_h"/>
                                          </p:val>
                                        </p:tav>
                                      </p:tavLst>
                                    </p:anim>
                                    <p:anim calcmode="lin" valueType="num">
                                      <p:cBhvr>
                                        <p:cTn id="65" dur="500" fill="hold"/>
                                        <p:tgtEl>
                                          <p:spTgt spid="758795"/>
                                        </p:tgtEl>
                                        <p:attrNameLst>
                                          <p:attrName>ppt_x</p:attrName>
                                        </p:attrNameLst>
                                      </p:cBhvr>
                                      <p:tavLst>
                                        <p:tav tm="0">
                                          <p:val>
                                            <p:fltVal val="0.5"/>
                                          </p:val>
                                        </p:tav>
                                        <p:tav tm="100000">
                                          <p:val>
                                            <p:strVal val="#ppt_x"/>
                                          </p:val>
                                        </p:tav>
                                      </p:tavLst>
                                    </p:anim>
                                    <p:anim calcmode="lin" valueType="num">
                                      <p:cBhvr>
                                        <p:cTn id="66" dur="500" fill="hold"/>
                                        <p:tgtEl>
                                          <p:spTgt spid="758795"/>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758797"/>
                                        </p:tgtEl>
                                        <p:attrNameLst>
                                          <p:attrName>style.visibility</p:attrName>
                                        </p:attrNameLst>
                                      </p:cBhvr>
                                      <p:to>
                                        <p:strVal val="visible"/>
                                      </p:to>
                                    </p:set>
                                    <p:anim calcmode="lin" valueType="num">
                                      <p:cBhvr>
                                        <p:cTn id="70" dur="500" fill="hold"/>
                                        <p:tgtEl>
                                          <p:spTgt spid="758797"/>
                                        </p:tgtEl>
                                        <p:attrNameLst>
                                          <p:attrName>ppt_w</p:attrName>
                                        </p:attrNameLst>
                                      </p:cBhvr>
                                      <p:tavLst>
                                        <p:tav tm="0">
                                          <p:val>
                                            <p:fltVal val="0"/>
                                          </p:val>
                                        </p:tav>
                                        <p:tav tm="100000">
                                          <p:val>
                                            <p:strVal val="#ppt_w"/>
                                          </p:val>
                                        </p:tav>
                                      </p:tavLst>
                                    </p:anim>
                                    <p:anim calcmode="lin" valueType="num">
                                      <p:cBhvr>
                                        <p:cTn id="71" dur="500" fill="hold"/>
                                        <p:tgtEl>
                                          <p:spTgt spid="758797"/>
                                        </p:tgtEl>
                                        <p:attrNameLst>
                                          <p:attrName>ppt_h</p:attrName>
                                        </p:attrNameLst>
                                      </p:cBhvr>
                                      <p:tavLst>
                                        <p:tav tm="0">
                                          <p:val>
                                            <p:fltVal val="0"/>
                                          </p:val>
                                        </p:tav>
                                        <p:tav tm="100000">
                                          <p:val>
                                            <p:strVal val="#ppt_h"/>
                                          </p:val>
                                        </p:tav>
                                      </p:tavLst>
                                    </p:anim>
                                    <p:anim calcmode="lin" valueType="num">
                                      <p:cBhvr>
                                        <p:cTn id="72" dur="500" fill="hold"/>
                                        <p:tgtEl>
                                          <p:spTgt spid="758797"/>
                                        </p:tgtEl>
                                        <p:attrNameLst>
                                          <p:attrName>ppt_x</p:attrName>
                                        </p:attrNameLst>
                                      </p:cBhvr>
                                      <p:tavLst>
                                        <p:tav tm="0">
                                          <p:val>
                                            <p:fltVal val="0.5"/>
                                          </p:val>
                                        </p:tav>
                                        <p:tav tm="100000">
                                          <p:val>
                                            <p:strVal val="#ppt_x"/>
                                          </p:val>
                                        </p:tav>
                                      </p:tavLst>
                                    </p:anim>
                                    <p:anim calcmode="lin" valueType="num">
                                      <p:cBhvr>
                                        <p:cTn id="73" dur="500" fill="hold"/>
                                        <p:tgtEl>
                                          <p:spTgt spid="758797"/>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758802"/>
                                        </p:tgtEl>
                                        <p:attrNameLst>
                                          <p:attrName>style.visibility</p:attrName>
                                        </p:attrNameLst>
                                      </p:cBhvr>
                                      <p:to>
                                        <p:strVal val="visible"/>
                                      </p:to>
                                    </p:set>
                                    <p:anim calcmode="lin" valueType="num">
                                      <p:cBhvr>
                                        <p:cTn id="77" dur="500" fill="hold"/>
                                        <p:tgtEl>
                                          <p:spTgt spid="758802"/>
                                        </p:tgtEl>
                                        <p:attrNameLst>
                                          <p:attrName>ppt_w</p:attrName>
                                        </p:attrNameLst>
                                      </p:cBhvr>
                                      <p:tavLst>
                                        <p:tav tm="0">
                                          <p:val>
                                            <p:fltVal val="0"/>
                                          </p:val>
                                        </p:tav>
                                        <p:tav tm="100000">
                                          <p:val>
                                            <p:strVal val="#ppt_w"/>
                                          </p:val>
                                        </p:tav>
                                      </p:tavLst>
                                    </p:anim>
                                    <p:anim calcmode="lin" valueType="num">
                                      <p:cBhvr>
                                        <p:cTn id="78" dur="500" fill="hold"/>
                                        <p:tgtEl>
                                          <p:spTgt spid="758802"/>
                                        </p:tgtEl>
                                        <p:attrNameLst>
                                          <p:attrName>ppt_h</p:attrName>
                                        </p:attrNameLst>
                                      </p:cBhvr>
                                      <p:tavLst>
                                        <p:tav tm="0">
                                          <p:val>
                                            <p:fltVal val="0"/>
                                          </p:val>
                                        </p:tav>
                                        <p:tav tm="100000">
                                          <p:val>
                                            <p:strVal val="#ppt_h"/>
                                          </p:val>
                                        </p:tav>
                                      </p:tavLst>
                                    </p:anim>
                                    <p:anim calcmode="lin" valueType="num">
                                      <p:cBhvr>
                                        <p:cTn id="79" dur="500" fill="hold"/>
                                        <p:tgtEl>
                                          <p:spTgt spid="758802"/>
                                        </p:tgtEl>
                                        <p:attrNameLst>
                                          <p:attrName>ppt_x</p:attrName>
                                        </p:attrNameLst>
                                      </p:cBhvr>
                                      <p:tavLst>
                                        <p:tav tm="0">
                                          <p:val>
                                            <p:fltVal val="0.5"/>
                                          </p:val>
                                        </p:tav>
                                        <p:tav tm="100000">
                                          <p:val>
                                            <p:strVal val="#ppt_x"/>
                                          </p:val>
                                        </p:tav>
                                      </p:tavLst>
                                    </p:anim>
                                    <p:anim calcmode="lin" valueType="num">
                                      <p:cBhvr>
                                        <p:cTn id="80" dur="500" fill="hold"/>
                                        <p:tgtEl>
                                          <p:spTgt spid="7588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Nahal Iyon first waterfall, tb n040400 s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pic>
        <p:nvPicPr>
          <p:cNvPr id="77721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p:spPr>
      </p:pic>
      <p:pic>
        <p:nvPicPr>
          <p:cNvPr id="77722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p:spPr>
      </p:pic>
      <p:pic>
        <p:nvPicPr>
          <p:cNvPr id="777221"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p:spPr>
      </p:pic>
      <p:pic>
        <p:nvPicPr>
          <p:cNvPr id="777222"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p:spPr>
      </p:pic>
      <p:pic>
        <p:nvPicPr>
          <p:cNvPr id="777223"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p:spPr>
      </p:pic>
      <p:pic>
        <p:nvPicPr>
          <p:cNvPr id="777224"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79863" y="4210050"/>
            <a:ext cx="2560637" cy="1909763"/>
          </a:xfrm>
          <a:prstGeom prst="rect">
            <a:avLst/>
          </a:prstGeom>
          <a:noFill/>
          <a:effectLst>
            <a:outerShdw blurRad="63500" dist="81320" dir="2319588" algn="ctr" rotWithShape="0">
              <a:schemeClr val="bg2">
                <a:alpha val="74998"/>
              </a:schemeClr>
            </a:outerShdw>
          </a:effectLst>
        </p:spPr>
      </p:pic>
      <p:pic>
        <p:nvPicPr>
          <p:cNvPr id="777225"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p:spPr>
      </p:pic>
      <p:pic>
        <p:nvPicPr>
          <p:cNvPr id="777226" name="Picture 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p:spPr>
      </p:pic>
      <p:sp>
        <p:nvSpPr>
          <p:cNvPr id="777227" name="Rectangle 11"/>
          <p:cNvSpPr>
            <a:spLocks noChangeArrowheads="1"/>
          </p:cNvSpPr>
          <p:nvPr/>
        </p:nvSpPr>
        <p:spPr bwMode="auto">
          <a:xfrm>
            <a:off x="812864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11</a:t>
            </a:r>
          </a:p>
        </p:txBody>
      </p:sp>
      <p:pic>
        <p:nvPicPr>
          <p:cNvPr id="777228" name="Picture 1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p:spPr>
      </p:pic>
      <p:pic>
        <p:nvPicPr>
          <p:cNvPr id="777229" name="Picture 1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74663" y="4008438"/>
            <a:ext cx="2865437" cy="2138362"/>
          </a:xfrm>
          <a:prstGeom prst="rect">
            <a:avLst/>
          </a:prstGeom>
          <a:noFill/>
          <a:ln w="9525">
            <a:noFill/>
            <a:miter lim="800000"/>
            <a:headEnd/>
            <a:tailEnd/>
          </a:ln>
          <a:effectLst>
            <a:outerShdw blurRad="63500" dist="53882" dir="2700000" algn="ctr" rotWithShape="0">
              <a:schemeClr val="bg2">
                <a:alpha val="74998"/>
              </a:schemeClr>
            </a:outerShdw>
          </a:effectLst>
        </p:spPr>
      </p:pic>
      <p:pic>
        <p:nvPicPr>
          <p:cNvPr id="777230" name="Picture 14"/>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63800" y="2149475"/>
            <a:ext cx="3200400" cy="2406650"/>
          </a:xfrm>
          <a:prstGeom prst="rect">
            <a:avLst/>
          </a:prstGeom>
          <a:noFill/>
          <a:effectLst>
            <a:outerShdw blurRad="63500" dist="89803" dir="2700000" algn="ctr" rotWithShape="0">
              <a:schemeClr val="bg2">
                <a:alpha val="74998"/>
              </a:schemeClr>
            </a:outerShdw>
          </a:effectLst>
        </p:spPr>
      </p:pic>
      <p:sp>
        <p:nvSpPr>
          <p:cNvPr id="777232" name="Rectangle 16"/>
          <p:cNvSpPr>
            <a:spLocks noChangeArrowheads="1"/>
          </p:cNvSpPr>
          <p:nvPr/>
        </p:nvSpPr>
        <p:spPr bwMode="auto">
          <a:xfrm>
            <a:off x="0" y="24714"/>
            <a:ext cx="9144000" cy="6858000"/>
          </a:xfrm>
          <a:prstGeom prst="rect">
            <a:avLst/>
          </a:prstGeom>
          <a:solidFill>
            <a:srgbClr val="1A0004">
              <a:alpha val="47000"/>
            </a:srgbClr>
          </a:solidFill>
          <a:ln w="9525">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2" name="Group 17"/>
          <p:cNvGrpSpPr>
            <a:grpSpLocks/>
          </p:cNvGrpSpPr>
          <p:nvPr/>
        </p:nvGrpSpPr>
        <p:grpSpPr bwMode="auto">
          <a:xfrm>
            <a:off x="2335879" y="1112838"/>
            <a:ext cx="4972971" cy="4221162"/>
            <a:chOff x="1528" y="965"/>
            <a:chExt cx="2748" cy="2267"/>
          </a:xfrm>
        </p:grpSpPr>
        <p:sp>
          <p:nvSpPr>
            <p:cNvPr id="777234" name="Rectangle 18"/>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35" name="Rectangle 19"/>
            <p:cNvSpPr>
              <a:spLocks noChangeArrowheads="1"/>
            </p:cNvSpPr>
            <p:nvPr/>
          </p:nvSpPr>
          <p:spPr bwMode="auto">
            <a:xfrm>
              <a:off x="1646" y="999"/>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36" name="Rectangle 20"/>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37" name="AutoShape 21"/>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38" name="Rectangle 22"/>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39" name="Rectangle 23"/>
            <p:cNvSpPr>
              <a:spLocks noChangeArrowheads="1"/>
            </p:cNvSpPr>
            <p:nvPr/>
          </p:nvSpPr>
          <p:spPr bwMode="auto">
            <a:xfrm>
              <a:off x="1720" y="967"/>
              <a:ext cx="338"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الخلق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40" name="Line 24"/>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41" name="Line 25"/>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42" name="Rectangle 26"/>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43" name="Rectangle 27"/>
            <p:cNvSpPr>
              <a:spLocks noChangeArrowheads="1"/>
            </p:cNvSpPr>
            <p:nvPr/>
          </p:nvSpPr>
          <p:spPr bwMode="auto">
            <a:xfrm>
              <a:off x="1789" y="1174"/>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44" name="Rectangle 28"/>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45" name="AutoShape 29"/>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46" name="Rectangle 30"/>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47" name="Rectangle 31"/>
            <p:cNvSpPr>
              <a:spLocks noChangeArrowheads="1"/>
            </p:cNvSpPr>
            <p:nvPr/>
          </p:nvSpPr>
          <p:spPr bwMode="auto">
            <a:xfrm>
              <a:off x="1865" y="1134"/>
              <a:ext cx="321" cy="149"/>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إبراهيم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48" name="Line 32"/>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49" name="Line 33"/>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0" name="Rectangle 34"/>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1" name="Rectangle 35"/>
            <p:cNvSpPr>
              <a:spLocks noChangeArrowheads="1"/>
            </p:cNvSpPr>
            <p:nvPr/>
          </p:nvSpPr>
          <p:spPr bwMode="auto">
            <a:xfrm>
              <a:off x="1932" y="1335"/>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52" name="Rectangle 36"/>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3" name="AutoShape 37"/>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4" name="Rectangle 38"/>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5" name="Rectangle 39"/>
            <p:cNvSpPr>
              <a:spLocks noChangeArrowheads="1"/>
            </p:cNvSpPr>
            <p:nvPr/>
          </p:nvSpPr>
          <p:spPr bwMode="auto">
            <a:xfrm>
              <a:off x="1960" y="1303"/>
              <a:ext cx="408"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يوسف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56" name="Line 40"/>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7" name="Line 41"/>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8" name="Rectangle 42"/>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59" name="AutoShape 43"/>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0" name="Rectangle 44"/>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1" name="Rectangle 45"/>
            <p:cNvSpPr>
              <a:spLocks noChangeArrowheads="1"/>
            </p:cNvSpPr>
            <p:nvPr/>
          </p:nvSpPr>
          <p:spPr bwMode="auto">
            <a:xfrm>
              <a:off x="2143" y="1464"/>
              <a:ext cx="40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موسى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62" name="Line 46"/>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3" name="Rectangle 47"/>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4" name="AutoShape 48"/>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5" name="Rectangle 49"/>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6" name="Rectangle 50"/>
            <p:cNvSpPr>
              <a:spLocks noChangeArrowheads="1"/>
            </p:cNvSpPr>
            <p:nvPr/>
          </p:nvSpPr>
          <p:spPr bwMode="auto">
            <a:xfrm>
              <a:off x="2286" y="1639"/>
              <a:ext cx="38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يشوع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67" name="Line 51"/>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8" name="Rectangle 52"/>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69" name="AutoShape 53"/>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0" name="Rectangle 54"/>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1" name="Rectangle 55"/>
            <p:cNvSpPr>
              <a:spLocks noChangeArrowheads="1"/>
            </p:cNvSpPr>
            <p:nvPr/>
          </p:nvSpPr>
          <p:spPr bwMode="auto">
            <a:xfrm>
              <a:off x="2414" y="1801"/>
              <a:ext cx="397" cy="149"/>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 الفوضى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72" name="Line 56"/>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3" name="Rectangle 57"/>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4" name="AutoShape 58"/>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5" name="Rectangle 59"/>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6" name="Rectangle 60"/>
            <p:cNvSpPr>
              <a:spLocks noChangeArrowheads="1"/>
            </p:cNvSpPr>
            <p:nvPr/>
          </p:nvSpPr>
          <p:spPr bwMode="auto">
            <a:xfrm>
              <a:off x="2617" y="1984"/>
              <a:ext cx="310" cy="149"/>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الملكية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77" name="Line 61"/>
            <p:cNvSpPr>
              <a:spLocks noChangeShapeType="1"/>
            </p:cNvSpPr>
            <p:nvPr/>
          </p:nvSpPr>
          <p:spPr bwMode="auto">
            <a:xfrm>
              <a:off x="2416" y="2161"/>
              <a:ext cx="1" cy="47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8" name="Rectangle 62"/>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79" name="AutoShape 63"/>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0" name="Rectangle 64"/>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1" name="Rectangle 65"/>
            <p:cNvSpPr>
              <a:spLocks noChangeArrowheads="1"/>
            </p:cNvSpPr>
            <p:nvPr/>
          </p:nvSpPr>
          <p:spPr bwMode="auto">
            <a:xfrm>
              <a:off x="2703" y="2159"/>
              <a:ext cx="385"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السبي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82" name="Line 66"/>
            <p:cNvSpPr>
              <a:spLocks noChangeShapeType="1"/>
            </p:cNvSpPr>
            <p:nvPr/>
          </p:nvSpPr>
          <p:spPr bwMode="auto">
            <a:xfrm>
              <a:off x="2566" y="2344"/>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3" name="Line 67"/>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4" name="Rectangle 68"/>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5" name="AutoShape 69"/>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6" name="Rectangle 70"/>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7" name="Rectangle 71"/>
            <p:cNvSpPr>
              <a:spLocks noChangeArrowheads="1"/>
            </p:cNvSpPr>
            <p:nvPr/>
          </p:nvSpPr>
          <p:spPr bwMode="auto">
            <a:xfrm>
              <a:off x="2852" y="2345"/>
              <a:ext cx="434"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الصمت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88" name="Line 72"/>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89" name="Line 73"/>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90" name="Rectangle 74"/>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91" name="AutoShape 75"/>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92" name="Rectangle 76"/>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nvGrpSpPr>
            <p:cNvPr id="24651" name="Group 77"/>
            <p:cNvGrpSpPr>
              <a:grpSpLocks/>
            </p:cNvGrpSpPr>
            <p:nvPr/>
          </p:nvGrpSpPr>
          <p:grpSpPr bwMode="auto">
            <a:xfrm>
              <a:off x="3001" y="2533"/>
              <a:ext cx="526" cy="242"/>
              <a:chOff x="3073" y="3101"/>
              <a:chExt cx="526" cy="242"/>
            </a:xfrm>
          </p:grpSpPr>
          <p:sp>
            <p:nvSpPr>
              <p:cNvPr id="777294" name="Rectangle 78"/>
              <p:cNvSpPr>
                <a:spLocks noChangeArrowheads="1"/>
              </p:cNvSpPr>
              <p:nvPr/>
            </p:nvSpPr>
            <p:spPr bwMode="auto">
              <a:xfrm>
                <a:off x="3073" y="3112"/>
                <a:ext cx="165" cy="231"/>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Arial" panose="020B0604020202020204" pitchFamily="34" charset="0"/>
                    <a:cs typeface="Arial" panose="020B0604020202020204" pitchFamily="34" charset="0"/>
                  </a:rPr>
                  <a:t>   </a:t>
                </a:r>
                <a:endParaRPr lang="en-US" sz="4000" b="1">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7295" name="Rectangle 79"/>
              <p:cNvSpPr>
                <a:spLocks noChangeArrowheads="1"/>
              </p:cNvSpPr>
              <p:nvPr/>
            </p:nvSpPr>
            <p:spPr bwMode="auto">
              <a:xfrm>
                <a:off x="3157" y="3101"/>
                <a:ext cx="442" cy="240"/>
              </a:xfrm>
              <a:prstGeom prst="rect">
                <a:avLst/>
              </a:prstGeom>
              <a:noFill/>
              <a:ln w="9525">
                <a:noFill/>
                <a:miter lim="800000"/>
                <a:headEnd/>
                <a:tailEnd/>
              </a:ln>
            </p:spPr>
            <p:txBody>
              <a:bodyPr wrap="none" lIns="0" tIns="0" rIns="0" bIns="0">
                <a:spAutoFit/>
              </a:bodyPr>
              <a:lstStyle/>
              <a:p>
                <a:pPr>
                  <a:defRPr/>
                </a:pPr>
                <a:r>
                  <a:rPr lang="ar-SA" sz="2900" b="1" dirty="0">
                    <a:solidFill>
                      <a:schemeClr val="accent1"/>
                    </a:solidFill>
                    <a:effectLst/>
                    <a:latin typeface="Arial" panose="020B0604020202020204" pitchFamily="34" charset="0"/>
                    <a:cs typeface="Arial" panose="020B0604020202020204" pitchFamily="34" charset="0"/>
                  </a:rPr>
                  <a:t>يسوع </a:t>
                </a:r>
                <a:endParaRPr lang="en-US" sz="4000"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777296" name="Line 80"/>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7297" name="Line 81"/>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7232"/>
                                        </p:tgtEl>
                                        <p:attrNameLst>
                                          <p:attrName>style.visibility</p:attrName>
                                        </p:attrNameLst>
                                      </p:cBhvr>
                                      <p:to>
                                        <p:strVal val="visible"/>
                                      </p:to>
                                    </p:set>
                                    <p:animEffect transition="in" filter="fade">
                                      <p:cBhvr>
                                        <p:cTn id="7" dur="500"/>
                                        <p:tgtEl>
                                          <p:spTgt spid="777232"/>
                                        </p:tgtEl>
                                      </p:cBhvr>
                                    </p:animEffect>
                                  </p:childTnLst>
                                </p:cTn>
                              </p:par>
                            </p:childTnLst>
                          </p:cTn>
                        </p:par>
                        <p:par>
                          <p:cTn id="8" fill="hold" nodeType="afterGroup">
                            <p:stCondLst>
                              <p:cond delay="500"/>
                            </p:stCondLst>
                            <p:childTnLst>
                              <p:par>
                                <p:cTn id="9" presetID="2" presetClass="entr" presetSubtype="4" fill="hold" nodeType="after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17"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1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pic>
        <p:nvPicPr>
          <p:cNvPr id="26628"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55722"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5572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Arial" panose="020B0604020202020204" pitchFamily="34" charset="0"/>
                <a:cs typeface="Arial" panose="020B0604020202020204" pitchFamily="34" charset="0"/>
              </a:rPr>
              <a:t> </a:t>
            </a:r>
          </a:p>
        </p:txBody>
      </p:sp>
      <p:sp>
        <p:nvSpPr>
          <p:cNvPr id="26631" name="Text Box 7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755787" name="Text Box 75"/>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755788" name="Rectangle 76"/>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12</a:t>
            </a:r>
          </a:p>
        </p:txBody>
      </p:sp>
      <p:grpSp>
        <p:nvGrpSpPr>
          <p:cNvPr id="26634" name="Group 78"/>
          <p:cNvGrpSpPr>
            <a:grpSpLocks/>
          </p:cNvGrpSpPr>
          <p:nvPr/>
        </p:nvGrpSpPr>
        <p:grpSpPr bwMode="auto">
          <a:xfrm>
            <a:off x="2335879" y="1112838"/>
            <a:ext cx="4972971" cy="4221162"/>
            <a:chOff x="1528" y="965"/>
            <a:chExt cx="2748" cy="2267"/>
          </a:xfrm>
        </p:grpSpPr>
        <p:sp>
          <p:nvSpPr>
            <p:cNvPr id="755791" name="Rectangle 79"/>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92" name="Rectangle 80"/>
            <p:cNvSpPr>
              <a:spLocks noChangeArrowheads="1"/>
            </p:cNvSpPr>
            <p:nvPr/>
          </p:nvSpPr>
          <p:spPr bwMode="auto">
            <a:xfrm>
              <a:off x="1646" y="999"/>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793" name="Rectangle 81"/>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94" name="AutoShape 82"/>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95" name="Rectangle 83"/>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96" name="Rectangle 84"/>
            <p:cNvSpPr>
              <a:spLocks noChangeArrowheads="1"/>
            </p:cNvSpPr>
            <p:nvPr/>
          </p:nvSpPr>
          <p:spPr bwMode="auto">
            <a:xfrm>
              <a:off x="1720" y="967"/>
              <a:ext cx="338"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الخلق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797" name="Line 85"/>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98" name="Line 86"/>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799" name="Rectangle 87"/>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00" name="Rectangle 88"/>
            <p:cNvSpPr>
              <a:spLocks noChangeArrowheads="1"/>
            </p:cNvSpPr>
            <p:nvPr/>
          </p:nvSpPr>
          <p:spPr bwMode="auto">
            <a:xfrm>
              <a:off x="1789" y="1174"/>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01" name="Rectangle 89"/>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02" name="AutoShape 90"/>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03" name="Rectangle 91"/>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04" name="Rectangle 92"/>
            <p:cNvSpPr>
              <a:spLocks noChangeArrowheads="1"/>
            </p:cNvSpPr>
            <p:nvPr/>
          </p:nvSpPr>
          <p:spPr bwMode="auto">
            <a:xfrm>
              <a:off x="1830" y="1134"/>
              <a:ext cx="392"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إبراهيم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05" name="Line 93"/>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06" name="Line 94"/>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07" name="Rectangle 95"/>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08" name="Rectangle 96"/>
            <p:cNvSpPr>
              <a:spLocks noChangeArrowheads="1"/>
            </p:cNvSpPr>
            <p:nvPr/>
          </p:nvSpPr>
          <p:spPr bwMode="auto">
            <a:xfrm>
              <a:off x="1932" y="1335"/>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09" name="Rectangle 97"/>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0" name="AutoShape 98"/>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1" name="Rectangle 99"/>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2" name="Rectangle 100"/>
            <p:cNvSpPr>
              <a:spLocks noChangeArrowheads="1"/>
            </p:cNvSpPr>
            <p:nvPr/>
          </p:nvSpPr>
          <p:spPr bwMode="auto">
            <a:xfrm>
              <a:off x="2012" y="1303"/>
              <a:ext cx="302" cy="149"/>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يوسف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13" name="Line 101"/>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4" name="Line 102"/>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5" name="Rectangle 103"/>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6" name="AutoShape 104"/>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7" name="Rectangle 105"/>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18" name="Rectangle 106"/>
            <p:cNvSpPr>
              <a:spLocks noChangeArrowheads="1"/>
            </p:cNvSpPr>
            <p:nvPr/>
          </p:nvSpPr>
          <p:spPr bwMode="auto">
            <a:xfrm>
              <a:off x="2143" y="1464"/>
              <a:ext cx="40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موسى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19" name="Line 107"/>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0" name="Rectangle 108"/>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1" name="AutoShape 109"/>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2" name="Rectangle 110"/>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3" name="Rectangle 111"/>
            <p:cNvSpPr>
              <a:spLocks noChangeArrowheads="1"/>
            </p:cNvSpPr>
            <p:nvPr/>
          </p:nvSpPr>
          <p:spPr bwMode="auto">
            <a:xfrm>
              <a:off x="2286" y="1639"/>
              <a:ext cx="38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يشوع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24" name="Line 112"/>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5" name="Rectangle 113"/>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6" name="AutoShape 114"/>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7" name="Rectangle 115"/>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28" name="Rectangle 116"/>
            <p:cNvSpPr>
              <a:spLocks noChangeArrowheads="1"/>
            </p:cNvSpPr>
            <p:nvPr/>
          </p:nvSpPr>
          <p:spPr bwMode="auto">
            <a:xfrm>
              <a:off x="2363" y="1801"/>
              <a:ext cx="503"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 الفوضى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29" name="Line 117"/>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0" name="Rectangle 118"/>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1" name="AutoShape 119"/>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2" name="Rectangle 120"/>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3" name="Rectangle 121"/>
            <p:cNvSpPr>
              <a:spLocks noChangeArrowheads="1"/>
            </p:cNvSpPr>
            <p:nvPr/>
          </p:nvSpPr>
          <p:spPr bwMode="auto">
            <a:xfrm>
              <a:off x="2564" y="1984"/>
              <a:ext cx="41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الملكية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34" name="Line 122"/>
            <p:cNvSpPr>
              <a:spLocks noChangeShapeType="1"/>
            </p:cNvSpPr>
            <p:nvPr/>
          </p:nvSpPr>
          <p:spPr bwMode="auto">
            <a:xfrm>
              <a:off x="2416" y="2161"/>
              <a:ext cx="1" cy="47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5" name="Rectangle 123"/>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6" name="AutoShape 124"/>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7" name="Rectangle 125"/>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38" name="Rectangle 126"/>
            <p:cNvSpPr>
              <a:spLocks noChangeArrowheads="1"/>
            </p:cNvSpPr>
            <p:nvPr/>
          </p:nvSpPr>
          <p:spPr bwMode="auto">
            <a:xfrm>
              <a:off x="2703" y="2159"/>
              <a:ext cx="385"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السبي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39" name="Line 127"/>
            <p:cNvSpPr>
              <a:spLocks noChangeShapeType="1"/>
            </p:cNvSpPr>
            <p:nvPr/>
          </p:nvSpPr>
          <p:spPr bwMode="auto">
            <a:xfrm>
              <a:off x="2566" y="2344"/>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0" name="Line 128"/>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1" name="Rectangle 129"/>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2" name="AutoShape 130"/>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3" name="Rectangle 131"/>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4" name="Rectangle 132"/>
            <p:cNvSpPr>
              <a:spLocks noChangeArrowheads="1"/>
            </p:cNvSpPr>
            <p:nvPr/>
          </p:nvSpPr>
          <p:spPr bwMode="auto">
            <a:xfrm>
              <a:off x="2852" y="2345"/>
              <a:ext cx="434"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الصمت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45" name="Line 133"/>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6" name="Line 134"/>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7" name="Rectangle 135"/>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8" name="AutoShape 136"/>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49" name="Rectangle 137"/>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nvGrpSpPr>
            <p:cNvPr id="26698" name="Group 138"/>
            <p:cNvGrpSpPr>
              <a:grpSpLocks/>
            </p:cNvGrpSpPr>
            <p:nvPr/>
          </p:nvGrpSpPr>
          <p:grpSpPr bwMode="auto">
            <a:xfrm>
              <a:off x="3001" y="2533"/>
              <a:ext cx="526" cy="242"/>
              <a:chOff x="3073" y="3101"/>
              <a:chExt cx="526" cy="242"/>
            </a:xfrm>
          </p:grpSpPr>
          <p:sp>
            <p:nvSpPr>
              <p:cNvPr id="755851" name="Rectangle 139"/>
              <p:cNvSpPr>
                <a:spLocks noChangeArrowheads="1"/>
              </p:cNvSpPr>
              <p:nvPr/>
            </p:nvSpPr>
            <p:spPr bwMode="auto">
              <a:xfrm>
                <a:off x="3073" y="3112"/>
                <a:ext cx="165" cy="231"/>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Arial" panose="020B0604020202020204" pitchFamily="34" charset="0"/>
                    <a:cs typeface="Arial" panose="020B0604020202020204" pitchFamily="34" charset="0"/>
                  </a:rPr>
                  <a:t>   </a:t>
                </a:r>
                <a:endParaRPr lang="en-US" sz="4000" b="1">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55852" name="Rectangle 140"/>
              <p:cNvSpPr>
                <a:spLocks noChangeArrowheads="1"/>
              </p:cNvSpPr>
              <p:nvPr/>
            </p:nvSpPr>
            <p:spPr bwMode="auto">
              <a:xfrm>
                <a:off x="3157" y="3101"/>
                <a:ext cx="442" cy="240"/>
              </a:xfrm>
              <a:prstGeom prst="rect">
                <a:avLst/>
              </a:prstGeom>
              <a:noFill/>
              <a:ln w="9525">
                <a:noFill/>
                <a:miter lim="800000"/>
                <a:headEnd/>
                <a:tailEnd/>
              </a:ln>
            </p:spPr>
            <p:txBody>
              <a:bodyPr wrap="none" lIns="0" tIns="0" rIns="0" bIns="0">
                <a:spAutoFit/>
              </a:bodyPr>
              <a:lstStyle/>
              <a:p>
                <a:pPr>
                  <a:defRPr/>
                </a:pPr>
                <a:r>
                  <a:rPr lang="ar-SA" sz="2900" b="1" dirty="0">
                    <a:solidFill>
                      <a:schemeClr val="accent1"/>
                    </a:solidFill>
                    <a:effectLst/>
                    <a:latin typeface="Arial" panose="020B0604020202020204" pitchFamily="34" charset="0"/>
                    <a:cs typeface="Arial" panose="020B0604020202020204" pitchFamily="34" charset="0"/>
                  </a:rPr>
                  <a:t>يسوع </a:t>
                </a:r>
                <a:endParaRPr lang="en-US" sz="4000"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755853" name="Line 141"/>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55854" name="Line 142"/>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sp>
        <p:nvSpPr>
          <p:cNvPr id="755789" name="AutoShape 77"/>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26636" name="Group 146"/>
          <p:cNvGrpSpPr>
            <a:grpSpLocks/>
          </p:cNvGrpSpPr>
          <p:nvPr/>
        </p:nvGrpSpPr>
        <p:grpSpPr bwMode="auto">
          <a:xfrm>
            <a:off x="519113" y="7938"/>
            <a:ext cx="939800" cy="1720850"/>
            <a:chOff x="327" y="5"/>
            <a:chExt cx="592" cy="1084"/>
          </a:xfrm>
        </p:grpSpPr>
        <p:sp>
          <p:nvSpPr>
            <p:cNvPr id="755859" name="Rectangle 147"/>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755860" name="Line 148"/>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96" name="Group 78">
            <a:extLst>
              <a:ext uri="{FF2B5EF4-FFF2-40B4-BE49-F238E27FC236}">
                <a16:creationId xmlns:a16="http://schemas.microsoft.com/office/drawing/2014/main" id="{0C9239A0-72B4-9C41-A8F3-D83DB5C100C2}"/>
              </a:ext>
            </a:extLst>
          </p:cNvPr>
          <p:cNvGrpSpPr>
            <a:grpSpLocks/>
          </p:cNvGrpSpPr>
          <p:nvPr/>
        </p:nvGrpSpPr>
        <p:grpSpPr bwMode="auto">
          <a:xfrm>
            <a:off x="2335879" y="1112838"/>
            <a:ext cx="4972971" cy="4221162"/>
            <a:chOff x="1528" y="965"/>
            <a:chExt cx="2748" cy="2267"/>
          </a:xfrm>
        </p:grpSpPr>
        <p:sp>
          <p:nvSpPr>
            <p:cNvPr id="97" name="Rectangle 79">
              <a:extLst>
                <a:ext uri="{FF2B5EF4-FFF2-40B4-BE49-F238E27FC236}">
                  <a16:creationId xmlns:a16="http://schemas.microsoft.com/office/drawing/2014/main" id="{B82EFDF0-5F15-F048-B87C-AF14A5BC1BB0}"/>
                </a:ext>
              </a:extLst>
            </p:cNvPr>
            <p:cNvSpPr>
              <a:spLocks noChangeArrowheads="1"/>
            </p:cNvSpPr>
            <p:nvPr/>
          </p:nvSpPr>
          <p:spPr bwMode="auto">
            <a:xfrm>
              <a:off x="1528" y="1181"/>
              <a:ext cx="977" cy="41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98" name="Rectangle 80">
              <a:extLst>
                <a:ext uri="{FF2B5EF4-FFF2-40B4-BE49-F238E27FC236}">
                  <a16:creationId xmlns:a16="http://schemas.microsoft.com/office/drawing/2014/main" id="{5434FAAB-CA03-ED43-A46A-EA7BEF0C9899}"/>
                </a:ext>
              </a:extLst>
            </p:cNvPr>
            <p:cNvSpPr>
              <a:spLocks noChangeArrowheads="1"/>
            </p:cNvSpPr>
            <p:nvPr/>
          </p:nvSpPr>
          <p:spPr bwMode="auto">
            <a:xfrm>
              <a:off x="1646" y="999"/>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9" name="Rectangle 81">
              <a:extLst>
                <a:ext uri="{FF2B5EF4-FFF2-40B4-BE49-F238E27FC236}">
                  <a16:creationId xmlns:a16="http://schemas.microsoft.com/office/drawing/2014/main" id="{20C2E508-1DDB-3C42-AE01-EC1BA027DC84}"/>
                </a:ext>
              </a:extLst>
            </p:cNvPr>
            <p:cNvSpPr>
              <a:spLocks noChangeArrowheads="1"/>
            </p:cNvSpPr>
            <p:nvPr/>
          </p:nvSpPr>
          <p:spPr bwMode="auto">
            <a:xfrm>
              <a:off x="1528" y="1181"/>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0" name="AutoShape 82">
              <a:extLst>
                <a:ext uri="{FF2B5EF4-FFF2-40B4-BE49-F238E27FC236}">
                  <a16:creationId xmlns:a16="http://schemas.microsoft.com/office/drawing/2014/main" id="{06FCCD08-3EE4-B540-8613-D86361A53270}"/>
                </a:ext>
              </a:extLst>
            </p:cNvPr>
            <p:cNvSpPr>
              <a:spLocks noChangeArrowheads="1"/>
            </p:cNvSpPr>
            <p:nvPr/>
          </p:nvSpPr>
          <p:spPr bwMode="auto">
            <a:xfrm>
              <a:off x="1528" y="965"/>
              <a:ext cx="80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1" name="Rectangle 83">
              <a:extLst>
                <a:ext uri="{FF2B5EF4-FFF2-40B4-BE49-F238E27FC236}">
                  <a16:creationId xmlns:a16="http://schemas.microsoft.com/office/drawing/2014/main" id="{3FC835C9-25A9-214D-87A8-22ABAFAC054C}"/>
                </a:ext>
              </a:extLst>
            </p:cNvPr>
            <p:cNvSpPr>
              <a:spLocks noChangeArrowheads="1"/>
            </p:cNvSpPr>
            <p:nvPr/>
          </p:nvSpPr>
          <p:spPr bwMode="auto">
            <a:xfrm>
              <a:off x="1528" y="1181"/>
              <a:ext cx="977" cy="376"/>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2" name="Rectangle 84">
              <a:extLst>
                <a:ext uri="{FF2B5EF4-FFF2-40B4-BE49-F238E27FC236}">
                  <a16:creationId xmlns:a16="http://schemas.microsoft.com/office/drawing/2014/main" id="{FFC0807E-79DD-644B-834F-E06C341F0F41}"/>
                </a:ext>
              </a:extLst>
            </p:cNvPr>
            <p:cNvSpPr>
              <a:spLocks noChangeArrowheads="1"/>
            </p:cNvSpPr>
            <p:nvPr/>
          </p:nvSpPr>
          <p:spPr bwMode="auto">
            <a:xfrm>
              <a:off x="1720" y="967"/>
              <a:ext cx="338"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الخلق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3" name="Line 85">
              <a:extLst>
                <a:ext uri="{FF2B5EF4-FFF2-40B4-BE49-F238E27FC236}">
                  <a16:creationId xmlns:a16="http://schemas.microsoft.com/office/drawing/2014/main" id="{2B3B77D6-7D39-804C-9D56-D784E861AA11}"/>
                </a:ext>
              </a:extLst>
            </p:cNvPr>
            <p:cNvSpPr>
              <a:spLocks noChangeShapeType="1"/>
            </p:cNvSpPr>
            <p:nvPr/>
          </p:nvSpPr>
          <p:spPr bwMode="auto">
            <a:xfrm>
              <a:off x="1528" y="1127"/>
              <a:ext cx="4"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4" name="Line 86">
              <a:extLst>
                <a:ext uri="{FF2B5EF4-FFF2-40B4-BE49-F238E27FC236}">
                  <a16:creationId xmlns:a16="http://schemas.microsoft.com/office/drawing/2014/main" id="{F3B7AAC3-895B-414B-865C-1BDD450E0224}"/>
                </a:ext>
              </a:extLst>
            </p:cNvPr>
            <p:cNvSpPr>
              <a:spLocks noChangeShapeType="1"/>
            </p:cNvSpPr>
            <p:nvPr/>
          </p:nvSpPr>
          <p:spPr bwMode="auto">
            <a:xfrm>
              <a:off x="2317" y="1181"/>
              <a:ext cx="428"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5" name="Rectangle 87">
              <a:extLst>
                <a:ext uri="{FF2B5EF4-FFF2-40B4-BE49-F238E27FC236}">
                  <a16:creationId xmlns:a16="http://schemas.microsoft.com/office/drawing/2014/main" id="{B4E45076-E196-DD42-A468-1F8AA73D0749}"/>
                </a:ext>
              </a:extLst>
            </p:cNvPr>
            <p:cNvSpPr>
              <a:spLocks noChangeArrowheads="1"/>
            </p:cNvSpPr>
            <p:nvPr/>
          </p:nvSpPr>
          <p:spPr bwMode="auto">
            <a:xfrm>
              <a:off x="1675" y="1342"/>
              <a:ext cx="977" cy="431"/>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6" name="Rectangle 88">
              <a:extLst>
                <a:ext uri="{FF2B5EF4-FFF2-40B4-BE49-F238E27FC236}">
                  <a16:creationId xmlns:a16="http://schemas.microsoft.com/office/drawing/2014/main" id="{99170E1A-7E9F-5147-9CA0-D4B777C42E90}"/>
                </a:ext>
              </a:extLst>
            </p:cNvPr>
            <p:cNvSpPr>
              <a:spLocks noChangeArrowheads="1"/>
            </p:cNvSpPr>
            <p:nvPr/>
          </p:nvSpPr>
          <p:spPr bwMode="auto">
            <a:xfrm>
              <a:off x="1789" y="1174"/>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7" name="Rectangle 89">
              <a:extLst>
                <a:ext uri="{FF2B5EF4-FFF2-40B4-BE49-F238E27FC236}">
                  <a16:creationId xmlns:a16="http://schemas.microsoft.com/office/drawing/2014/main" id="{47F96C30-C604-F843-AB2D-A42EECE0ED49}"/>
                </a:ext>
              </a:extLst>
            </p:cNvPr>
            <p:cNvSpPr>
              <a:spLocks noChangeArrowheads="1"/>
            </p:cNvSpPr>
            <p:nvPr/>
          </p:nvSpPr>
          <p:spPr bwMode="auto">
            <a:xfrm>
              <a:off x="1675" y="1342"/>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8" name="AutoShape 90">
              <a:extLst>
                <a:ext uri="{FF2B5EF4-FFF2-40B4-BE49-F238E27FC236}">
                  <a16:creationId xmlns:a16="http://schemas.microsoft.com/office/drawing/2014/main" id="{B866D6D4-761C-DB47-B252-D9591639669A}"/>
                </a:ext>
              </a:extLst>
            </p:cNvPr>
            <p:cNvSpPr>
              <a:spLocks noChangeArrowheads="1"/>
            </p:cNvSpPr>
            <p:nvPr/>
          </p:nvSpPr>
          <p:spPr bwMode="auto">
            <a:xfrm>
              <a:off x="1675" y="1127"/>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9" name="Rectangle 91">
              <a:extLst>
                <a:ext uri="{FF2B5EF4-FFF2-40B4-BE49-F238E27FC236}">
                  <a16:creationId xmlns:a16="http://schemas.microsoft.com/office/drawing/2014/main" id="{55904D24-F52E-E94A-9F73-BACA4F3173BE}"/>
                </a:ext>
              </a:extLst>
            </p:cNvPr>
            <p:cNvSpPr>
              <a:spLocks noChangeArrowheads="1"/>
            </p:cNvSpPr>
            <p:nvPr/>
          </p:nvSpPr>
          <p:spPr bwMode="auto">
            <a:xfrm>
              <a:off x="1675" y="1342"/>
              <a:ext cx="977"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0" name="Rectangle 92">
              <a:extLst>
                <a:ext uri="{FF2B5EF4-FFF2-40B4-BE49-F238E27FC236}">
                  <a16:creationId xmlns:a16="http://schemas.microsoft.com/office/drawing/2014/main" id="{30B718A8-C263-724A-85C4-81EBAA35BB66}"/>
                </a:ext>
              </a:extLst>
            </p:cNvPr>
            <p:cNvSpPr>
              <a:spLocks noChangeArrowheads="1"/>
            </p:cNvSpPr>
            <p:nvPr/>
          </p:nvSpPr>
          <p:spPr bwMode="auto">
            <a:xfrm>
              <a:off x="1830" y="1134"/>
              <a:ext cx="392"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إبراهيم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1" name="Line 93">
              <a:extLst>
                <a:ext uri="{FF2B5EF4-FFF2-40B4-BE49-F238E27FC236}">
                  <a16:creationId xmlns:a16="http://schemas.microsoft.com/office/drawing/2014/main" id="{6828C431-23B4-494E-8132-2DF76376EFCF}"/>
                </a:ext>
              </a:extLst>
            </p:cNvPr>
            <p:cNvSpPr>
              <a:spLocks noChangeShapeType="1"/>
            </p:cNvSpPr>
            <p:nvPr/>
          </p:nvSpPr>
          <p:spPr bwMode="auto">
            <a:xfrm>
              <a:off x="1675" y="1302"/>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2" name="Line 94">
              <a:extLst>
                <a:ext uri="{FF2B5EF4-FFF2-40B4-BE49-F238E27FC236}">
                  <a16:creationId xmlns:a16="http://schemas.microsoft.com/office/drawing/2014/main" id="{42908D25-6B5F-0E4C-9309-780A5A839658}"/>
                </a:ext>
              </a:extLst>
            </p:cNvPr>
            <p:cNvSpPr>
              <a:spLocks noChangeShapeType="1"/>
            </p:cNvSpPr>
            <p:nvPr/>
          </p:nvSpPr>
          <p:spPr bwMode="auto">
            <a:xfrm>
              <a:off x="2464" y="1342"/>
              <a:ext cx="429"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3" name="Rectangle 95">
              <a:extLst>
                <a:ext uri="{FF2B5EF4-FFF2-40B4-BE49-F238E27FC236}">
                  <a16:creationId xmlns:a16="http://schemas.microsoft.com/office/drawing/2014/main" id="{614B8262-133A-8549-8D67-9B6687C8C926}"/>
                </a:ext>
              </a:extLst>
            </p:cNvPr>
            <p:cNvSpPr>
              <a:spLocks noChangeArrowheads="1"/>
            </p:cNvSpPr>
            <p:nvPr/>
          </p:nvSpPr>
          <p:spPr bwMode="auto">
            <a:xfrm>
              <a:off x="1822" y="1517"/>
              <a:ext cx="961" cy="41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4" name="Rectangle 96">
              <a:extLst>
                <a:ext uri="{FF2B5EF4-FFF2-40B4-BE49-F238E27FC236}">
                  <a16:creationId xmlns:a16="http://schemas.microsoft.com/office/drawing/2014/main" id="{BDB963AD-C0D5-CF47-BC07-3C5508D3975F}"/>
                </a:ext>
              </a:extLst>
            </p:cNvPr>
            <p:cNvSpPr>
              <a:spLocks noChangeArrowheads="1"/>
            </p:cNvSpPr>
            <p:nvPr/>
          </p:nvSpPr>
          <p:spPr bwMode="auto">
            <a:xfrm>
              <a:off x="1932" y="1335"/>
              <a:ext cx="659" cy="149"/>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5" name="Rectangle 97">
              <a:extLst>
                <a:ext uri="{FF2B5EF4-FFF2-40B4-BE49-F238E27FC236}">
                  <a16:creationId xmlns:a16="http://schemas.microsoft.com/office/drawing/2014/main" id="{6B6A694F-B2A0-024C-B61F-0232BA2B01AC}"/>
                </a:ext>
              </a:extLst>
            </p:cNvPr>
            <p:cNvSpPr>
              <a:spLocks noChangeArrowheads="1"/>
            </p:cNvSpPr>
            <p:nvPr/>
          </p:nvSpPr>
          <p:spPr bwMode="auto">
            <a:xfrm>
              <a:off x="1822" y="1517"/>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6" name="AutoShape 98">
              <a:extLst>
                <a:ext uri="{FF2B5EF4-FFF2-40B4-BE49-F238E27FC236}">
                  <a16:creationId xmlns:a16="http://schemas.microsoft.com/office/drawing/2014/main" id="{C027A342-FE28-A642-8C6F-CD9CF0E1A2A7}"/>
                </a:ext>
              </a:extLst>
            </p:cNvPr>
            <p:cNvSpPr>
              <a:spLocks noChangeArrowheads="1"/>
            </p:cNvSpPr>
            <p:nvPr/>
          </p:nvSpPr>
          <p:spPr bwMode="auto">
            <a:xfrm>
              <a:off x="1822" y="1302"/>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7" name="Rectangle 99">
              <a:extLst>
                <a:ext uri="{FF2B5EF4-FFF2-40B4-BE49-F238E27FC236}">
                  <a16:creationId xmlns:a16="http://schemas.microsoft.com/office/drawing/2014/main" id="{E87DBE0C-3D65-2544-BDF8-88A6198233B2}"/>
                </a:ext>
              </a:extLst>
            </p:cNvPr>
            <p:cNvSpPr>
              <a:spLocks noChangeArrowheads="1"/>
            </p:cNvSpPr>
            <p:nvPr/>
          </p:nvSpPr>
          <p:spPr bwMode="auto">
            <a:xfrm>
              <a:off x="1822" y="1517"/>
              <a:ext cx="961" cy="37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8" name="Rectangle 100">
              <a:extLst>
                <a:ext uri="{FF2B5EF4-FFF2-40B4-BE49-F238E27FC236}">
                  <a16:creationId xmlns:a16="http://schemas.microsoft.com/office/drawing/2014/main" id="{26CB113F-A315-6A4E-9BB6-E5AB76977E33}"/>
                </a:ext>
              </a:extLst>
            </p:cNvPr>
            <p:cNvSpPr>
              <a:spLocks noChangeArrowheads="1"/>
            </p:cNvSpPr>
            <p:nvPr/>
          </p:nvSpPr>
          <p:spPr bwMode="auto">
            <a:xfrm>
              <a:off x="2012" y="1303"/>
              <a:ext cx="302" cy="149"/>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يوسف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9" name="Line 101">
              <a:extLst>
                <a:ext uri="{FF2B5EF4-FFF2-40B4-BE49-F238E27FC236}">
                  <a16:creationId xmlns:a16="http://schemas.microsoft.com/office/drawing/2014/main" id="{B1835BC0-B4F3-0D4F-980B-8B9E838772A9}"/>
                </a:ext>
              </a:extLst>
            </p:cNvPr>
            <p:cNvSpPr>
              <a:spLocks noChangeShapeType="1"/>
            </p:cNvSpPr>
            <p:nvPr/>
          </p:nvSpPr>
          <p:spPr bwMode="auto">
            <a:xfrm>
              <a:off x="1822" y="1463"/>
              <a:ext cx="1"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0" name="Line 102">
              <a:extLst>
                <a:ext uri="{FF2B5EF4-FFF2-40B4-BE49-F238E27FC236}">
                  <a16:creationId xmlns:a16="http://schemas.microsoft.com/office/drawing/2014/main" id="{0D3C736D-9EEE-544D-97DC-5EA9EDBD89E0}"/>
                </a:ext>
              </a:extLst>
            </p:cNvPr>
            <p:cNvSpPr>
              <a:spLocks noChangeShapeType="1"/>
            </p:cNvSpPr>
            <p:nvPr/>
          </p:nvSpPr>
          <p:spPr bwMode="auto">
            <a:xfrm>
              <a:off x="2598" y="1517"/>
              <a:ext cx="442"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1" name="Rectangle 103">
              <a:extLst>
                <a:ext uri="{FF2B5EF4-FFF2-40B4-BE49-F238E27FC236}">
                  <a16:creationId xmlns:a16="http://schemas.microsoft.com/office/drawing/2014/main" id="{CE65284C-8C0F-DA4C-B394-B64C84A9C3E2}"/>
                </a:ext>
              </a:extLst>
            </p:cNvPr>
            <p:cNvSpPr>
              <a:spLocks noChangeArrowheads="1"/>
            </p:cNvSpPr>
            <p:nvPr/>
          </p:nvSpPr>
          <p:spPr bwMode="auto">
            <a:xfrm>
              <a:off x="1996" y="1678"/>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2" name="AutoShape 104">
              <a:extLst>
                <a:ext uri="{FF2B5EF4-FFF2-40B4-BE49-F238E27FC236}">
                  <a16:creationId xmlns:a16="http://schemas.microsoft.com/office/drawing/2014/main" id="{387B6E4C-71C5-B946-9B12-2D0B4C74501B}"/>
                </a:ext>
              </a:extLst>
            </p:cNvPr>
            <p:cNvSpPr>
              <a:spLocks noChangeArrowheads="1"/>
            </p:cNvSpPr>
            <p:nvPr/>
          </p:nvSpPr>
          <p:spPr bwMode="auto">
            <a:xfrm>
              <a:off x="1996" y="1463"/>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3" name="Rectangle 105">
              <a:extLst>
                <a:ext uri="{FF2B5EF4-FFF2-40B4-BE49-F238E27FC236}">
                  <a16:creationId xmlns:a16="http://schemas.microsoft.com/office/drawing/2014/main" id="{84C3D539-C50F-CF45-B8E1-4801B544AF23}"/>
                </a:ext>
              </a:extLst>
            </p:cNvPr>
            <p:cNvSpPr>
              <a:spLocks noChangeArrowheads="1"/>
            </p:cNvSpPr>
            <p:nvPr/>
          </p:nvSpPr>
          <p:spPr bwMode="auto">
            <a:xfrm>
              <a:off x="2012" y="1678"/>
              <a:ext cx="961"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4" name="Rectangle 106">
              <a:extLst>
                <a:ext uri="{FF2B5EF4-FFF2-40B4-BE49-F238E27FC236}">
                  <a16:creationId xmlns:a16="http://schemas.microsoft.com/office/drawing/2014/main" id="{F29E7DE8-F19F-9647-B131-5BA757496BA9}"/>
                </a:ext>
              </a:extLst>
            </p:cNvPr>
            <p:cNvSpPr>
              <a:spLocks noChangeArrowheads="1"/>
            </p:cNvSpPr>
            <p:nvPr/>
          </p:nvSpPr>
          <p:spPr bwMode="auto">
            <a:xfrm>
              <a:off x="2143" y="1464"/>
              <a:ext cx="40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موسى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5" name="Line 107">
              <a:extLst>
                <a:ext uri="{FF2B5EF4-FFF2-40B4-BE49-F238E27FC236}">
                  <a16:creationId xmlns:a16="http://schemas.microsoft.com/office/drawing/2014/main" id="{FECC3468-B833-A44F-A694-98B8BE1D8EB1}"/>
                </a:ext>
              </a:extLst>
            </p:cNvPr>
            <p:cNvSpPr>
              <a:spLocks noChangeShapeType="1"/>
            </p:cNvSpPr>
            <p:nvPr/>
          </p:nvSpPr>
          <p:spPr bwMode="auto">
            <a:xfrm>
              <a:off x="2786" y="1678"/>
              <a:ext cx="428"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6" name="Rectangle 108">
              <a:extLst>
                <a:ext uri="{FF2B5EF4-FFF2-40B4-BE49-F238E27FC236}">
                  <a16:creationId xmlns:a16="http://schemas.microsoft.com/office/drawing/2014/main" id="{877F5D4E-0396-1F4B-BA1C-C61ECF75C94E}"/>
                </a:ext>
              </a:extLst>
            </p:cNvPr>
            <p:cNvSpPr>
              <a:spLocks noChangeArrowheads="1"/>
            </p:cNvSpPr>
            <p:nvPr/>
          </p:nvSpPr>
          <p:spPr bwMode="auto">
            <a:xfrm>
              <a:off x="2143" y="1840"/>
              <a:ext cx="1368"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7" name="AutoShape 109">
              <a:extLst>
                <a:ext uri="{FF2B5EF4-FFF2-40B4-BE49-F238E27FC236}">
                  <a16:creationId xmlns:a16="http://schemas.microsoft.com/office/drawing/2014/main" id="{2E371996-DBB9-1E49-B6F7-BFBDBAF482CF}"/>
                </a:ext>
              </a:extLst>
            </p:cNvPr>
            <p:cNvSpPr>
              <a:spLocks noChangeArrowheads="1"/>
            </p:cNvSpPr>
            <p:nvPr/>
          </p:nvSpPr>
          <p:spPr bwMode="auto">
            <a:xfrm>
              <a:off x="2143" y="1638"/>
              <a:ext cx="790"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8" name="Rectangle 110">
              <a:extLst>
                <a:ext uri="{FF2B5EF4-FFF2-40B4-BE49-F238E27FC236}">
                  <a16:creationId xmlns:a16="http://schemas.microsoft.com/office/drawing/2014/main" id="{D394ADB0-A786-534E-8862-7DF8F2A67F69}"/>
                </a:ext>
              </a:extLst>
            </p:cNvPr>
            <p:cNvSpPr>
              <a:spLocks noChangeArrowheads="1"/>
            </p:cNvSpPr>
            <p:nvPr/>
          </p:nvSpPr>
          <p:spPr bwMode="auto">
            <a:xfrm>
              <a:off x="2143" y="1840"/>
              <a:ext cx="87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29" name="Rectangle 111">
              <a:extLst>
                <a:ext uri="{FF2B5EF4-FFF2-40B4-BE49-F238E27FC236}">
                  <a16:creationId xmlns:a16="http://schemas.microsoft.com/office/drawing/2014/main" id="{CBA3CA01-84B5-604A-A6BE-7E029BA1B7A6}"/>
                </a:ext>
              </a:extLst>
            </p:cNvPr>
            <p:cNvSpPr>
              <a:spLocks noChangeArrowheads="1"/>
            </p:cNvSpPr>
            <p:nvPr/>
          </p:nvSpPr>
          <p:spPr bwMode="auto">
            <a:xfrm>
              <a:off x="2286" y="1639"/>
              <a:ext cx="381"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يشوع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0" name="Line 112">
              <a:extLst>
                <a:ext uri="{FF2B5EF4-FFF2-40B4-BE49-F238E27FC236}">
                  <a16:creationId xmlns:a16="http://schemas.microsoft.com/office/drawing/2014/main" id="{9324D0D7-AE15-EB42-9E9D-93DD231A4286}"/>
                </a:ext>
              </a:extLst>
            </p:cNvPr>
            <p:cNvSpPr>
              <a:spLocks noChangeShapeType="1"/>
            </p:cNvSpPr>
            <p:nvPr/>
          </p:nvSpPr>
          <p:spPr bwMode="auto">
            <a:xfrm>
              <a:off x="2143" y="1800"/>
              <a:ext cx="4" cy="47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1" name="Rectangle 113">
              <a:extLst>
                <a:ext uri="{FF2B5EF4-FFF2-40B4-BE49-F238E27FC236}">
                  <a16:creationId xmlns:a16="http://schemas.microsoft.com/office/drawing/2014/main" id="{F0845452-BD22-E446-BE2F-6EF0454DB7EF}"/>
                </a:ext>
              </a:extLst>
            </p:cNvPr>
            <p:cNvSpPr>
              <a:spLocks noChangeArrowheads="1"/>
            </p:cNvSpPr>
            <p:nvPr/>
          </p:nvSpPr>
          <p:spPr bwMode="auto">
            <a:xfrm>
              <a:off x="2277" y="2023"/>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2" name="AutoShape 114">
              <a:extLst>
                <a:ext uri="{FF2B5EF4-FFF2-40B4-BE49-F238E27FC236}">
                  <a16:creationId xmlns:a16="http://schemas.microsoft.com/office/drawing/2014/main" id="{1EC89A25-CBA1-3B49-82AC-A38BFC3021AE}"/>
                </a:ext>
              </a:extLst>
            </p:cNvPr>
            <p:cNvSpPr>
              <a:spLocks noChangeArrowheads="1"/>
            </p:cNvSpPr>
            <p:nvPr/>
          </p:nvSpPr>
          <p:spPr bwMode="auto">
            <a:xfrm>
              <a:off x="2277" y="1800"/>
              <a:ext cx="819" cy="593"/>
            </a:xfrm>
            <a:prstGeom prst="roundRect">
              <a:avLst>
                <a:gd name="adj" fmla="val 1074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3" name="Rectangle 115">
              <a:extLst>
                <a:ext uri="{FF2B5EF4-FFF2-40B4-BE49-F238E27FC236}">
                  <a16:creationId xmlns:a16="http://schemas.microsoft.com/office/drawing/2014/main" id="{408AE7B7-B06C-E049-AEF1-97D3A829D463}"/>
                </a:ext>
              </a:extLst>
            </p:cNvPr>
            <p:cNvSpPr>
              <a:spLocks noChangeArrowheads="1"/>
            </p:cNvSpPr>
            <p:nvPr/>
          </p:nvSpPr>
          <p:spPr bwMode="auto">
            <a:xfrm>
              <a:off x="2277" y="2023"/>
              <a:ext cx="96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4" name="Rectangle 116">
              <a:extLst>
                <a:ext uri="{FF2B5EF4-FFF2-40B4-BE49-F238E27FC236}">
                  <a16:creationId xmlns:a16="http://schemas.microsoft.com/office/drawing/2014/main" id="{6657DA95-9EF6-E84E-8FD8-B7262E603AC0}"/>
                </a:ext>
              </a:extLst>
            </p:cNvPr>
            <p:cNvSpPr>
              <a:spLocks noChangeArrowheads="1"/>
            </p:cNvSpPr>
            <p:nvPr/>
          </p:nvSpPr>
          <p:spPr bwMode="auto">
            <a:xfrm>
              <a:off x="2363" y="1801"/>
              <a:ext cx="503"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 الفوضى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5" name="Line 117">
              <a:extLst>
                <a:ext uri="{FF2B5EF4-FFF2-40B4-BE49-F238E27FC236}">
                  <a16:creationId xmlns:a16="http://schemas.microsoft.com/office/drawing/2014/main" id="{A78F1544-2A0F-9941-9FFE-5ACEFE9FC0B3}"/>
                </a:ext>
              </a:extLst>
            </p:cNvPr>
            <p:cNvSpPr>
              <a:spLocks noChangeShapeType="1"/>
            </p:cNvSpPr>
            <p:nvPr/>
          </p:nvSpPr>
          <p:spPr bwMode="auto">
            <a:xfrm>
              <a:off x="2277" y="1983"/>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6" name="Rectangle 118">
              <a:extLst>
                <a:ext uri="{FF2B5EF4-FFF2-40B4-BE49-F238E27FC236}">
                  <a16:creationId xmlns:a16="http://schemas.microsoft.com/office/drawing/2014/main" id="{D8195668-ED6B-8644-B07E-F7B5807EAA54}"/>
                </a:ext>
              </a:extLst>
            </p:cNvPr>
            <p:cNvSpPr>
              <a:spLocks noChangeArrowheads="1"/>
            </p:cNvSpPr>
            <p:nvPr/>
          </p:nvSpPr>
          <p:spPr bwMode="auto">
            <a:xfrm>
              <a:off x="2416" y="2210"/>
              <a:ext cx="1365" cy="466"/>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7" name="AutoShape 119">
              <a:extLst>
                <a:ext uri="{FF2B5EF4-FFF2-40B4-BE49-F238E27FC236}">
                  <a16:creationId xmlns:a16="http://schemas.microsoft.com/office/drawing/2014/main" id="{BE4EF03B-D9BA-1F4F-A383-B74FD40EC905}"/>
                </a:ext>
              </a:extLst>
            </p:cNvPr>
            <p:cNvSpPr>
              <a:spLocks noChangeArrowheads="1"/>
            </p:cNvSpPr>
            <p:nvPr/>
          </p:nvSpPr>
          <p:spPr bwMode="auto">
            <a:xfrm>
              <a:off x="2416" y="1983"/>
              <a:ext cx="832"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8" name="Rectangle 120">
              <a:extLst>
                <a:ext uri="{FF2B5EF4-FFF2-40B4-BE49-F238E27FC236}">
                  <a16:creationId xmlns:a16="http://schemas.microsoft.com/office/drawing/2014/main" id="{361CAE1D-092E-BA4C-B543-35F7F88EE32D}"/>
                </a:ext>
              </a:extLst>
            </p:cNvPr>
            <p:cNvSpPr>
              <a:spLocks noChangeArrowheads="1"/>
            </p:cNvSpPr>
            <p:nvPr/>
          </p:nvSpPr>
          <p:spPr bwMode="auto">
            <a:xfrm>
              <a:off x="2416" y="2214"/>
              <a:ext cx="937"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39" name="Rectangle 121">
              <a:extLst>
                <a:ext uri="{FF2B5EF4-FFF2-40B4-BE49-F238E27FC236}">
                  <a16:creationId xmlns:a16="http://schemas.microsoft.com/office/drawing/2014/main" id="{BD8EFC88-7D4B-D64C-B3DC-63437742BDF4}"/>
                </a:ext>
              </a:extLst>
            </p:cNvPr>
            <p:cNvSpPr>
              <a:spLocks noChangeArrowheads="1"/>
            </p:cNvSpPr>
            <p:nvPr/>
          </p:nvSpPr>
          <p:spPr bwMode="auto">
            <a:xfrm>
              <a:off x="2564" y="1984"/>
              <a:ext cx="416"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الملكية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 name="Line 122">
              <a:extLst>
                <a:ext uri="{FF2B5EF4-FFF2-40B4-BE49-F238E27FC236}">
                  <a16:creationId xmlns:a16="http://schemas.microsoft.com/office/drawing/2014/main" id="{038BA8AC-9EA8-DE42-B9B0-7D7ED1C75795}"/>
                </a:ext>
              </a:extLst>
            </p:cNvPr>
            <p:cNvSpPr>
              <a:spLocks noChangeShapeType="1"/>
            </p:cNvSpPr>
            <p:nvPr/>
          </p:nvSpPr>
          <p:spPr bwMode="auto">
            <a:xfrm>
              <a:off x="2416" y="2161"/>
              <a:ext cx="1" cy="47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1" name="Rectangle 123">
              <a:extLst>
                <a:ext uri="{FF2B5EF4-FFF2-40B4-BE49-F238E27FC236}">
                  <a16:creationId xmlns:a16="http://schemas.microsoft.com/office/drawing/2014/main" id="{1C54DF69-7DCE-3046-A631-D4D6479BF198}"/>
                </a:ext>
              </a:extLst>
            </p:cNvPr>
            <p:cNvSpPr>
              <a:spLocks noChangeArrowheads="1"/>
            </p:cNvSpPr>
            <p:nvPr/>
          </p:nvSpPr>
          <p:spPr bwMode="auto">
            <a:xfrm>
              <a:off x="2566" y="2384"/>
              <a:ext cx="1365" cy="471"/>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2" name="AutoShape 124">
              <a:extLst>
                <a:ext uri="{FF2B5EF4-FFF2-40B4-BE49-F238E27FC236}">
                  <a16:creationId xmlns:a16="http://schemas.microsoft.com/office/drawing/2014/main" id="{ECC7BDEB-BAAC-8642-897A-BA98B0649F14}"/>
                </a:ext>
              </a:extLst>
            </p:cNvPr>
            <p:cNvSpPr>
              <a:spLocks noChangeArrowheads="1"/>
            </p:cNvSpPr>
            <p:nvPr/>
          </p:nvSpPr>
          <p:spPr bwMode="auto">
            <a:xfrm>
              <a:off x="2566" y="2161"/>
              <a:ext cx="803" cy="604"/>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3" name="Rectangle 125">
              <a:extLst>
                <a:ext uri="{FF2B5EF4-FFF2-40B4-BE49-F238E27FC236}">
                  <a16:creationId xmlns:a16="http://schemas.microsoft.com/office/drawing/2014/main" id="{62330C4D-7AE4-E44F-90E3-8359619C2D58}"/>
                </a:ext>
              </a:extLst>
            </p:cNvPr>
            <p:cNvSpPr>
              <a:spLocks noChangeArrowheads="1"/>
            </p:cNvSpPr>
            <p:nvPr/>
          </p:nvSpPr>
          <p:spPr bwMode="auto">
            <a:xfrm>
              <a:off x="2566" y="2384"/>
              <a:ext cx="975" cy="39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4" name="Rectangle 126">
              <a:extLst>
                <a:ext uri="{FF2B5EF4-FFF2-40B4-BE49-F238E27FC236}">
                  <a16:creationId xmlns:a16="http://schemas.microsoft.com/office/drawing/2014/main" id="{67509676-2B78-2F4B-8D64-8A5FF69B56CA}"/>
                </a:ext>
              </a:extLst>
            </p:cNvPr>
            <p:cNvSpPr>
              <a:spLocks noChangeArrowheads="1"/>
            </p:cNvSpPr>
            <p:nvPr/>
          </p:nvSpPr>
          <p:spPr bwMode="auto">
            <a:xfrm>
              <a:off x="2703" y="2159"/>
              <a:ext cx="385"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السبي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5" name="Line 127">
              <a:extLst>
                <a:ext uri="{FF2B5EF4-FFF2-40B4-BE49-F238E27FC236}">
                  <a16:creationId xmlns:a16="http://schemas.microsoft.com/office/drawing/2014/main" id="{B28F3176-AA07-D841-82A4-53D64BE247A8}"/>
                </a:ext>
              </a:extLst>
            </p:cNvPr>
            <p:cNvSpPr>
              <a:spLocks noChangeShapeType="1"/>
            </p:cNvSpPr>
            <p:nvPr/>
          </p:nvSpPr>
          <p:spPr bwMode="auto">
            <a:xfrm>
              <a:off x="2566" y="2344"/>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6" name="Line 128">
              <a:extLst>
                <a:ext uri="{FF2B5EF4-FFF2-40B4-BE49-F238E27FC236}">
                  <a16:creationId xmlns:a16="http://schemas.microsoft.com/office/drawing/2014/main" id="{1DB727CF-21B2-734E-9B83-2671809F6E84}"/>
                </a:ext>
              </a:extLst>
            </p:cNvPr>
            <p:cNvSpPr>
              <a:spLocks noChangeShapeType="1"/>
            </p:cNvSpPr>
            <p:nvPr/>
          </p:nvSpPr>
          <p:spPr bwMode="auto">
            <a:xfrm>
              <a:off x="3356" y="2384"/>
              <a:ext cx="428" cy="3"/>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7" name="Rectangle 129">
              <a:extLst>
                <a:ext uri="{FF2B5EF4-FFF2-40B4-BE49-F238E27FC236}">
                  <a16:creationId xmlns:a16="http://schemas.microsoft.com/office/drawing/2014/main" id="{342B7A11-231A-4D43-AA9F-06F7B1D7FF07}"/>
                </a:ext>
              </a:extLst>
            </p:cNvPr>
            <p:cNvSpPr>
              <a:spLocks noChangeArrowheads="1"/>
            </p:cNvSpPr>
            <p:nvPr/>
          </p:nvSpPr>
          <p:spPr bwMode="auto">
            <a:xfrm>
              <a:off x="2738" y="2559"/>
              <a:ext cx="1364" cy="458"/>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8" name="AutoShape 130">
              <a:extLst>
                <a:ext uri="{FF2B5EF4-FFF2-40B4-BE49-F238E27FC236}">
                  <a16:creationId xmlns:a16="http://schemas.microsoft.com/office/drawing/2014/main" id="{51613382-52B0-6746-B0DD-0948E22D64A3}"/>
                </a:ext>
              </a:extLst>
            </p:cNvPr>
            <p:cNvSpPr>
              <a:spLocks noChangeArrowheads="1"/>
            </p:cNvSpPr>
            <p:nvPr/>
          </p:nvSpPr>
          <p:spPr bwMode="auto">
            <a:xfrm>
              <a:off x="2738" y="2344"/>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49" name="Rectangle 131">
              <a:extLst>
                <a:ext uri="{FF2B5EF4-FFF2-40B4-BE49-F238E27FC236}">
                  <a16:creationId xmlns:a16="http://schemas.microsoft.com/office/drawing/2014/main" id="{C5DDF4DF-3C25-FB40-824B-73B47030F379}"/>
                </a:ext>
              </a:extLst>
            </p:cNvPr>
            <p:cNvSpPr>
              <a:spLocks noChangeArrowheads="1"/>
            </p:cNvSpPr>
            <p:nvPr/>
          </p:nvSpPr>
          <p:spPr bwMode="auto">
            <a:xfrm>
              <a:off x="2738" y="2559"/>
              <a:ext cx="963" cy="37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50" name="Rectangle 132">
              <a:extLst>
                <a:ext uri="{FF2B5EF4-FFF2-40B4-BE49-F238E27FC236}">
                  <a16:creationId xmlns:a16="http://schemas.microsoft.com/office/drawing/2014/main" id="{8E05F217-1D0E-ED46-A304-09120014FEE0}"/>
                </a:ext>
              </a:extLst>
            </p:cNvPr>
            <p:cNvSpPr>
              <a:spLocks noChangeArrowheads="1"/>
            </p:cNvSpPr>
            <p:nvPr/>
          </p:nvSpPr>
          <p:spPr bwMode="auto">
            <a:xfrm>
              <a:off x="2852" y="2345"/>
              <a:ext cx="434" cy="149"/>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الصمت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1" name="Line 133">
              <a:extLst>
                <a:ext uri="{FF2B5EF4-FFF2-40B4-BE49-F238E27FC236}">
                  <a16:creationId xmlns:a16="http://schemas.microsoft.com/office/drawing/2014/main" id="{06D907C3-DC89-1545-BF7E-999B4B79E57C}"/>
                </a:ext>
              </a:extLst>
            </p:cNvPr>
            <p:cNvSpPr>
              <a:spLocks noChangeShapeType="1"/>
            </p:cNvSpPr>
            <p:nvPr/>
          </p:nvSpPr>
          <p:spPr bwMode="auto">
            <a:xfrm>
              <a:off x="2738" y="2519"/>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52" name="Line 134">
              <a:extLst>
                <a:ext uri="{FF2B5EF4-FFF2-40B4-BE49-F238E27FC236}">
                  <a16:creationId xmlns:a16="http://schemas.microsoft.com/office/drawing/2014/main" id="{12736B7E-5F94-FC43-B244-4F38FB3E62D8}"/>
                </a:ext>
              </a:extLst>
            </p:cNvPr>
            <p:cNvSpPr>
              <a:spLocks noChangeShapeType="1"/>
            </p:cNvSpPr>
            <p:nvPr/>
          </p:nvSpPr>
          <p:spPr bwMode="auto">
            <a:xfrm>
              <a:off x="3527" y="2559"/>
              <a:ext cx="428"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53" name="Rectangle 135">
              <a:extLst>
                <a:ext uri="{FF2B5EF4-FFF2-40B4-BE49-F238E27FC236}">
                  <a16:creationId xmlns:a16="http://schemas.microsoft.com/office/drawing/2014/main" id="{21FBDA25-48F2-F142-87B4-CF899662BB50}"/>
                </a:ext>
              </a:extLst>
            </p:cNvPr>
            <p:cNvSpPr>
              <a:spLocks noChangeArrowheads="1"/>
            </p:cNvSpPr>
            <p:nvPr/>
          </p:nvSpPr>
          <p:spPr bwMode="auto">
            <a:xfrm>
              <a:off x="2911" y="2769"/>
              <a:ext cx="1365" cy="463"/>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54" name="AutoShape 136">
              <a:extLst>
                <a:ext uri="{FF2B5EF4-FFF2-40B4-BE49-F238E27FC236}">
                  <a16:creationId xmlns:a16="http://schemas.microsoft.com/office/drawing/2014/main" id="{4A604879-376D-1049-89DB-88E47538DD84}"/>
                </a:ext>
              </a:extLst>
            </p:cNvPr>
            <p:cNvSpPr>
              <a:spLocks noChangeArrowheads="1"/>
            </p:cNvSpPr>
            <p:nvPr/>
          </p:nvSpPr>
          <p:spPr bwMode="auto">
            <a:xfrm>
              <a:off x="2911" y="2519"/>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55" name="Rectangle 137">
              <a:extLst>
                <a:ext uri="{FF2B5EF4-FFF2-40B4-BE49-F238E27FC236}">
                  <a16:creationId xmlns:a16="http://schemas.microsoft.com/office/drawing/2014/main" id="{B33234F5-A254-6B41-A58F-87B7FBB36168}"/>
                </a:ext>
              </a:extLst>
            </p:cNvPr>
            <p:cNvSpPr>
              <a:spLocks noChangeArrowheads="1"/>
            </p:cNvSpPr>
            <p:nvPr/>
          </p:nvSpPr>
          <p:spPr bwMode="auto">
            <a:xfrm>
              <a:off x="2911" y="2789"/>
              <a:ext cx="865" cy="37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nvGrpSpPr>
            <p:cNvPr id="156" name="Group 138">
              <a:extLst>
                <a:ext uri="{FF2B5EF4-FFF2-40B4-BE49-F238E27FC236}">
                  <a16:creationId xmlns:a16="http://schemas.microsoft.com/office/drawing/2014/main" id="{7D414AC6-3AD1-4D4B-8E92-2D9DA012573E}"/>
                </a:ext>
              </a:extLst>
            </p:cNvPr>
            <p:cNvGrpSpPr>
              <a:grpSpLocks/>
            </p:cNvGrpSpPr>
            <p:nvPr/>
          </p:nvGrpSpPr>
          <p:grpSpPr bwMode="auto">
            <a:xfrm>
              <a:off x="3001" y="2533"/>
              <a:ext cx="526" cy="242"/>
              <a:chOff x="3073" y="3101"/>
              <a:chExt cx="526" cy="242"/>
            </a:xfrm>
          </p:grpSpPr>
          <p:sp>
            <p:nvSpPr>
              <p:cNvPr id="159" name="Rectangle 139">
                <a:extLst>
                  <a:ext uri="{FF2B5EF4-FFF2-40B4-BE49-F238E27FC236}">
                    <a16:creationId xmlns:a16="http://schemas.microsoft.com/office/drawing/2014/main" id="{9F2B1993-4E48-1B41-BB09-C6B595A025F6}"/>
                  </a:ext>
                </a:extLst>
              </p:cNvPr>
              <p:cNvSpPr>
                <a:spLocks noChangeArrowheads="1"/>
              </p:cNvSpPr>
              <p:nvPr/>
            </p:nvSpPr>
            <p:spPr bwMode="auto">
              <a:xfrm>
                <a:off x="3073" y="3112"/>
                <a:ext cx="165" cy="231"/>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Arial" panose="020B0604020202020204" pitchFamily="34" charset="0"/>
                    <a:cs typeface="Arial" panose="020B0604020202020204" pitchFamily="34" charset="0"/>
                  </a:rPr>
                  <a:t>   </a:t>
                </a:r>
                <a:endParaRPr lang="en-US" sz="4000" b="1">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60" name="Rectangle 140">
                <a:extLst>
                  <a:ext uri="{FF2B5EF4-FFF2-40B4-BE49-F238E27FC236}">
                    <a16:creationId xmlns:a16="http://schemas.microsoft.com/office/drawing/2014/main" id="{DAF5FD9D-8CFD-534F-8D89-BD7C3F3305E6}"/>
                  </a:ext>
                </a:extLst>
              </p:cNvPr>
              <p:cNvSpPr>
                <a:spLocks noChangeArrowheads="1"/>
              </p:cNvSpPr>
              <p:nvPr/>
            </p:nvSpPr>
            <p:spPr bwMode="auto">
              <a:xfrm>
                <a:off x="3157" y="3101"/>
                <a:ext cx="442" cy="240"/>
              </a:xfrm>
              <a:prstGeom prst="rect">
                <a:avLst/>
              </a:prstGeom>
              <a:noFill/>
              <a:ln w="9525">
                <a:noFill/>
                <a:miter lim="800000"/>
                <a:headEnd/>
                <a:tailEnd/>
              </a:ln>
            </p:spPr>
            <p:txBody>
              <a:bodyPr wrap="none" lIns="0" tIns="0" rIns="0" bIns="0">
                <a:spAutoFit/>
              </a:bodyPr>
              <a:lstStyle/>
              <a:p>
                <a:pPr>
                  <a:defRPr/>
                </a:pPr>
                <a:r>
                  <a:rPr lang="ar-SA" sz="2900" b="1" dirty="0">
                    <a:solidFill>
                      <a:schemeClr val="accent1"/>
                    </a:solidFill>
                    <a:effectLst/>
                    <a:latin typeface="Arial" panose="020B0604020202020204" pitchFamily="34" charset="0"/>
                    <a:cs typeface="Arial" panose="020B0604020202020204" pitchFamily="34" charset="0"/>
                  </a:rPr>
                  <a:t>يسوع </a:t>
                </a:r>
                <a:endParaRPr lang="en-US" sz="4000"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57" name="Line 141">
              <a:extLst>
                <a:ext uri="{FF2B5EF4-FFF2-40B4-BE49-F238E27FC236}">
                  <a16:creationId xmlns:a16="http://schemas.microsoft.com/office/drawing/2014/main" id="{FDEAAE05-E25E-FC45-95C2-80D8800D675D}"/>
                </a:ext>
              </a:extLst>
            </p:cNvPr>
            <p:cNvSpPr>
              <a:spLocks noChangeShapeType="1"/>
            </p:cNvSpPr>
            <p:nvPr/>
          </p:nvSpPr>
          <p:spPr bwMode="auto">
            <a:xfrm>
              <a:off x="2911" y="2721"/>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58" name="Line 142">
              <a:extLst>
                <a:ext uri="{FF2B5EF4-FFF2-40B4-BE49-F238E27FC236}">
                  <a16:creationId xmlns:a16="http://schemas.microsoft.com/office/drawing/2014/main" id="{480F99EE-E29A-7C40-883F-32EDD4A85A34}"/>
                </a:ext>
              </a:extLst>
            </p:cNvPr>
            <p:cNvSpPr>
              <a:spLocks noChangeShapeType="1"/>
            </p:cNvSpPr>
            <p:nvPr/>
          </p:nvSpPr>
          <p:spPr bwMode="auto">
            <a:xfrm>
              <a:off x="1996" y="1638"/>
              <a:ext cx="1" cy="457"/>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sp>
        <p:nvSpPr>
          <p:cNvPr id="692293"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28676"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692312" name="Text Box 8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pic>
        <p:nvPicPr>
          <p:cNvPr id="692316" name="Picture 9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97882" y="336514"/>
            <a:ext cx="4868862" cy="6051550"/>
          </a:xfrm>
          <a:prstGeom prst="rect">
            <a:avLst/>
          </a:prstGeom>
          <a:noFill/>
          <a:effectLst>
            <a:outerShdw blurRad="63500" dist="144802" dir="3127501" algn="ctr" rotWithShape="0">
              <a:schemeClr val="bg2">
                <a:alpha val="74998"/>
              </a:schemeClr>
            </a:outerShdw>
          </a:effectLst>
        </p:spPr>
      </p:pic>
      <p:sp>
        <p:nvSpPr>
          <p:cNvPr id="692313" name="Text Box 89"/>
          <p:cNvSpPr txBox="1">
            <a:spLocks noChangeArrowheads="1"/>
          </p:cNvSpPr>
          <p:nvPr/>
        </p:nvSpPr>
        <p:spPr bwMode="auto">
          <a:xfrm>
            <a:off x="249238" y="5926644"/>
            <a:ext cx="4359275" cy="584775"/>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ar-SA" sz="3200" b="1" dirty="0">
                <a:solidFill>
                  <a:srgbClr val="FFFF00"/>
                </a:solidFill>
                <a:effectLst/>
                <a:latin typeface="Arial" panose="020B0604020202020204" pitchFamily="34" charset="0"/>
                <a:ea typeface="+mn-ea"/>
                <a:cs typeface="Arial" panose="020B0604020202020204" pitchFamily="34" charset="0"/>
              </a:rPr>
              <a:t> دراسة مساعدة    </a:t>
            </a:r>
            <a:r>
              <a:rPr lang="en-US" sz="3200" b="1" dirty="0">
                <a:solidFill>
                  <a:srgbClr val="FFFF00"/>
                </a:solidFill>
                <a:effectLst/>
                <a:latin typeface="Arial" panose="020B0604020202020204" pitchFamily="34" charset="0"/>
                <a:ea typeface="+mn-ea"/>
                <a:cs typeface="Arial" panose="020B0604020202020204" pitchFamily="34" charset="0"/>
              </a:rPr>
              <a:t>#</a:t>
            </a:r>
            <a:r>
              <a:rPr lang="ar-SA" sz="3200" b="1" dirty="0">
                <a:solidFill>
                  <a:srgbClr val="FFFF00"/>
                </a:solidFill>
                <a:effectLst/>
                <a:latin typeface="Arial" panose="020B0604020202020204" pitchFamily="34" charset="0"/>
                <a:ea typeface="+mn-ea"/>
                <a:cs typeface="Arial" panose="020B0604020202020204" pitchFamily="34" charset="0"/>
              </a:rPr>
              <a:t> </a:t>
            </a:r>
            <a:r>
              <a:rPr lang="en-US" sz="3200" b="1" dirty="0">
                <a:solidFill>
                  <a:srgbClr val="FFFF00"/>
                </a:solidFill>
                <a:effectLst/>
                <a:latin typeface="Arial" panose="020B0604020202020204" pitchFamily="34" charset="0"/>
                <a:ea typeface="+mn-ea"/>
                <a:cs typeface="Arial" panose="020B0604020202020204" pitchFamily="34" charset="0"/>
              </a:rPr>
              <a:t>04</a:t>
            </a:r>
          </a:p>
        </p:txBody>
      </p:sp>
      <p:sp>
        <p:nvSpPr>
          <p:cNvPr id="692317" name="Rectangle 93"/>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13</a:t>
            </a:r>
          </a:p>
        </p:txBody>
      </p:sp>
      <p:sp>
        <p:nvSpPr>
          <p:cNvPr id="28681" name="Text Box 95"/>
          <p:cNvSpPr txBox="1">
            <a:spLocks noChangeArrowheads="1"/>
          </p:cNvSpPr>
          <p:nvPr/>
        </p:nvSpPr>
        <p:spPr bwMode="auto">
          <a:xfrm>
            <a:off x="1789113" y="0"/>
            <a:ext cx="21844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ar-SA" sz="1600" b="1" dirty="0">
                <a:solidFill>
                  <a:schemeClr val="tx1"/>
                </a:solidFill>
                <a:effectLst/>
                <a:latin typeface="Arial" panose="020B0604020202020204" pitchFamily="34" charset="0"/>
                <a:cs typeface="Arial" panose="020B0604020202020204" pitchFamily="34" charset="0"/>
              </a:rPr>
              <a:t>تكوين من 1 الى 11 </a:t>
            </a:r>
            <a:endParaRPr lang="en-US" sz="1600" b="1" dirty="0">
              <a:solidFill>
                <a:schemeClr val="tx1"/>
              </a:solidFill>
              <a:effectLst/>
              <a:latin typeface="Arial" panose="020B0604020202020204" pitchFamily="34" charset="0"/>
              <a:cs typeface="Arial" panose="020B0604020202020204" pitchFamily="34" charset="0"/>
            </a:endParaRPr>
          </a:p>
        </p:txBody>
      </p:sp>
      <p:grpSp>
        <p:nvGrpSpPr>
          <p:cNvPr id="4" name="Group 96"/>
          <p:cNvGrpSpPr>
            <a:grpSpLocks/>
          </p:cNvGrpSpPr>
          <p:nvPr/>
        </p:nvGrpSpPr>
        <p:grpSpPr bwMode="auto">
          <a:xfrm>
            <a:off x="5724525" y="1735138"/>
            <a:ext cx="3149600" cy="4554537"/>
            <a:chOff x="1919" y="583"/>
            <a:chExt cx="1984" cy="2869"/>
          </a:xfrm>
        </p:grpSpPr>
        <p:grpSp>
          <p:nvGrpSpPr>
            <p:cNvPr id="28688" name="Group 97"/>
            <p:cNvGrpSpPr>
              <a:grpSpLocks/>
            </p:cNvGrpSpPr>
            <p:nvPr/>
          </p:nvGrpSpPr>
          <p:grpSpPr bwMode="auto">
            <a:xfrm>
              <a:off x="1919" y="583"/>
              <a:ext cx="1984" cy="2869"/>
              <a:chOff x="1919" y="583"/>
              <a:chExt cx="1984" cy="2869"/>
            </a:xfrm>
          </p:grpSpPr>
          <p:sp>
            <p:nvSpPr>
              <p:cNvPr id="692322" name="Rectangle 9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23" name="AutoShape 9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24" name="Rectangle 10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28693" name="Rectangle 101"/>
              <p:cNvSpPr>
                <a:spLocks noChangeArrowheads="1"/>
              </p:cNvSpPr>
              <p:nvPr/>
            </p:nvSpPr>
            <p:spPr bwMode="auto">
              <a:xfrm>
                <a:off x="1919" y="583"/>
                <a:ext cx="115"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solidFill>
                    <a:schemeClr val="accent2"/>
                  </a:solidFill>
                  <a:effectLst/>
                  <a:latin typeface="Arial" panose="020B0604020202020204" pitchFamily="34" charset="0"/>
                  <a:cs typeface="Arial" panose="020B0604020202020204" pitchFamily="34" charset="0"/>
                </a:endParaRPr>
              </a:p>
            </p:txBody>
          </p:sp>
          <p:sp>
            <p:nvSpPr>
              <p:cNvPr id="692326" name="Rectangle 102"/>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27" name="Line 103"/>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28" name="Line 104"/>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29" name="Line 105"/>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30" name="Line 106"/>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31" name="Line 107"/>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32" name="Line 108"/>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2333" name="Line 109"/>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28689" name="Rectangle 110"/>
            <p:cNvSpPr>
              <a:spLocks noChangeArrowheads="1"/>
            </p:cNvSpPr>
            <p:nvPr/>
          </p:nvSpPr>
          <p:spPr bwMode="auto">
            <a:xfrm>
              <a:off x="2218" y="612"/>
              <a:ext cx="52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ar-SA" sz="2400" b="1" dirty="0">
                  <a:solidFill>
                    <a:schemeClr val="accent2"/>
                  </a:solidFill>
                  <a:effectLst/>
                  <a:latin typeface="Arial" panose="020B0604020202020204" pitchFamily="34" charset="0"/>
                  <a:cs typeface="Arial" panose="020B0604020202020204" pitchFamily="34" charset="0"/>
                </a:rPr>
                <a:t>الخلق </a:t>
              </a:r>
              <a:endParaRPr lang="en-US" sz="2400" b="1" dirty="0">
                <a:solidFill>
                  <a:schemeClr val="accent2"/>
                </a:solidFill>
                <a:effectLst/>
                <a:latin typeface="Arial" panose="020B0604020202020204" pitchFamily="34" charset="0"/>
                <a:cs typeface="Arial" panose="020B0604020202020204" pitchFamily="34" charset="0"/>
              </a:endParaRPr>
            </a:p>
          </p:txBody>
        </p:sp>
      </p:grpSp>
      <p:sp>
        <p:nvSpPr>
          <p:cNvPr id="692335" name="AutoShape 111"/>
          <p:cNvSpPr>
            <a:spLocks noChangeArrowheads="1"/>
          </p:cNvSpPr>
          <p:nvPr/>
        </p:nvSpPr>
        <p:spPr bwMode="auto">
          <a:xfrm>
            <a:off x="3298825" y="1155700"/>
            <a:ext cx="1233488"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28684" name="Text Box 112"/>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Arial" panose="020B0604020202020204" pitchFamily="34" charset="0"/>
                <a:cs typeface="Arial" panose="020B0604020202020204" pitchFamily="34" charset="0"/>
              </a:rPr>
              <a:t>1</a:t>
            </a:r>
            <a:endParaRPr lang="en-US" sz="2000">
              <a:solidFill>
                <a:srgbClr val="FFA27C"/>
              </a:solidFill>
              <a:effectLst/>
              <a:latin typeface="Arial" panose="020B0604020202020204" pitchFamily="34" charset="0"/>
              <a:cs typeface="Arial" panose="020B0604020202020204" pitchFamily="34" charset="0"/>
            </a:endParaRPr>
          </a:p>
        </p:txBody>
      </p:sp>
      <p:grpSp>
        <p:nvGrpSpPr>
          <p:cNvPr id="28685" name="Group 117"/>
          <p:cNvGrpSpPr>
            <a:grpSpLocks/>
          </p:cNvGrpSpPr>
          <p:nvPr/>
        </p:nvGrpSpPr>
        <p:grpSpPr bwMode="auto">
          <a:xfrm>
            <a:off x="519113" y="7938"/>
            <a:ext cx="939800" cy="1720850"/>
            <a:chOff x="327" y="5"/>
            <a:chExt cx="592" cy="1084"/>
          </a:xfrm>
        </p:grpSpPr>
        <p:sp>
          <p:nvSpPr>
            <p:cNvPr id="692342" name="Rectangle 118"/>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692343" name="Line 119"/>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ppt_x"/>
                                          </p:val>
                                        </p:tav>
                                        <p:tav tm="100000">
                                          <p:val>
                                            <p:strVal val="#ppt_x"/>
                                          </p:val>
                                        </p:tav>
                                      </p:tavLst>
                                    </p:anim>
                                    <p:anim calcmode="lin" valueType="num">
                                      <p:cBhvr additive="base">
                                        <p:cTn id="8" dur="500" fill="hold"/>
                                        <p:tgtEl>
                                          <p:spTgt spid="6923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92335"/>
                                        </p:tgtEl>
                                        <p:attrNameLst>
                                          <p:attrName>style.visibility</p:attrName>
                                        </p:attrNameLst>
                                      </p:cBhvr>
                                      <p:to>
                                        <p:strVal val="visible"/>
                                      </p:to>
                                    </p:set>
                                    <p:anim calcmode="lin" valueType="num">
                                      <p:cBhvr>
                                        <p:cTn id="12" dur="500" fill="hold"/>
                                        <p:tgtEl>
                                          <p:spTgt spid="692335"/>
                                        </p:tgtEl>
                                        <p:attrNameLst>
                                          <p:attrName>ppt_w</p:attrName>
                                        </p:attrNameLst>
                                      </p:cBhvr>
                                      <p:tavLst>
                                        <p:tav tm="0">
                                          <p:val>
                                            <p:fltVal val="0"/>
                                          </p:val>
                                        </p:tav>
                                        <p:tav tm="100000">
                                          <p:val>
                                            <p:strVal val="#ppt_w"/>
                                          </p:val>
                                        </p:tav>
                                      </p:tavLst>
                                    </p:anim>
                                    <p:anim calcmode="lin" valueType="num">
                                      <p:cBhvr>
                                        <p:cTn id="13" dur="500" fill="hold"/>
                                        <p:tgtEl>
                                          <p:spTgt spid="69233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692335"/>
                                        </p:tgtEl>
                                      </p:cBhvr>
                                    </p:animEffect>
                                    <p:set>
                                      <p:cBhvr>
                                        <p:cTn id="18" dur="1" fill="hold">
                                          <p:stCondLst>
                                            <p:cond delay="499"/>
                                          </p:stCondLst>
                                        </p:cTn>
                                        <p:tgtEl>
                                          <p:spTgt spid="692335"/>
                                        </p:tgtEl>
                                        <p:attrNameLst>
                                          <p:attrName>style.visibility</p:attrName>
                                        </p:attrNameLst>
                                      </p:cBhvr>
                                      <p:to>
                                        <p:strVal val="hidden"/>
                                      </p:to>
                                    </p:set>
                                  </p:childTnLst>
                                </p:cTn>
                              </p:par>
                            </p:childTnLst>
                          </p:cTn>
                        </p:par>
                        <p:par>
                          <p:cTn id="19" fill="hold" nodeType="afterGroup">
                            <p:stCondLst>
                              <p:cond delay="500"/>
                            </p:stCondLst>
                            <p:childTnLst>
                              <p:par>
                                <p:cTn id="20" presetID="9" presetClass="exit" presetSubtype="0" fill="hold" nodeType="afterEffect">
                                  <p:stCondLst>
                                    <p:cond delay="0"/>
                                  </p:stCondLst>
                                  <p:childTnLst>
                                    <p:animEffect transition="out" filter="dissolve">
                                      <p:cBhvr>
                                        <p:cTn id="21" dur="500"/>
                                        <p:tgtEl>
                                          <p:spTgt spid="692316"/>
                                        </p:tgtEl>
                                      </p:cBhvr>
                                    </p:animEffect>
                                    <p:set>
                                      <p:cBhvr>
                                        <p:cTn id="22" dur="1" fill="hold">
                                          <p:stCondLst>
                                            <p:cond delay="499"/>
                                          </p:stCondLst>
                                        </p:cTn>
                                        <p:tgtEl>
                                          <p:spTgt spid="692316"/>
                                        </p:tgtEl>
                                        <p:attrNameLst>
                                          <p:attrName>style.visibility</p:attrName>
                                        </p:attrNameLst>
                                      </p:cBhvr>
                                      <p:to>
                                        <p:strVal val="hidden"/>
                                      </p:to>
                                    </p:set>
                                  </p:childTnLst>
                                </p:cTn>
                              </p:par>
                            </p:childTnLst>
                          </p:cTn>
                        </p:par>
                        <p:par>
                          <p:cTn id="23" fill="hold" nodeType="afterGroup">
                            <p:stCondLst>
                              <p:cond delay="1000"/>
                            </p:stCondLst>
                            <p:childTnLst>
                              <p:par>
                                <p:cTn id="24" presetID="9" presetClass="exit" presetSubtype="0" fill="hold" nodeType="afterEffect">
                                  <p:stCondLst>
                                    <p:cond delay="0"/>
                                  </p:stCondLst>
                                  <p:childTnLst>
                                    <p:animEffect transition="out" filter="dissolv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par>
                          <p:cTn id="27" fill="hold" nodeType="afterGroup">
                            <p:stCondLst>
                              <p:cond delay="1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p:bldP spid="69233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33463" y="1023938"/>
            <a:ext cx="6908800" cy="4843462"/>
          </a:xfrm>
          <a:prstGeom prst="rect">
            <a:avLst/>
          </a:prstGeom>
          <a:noFill/>
          <a:ln w="508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pic>
        <p:nvPicPr>
          <p:cNvPr id="3072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5850" y="1049338"/>
            <a:ext cx="6892925" cy="48926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grpSp>
        <p:nvGrpSpPr>
          <p:cNvPr id="30723" name="Group 13"/>
          <p:cNvGrpSpPr>
            <a:grpSpLocks/>
          </p:cNvGrpSpPr>
          <p:nvPr/>
        </p:nvGrpSpPr>
        <p:grpSpPr bwMode="auto">
          <a:xfrm>
            <a:off x="692150" y="1778000"/>
            <a:ext cx="7645400" cy="812800"/>
            <a:chOff x="400" y="1120"/>
            <a:chExt cx="4816" cy="512"/>
          </a:xfrm>
        </p:grpSpPr>
        <p:sp>
          <p:nvSpPr>
            <p:cNvPr id="18437"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18444" name="Rectangle 12"/>
            <p:cNvSpPr>
              <a:spLocks noChangeArrowheads="1"/>
            </p:cNvSpPr>
            <p:nvPr/>
          </p:nvSpPr>
          <p:spPr bwMode="auto">
            <a:xfrm>
              <a:off x="978" y="1120"/>
              <a:ext cx="3577" cy="48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ar-SA" sz="4400" b="1" dirty="0">
                  <a:solidFill>
                    <a:srgbClr val="FAFD00"/>
                  </a:solidFill>
                  <a:effectLst/>
                  <a:latin typeface="Arial" panose="020B0604020202020204" pitchFamily="34" charset="0"/>
                  <a:ea typeface="+mn-ea"/>
                  <a:cs typeface="Arial" panose="020B0604020202020204" pitchFamily="34" charset="0"/>
                </a:rPr>
                <a:t>تك</a:t>
              </a:r>
              <a:r>
                <a:rPr lang="ar-JO" sz="4400" b="1" dirty="0">
                  <a:solidFill>
                    <a:srgbClr val="FAFD00"/>
                  </a:solidFill>
                  <a:effectLst/>
                  <a:latin typeface="Arial" panose="020B0604020202020204" pitchFamily="34" charset="0"/>
                  <a:ea typeface="+mn-ea"/>
                  <a:cs typeface="Arial" panose="020B0604020202020204" pitchFamily="34" charset="0"/>
                </a:rPr>
                <a:t> </a:t>
              </a:r>
              <a:r>
                <a:rPr lang="ar-SA" sz="4400" b="1" dirty="0">
                  <a:solidFill>
                    <a:srgbClr val="FAFD00"/>
                  </a:solidFill>
                  <a:effectLst/>
                  <a:latin typeface="Arial" panose="020B0604020202020204" pitchFamily="34" charset="0"/>
                  <a:ea typeface="+mn-ea"/>
                  <a:cs typeface="Arial" panose="020B0604020202020204" pitchFamily="34" charset="0"/>
                </a:rPr>
                <a:t>1 الى 11 ال</a:t>
              </a:r>
              <a:r>
                <a:rPr lang="ar-JO" sz="4400" b="1" dirty="0">
                  <a:solidFill>
                    <a:srgbClr val="FAFD00"/>
                  </a:solidFill>
                  <a:effectLst/>
                  <a:latin typeface="Arial" panose="020B0604020202020204" pitchFamily="34" charset="0"/>
                  <a:ea typeface="+mn-ea"/>
                  <a:cs typeface="Arial" panose="020B0604020202020204" pitchFamily="34" charset="0"/>
                </a:rPr>
                <a:t>أ</a:t>
              </a:r>
              <a:r>
                <a:rPr lang="ar-SA" sz="4400" b="1" dirty="0">
                  <a:solidFill>
                    <a:srgbClr val="FAFD00"/>
                  </a:solidFill>
                  <a:effectLst/>
                  <a:latin typeface="Arial" panose="020B0604020202020204" pitchFamily="34" charset="0"/>
                  <a:ea typeface="+mn-ea"/>
                  <a:cs typeface="Arial" panose="020B0604020202020204" pitchFamily="34" charset="0"/>
                </a:rPr>
                <a:t>بدية الماضية </a:t>
              </a:r>
              <a:endParaRPr lang="en-US" sz="4400" b="1" dirty="0">
                <a:solidFill>
                  <a:srgbClr val="FAFD00"/>
                </a:solidFill>
                <a:effectLst/>
                <a:latin typeface="Arial" panose="020B0604020202020204" pitchFamily="34" charset="0"/>
                <a:ea typeface="+mn-ea"/>
                <a:cs typeface="Arial" panose="020B0604020202020204" pitchFamily="34" charset="0"/>
              </a:endParaRP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30725" name="Text Box 1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30726" name="Text Box 15"/>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18449" name="Text Box 17"/>
          <p:cNvSpPr txBox="1">
            <a:spLocks noChangeArrowheads="1"/>
          </p:cNvSpPr>
          <p:nvPr/>
        </p:nvSpPr>
        <p:spPr bwMode="auto">
          <a:xfrm>
            <a:off x="7510463" y="6173788"/>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18454" name="Rectangle 22"/>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14</a:t>
            </a:r>
          </a:p>
        </p:txBody>
      </p:sp>
      <p:sp>
        <p:nvSpPr>
          <p:cNvPr id="30729" name="Text Box 23"/>
          <p:cNvSpPr txBox="1">
            <a:spLocks noChangeArrowheads="1"/>
          </p:cNvSpPr>
          <p:nvPr/>
        </p:nvSpPr>
        <p:spPr bwMode="auto">
          <a:xfrm>
            <a:off x="7203606" y="6240870"/>
            <a:ext cx="121379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ar-SA" sz="1200" b="1" dirty="0">
                <a:solidFill>
                  <a:schemeClr val="tx1"/>
                </a:solidFill>
                <a:effectLst/>
                <a:latin typeface="Arial" panose="020B0604020202020204" pitchFamily="34" charset="0"/>
                <a:cs typeface="Arial" panose="020B0604020202020204" pitchFamily="34" charset="0"/>
              </a:rPr>
              <a:t>كتيب صفحة 17-19</a:t>
            </a:r>
            <a:endParaRPr lang="en-US" sz="1200" b="1" dirty="0">
              <a:solidFill>
                <a:schemeClr val="tx1"/>
              </a:solidFill>
              <a:effectLst/>
              <a:latin typeface="Arial" panose="020B0604020202020204" pitchFamily="34" charset="0"/>
              <a:cs typeface="Arial" panose="020B0604020202020204" pitchFamily="34" charset="0"/>
            </a:endParaRPr>
          </a:p>
        </p:txBody>
      </p:sp>
      <p:sp>
        <p:nvSpPr>
          <p:cNvPr id="30730"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Arial" panose="020B0604020202020204" pitchFamily="34" charset="0"/>
                <a:cs typeface="Arial" panose="020B0604020202020204" pitchFamily="34" charset="0"/>
              </a:rPr>
              <a:t>1</a:t>
            </a:r>
            <a:endParaRPr lang="en-US" sz="2000">
              <a:solidFill>
                <a:srgbClr val="FFA27C"/>
              </a:solidFill>
              <a:effectLst/>
              <a:latin typeface="Arial" panose="020B0604020202020204" pitchFamily="34" charset="0"/>
              <a:cs typeface="Arial" panose="020B0604020202020204" pitchFamily="34" charset="0"/>
            </a:endParaRPr>
          </a:p>
        </p:txBody>
      </p:sp>
      <p:grpSp>
        <p:nvGrpSpPr>
          <p:cNvPr id="30731" name="Group 30"/>
          <p:cNvGrpSpPr>
            <a:grpSpLocks/>
          </p:cNvGrpSpPr>
          <p:nvPr/>
        </p:nvGrpSpPr>
        <p:grpSpPr bwMode="auto">
          <a:xfrm>
            <a:off x="519113" y="7938"/>
            <a:ext cx="939800" cy="1720850"/>
            <a:chOff x="327" y="5"/>
            <a:chExt cx="592" cy="1084"/>
          </a:xfrm>
        </p:grpSpPr>
        <p:sp>
          <p:nvSpPr>
            <p:cNvPr id="18463" name="Rectangle 31"/>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18464" name="Line 32"/>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30732" name="Text Box 23"/>
          <p:cNvSpPr txBox="1">
            <a:spLocks noChangeArrowheads="1"/>
          </p:cNvSpPr>
          <p:nvPr/>
        </p:nvSpPr>
        <p:spPr bwMode="auto">
          <a:xfrm>
            <a:off x="2263140" y="4330134"/>
            <a:ext cx="1360073" cy="21544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tIns="0" bIns="0"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ar-SA" sz="1400" b="1" dirty="0">
                <a:solidFill>
                  <a:srgbClr val="000000"/>
                </a:solidFill>
                <a:effectLst/>
                <a:latin typeface="Arial" panose="020B0604020202020204" pitchFamily="34" charset="0"/>
                <a:cs typeface="Arial" panose="020B0604020202020204" pitchFamily="34" charset="0"/>
              </a:rPr>
              <a:t>الابدية الماضية </a:t>
            </a:r>
            <a:endParaRPr lang="en-US" sz="1400" b="1" dirty="0">
              <a:solidFill>
                <a:srgbClr val="000000"/>
              </a:solidFill>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675" y="546100"/>
            <a:ext cx="798512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95299"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5300" name="Text Box 4"/>
          <p:cNvSpPr txBox="1">
            <a:spLocks noChangeArrowheads="1"/>
          </p:cNvSpPr>
          <p:nvPr/>
        </p:nvSpPr>
        <p:spPr bwMode="auto">
          <a:xfrm>
            <a:off x="7664450" y="6199188"/>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32772" name="Text Box 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32773" name="Text Box 6"/>
          <p:cNvSpPr txBox="1">
            <a:spLocks noChangeArrowheads="1"/>
          </p:cNvSpPr>
          <p:nvPr/>
        </p:nvSpPr>
        <p:spPr bwMode="auto">
          <a:xfrm>
            <a:off x="8886825"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695306" name="Rectangle 10"/>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15</a:t>
            </a:r>
          </a:p>
        </p:txBody>
      </p:sp>
      <p:sp>
        <p:nvSpPr>
          <p:cNvPr id="32775" name="Text Box 11"/>
          <p:cNvSpPr txBox="1">
            <a:spLocks noChangeArrowheads="1"/>
          </p:cNvSpPr>
          <p:nvPr/>
        </p:nvSpPr>
        <p:spPr bwMode="auto">
          <a:xfrm>
            <a:off x="6986396" y="6240870"/>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latin typeface="Arial" panose="020B0604020202020204" pitchFamily="34" charset="0"/>
                <a:cs typeface="Arial" panose="020B0604020202020204" pitchFamily="34" charset="0"/>
              </a:rPr>
              <a:t>Handbook pg. 17-19</a:t>
            </a:r>
          </a:p>
        </p:txBody>
      </p:sp>
      <p:sp>
        <p:nvSpPr>
          <p:cNvPr id="695308" name="Text Box 12"/>
          <p:cNvSpPr txBox="1">
            <a:spLocks noChangeArrowheads="1"/>
          </p:cNvSpPr>
          <p:nvPr/>
        </p:nvSpPr>
        <p:spPr bwMode="auto">
          <a:xfrm>
            <a:off x="722313" y="5681663"/>
            <a:ext cx="7726362" cy="646331"/>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r">
              <a:spcBef>
                <a:spcPct val="50000"/>
              </a:spcBef>
              <a:defRPr/>
            </a:pPr>
            <a:r>
              <a:rPr lang="ar-SA" sz="3600" b="1" dirty="0">
                <a:solidFill>
                  <a:schemeClr val="tx1"/>
                </a:solidFill>
                <a:effectLst/>
                <a:latin typeface="Arial" panose="020B0604020202020204" pitchFamily="34" charset="0"/>
                <a:ea typeface="+mn-ea"/>
                <a:cs typeface="Arial" panose="020B0604020202020204" pitchFamily="34" charset="0"/>
              </a:rPr>
              <a:t>نظرة تلسكوبية نحو ال</a:t>
            </a:r>
            <a:r>
              <a:rPr lang="ar-JO" sz="3600" b="1" dirty="0">
                <a:solidFill>
                  <a:schemeClr val="tx1"/>
                </a:solidFill>
                <a:effectLst/>
                <a:latin typeface="Arial" panose="020B0604020202020204" pitchFamily="34" charset="0"/>
                <a:ea typeface="+mn-ea"/>
                <a:cs typeface="Arial" panose="020B0604020202020204" pitchFamily="34" charset="0"/>
              </a:rPr>
              <a:t>أ</a:t>
            </a:r>
            <a:r>
              <a:rPr lang="ar-SA" sz="3600" b="1" dirty="0">
                <a:solidFill>
                  <a:schemeClr val="tx1"/>
                </a:solidFill>
                <a:effectLst/>
                <a:latin typeface="Arial" panose="020B0604020202020204" pitchFamily="34" charset="0"/>
                <a:ea typeface="+mn-ea"/>
                <a:cs typeface="Arial" panose="020B0604020202020204" pitchFamily="34" charset="0"/>
              </a:rPr>
              <a:t>بدية الماضية </a:t>
            </a:r>
            <a:endParaRPr lang="en-US" sz="3600" b="1" dirty="0">
              <a:solidFill>
                <a:schemeClr val="tx1"/>
              </a:solidFill>
              <a:effectLst/>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34818" name="Text Box 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pic>
        <p:nvPicPr>
          <p:cNvPr id="3481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96329" name="Rectangle 9"/>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16</a:t>
            </a:r>
          </a:p>
        </p:txBody>
      </p:sp>
      <p:sp>
        <p:nvSpPr>
          <p:cNvPr id="34821" name="Text Box 10"/>
          <p:cNvSpPr txBox="1">
            <a:spLocks noChangeArrowheads="1"/>
          </p:cNvSpPr>
          <p:nvPr/>
        </p:nvSpPr>
        <p:spPr bwMode="auto">
          <a:xfrm>
            <a:off x="6986396" y="6240870"/>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latin typeface="Arial" panose="020B0604020202020204" pitchFamily="34" charset="0"/>
                <a:cs typeface="Arial" panose="020B0604020202020204" pitchFamily="34" charset="0"/>
              </a:rPr>
              <a:t>Handbook pg. 17-19</a:t>
            </a:r>
          </a:p>
        </p:txBody>
      </p:sp>
      <p:sp>
        <p:nvSpPr>
          <p:cNvPr id="696331" name="Text Box 11"/>
          <p:cNvSpPr txBox="1">
            <a:spLocks noChangeArrowheads="1"/>
          </p:cNvSpPr>
          <p:nvPr/>
        </p:nvSpPr>
        <p:spPr bwMode="auto">
          <a:xfrm>
            <a:off x="722313" y="5681663"/>
            <a:ext cx="7726362" cy="646331"/>
          </a:xfrm>
          <a:prstGeom prst="rect">
            <a:avLst/>
          </a:prstGeom>
          <a:noFill/>
          <a:ln w="12700">
            <a:noFill/>
            <a:miter lim="800000"/>
            <a:headEnd/>
            <a:tailEnd/>
          </a:ln>
          <a:effectLst/>
        </p:spPr>
        <p:txBody>
          <a:bodyPr>
            <a:spAutoFit/>
          </a:bodyPr>
          <a:lstStyle/>
          <a:p>
            <a:pPr algn="r">
              <a:spcBef>
                <a:spcPct val="50000"/>
              </a:spcBef>
              <a:defRPr/>
            </a:pPr>
            <a:r>
              <a:rPr lang="ar-SA" sz="3600" b="1" dirty="0">
                <a:solidFill>
                  <a:schemeClr val="tx1"/>
                </a:solidFill>
                <a:effectLst>
                  <a:glow rad="203200">
                    <a:schemeClr val="bg2"/>
                  </a:glow>
                </a:effectLst>
                <a:latin typeface="Arial" panose="020B0604020202020204" pitchFamily="34" charset="0"/>
                <a:ea typeface="+mn-ea"/>
                <a:cs typeface="Arial" panose="020B0604020202020204" pitchFamily="34" charset="0"/>
              </a:rPr>
              <a:t>النظرة التلسكوبية نحو ال</a:t>
            </a:r>
            <a:r>
              <a:rPr lang="ar-JO" sz="3600" b="1" dirty="0">
                <a:solidFill>
                  <a:schemeClr val="tx1"/>
                </a:solidFill>
                <a:effectLst>
                  <a:glow rad="203200">
                    <a:schemeClr val="bg2"/>
                  </a:glow>
                </a:effectLst>
                <a:latin typeface="Arial" panose="020B0604020202020204" pitchFamily="34" charset="0"/>
                <a:ea typeface="+mn-ea"/>
                <a:cs typeface="Arial" panose="020B0604020202020204" pitchFamily="34" charset="0"/>
              </a:rPr>
              <a:t>أ</a:t>
            </a:r>
            <a:r>
              <a:rPr lang="ar-SA" sz="3600" b="1" dirty="0">
                <a:solidFill>
                  <a:schemeClr val="tx1"/>
                </a:solidFill>
                <a:effectLst>
                  <a:glow rad="203200">
                    <a:schemeClr val="bg2"/>
                  </a:glow>
                </a:effectLst>
                <a:latin typeface="Arial" panose="020B0604020202020204" pitchFamily="34" charset="0"/>
                <a:ea typeface="+mn-ea"/>
                <a:cs typeface="Arial" panose="020B0604020202020204" pitchFamily="34" charset="0"/>
              </a:rPr>
              <a:t>بدية السابقة الماضية </a:t>
            </a:r>
            <a:endParaRPr lang="en-US" sz="3600" b="1" dirty="0">
              <a:solidFill>
                <a:schemeClr val="tx1"/>
              </a:solidFill>
              <a:effectLst>
                <a:glow rad="203200">
                  <a:schemeClr val="bg2"/>
                </a:glow>
              </a:effectLst>
              <a:latin typeface="Arial" panose="020B0604020202020204" pitchFamily="34" charset="0"/>
              <a:ea typeface="+mn-ea"/>
              <a:cs typeface="Arial" panose="020B0604020202020204" pitchFamily="34" charset="0"/>
            </a:endParaRPr>
          </a:p>
        </p:txBody>
      </p:sp>
      <p:graphicFrame>
        <p:nvGraphicFramePr>
          <p:cNvPr id="696332" name="Object 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name="Clip" r:id="rId4" imgW="5769000" imgH="4105080" progId="">
                  <p:embed/>
                </p:oleObj>
              </mc:Choice>
              <mc:Fallback>
                <p:oleObj name="Clip" r:id="rId4" imgW="5769000" imgH="410508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4" name="Text Box 13"/>
          <p:cNvSpPr txBox="1">
            <a:spLocks noChangeArrowheads="1"/>
          </p:cNvSpPr>
          <p:nvPr/>
        </p:nvSpPr>
        <p:spPr bwMode="auto">
          <a:xfrm>
            <a:off x="8605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2000" b="1">
                <a:solidFill>
                  <a:schemeClr val="tx1"/>
                </a:solidFill>
                <a:effectLst/>
                <a:latin typeface="Arial" panose="020B0604020202020204" pitchFamily="34" charset="0"/>
                <a:cs typeface="Arial" panose="020B0604020202020204" pitchFamily="34"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pic>
        <p:nvPicPr>
          <p:cNvPr id="36866" name="Picture 11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445" name="Text Box 69"/>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36868" name="Text Box 73"/>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741507" name="Rectangle 131"/>
          <p:cNvSpPr>
            <a:spLocks noChangeArrowheads="1"/>
          </p:cNvSpPr>
          <p:nvPr/>
        </p:nvSpPr>
        <p:spPr bwMode="auto">
          <a:xfrm>
            <a:off x="-1588" y="0"/>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1489" name="Text Box 113"/>
          <p:cNvSpPr txBox="1">
            <a:spLocks noChangeArrowheads="1"/>
          </p:cNvSpPr>
          <p:nvPr/>
        </p:nvSpPr>
        <p:spPr bwMode="auto">
          <a:xfrm>
            <a:off x="681038" y="1638300"/>
            <a:ext cx="7826375" cy="1569660"/>
          </a:xfrm>
          <a:prstGeom prst="rect">
            <a:avLst/>
          </a:prstGeom>
          <a:noFill/>
          <a:ln w="9525">
            <a:noFill/>
            <a:miter lim="800000"/>
            <a:headEnd/>
            <a:tailEnd/>
          </a:ln>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9600" b="1" i="1" dirty="0">
                <a:solidFill>
                  <a:srgbClr val="FFFF00"/>
                </a:solidFill>
                <a:effectLst>
                  <a:outerShdw blurRad="50800" dist="88900" dir="2700000" algn="tl" rotWithShape="0">
                    <a:srgbClr val="000000"/>
                  </a:outerShdw>
                </a:effectLst>
                <a:latin typeface="Arial" panose="020B0604020202020204" pitchFamily="34" charset="0"/>
                <a:cs typeface="Arial" panose="020B0604020202020204" pitchFamily="34" charset="0"/>
              </a:rPr>
              <a:t>«</a:t>
            </a:r>
            <a:r>
              <a:rPr lang="ar-SA" sz="9600" b="1" dirty="0">
                <a:solidFill>
                  <a:srgbClr val="FFFF00"/>
                </a:solidFill>
                <a:effectLst>
                  <a:outerShdw blurRad="50800" dist="88900" dir="2700000" algn="tl" rotWithShape="0">
                    <a:srgbClr val="000000"/>
                  </a:outerShdw>
                </a:effectLst>
                <a:latin typeface="Arial" panose="020B0604020202020204" pitchFamily="34" charset="0"/>
                <a:cs typeface="Arial" panose="020B0604020202020204" pitchFamily="34" charset="0"/>
              </a:rPr>
              <a:t>في البدء.</a:t>
            </a:r>
            <a:r>
              <a:rPr lang="en-US" sz="9600" b="1" i="1" dirty="0">
                <a:solidFill>
                  <a:srgbClr val="FFFF00"/>
                </a:solidFill>
                <a:effectLst>
                  <a:outerShdw blurRad="50800" dist="88900" dir="2700000" algn="tl" rotWithShape="0">
                    <a:srgbClr val="000000"/>
                  </a:outerShdw>
                </a:effectLst>
                <a:latin typeface="Arial" panose="020B0604020202020204" pitchFamily="34" charset="0"/>
                <a:cs typeface="Arial" panose="020B0604020202020204" pitchFamily="34" charset="0"/>
              </a:rPr>
              <a:t>..</a:t>
            </a:r>
            <a:r>
              <a:rPr lang="en-US" altLang="ja-JP" sz="9600" b="1" i="1" dirty="0">
                <a:solidFill>
                  <a:srgbClr val="FFFF00"/>
                </a:solidFill>
                <a:effectLst>
                  <a:outerShdw blurRad="50800" dist="88900" dir="2700000" algn="tl" rotWithShape="0">
                    <a:srgbClr val="000000"/>
                  </a:outerShdw>
                </a:effectLst>
                <a:latin typeface="Arial" panose="020B0604020202020204" pitchFamily="34" charset="0"/>
                <a:cs typeface="Arial" panose="020B0604020202020204" pitchFamily="34" charset="0"/>
              </a:rPr>
              <a:t>"</a:t>
            </a:r>
            <a:endParaRPr lang="en-US" sz="9600" b="1" i="1" dirty="0">
              <a:solidFill>
                <a:srgbClr val="FFFF00"/>
              </a:solidFill>
              <a:effectLst>
                <a:outerShdw blurRad="50800" dist="88900" dir="2700000" algn="tl" rotWithShape="0">
                  <a:srgbClr val="000000"/>
                </a:outerShdw>
              </a:effectLst>
              <a:latin typeface="Arial" panose="020B0604020202020204" pitchFamily="34" charset="0"/>
              <a:cs typeface="Arial" panose="020B0604020202020204" pitchFamily="34" charset="0"/>
            </a:endParaRPr>
          </a:p>
        </p:txBody>
      </p:sp>
      <p:sp>
        <p:nvSpPr>
          <p:cNvPr id="36871" name="Text Box 92"/>
          <p:cNvSpPr txBox="1">
            <a:spLocks noChangeArrowheads="1"/>
          </p:cNvSpPr>
          <p:nvPr/>
        </p:nvSpPr>
        <p:spPr bwMode="auto">
          <a:xfrm>
            <a:off x="2032000" y="52047"/>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ar-SA" sz="1600" b="1" dirty="0">
                <a:solidFill>
                  <a:schemeClr val="tx1"/>
                </a:solidFill>
                <a:effectLst/>
                <a:latin typeface="Arial" panose="020B0604020202020204" pitchFamily="34" charset="0"/>
                <a:cs typeface="Arial" panose="020B0604020202020204" pitchFamily="34" charset="0"/>
              </a:rPr>
              <a:t>تكوين 1: 1</a:t>
            </a:r>
            <a:endParaRPr lang="en-US" sz="1600" b="1" dirty="0">
              <a:solidFill>
                <a:schemeClr val="tx1"/>
              </a:solidFill>
              <a:effectLst/>
              <a:latin typeface="Arial" panose="020B0604020202020204" pitchFamily="34" charset="0"/>
              <a:cs typeface="Arial" panose="020B0604020202020204" pitchFamily="34" charset="0"/>
            </a:endParaRPr>
          </a:p>
        </p:txBody>
      </p:sp>
      <p:sp>
        <p:nvSpPr>
          <p:cNvPr id="741469" name="Oval 93"/>
          <p:cNvSpPr>
            <a:spLocks noChangeArrowheads="1"/>
          </p:cNvSpPr>
          <p:nvPr/>
        </p:nvSpPr>
        <p:spPr bwMode="auto">
          <a:xfrm>
            <a:off x="1587500" y="0"/>
            <a:ext cx="1760538" cy="3603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1485" name="Rectangle 109"/>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17</a:t>
            </a:r>
          </a:p>
        </p:txBody>
      </p:sp>
      <p:sp>
        <p:nvSpPr>
          <p:cNvPr id="36874" name="Text Box 12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41505" name="Rectangle 129"/>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36876" name="Text Box 133"/>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Arial" panose="020B0604020202020204" pitchFamily="34" charset="0"/>
                <a:cs typeface="Arial" panose="020B0604020202020204" pitchFamily="34" charset="0"/>
              </a:rPr>
              <a:t>1</a:t>
            </a:r>
            <a:endParaRPr lang="en-US" sz="2000">
              <a:solidFill>
                <a:srgbClr val="FFA27C"/>
              </a:solidFill>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fade">
                                      <p:cBhvr>
                                        <p:cTn id="15" dur="1000"/>
                                        <p:tgtEl>
                                          <p:spTgt spid="741507"/>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175" y="-31750"/>
            <a:ext cx="9299575" cy="697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48548" name="Rectangle 4"/>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748549" name="Rectangle 5"/>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18</a:t>
            </a:r>
          </a:p>
        </p:txBody>
      </p:sp>
      <p:sp>
        <p:nvSpPr>
          <p:cNvPr id="748552" name="Text Box 8"/>
          <p:cNvSpPr txBox="1">
            <a:spLocks noChangeArrowheads="1"/>
          </p:cNvSpPr>
          <p:nvPr/>
        </p:nvSpPr>
        <p:spPr bwMode="auto">
          <a:xfrm>
            <a:off x="655638" y="1355725"/>
            <a:ext cx="7870825" cy="258532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وال</a:t>
            </a:r>
            <a:r>
              <a:rPr lang="ar-JO" sz="5400" b="1" dirty="0">
                <a:effectLst>
                  <a:outerShdw blurRad="38100" dist="38100" dir="2700000" algn="tl">
                    <a:srgbClr val="000000"/>
                  </a:outerShdw>
                </a:effectLst>
                <a:latin typeface="Arial" panose="020B0604020202020204" pitchFamily="34" charset="0"/>
                <a:cs typeface="Arial" panose="020B0604020202020204" pitchFamily="34" charset="0"/>
              </a:rPr>
              <a:t>آ</a:t>
            </a: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ن مجدني </a:t>
            </a:r>
            <a:r>
              <a:rPr lang="ar-JO" sz="5400" b="1" dirty="0">
                <a:effectLst>
                  <a:outerShdw blurRad="38100" dist="38100" dir="2700000" algn="tl">
                    <a:srgbClr val="000000"/>
                  </a:outerShdw>
                </a:effectLst>
                <a:latin typeface="Arial" panose="020B0604020202020204" pitchFamily="34" charset="0"/>
                <a:cs typeface="Arial" panose="020B0604020202020204" pitchFamily="34" charset="0"/>
              </a:rPr>
              <a:t>أ</a:t>
            </a: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نت </a:t>
            </a:r>
            <a:r>
              <a:rPr lang="ar-JO" sz="5400" b="1" dirty="0">
                <a:effectLst>
                  <a:outerShdw blurRad="38100" dist="38100" dir="2700000" algn="tl">
                    <a:srgbClr val="000000"/>
                  </a:outerShdw>
                </a:effectLst>
                <a:latin typeface="Arial" panose="020B0604020202020204" pitchFamily="34" charset="0"/>
                <a:cs typeface="Arial" panose="020B0604020202020204" pitchFamily="34" charset="0"/>
              </a:rPr>
              <a:t>أ</a:t>
            </a: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يها ال</a:t>
            </a:r>
            <a:r>
              <a:rPr lang="ar-JO" sz="5400" b="1" dirty="0">
                <a:effectLst>
                  <a:outerShdw blurRad="38100" dist="38100" dir="2700000" algn="tl">
                    <a:srgbClr val="000000"/>
                  </a:outerShdw>
                </a:effectLst>
                <a:latin typeface="Arial" panose="020B0604020202020204" pitchFamily="34" charset="0"/>
                <a:cs typeface="Arial" panose="020B0604020202020204" pitchFamily="34" charset="0"/>
              </a:rPr>
              <a:t>آ</a:t>
            </a: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ب عند ذاتك بالمجد الذي كان لي عندك قبل كون العالم</a:t>
            </a:r>
            <a:endParaRPr lang="en-US" sz="5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48553"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ar-SA" sz="1600" b="1" dirty="0">
                <a:solidFill>
                  <a:schemeClr val="tx1"/>
                </a:solidFill>
                <a:effectLst/>
                <a:latin typeface="Arial" panose="020B0604020202020204" pitchFamily="34" charset="0"/>
                <a:cs typeface="Arial" panose="020B0604020202020204" pitchFamily="34" charset="0"/>
              </a:rPr>
              <a:t>يوحنا 15: 5 </a:t>
            </a:r>
            <a:endParaRPr lang="en-US" sz="1600" b="1"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3"/>
                                        </p:tgtEl>
                                        <p:attrNameLst>
                                          <p:attrName>style.visibility</p:attrName>
                                        </p:attrNameLst>
                                      </p:cBhvr>
                                      <p:to>
                                        <p:strVal val="visible"/>
                                      </p:to>
                                    </p:set>
                                    <p:animEffect transition="in" filter="dissolve">
                                      <p:cBhvr>
                                        <p:cTn id="7" dur="500"/>
                                        <p:tgtEl>
                                          <p:spTgt spid="74855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48552"/>
                                        </p:tgtEl>
                                        <p:attrNameLst>
                                          <p:attrName>style.visibility</p:attrName>
                                        </p:attrNameLst>
                                      </p:cBhvr>
                                      <p:to>
                                        <p:strVal val="visible"/>
                                      </p:to>
                                    </p:set>
                                    <p:animEffect transition="in" filter="fade">
                                      <p:cBhvr>
                                        <p:cTn id="11" dur="20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utoUpdateAnimBg="0"/>
      <p:bldP spid="7485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76" y="-101832"/>
            <a:ext cx="9234884" cy="6959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rot="21121774">
            <a:off x="-95076" y="1916318"/>
            <a:ext cx="9144000" cy="3046988"/>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الكتاب المقدس بشكل أساسي</a:t>
            </a:r>
            <a:endParaRPr kumimoji="0" lang="en-US" sz="9600" b="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endParaRPr>
          </a:p>
        </p:txBody>
      </p:sp>
      <p:sp>
        <p:nvSpPr>
          <p:cNvPr id="175107" name="Text Box 22"/>
          <p:cNvSpPr txBox="1">
            <a:spLocks noChangeArrowheads="1"/>
          </p:cNvSpPr>
          <p:nvPr/>
        </p:nvSpPr>
        <p:spPr bwMode="auto">
          <a:xfrm>
            <a:off x="18876" y="5446628"/>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sym typeface="Times Roman" pitchFamily="2" charset="0"/>
              </a:rPr>
              <a:t>©2006 TBBMI</a:t>
            </a:r>
          </a:p>
        </p:txBody>
      </p:sp>
    </p:spTree>
    <p:extLst>
      <p:ext uri="{BB962C8B-B14F-4D97-AF65-F5344CB8AC3E}">
        <p14:creationId xmlns:p14="http://schemas.microsoft.com/office/powerpoint/2010/main" val="262222678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50596" name="Rectangle 4"/>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750597" name="Rectangle 5"/>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19</a:t>
            </a:r>
          </a:p>
        </p:txBody>
      </p:sp>
      <p:sp>
        <p:nvSpPr>
          <p:cNvPr id="750598" name="Text Box 6"/>
          <p:cNvSpPr txBox="1">
            <a:spLocks noChangeArrowheads="1"/>
          </p:cNvSpPr>
          <p:nvPr/>
        </p:nvSpPr>
        <p:spPr bwMode="auto">
          <a:xfrm>
            <a:off x="655638" y="1355725"/>
            <a:ext cx="7870825" cy="258532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altLang="ja-JP" sz="5400" b="1" dirty="0">
                <a:effectLst>
                  <a:outerShdw blurRad="38100" dist="38100" dir="2700000" algn="tl">
                    <a:srgbClr val="000000"/>
                  </a:outerShdw>
                </a:effectLst>
                <a:latin typeface="Arial" panose="020B0604020202020204" pitchFamily="34" charset="0"/>
                <a:cs typeface="Arial" panose="020B0604020202020204" pitchFamily="34" charset="0"/>
              </a:rPr>
              <a:t>"«</a:t>
            </a: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والان مجدني انت ايها الاب عند ذاتك بالمجد الذي كان لي عندك قبل كون العالم « </a:t>
            </a:r>
            <a:endParaRPr lang="en-US" sz="5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0966" name="Text Box 7"/>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ar-SA" sz="1600" b="1" dirty="0">
                <a:solidFill>
                  <a:schemeClr val="tx1"/>
                </a:solidFill>
                <a:effectLst/>
                <a:latin typeface="Arial" panose="020B0604020202020204" pitchFamily="34" charset="0"/>
                <a:cs typeface="Arial" panose="020B0604020202020204" pitchFamily="34" charset="0"/>
              </a:rPr>
              <a:t>يوحنا 17: 5</a:t>
            </a:r>
            <a:endParaRPr lang="en-US" sz="1600" b="1"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med" advTm="2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49572" name="Rectangle 4"/>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749573" name="Rectangle 5"/>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20</a:t>
            </a:r>
          </a:p>
        </p:txBody>
      </p:sp>
      <p:sp>
        <p:nvSpPr>
          <p:cNvPr id="749576" name="Text Box 8"/>
          <p:cNvSpPr txBox="1">
            <a:spLocks noChangeArrowheads="1"/>
          </p:cNvSpPr>
          <p:nvPr/>
        </p:nvSpPr>
        <p:spPr bwMode="auto">
          <a:xfrm>
            <a:off x="655638" y="1355725"/>
            <a:ext cx="7870825" cy="258532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lvl="0">
              <a:spcBef>
                <a:spcPct val="50000"/>
              </a:spcBef>
              <a:defRPr/>
            </a:pPr>
            <a:r>
              <a:rPr lang="en-US" altLang="ja-JP" sz="5400" b="1" dirty="0">
                <a:effectLst>
                  <a:outerShdw blurRad="38100" dist="38100" dir="2700000" algn="tl">
                    <a:srgbClr val="000000"/>
                  </a:outerShdw>
                </a:effectLst>
                <a:latin typeface="Arial" panose="020B0604020202020204" pitchFamily="34" charset="0"/>
                <a:cs typeface="Arial" panose="020B0604020202020204" pitchFamily="34" charset="0"/>
              </a:rPr>
              <a:t>«</a:t>
            </a: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والان مجدني انت ايها الاب عند ذاتك بالمجد الذي كان لي عندك قبل كون العالم « </a:t>
            </a:r>
            <a:endParaRPr lang="en-US" sz="5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3014"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effectLst/>
                <a:latin typeface="Arial" panose="020B0604020202020204" pitchFamily="34" charset="0"/>
                <a:cs typeface="Arial" panose="020B0604020202020204" pitchFamily="34" charset="0"/>
              </a:rPr>
              <a:t>John 17:5</a:t>
            </a:r>
          </a:p>
        </p:txBody>
      </p:sp>
    </p:spTree>
  </p:cSld>
  <p:clrMapOvr>
    <a:masterClrMapping/>
  </p:clrMapOvr>
  <p:transition spd="med" advTm="2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8"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51620" name="Rectangle 4"/>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751621" name="Rectangle 5"/>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21</a:t>
            </a:r>
          </a:p>
        </p:txBody>
      </p:sp>
      <p:sp>
        <p:nvSpPr>
          <p:cNvPr id="751624" name="Text Box 8"/>
          <p:cNvSpPr txBox="1">
            <a:spLocks noChangeArrowheads="1"/>
          </p:cNvSpPr>
          <p:nvPr/>
        </p:nvSpPr>
        <p:spPr bwMode="auto">
          <a:xfrm>
            <a:off x="655638" y="1355725"/>
            <a:ext cx="7870825" cy="258532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lvl="0">
              <a:spcBef>
                <a:spcPct val="50000"/>
              </a:spcBef>
              <a:defRPr/>
            </a:pPr>
            <a:r>
              <a:rPr lang="en-US" altLang="ja-JP" sz="5400" b="1" dirty="0">
                <a:effectLst>
                  <a:outerShdw blurRad="38100" dist="38100" dir="2700000" algn="tl">
                    <a:srgbClr val="000000"/>
                  </a:outerShdw>
                </a:effectLst>
                <a:latin typeface="Arial" panose="020B0604020202020204" pitchFamily="34" charset="0"/>
                <a:cs typeface="Arial" panose="020B0604020202020204" pitchFamily="34" charset="0"/>
              </a:rPr>
              <a:t>«</a:t>
            </a:r>
            <a:r>
              <a:rPr lang="ar-SA" sz="5400" b="1" dirty="0">
                <a:effectLst>
                  <a:outerShdw blurRad="38100" dist="38100" dir="2700000" algn="tl">
                    <a:srgbClr val="000000"/>
                  </a:outerShdw>
                </a:effectLst>
                <a:latin typeface="Arial" panose="020B0604020202020204" pitchFamily="34" charset="0"/>
                <a:cs typeface="Arial" panose="020B0604020202020204" pitchFamily="34" charset="0"/>
              </a:rPr>
              <a:t>والان مجدني انت ايها الاب عند ذاتك بالمجد الذي كان لي عندك قبل كون العالم « </a:t>
            </a:r>
            <a:endParaRPr lang="en-US" sz="5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5062"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effectLst/>
                <a:latin typeface="Arial" panose="020B0604020202020204" pitchFamily="34" charset="0"/>
                <a:cs typeface="Arial" panose="020B0604020202020204" pitchFamily="34" charset="0"/>
              </a:rPr>
              <a:t>John 17:5</a:t>
            </a:r>
          </a:p>
        </p:txBody>
      </p:sp>
    </p:spTree>
  </p:cSld>
  <p:clrMapOvr>
    <a:masterClrMapping/>
  </p:clrMapOvr>
  <p:transition spd="med" advTm="2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5" y="0"/>
            <a:ext cx="9170988"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6"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52644" name="Rectangle 4"/>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752645" name="Rectangle 5"/>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22</a:t>
            </a:r>
          </a:p>
        </p:txBody>
      </p:sp>
      <p:sp>
        <p:nvSpPr>
          <p:cNvPr id="752648" name="Text Box 8"/>
          <p:cNvSpPr txBox="1">
            <a:spLocks noChangeArrowheads="1"/>
          </p:cNvSpPr>
          <p:nvPr/>
        </p:nvSpPr>
        <p:spPr bwMode="auto">
          <a:xfrm>
            <a:off x="655638" y="1355725"/>
            <a:ext cx="7870825" cy="2585323"/>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lvl="0">
              <a:spcBef>
                <a:spcPct val="50000"/>
              </a:spcBef>
              <a:defRPr/>
            </a:pPr>
            <a:r>
              <a:rPr lang="en-US" altLang="ja-JP" sz="5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SA" sz="5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والان مجدني انت ايها الاب عند ذاتك بالمجد الذي كان لي عندك قبل كون العالم « </a:t>
            </a:r>
            <a:endParaRPr lang="en-US" sz="54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7110" name="Text Box 9"/>
          <p:cNvSpPr txBox="1">
            <a:spLocks noChangeArrowheads="1"/>
          </p:cNvSpPr>
          <p:nvPr/>
        </p:nvSpPr>
        <p:spPr bwMode="auto">
          <a:xfrm>
            <a:off x="1822450" y="8890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en-US" sz="1600" b="1">
                <a:solidFill>
                  <a:schemeClr val="tx1"/>
                </a:solidFill>
                <a:effectLst/>
                <a:latin typeface="Arial" panose="020B0604020202020204" pitchFamily="34" charset="0"/>
                <a:cs typeface="Arial" panose="020B0604020202020204" pitchFamily="34" charset="0"/>
              </a:rPr>
              <a:t>John 17:5</a:t>
            </a:r>
          </a:p>
        </p:txBody>
      </p:sp>
      <p:sp>
        <p:nvSpPr>
          <p:cNvPr id="752650" name="Oval 10"/>
          <p:cNvSpPr>
            <a:spLocks noChangeArrowheads="1"/>
          </p:cNvSpPr>
          <p:nvPr/>
        </p:nvSpPr>
        <p:spPr bwMode="auto">
          <a:xfrm>
            <a:off x="1890713" y="747713"/>
            <a:ext cx="182562" cy="122237"/>
          </a:xfrm>
          <a:prstGeom prst="ellipse">
            <a:avLst/>
          </a:prstGeom>
          <a:gradFill rotWithShape="0">
            <a:gsLst>
              <a:gs pos="0">
                <a:srgbClr val="FFFF00"/>
              </a:gs>
              <a:gs pos="100000">
                <a:srgbClr val="FFFF00">
                  <a:gamma/>
                  <a:tint val="96471"/>
                  <a:invGamma/>
                </a:srgbClr>
              </a:gs>
            </a:gsLst>
            <a:lin ang="5400000" scaled="1"/>
          </a:gradFill>
          <a:ln w="9525">
            <a:round/>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b="1">
              <a:latin typeface="Arial" panose="020B0604020202020204" pitchFamily="34" charset="0"/>
              <a:ea typeface="+mn-ea"/>
              <a:cs typeface="Arial" panose="020B0604020202020204" pitchFamily="34"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49154" name="Group 3"/>
          <p:cNvGrpSpPr>
            <a:grpSpLocks/>
          </p:cNvGrpSpPr>
          <p:nvPr/>
        </p:nvGrpSpPr>
        <p:grpSpPr bwMode="auto">
          <a:xfrm>
            <a:off x="3130550" y="993775"/>
            <a:ext cx="3065463" cy="4521200"/>
            <a:chOff x="1972" y="626"/>
            <a:chExt cx="1931" cy="2848"/>
          </a:xfrm>
        </p:grpSpPr>
        <p:sp>
          <p:nvSpPr>
            <p:cNvPr id="694276" name="Rectangle 4"/>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77" name="AutoShape 5"/>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78" name="Rectangle 6"/>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9166" name="Rectangle 7"/>
            <p:cNvSpPr>
              <a:spLocks noChangeArrowheads="1"/>
            </p:cNvSpPr>
            <p:nvPr/>
          </p:nvSpPr>
          <p:spPr bwMode="auto">
            <a:xfrm>
              <a:off x="2009" y="628"/>
              <a:ext cx="976"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Arial" panose="020B0604020202020204" pitchFamily="34" charset="0"/>
                  <a:cs typeface="Arial" panose="020B0604020202020204" pitchFamily="34" charset="0"/>
                </a:rPr>
                <a:t>CREATION</a:t>
              </a:r>
              <a:endParaRPr lang="en-US" sz="2400" b="1">
                <a:solidFill>
                  <a:schemeClr val="accent2"/>
                </a:solidFill>
                <a:effectLst/>
                <a:latin typeface="Arial" panose="020B0604020202020204" pitchFamily="34" charset="0"/>
                <a:cs typeface="Arial" panose="020B0604020202020204" pitchFamily="34" charset="0"/>
              </a:endParaRPr>
            </a:p>
          </p:txBody>
        </p:sp>
        <p:sp>
          <p:nvSpPr>
            <p:cNvPr id="694280" name="Rectangle 8"/>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1" name="Line 9"/>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2" name="Line 10"/>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3" name="Line 11"/>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4" name="Line 12"/>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5" name="Line 13"/>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6" name="Line 14"/>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7" name="Line 15"/>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8" name="Line 16"/>
            <p:cNvSpPr>
              <a:spLocks noChangeShapeType="1"/>
            </p:cNvSpPr>
            <p:nvPr/>
          </p:nvSpPr>
          <p:spPr bwMode="auto">
            <a:xfrm>
              <a:off x="1976" y="688"/>
              <a:ext cx="0" cy="2786"/>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89" name="Line 17"/>
            <p:cNvSpPr>
              <a:spLocks noChangeShapeType="1"/>
            </p:cNvSpPr>
            <p:nvPr/>
          </p:nvSpPr>
          <p:spPr bwMode="auto">
            <a:xfrm>
              <a:off x="3800" y="858"/>
              <a:ext cx="0" cy="2584"/>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90" name="Line 18"/>
            <p:cNvSpPr>
              <a:spLocks noChangeShapeType="1"/>
            </p:cNvSpPr>
            <p:nvPr/>
          </p:nvSpPr>
          <p:spPr bwMode="auto">
            <a:xfrm>
              <a:off x="2051" y="626"/>
              <a:ext cx="901" cy="0"/>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91" name="Line 19"/>
            <p:cNvSpPr>
              <a:spLocks noChangeShapeType="1"/>
            </p:cNvSpPr>
            <p:nvPr/>
          </p:nvSpPr>
          <p:spPr bwMode="auto">
            <a:xfrm>
              <a:off x="3034" y="869"/>
              <a:ext cx="745" cy="0"/>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94292" name="Line 20"/>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pic>
        <p:nvPicPr>
          <p:cNvPr id="49155" name="Picture 21"/>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727075" y="38100"/>
            <a:ext cx="7291388"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9156" name="Text Box 23"/>
          <p:cNvSpPr txBox="1">
            <a:spLocks noChangeArrowheads="1"/>
          </p:cNvSpPr>
          <p:nvPr/>
        </p:nvSpPr>
        <p:spPr bwMode="auto">
          <a:xfrm>
            <a:off x="1822450"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ar-SA" sz="1600" b="1" dirty="0">
                <a:solidFill>
                  <a:schemeClr val="tx1"/>
                </a:solidFill>
                <a:effectLst/>
                <a:latin typeface="Arial" panose="020B0604020202020204" pitchFamily="34" charset="0"/>
                <a:cs typeface="Arial" panose="020B0604020202020204" pitchFamily="34" charset="0"/>
              </a:rPr>
              <a:t>ايوب 38: 4 -18 </a:t>
            </a:r>
            <a:endParaRPr lang="en-US" sz="1600" b="1" dirty="0">
              <a:solidFill>
                <a:schemeClr val="tx1"/>
              </a:solidFill>
              <a:effectLst/>
              <a:latin typeface="Arial" panose="020B0604020202020204" pitchFamily="34" charset="0"/>
              <a:cs typeface="Arial" panose="020B0604020202020204" pitchFamily="34" charset="0"/>
            </a:endParaRPr>
          </a:p>
        </p:txBody>
      </p:sp>
      <p:sp>
        <p:nvSpPr>
          <p:cNvPr id="49157" name="Text Box 24"/>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694310" name="Text Box 38"/>
          <p:cNvSpPr txBox="1">
            <a:spLocks noChangeArrowheads="1"/>
          </p:cNvSpPr>
          <p:nvPr/>
        </p:nvSpPr>
        <p:spPr bwMode="auto">
          <a:xfrm>
            <a:off x="523875" y="811213"/>
            <a:ext cx="8207375" cy="2554545"/>
          </a:xfrm>
          <a:prstGeom prst="rect">
            <a:avLst/>
          </a:prstGeom>
          <a:noFill/>
          <a:ln w="9525">
            <a:noFill/>
            <a:miter lim="800000"/>
            <a:headEnd/>
            <a:tailEnd/>
          </a:ln>
          <a:effectLst>
            <a:outerShdw blurRad="63500" dist="89803" dir="2700000" algn="ctr" rotWithShape="0">
              <a:schemeClr val="accent1">
                <a:alpha val="74998"/>
              </a:schemeClr>
            </a:outerShdw>
          </a:effectLst>
        </p:spPr>
        <p:txBody>
          <a:bodyPr>
            <a:spAutoFit/>
            <a:flatTx/>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ar-SA" altLang="ja-JP" sz="8000" b="1" dirty="0">
                <a:solidFill>
                  <a:srgbClr val="16F00F"/>
                </a:solidFill>
                <a:effectLst>
                  <a:outerShdw blurRad="38100" dist="38100" dir="2700000" algn="tl">
                    <a:srgbClr val="000000"/>
                  </a:outerShdw>
                </a:effectLst>
                <a:latin typeface="Arial" panose="020B0604020202020204" pitchFamily="34" charset="0"/>
                <a:cs typeface="Arial" panose="020B0604020202020204" pitchFamily="34" charset="0"/>
              </a:rPr>
              <a:t>أين كنت حين أسست ألارض؟</a:t>
            </a:r>
            <a:endParaRPr lang="en-US" sz="8000" b="1" dirty="0">
              <a:solidFill>
                <a:srgbClr val="16F00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94294" name="Text Box 22"/>
          <p:cNvSpPr txBox="1">
            <a:spLocks noChangeArrowheads="1"/>
          </p:cNvSpPr>
          <p:nvPr/>
        </p:nvSpPr>
        <p:spPr bwMode="auto">
          <a:xfrm>
            <a:off x="7578725" y="6181725"/>
            <a:ext cx="13652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49160" name="Text Box 3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694307" name="Rectangle 35"/>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694308" name="Rectangle 36"/>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fade">
                                      <p:cBhvr>
                                        <p:cTn id="7" dur="10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2"/>
          <p:cNvGrpSpPr>
            <a:grpSpLocks/>
          </p:cNvGrpSpPr>
          <p:nvPr/>
        </p:nvGrpSpPr>
        <p:grpSpPr bwMode="auto">
          <a:xfrm>
            <a:off x="379413" y="357188"/>
            <a:ext cx="8366125" cy="6110287"/>
            <a:chOff x="1" y="0"/>
            <a:chExt cx="5759" cy="4320"/>
          </a:xfrm>
        </p:grpSpPr>
        <p:sp>
          <p:nvSpPr>
            <p:cNvPr id="746499" name="Rectangle 3"/>
            <p:cNvSpPr>
              <a:spLocks noChangeArrowheads="1"/>
            </p:cNvSpPr>
            <p:nvPr/>
          </p:nvSpPr>
          <p:spPr bwMode="auto">
            <a:xfrm>
              <a:off x="1" y="0"/>
              <a:ext cx="5759" cy="4320"/>
            </a:xfrm>
            <a:prstGeom prst="rect">
              <a:avLst/>
            </a:prstGeom>
            <a:solidFill>
              <a:srgbClr val="040404"/>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51248"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9"/>
                <a:ext cx="1816" cy="2583"/>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02" name="AutoShape 6"/>
              <p:cNvSpPr>
                <a:spLocks noChangeArrowheads="1"/>
              </p:cNvSpPr>
              <p:nvPr/>
            </p:nvSpPr>
            <p:spPr bwMode="auto">
              <a:xfrm>
                <a:off x="1972" y="631"/>
                <a:ext cx="1048" cy="661"/>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03" name="Rectangle 7"/>
              <p:cNvSpPr>
                <a:spLocks noChangeArrowheads="1"/>
              </p:cNvSpPr>
              <p:nvPr/>
            </p:nvSpPr>
            <p:spPr bwMode="auto">
              <a:xfrm>
                <a:off x="1972" y="869"/>
                <a:ext cx="1288" cy="663"/>
              </a:xfrm>
              <a:prstGeom prst="rect">
                <a:avLst/>
              </a:prstGeom>
              <a:solidFill>
                <a:schemeClr val="tx2"/>
              </a:solidFill>
              <a:ln w="12700">
                <a:solidFill>
                  <a:schemeClr val="tx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1253" name="Rectangle 8"/>
              <p:cNvSpPr>
                <a:spLocks noChangeArrowheads="1"/>
              </p:cNvSpPr>
              <p:nvPr/>
            </p:nvSpPr>
            <p:spPr bwMode="auto">
              <a:xfrm>
                <a:off x="2006" y="626"/>
                <a:ext cx="1067"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Arial" panose="020B0604020202020204" pitchFamily="34" charset="0"/>
                    <a:cs typeface="Arial" panose="020B0604020202020204" pitchFamily="34" charset="0"/>
                  </a:rPr>
                  <a:t>CREATION</a:t>
                </a:r>
                <a:endParaRPr lang="en-US" sz="2400" b="1">
                  <a:solidFill>
                    <a:schemeClr val="accent2"/>
                  </a:solidFill>
                  <a:effectLst/>
                  <a:latin typeface="Arial" panose="020B0604020202020204" pitchFamily="34" charset="0"/>
                  <a:cs typeface="Arial" panose="020B0604020202020204" pitchFamily="34" charset="0"/>
                </a:endParaRPr>
              </a:p>
            </p:txBody>
          </p:sp>
          <p:sp>
            <p:nvSpPr>
              <p:cNvPr id="746505" name="Rectangle 9"/>
              <p:cNvSpPr>
                <a:spLocks noChangeArrowheads="1"/>
              </p:cNvSpPr>
              <p:nvPr/>
            </p:nvSpPr>
            <p:spPr bwMode="auto">
              <a:xfrm>
                <a:off x="1990" y="1022"/>
                <a:ext cx="1913" cy="286"/>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06" name="Line 10"/>
              <p:cNvSpPr>
                <a:spLocks noChangeShapeType="1"/>
              </p:cNvSpPr>
              <p:nvPr/>
            </p:nvSpPr>
            <p:spPr bwMode="auto">
              <a:xfrm>
                <a:off x="2108" y="2447"/>
                <a:ext cx="1554"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07" name="Line 11"/>
              <p:cNvSpPr>
                <a:spLocks noChangeShapeType="1"/>
              </p:cNvSpPr>
              <p:nvPr/>
            </p:nvSpPr>
            <p:spPr bwMode="auto">
              <a:xfrm>
                <a:off x="2131" y="2735"/>
                <a:ext cx="1555"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08" name="Line 12"/>
              <p:cNvSpPr>
                <a:spLocks noChangeShapeType="1"/>
              </p:cNvSpPr>
              <p:nvPr/>
            </p:nvSpPr>
            <p:spPr bwMode="auto">
              <a:xfrm>
                <a:off x="2131" y="3029"/>
                <a:ext cx="1555"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09" name="Line 13"/>
              <p:cNvSpPr>
                <a:spLocks noChangeShapeType="1"/>
              </p:cNvSpPr>
              <p:nvPr/>
            </p:nvSpPr>
            <p:spPr bwMode="auto">
              <a:xfrm>
                <a:off x="2108" y="2159"/>
                <a:ext cx="1554"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0" name="Line 14"/>
              <p:cNvSpPr>
                <a:spLocks noChangeShapeType="1"/>
              </p:cNvSpPr>
              <p:nvPr/>
            </p:nvSpPr>
            <p:spPr bwMode="auto">
              <a:xfrm>
                <a:off x="2108" y="1871"/>
                <a:ext cx="1554"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1" name="Line 15"/>
              <p:cNvSpPr>
                <a:spLocks noChangeShapeType="1"/>
              </p:cNvSpPr>
              <p:nvPr/>
            </p:nvSpPr>
            <p:spPr bwMode="auto">
              <a:xfrm>
                <a:off x="2096" y="1584"/>
                <a:ext cx="1554"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2" name="Line 16"/>
              <p:cNvSpPr>
                <a:spLocks noChangeShapeType="1"/>
              </p:cNvSpPr>
              <p:nvPr/>
            </p:nvSpPr>
            <p:spPr bwMode="auto">
              <a:xfrm>
                <a:off x="2108" y="1275"/>
                <a:ext cx="1554"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3" name="Line 17"/>
              <p:cNvSpPr>
                <a:spLocks noChangeShapeType="1"/>
              </p:cNvSpPr>
              <p:nvPr/>
            </p:nvSpPr>
            <p:spPr bwMode="auto">
              <a:xfrm>
                <a:off x="1978" y="688"/>
                <a:ext cx="0" cy="2786"/>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4" name="Line 18"/>
              <p:cNvSpPr>
                <a:spLocks noChangeShapeType="1"/>
              </p:cNvSpPr>
              <p:nvPr/>
            </p:nvSpPr>
            <p:spPr bwMode="auto">
              <a:xfrm>
                <a:off x="3803" y="860"/>
                <a:ext cx="0" cy="2581"/>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5" name="Line 19"/>
              <p:cNvSpPr>
                <a:spLocks noChangeShapeType="1"/>
              </p:cNvSpPr>
              <p:nvPr/>
            </p:nvSpPr>
            <p:spPr bwMode="auto">
              <a:xfrm>
                <a:off x="2051" y="626"/>
                <a:ext cx="905" cy="0"/>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6" name="Line 20"/>
              <p:cNvSpPr>
                <a:spLocks noChangeShapeType="1"/>
              </p:cNvSpPr>
              <p:nvPr/>
            </p:nvSpPr>
            <p:spPr bwMode="auto">
              <a:xfrm>
                <a:off x="3038" y="869"/>
                <a:ext cx="742" cy="0"/>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17" name="Line 21"/>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pic>
          <p:nvPicPr>
            <p:cNvPr id="51249" name="Picture 2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275" y="24"/>
              <a:ext cx="4776" cy="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746519" name="Rectangle 23"/>
          <p:cNvSpPr>
            <a:spLocks noChangeArrowheads="1"/>
          </p:cNvSpPr>
          <p:nvPr/>
        </p:nvSpPr>
        <p:spPr bwMode="auto">
          <a:xfrm>
            <a:off x="414338" y="360363"/>
            <a:ext cx="8262937" cy="6081712"/>
          </a:xfrm>
          <a:prstGeom prst="rect">
            <a:avLst/>
          </a:prstGeom>
          <a:solidFill>
            <a:schemeClr val="bg2">
              <a:alpha val="50000"/>
            </a:schemeClr>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w="12700">
            <a:noFill/>
            <a:round/>
            <a:headEnd/>
            <a:tailEnd/>
          </a:ln>
          <a:effectLst>
            <a:outerShdw blurRad="63500" dist="96720" dir="1391915"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1" name="Rectangle 25"/>
          <p:cNvSpPr>
            <a:spLocks noChangeArrowheads="1"/>
          </p:cNvSpPr>
          <p:nvPr/>
        </p:nvSpPr>
        <p:spPr bwMode="auto">
          <a:xfrm>
            <a:off x="3149600" y="1384300"/>
            <a:ext cx="2901950" cy="37084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1205" name="Rectangle 26"/>
          <p:cNvSpPr>
            <a:spLocks noChangeArrowheads="1"/>
          </p:cNvSpPr>
          <p:nvPr/>
        </p:nvSpPr>
        <p:spPr bwMode="auto">
          <a:xfrm>
            <a:off x="3109913" y="976313"/>
            <a:ext cx="1895475"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ar-SA" b="1" dirty="0">
                <a:solidFill>
                  <a:schemeClr val="accent2"/>
                </a:solidFill>
                <a:effectLst/>
                <a:latin typeface="Arial" panose="020B0604020202020204" pitchFamily="34" charset="0"/>
                <a:cs typeface="Arial" panose="020B0604020202020204" pitchFamily="34" charset="0"/>
              </a:rPr>
              <a:t>ألخلق </a:t>
            </a:r>
            <a:endParaRPr lang="en-US" b="1" dirty="0">
              <a:solidFill>
                <a:schemeClr val="accent2"/>
              </a:solidFill>
              <a:effectLst/>
              <a:latin typeface="Arial" panose="020B0604020202020204" pitchFamily="34" charset="0"/>
              <a:cs typeface="Arial" panose="020B0604020202020204" pitchFamily="34" charset="0"/>
            </a:endParaRPr>
          </a:p>
        </p:txBody>
      </p:sp>
      <p:sp>
        <p:nvSpPr>
          <p:cNvPr id="746523" name="Rectangle 27"/>
          <p:cNvSpPr>
            <a:spLocks noChangeArrowheads="1"/>
          </p:cNvSpPr>
          <p:nvPr/>
        </p:nvSpPr>
        <p:spPr bwMode="auto">
          <a:xfrm>
            <a:off x="3108325" y="1614488"/>
            <a:ext cx="3424238" cy="519112"/>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4" name="Rectangle 28"/>
          <p:cNvSpPr>
            <a:spLocks noChangeArrowheads="1"/>
          </p:cNvSpPr>
          <p:nvPr/>
        </p:nvSpPr>
        <p:spPr bwMode="auto">
          <a:xfrm>
            <a:off x="3159125" y="1622425"/>
            <a:ext cx="3036888" cy="457200"/>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5" name="Line 29"/>
          <p:cNvSpPr>
            <a:spLocks noChangeShapeType="1"/>
          </p:cNvSpPr>
          <p:nvPr/>
        </p:nvSpPr>
        <p:spPr bwMode="auto">
          <a:xfrm>
            <a:off x="3343275" y="3884613"/>
            <a:ext cx="2463800"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6" name="Line 30"/>
          <p:cNvSpPr>
            <a:spLocks noChangeShapeType="1"/>
          </p:cNvSpPr>
          <p:nvPr/>
        </p:nvSpPr>
        <p:spPr bwMode="auto">
          <a:xfrm>
            <a:off x="3376613" y="4341813"/>
            <a:ext cx="2463800"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7" name="Line 31"/>
          <p:cNvSpPr>
            <a:spLocks noChangeShapeType="1"/>
          </p:cNvSpPr>
          <p:nvPr/>
        </p:nvSpPr>
        <p:spPr bwMode="auto">
          <a:xfrm>
            <a:off x="3376613" y="4810125"/>
            <a:ext cx="2463800"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8" name="Line 32"/>
          <p:cNvSpPr>
            <a:spLocks noChangeShapeType="1"/>
          </p:cNvSpPr>
          <p:nvPr/>
        </p:nvSpPr>
        <p:spPr bwMode="auto">
          <a:xfrm>
            <a:off x="3343275" y="3429000"/>
            <a:ext cx="2463800"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29" name="Line 33"/>
          <p:cNvSpPr>
            <a:spLocks noChangeShapeType="1"/>
          </p:cNvSpPr>
          <p:nvPr/>
        </p:nvSpPr>
        <p:spPr bwMode="auto">
          <a:xfrm>
            <a:off x="3343275" y="2970213"/>
            <a:ext cx="2463800"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30" name="Line 34"/>
          <p:cNvSpPr>
            <a:spLocks noChangeShapeType="1"/>
          </p:cNvSpPr>
          <p:nvPr/>
        </p:nvSpPr>
        <p:spPr bwMode="auto">
          <a:xfrm>
            <a:off x="3325813" y="2514600"/>
            <a:ext cx="2463800"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31" name="Line 35"/>
          <p:cNvSpPr>
            <a:spLocks noChangeShapeType="1"/>
          </p:cNvSpPr>
          <p:nvPr/>
        </p:nvSpPr>
        <p:spPr bwMode="auto">
          <a:xfrm>
            <a:off x="3343275" y="2019300"/>
            <a:ext cx="2463800" cy="0"/>
          </a:xfrm>
          <a:prstGeom prst="line">
            <a:avLst/>
          </a:prstGeom>
          <a:noFill/>
          <a:ln w="508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32" name="Rectangle 36"/>
          <p:cNvSpPr>
            <a:spLocks noChangeArrowheads="1"/>
          </p:cNvSpPr>
          <p:nvPr/>
        </p:nvSpPr>
        <p:spPr bwMode="auto">
          <a:xfrm>
            <a:off x="4073116" y="4359275"/>
            <a:ext cx="905696"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b="1" dirty="0">
                <a:solidFill>
                  <a:schemeClr val="accent2"/>
                </a:solidFill>
                <a:effectLst/>
                <a:latin typeface="Arial" panose="020B0604020202020204" pitchFamily="34" charset="0"/>
                <a:cs typeface="Arial" panose="020B0604020202020204" pitchFamily="34" charset="0"/>
              </a:rPr>
              <a:t>ألبرج </a:t>
            </a:r>
            <a:endParaRPr lang="en-US" b="1" dirty="0">
              <a:solidFill>
                <a:schemeClr val="accent2"/>
              </a:solidFill>
              <a:effectLst/>
              <a:latin typeface="Arial" panose="020B0604020202020204" pitchFamily="34" charset="0"/>
              <a:cs typeface="Arial" panose="020B0604020202020204" pitchFamily="34" charset="0"/>
            </a:endParaRPr>
          </a:p>
        </p:txBody>
      </p:sp>
      <p:sp>
        <p:nvSpPr>
          <p:cNvPr id="746533" name="Text Box 37"/>
          <p:cNvSpPr txBox="1">
            <a:spLocks noChangeArrowheads="1"/>
          </p:cNvSpPr>
          <p:nvPr/>
        </p:nvSpPr>
        <p:spPr bwMode="auto">
          <a:xfrm>
            <a:off x="6100763" y="4400550"/>
            <a:ext cx="2921000" cy="46166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sz="2400" b="1" dirty="0">
                <a:solidFill>
                  <a:schemeClr val="tx1"/>
                </a:solidFill>
                <a:effectLst/>
                <a:latin typeface="Arial" panose="020B0604020202020204" pitchFamily="34" charset="0"/>
                <a:ea typeface="+mn-ea"/>
                <a:cs typeface="Arial" panose="020B0604020202020204" pitchFamily="34" charset="0"/>
              </a:rPr>
              <a:t>(خطة #٢: بابل)</a:t>
            </a:r>
          </a:p>
        </p:txBody>
      </p:sp>
      <p:sp>
        <p:nvSpPr>
          <p:cNvPr id="746534" name="Rectangle 38"/>
          <p:cNvSpPr>
            <a:spLocks noChangeArrowheads="1"/>
          </p:cNvSpPr>
          <p:nvPr/>
        </p:nvSpPr>
        <p:spPr bwMode="auto">
          <a:xfrm>
            <a:off x="3903271" y="2979738"/>
            <a:ext cx="139461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b="1" dirty="0">
                <a:solidFill>
                  <a:schemeClr val="accent2"/>
                </a:solidFill>
                <a:effectLst/>
                <a:latin typeface="Arial" panose="020B0604020202020204" pitchFamily="34" charset="0"/>
                <a:cs typeface="Arial" panose="020B0604020202020204" pitchFamily="34" charset="0"/>
              </a:rPr>
              <a:t>أول عائلة </a:t>
            </a:r>
            <a:endParaRPr lang="en-US" b="1" dirty="0">
              <a:solidFill>
                <a:schemeClr val="accent2"/>
              </a:solidFill>
              <a:effectLst/>
              <a:latin typeface="Arial" panose="020B0604020202020204" pitchFamily="34" charset="0"/>
              <a:cs typeface="Arial" panose="020B0604020202020204" pitchFamily="34" charset="0"/>
            </a:endParaRPr>
          </a:p>
        </p:txBody>
      </p:sp>
      <p:sp>
        <p:nvSpPr>
          <p:cNvPr id="746535" name="Text Box 39"/>
          <p:cNvSpPr txBox="1">
            <a:spLocks noChangeArrowheads="1"/>
          </p:cNvSpPr>
          <p:nvPr/>
        </p:nvSpPr>
        <p:spPr bwMode="auto">
          <a:xfrm>
            <a:off x="6113463" y="3001963"/>
            <a:ext cx="2262187" cy="46166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sz="2400" b="1" dirty="0">
                <a:solidFill>
                  <a:schemeClr val="tx1"/>
                </a:solidFill>
                <a:effectLst/>
                <a:latin typeface="Arial" panose="020B0604020202020204" pitchFamily="34" charset="0"/>
                <a:ea typeface="+mn-ea"/>
                <a:cs typeface="Arial" panose="020B0604020202020204" pitchFamily="34" charset="0"/>
              </a:rPr>
              <a:t>(الخلاف)</a:t>
            </a:r>
          </a:p>
        </p:txBody>
      </p:sp>
      <p:sp>
        <p:nvSpPr>
          <p:cNvPr id="746536" name="Rectangle 40"/>
          <p:cNvSpPr>
            <a:spLocks noChangeArrowheads="1"/>
          </p:cNvSpPr>
          <p:nvPr/>
        </p:nvSpPr>
        <p:spPr bwMode="auto">
          <a:xfrm>
            <a:off x="3683908" y="2530475"/>
            <a:ext cx="1782538"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b="1" dirty="0">
                <a:solidFill>
                  <a:schemeClr val="accent2"/>
                </a:solidFill>
                <a:effectLst/>
                <a:latin typeface="Arial" panose="020B0604020202020204" pitchFamily="34" charset="0"/>
                <a:cs typeface="Arial" panose="020B0604020202020204" pitchFamily="34" charset="0"/>
              </a:rPr>
              <a:t>اول خبر سار </a:t>
            </a:r>
            <a:endParaRPr lang="en-US" b="1" dirty="0">
              <a:solidFill>
                <a:schemeClr val="accent2"/>
              </a:solidFill>
              <a:effectLst/>
              <a:latin typeface="Arial" panose="020B0604020202020204" pitchFamily="34" charset="0"/>
              <a:cs typeface="Arial" panose="020B0604020202020204" pitchFamily="34" charset="0"/>
            </a:endParaRPr>
          </a:p>
        </p:txBody>
      </p:sp>
      <p:sp>
        <p:nvSpPr>
          <p:cNvPr id="746537" name="Text Box 41"/>
          <p:cNvSpPr txBox="1">
            <a:spLocks noChangeArrowheads="1"/>
          </p:cNvSpPr>
          <p:nvPr/>
        </p:nvSpPr>
        <p:spPr bwMode="auto">
          <a:xfrm>
            <a:off x="6107113" y="2540000"/>
            <a:ext cx="1981200" cy="46166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sz="2400" b="1" dirty="0">
                <a:solidFill>
                  <a:schemeClr val="tx1"/>
                </a:solidFill>
                <a:effectLst/>
                <a:latin typeface="Arial" panose="020B0604020202020204" pitchFamily="34" charset="0"/>
                <a:ea typeface="+mn-ea"/>
                <a:cs typeface="Arial" panose="020B0604020202020204" pitchFamily="34" charset="0"/>
              </a:rPr>
              <a:t>(الفادي )</a:t>
            </a:r>
          </a:p>
        </p:txBody>
      </p:sp>
      <p:sp>
        <p:nvSpPr>
          <p:cNvPr id="746538" name="Rectangle 42"/>
          <p:cNvSpPr>
            <a:spLocks noChangeArrowheads="1"/>
          </p:cNvSpPr>
          <p:nvPr/>
        </p:nvSpPr>
        <p:spPr bwMode="auto">
          <a:xfrm>
            <a:off x="3876229" y="2071688"/>
            <a:ext cx="140583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b="1" dirty="0">
                <a:solidFill>
                  <a:schemeClr val="accent2"/>
                </a:solidFill>
                <a:effectLst/>
                <a:latin typeface="Arial" panose="020B0604020202020204" pitchFamily="34" charset="0"/>
                <a:cs typeface="Arial" panose="020B0604020202020204" pitchFamily="34" charset="0"/>
              </a:rPr>
              <a:t>أول خطية </a:t>
            </a:r>
            <a:endParaRPr lang="en-US" b="1" dirty="0">
              <a:solidFill>
                <a:schemeClr val="accent2"/>
              </a:solidFill>
              <a:effectLst/>
              <a:latin typeface="Arial" panose="020B0604020202020204" pitchFamily="34" charset="0"/>
              <a:cs typeface="Arial" panose="020B0604020202020204" pitchFamily="34" charset="0"/>
            </a:endParaRPr>
          </a:p>
        </p:txBody>
      </p:sp>
      <p:sp>
        <p:nvSpPr>
          <p:cNvPr id="746539" name="Text Box 43"/>
          <p:cNvSpPr txBox="1">
            <a:spLocks noChangeArrowheads="1"/>
          </p:cNvSpPr>
          <p:nvPr/>
        </p:nvSpPr>
        <p:spPr bwMode="auto">
          <a:xfrm>
            <a:off x="6102350" y="2070100"/>
            <a:ext cx="2438400" cy="46166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sz="2400" b="1" dirty="0">
                <a:solidFill>
                  <a:schemeClr val="tx1"/>
                </a:solidFill>
                <a:effectLst/>
                <a:latin typeface="Arial" panose="020B0604020202020204" pitchFamily="34" charset="0"/>
                <a:ea typeface="+mn-ea"/>
                <a:cs typeface="Arial" panose="020B0604020202020204" pitchFamily="34" charset="0"/>
              </a:rPr>
              <a:t>(إخطاء الهدف)</a:t>
            </a:r>
          </a:p>
        </p:txBody>
      </p:sp>
      <p:sp>
        <p:nvSpPr>
          <p:cNvPr id="746540" name="Rectangle 44"/>
          <p:cNvSpPr>
            <a:spLocks noChangeArrowheads="1"/>
          </p:cNvSpPr>
          <p:nvPr/>
        </p:nvSpPr>
        <p:spPr bwMode="auto">
          <a:xfrm>
            <a:off x="3655756" y="1609725"/>
            <a:ext cx="1859483"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sz="2400" b="1" dirty="0">
                <a:solidFill>
                  <a:schemeClr val="accent2"/>
                </a:solidFill>
                <a:effectLst/>
                <a:latin typeface="Arial" panose="020B0604020202020204" pitchFamily="34" charset="0"/>
                <a:cs typeface="Arial" panose="020B0604020202020204" pitchFamily="34" charset="0"/>
              </a:rPr>
              <a:t>اول رجل وامرأة </a:t>
            </a:r>
            <a:endParaRPr lang="en-US" sz="2400" b="1" dirty="0">
              <a:solidFill>
                <a:schemeClr val="accent2"/>
              </a:solidFill>
              <a:effectLst/>
              <a:latin typeface="Arial" panose="020B0604020202020204" pitchFamily="34" charset="0"/>
              <a:cs typeface="Arial" panose="020B0604020202020204" pitchFamily="34" charset="0"/>
            </a:endParaRPr>
          </a:p>
        </p:txBody>
      </p:sp>
      <p:sp>
        <p:nvSpPr>
          <p:cNvPr id="746541" name="Text Box 45"/>
          <p:cNvSpPr txBox="1">
            <a:spLocks noChangeArrowheads="1"/>
          </p:cNvSpPr>
          <p:nvPr/>
        </p:nvSpPr>
        <p:spPr bwMode="auto">
          <a:xfrm>
            <a:off x="6102350" y="1625600"/>
            <a:ext cx="1981200" cy="46166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sz="2400" b="1" dirty="0">
                <a:solidFill>
                  <a:schemeClr val="tx1"/>
                </a:solidFill>
                <a:effectLst/>
                <a:latin typeface="Arial" panose="020B0604020202020204" pitchFamily="34" charset="0"/>
                <a:ea typeface="+mn-ea"/>
                <a:cs typeface="Arial" panose="020B0604020202020204" pitchFamily="34" charset="0"/>
              </a:rPr>
              <a:t>(الكمال )</a:t>
            </a:r>
          </a:p>
        </p:txBody>
      </p:sp>
      <p:sp>
        <p:nvSpPr>
          <p:cNvPr id="746542" name="Rectangle 46"/>
          <p:cNvSpPr>
            <a:spLocks noChangeArrowheads="1"/>
          </p:cNvSpPr>
          <p:nvPr/>
        </p:nvSpPr>
        <p:spPr bwMode="auto">
          <a:xfrm>
            <a:off x="3819308" y="3444875"/>
            <a:ext cx="1522853"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b="1" dirty="0">
                <a:solidFill>
                  <a:schemeClr val="accent2"/>
                </a:solidFill>
                <a:effectLst/>
                <a:latin typeface="Arial" panose="020B0604020202020204" pitchFamily="34" charset="0"/>
                <a:cs typeface="Arial" panose="020B0604020202020204" pitchFamily="34" charset="0"/>
              </a:rPr>
              <a:t>أول جريمة </a:t>
            </a:r>
            <a:endParaRPr lang="en-US" b="1" dirty="0">
              <a:solidFill>
                <a:schemeClr val="accent2"/>
              </a:solidFill>
              <a:effectLst/>
              <a:latin typeface="Arial" panose="020B0604020202020204" pitchFamily="34" charset="0"/>
              <a:cs typeface="Arial" panose="020B0604020202020204" pitchFamily="34" charset="0"/>
            </a:endParaRPr>
          </a:p>
        </p:txBody>
      </p:sp>
      <p:sp>
        <p:nvSpPr>
          <p:cNvPr id="746543" name="Text Box 47"/>
          <p:cNvSpPr txBox="1">
            <a:spLocks noChangeArrowheads="1"/>
          </p:cNvSpPr>
          <p:nvPr/>
        </p:nvSpPr>
        <p:spPr bwMode="auto">
          <a:xfrm>
            <a:off x="6107113" y="3454400"/>
            <a:ext cx="1981200" cy="46166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sz="2400" b="1" dirty="0">
                <a:solidFill>
                  <a:schemeClr val="tx1"/>
                </a:solidFill>
                <a:effectLst/>
                <a:latin typeface="Arial" panose="020B0604020202020204" pitchFamily="34" charset="0"/>
                <a:ea typeface="+mn-ea"/>
                <a:cs typeface="Arial" panose="020B0604020202020204" pitchFamily="34" charset="0"/>
              </a:rPr>
              <a:t>(الخطية المقيتة)</a:t>
            </a:r>
          </a:p>
        </p:txBody>
      </p:sp>
      <p:sp>
        <p:nvSpPr>
          <p:cNvPr id="746544" name="Text Box 48"/>
          <p:cNvSpPr txBox="1">
            <a:spLocks noChangeArrowheads="1"/>
          </p:cNvSpPr>
          <p:nvPr/>
        </p:nvSpPr>
        <p:spPr bwMode="auto">
          <a:xfrm>
            <a:off x="6110288" y="3943350"/>
            <a:ext cx="2519362" cy="461665"/>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sz="2400" b="1" dirty="0">
                <a:solidFill>
                  <a:schemeClr val="tx1"/>
                </a:solidFill>
                <a:effectLst/>
                <a:latin typeface="Arial" panose="020B0604020202020204" pitchFamily="34" charset="0"/>
                <a:ea typeface="+mn-ea"/>
                <a:cs typeface="Arial" panose="020B0604020202020204" pitchFamily="34" charset="0"/>
              </a:rPr>
              <a:t>(خطة #١: نوح )</a:t>
            </a:r>
          </a:p>
        </p:txBody>
      </p:sp>
      <p:sp>
        <p:nvSpPr>
          <p:cNvPr id="746545" name="Rectangle 49"/>
          <p:cNvSpPr>
            <a:spLocks noChangeArrowheads="1"/>
          </p:cNvSpPr>
          <p:nvPr/>
        </p:nvSpPr>
        <p:spPr bwMode="auto">
          <a:xfrm>
            <a:off x="3343192" y="3917950"/>
            <a:ext cx="2479845" cy="48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sz="2600" b="1" dirty="0">
                <a:solidFill>
                  <a:schemeClr val="accent2"/>
                </a:solidFill>
                <a:effectLst/>
                <a:latin typeface="Arial" panose="020B0604020202020204" pitchFamily="34" charset="0"/>
                <a:cs typeface="Arial" panose="020B0604020202020204" pitchFamily="34" charset="0"/>
              </a:rPr>
              <a:t>الطوفان/قوس القزح </a:t>
            </a:r>
            <a:endParaRPr lang="en-US" sz="2600" b="1" dirty="0">
              <a:solidFill>
                <a:schemeClr val="accent2"/>
              </a:solidFill>
              <a:effectLst/>
              <a:latin typeface="Arial" panose="020B0604020202020204" pitchFamily="34" charset="0"/>
              <a:cs typeface="Arial" panose="020B0604020202020204" pitchFamily="34" charset="0"/>
            </a:endParaRPr>
          </a:p>
        </p:txBody>
      </p:sp>
      <p:sp>
        <p:nvSpPr>
          <p:cNvPr id="746548" name="Rectangle 52"/>
          <p:cNvSpPr>
            <a:spLocks noChangeArrowheads="1"/>
          </p:cNvSpPr>
          <p:nvPr/>
        </p:nvSpPr>
        <p:spPr bwMode="auto">
          <a:xfrm>
            <a:off x="8131822" y="6526927"/>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24</a:t>
            </a:r>
          </a:p>
        </p:txBody>
      </p:sp>
      <p:sp>
        <p:nvSpPr>
          <p:cNvPr id="746550"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51231" name="Group 55"/>
          <p:cNvGrpSpPr>
            <a:grpSpLocks/>
          </p:cNvGrpSpPr>
          <p:nvPr/>
        </p:nvGrpSpPr>
        <p:grpSpPr bwMode="auto">
          <a:xfrm>
            <a:off x="152400" y="2305050"/>
            <a:ext cx="2166938" cy="1028700"/>
            <a:chOff x="96" y="1452"/>
            <a:chExt cx="1365" cy="648"/>
          </a:xfrm>
        </p:grpSpPr>
        <p:sp>
          <p:nvSpPr>
            <p:cNvPr id="746552"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46553" name="Rectangle 57"/>
            <p:cNvSpPr>
              <a:spLocks noChangeArrowheads="1"/>
            </p:cNvSpPr>
            <p:nvPr/>
          </p:nvSpPr>
          <p:spPr bwMode="auto">
            <a:xfrm>
              <a:off x="168" y="1486"/>
              <a:ext cx="751" cy="174"/>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Arial" panose="020B0604020202020204" pitchFamily="34" charset="0"/>
                  <a:cs typeface="Arial" panose="020B0604020202020204" pitchFamily="34" charset="0"/>
                </a:rPr>
                <a:t>ABRAHAM</a:t>
              </a:r>
              <a:endParaRPr lang="en-US"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46554"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46555"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46556"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46557" name="Rectangle 61"/>
            <p:cNvSpPr>
              <a:spLocks noChangeArrowheads="1"/>
            </p:cNvSpPr>
            <p:nvPr/>
          </p:nvSpPr>
          <p:spPr bwMode="auto">
            <a:xfrm>
              <a:off x="322" y="1463"/>
              <a:ext cx="237" cy="136"/>
            </a:xfrm>
            <a:prstGeom prst="rect">
              <a:avLst/>
            </a:prstGeom>
            <a:noFill/>
            <a:ln w="9525">
              <a:noFill/>
              <a:miter lim="800000"/>
              <a:headEnd/>
              <a:tailEnd/>
            </a:ln>
          </p:spPr>
          <p:txBody>
            <a:bodyPr wrap="none" lIns="0" tIns="0" rIns="0" bIns="0">
              <a:spAutoFit/>
            </a:bodyPr>
            <a:lstStyle/>
            <a:p>
              <a:pPr>
                <a:defRPr/>
              </a:pPr>
              <a:r>
                <a:rPr lang="ar-SA" sz="1400" b="1" dirty="0">
                  <a:solidFill>
                    <a:srgbClr val="790015"/>
                  </a:solidFill>
                  <a:effectLst/>
                  <a:latin typeface="Arial" panose="020B0604020202020204" pitchFamily="34" charset="0"/>
                  <a:cs typeface="Arial" panose="020B0604020202020204" pitchFamily="34" charset="0"/>
                </a:rPr>
                <a:t>ألخلق </a:t>
              </a:r>
              <a:endParaRPr lang="en-US" sz="20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46558" name="Line 62"/>
            <p:cNvSpPr>
              <a:spLocks noChangeShapeType="1"/>
            </p:cNvSpPr>
            <p:nvPr/>
          </p:nvSpPr>
          <p:spPr bwMode="auto">
            <a:xfrm>
              <a:off x="893" y="1636"/>
              <a:ext cx="428" cy="1"/>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sp>
        <p:nvSpPr>
          <p:cNvPr id="746559" name="Rectangle 63"/>
          <p:cNvSpPr>
            <a:spLocks noChangeArrowheads="1"/>
          </p:cNvSpPr>
          <p:nvPr/>
        </p:nvSpPr>
        <p:spPr bwMode="auto">
          <a:xfrm>
            <a:off x="4802188" y="1017588"/>
            <a:ext cx="3106737" cy="397545"/>
          </a:xfrm>
          <a:prstGeom prst="rect">
            <a:avLst/>
          </a:prstGeom>
          <a:noFill/>
          <a:ln w="12700">
            <a:noFill/>
            <a:miter lim="800000"/>
            <a:headEnd/>
            <a:tailEnd/>
          </a:ln>
          <a:effectLst>
            <a:outerShdw blurRad="63500" dist="57501" dir="1676261" algn="ctr" rotWithShape="0">
              <a:schemeClr val="bg2">
                <a:alpha val="74998"/>
              </a:schemeClr>
            </a:outerShdw>
          </a:effectLst>
        </p:spPr>
        <p:txBody>
          <a:bodyPr lIns="90487" tIns="44450" rIns="90487" bIns="44450">
            <a:spAutoFit/>
          </a:bodyPr>
          <a:lstStyle/>
          <a:p>
            <a:pPr algn="l">
              <a:spcBef>
                <a:spcPct val="50000"/>
              </a:spcBef>
              <a:defRPr/>
            </a:pPr>
            <a:r>
              <a:rPr lang="ar-SA" sz="2000" b="1" dirty="0">
                <a:solidFill>
                  <a:schemeClr val="tx1"/>
                </a:solidFill>
                <a:effectLst/>
                <a:latin typeface="Arial" panose="020B0604020202020204" pitchFamily="34" charset="0"/>
                <a:cs typeface="Arial" panose="020B0604020202020204" pitchFamily="34" charset="0"/>
              </a:rPr>
              <a:t>كل الوقت قبل إبراهيم  </a:t>
            </a:r>
          </a:p>
        </p:txBody>
      </p:sp>
      <p:grpSp>
        <p:nvGrpSpPr>
          <p:cNvPr id="5" name="Group 64"/>
          <p:cNvGrpSpPr>
            <a:grpSpLocks/>
          </p:cNvGrpSpPr>
          <p:nvPr/>
        </p:nvGrpSpPr>
        <p:grpSpPr bwMode="auto">
          <a:xfrm>
            <a:off x="6026438" y="261188"/>
            <a:ext cx="3032125" cy="5791200"/>
            <a:chOff x="3499" y="330"/>
            <a:chExt cx="1910" cy="3648"/>
          </a:xfrm>
        </p:grpSpPr>
        <p:sp>
          <p:nvSpPr>
            <p:cNvPr id="746561" name="Rectangle 65"/>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46562" name="Text Box 66"/>
            <p:cNvSpPr txBox="1">
              <a:spLocks noChangeArrowheads="1"/>
            </p:cNvSpPr>
            <p:nvPr/>
          </p:nvSpPr>
          <p:spPr bwMode="auto">
            <a:xfrm>
              <a:off x="3577" y="401"/>
              <a:ext cx="1728" cy="1609"/>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endParaRPr lang="en-US" sz="2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spcBef>
                  <a:spcPct val="50000"/>
                </a:spcBef>
                <a:defRPr/>
              </a:pPr>
              <a:r>
                <a:rPr lang="ar-SA" sz="2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تك. 3: 15 «.....هو يسحق رأسك وأنت تسحقين عقبه "</a:t>
              </a:r>
              <a:endParaRPr lang="en-US" sz="2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spcBef>
                  <a:spcPct val="50000"/>
                </a:spcBef>
                <a:defRPr/>
              </a:pPr>
              <a:r>
                <a:rPr lang="ar-SA" sz="2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وإله السلام سيسحق الشيطان تحت أرجلكم سريعا.نعمة ربنا يسوع المسيح معكم.آمين « </a:t>
              </a:r>
              <a:endParaRPr lang="en-US" sz="2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746565" name="Rectangle 69"/>
          <p:cNvSpPr>
            <a:spLocks noChangeArrowheads="1"/>
          </p:cNvSpPr>
          <p:nvPr/>
        </p:nvSpPr>
        <p:spPr bwMode="auto">
          <a:xfrm>
            <a:off x="444500" y="417513"/>
            <a:ext cx="2571216"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SA" sz="4000" b="1" dirty="0">
                <a:solidFill>
                  <a:schemeClr val="tx1"/>
                </a:solidFill>
                <a:effectLst/>
                <a:latin typeface="Arial" panose="020B0604020202020204" pitchFamily="34" charset="0"/>
                <a:ea typeface="+mn-ea"/>
                <a:cs typeface="Arial" panose="020B0604020202020204" pitchFamily="34" charset="0"/>
              </a:rPr>
              <a:t>تكوين 1 -11 </a:t>
            </a:r>
            <a:endParaRPr lang="en-US" sz="4000" b="1" dirty="0">
              <a:solidFill>
                <a:schemeClr val="tx1"/>
              </a:solidFill>
              <a:effectLst/>
              <a:latin typeface="Arial" panose="020B0604020202020204" pitchFamily="34" charset="0"/>
              <a:ea typeface="+mn-ea"/>
              <a:cs typeface="Arial" panose="020B0604020202020204" pitchFamily="34" charset="0"/>
            </a:endParaRPr>
          </a:p>
        </p:txBody>
      </p:sp>
      <p:sp>
        <p:nvSpPr>
          <p:cNvPr id="746566" name="Rectangle 70"/>
          <p:cNvSpPr>
            <a:spLocks noChangeArrowheads="1"/>
          </p:cNvSpPr>
          <p:nvPr/>
        </p:nvSpPr>
        <p:spPr bwMode="auto">
          <a:xfrm>
            <a:off x="139700" y="2671763"/>
            <a:ext cx="1736052" cy="643766"/>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r>
              <a:rPr lang="ar-SA" sz="3600" b="1" dirty="0">
                <a:solidFill>
                  <a:srgbClr val="000000"/>
                </a:solidFill>
                <a:effectLst/>
                <a:latin typeface="Arial" panose="020B0604020202020204" pitchFamily="34" charset="0"/>
                <a:ea typeface="+mn-ea"/>
                <a:cs typeface="Arial" panose="020B0604020202020204" pitchFamily="34" charset="0"/>
              </a:rPr>
              <a:t>7 عناصر </a:t>
            </a:r>
            <a:endParaRPr lang="en-US" sz="3600" b="1" dirty="0">
              <a:solidFill>
                <a:srgbClr val="000000"/>
              </a:solidFill>
              <a:effectLst/>
              <a:latin typeface="Arial" panose="020B0604020202020204" pitchFamily="34" charset="0"/>
              <a:ea typeface="+mn-ea"/>
              <a:cs typeface="Arial" panose="020B0604020202020204" pitchFamily="34" charset="0"/>
            </a:endParaRPr>
          </a:p>
        </p:txBody>
      </p:sp>
      <p:sp>
        <p:nvSpPr>
          <p:cNvPr id="51236" name="Text Box 53"/>
          <p:cNvSpPr txBox="1">
            <a:spLocks noChangeArrowheads="1"/>
          </p:cNvSpPr>
          <p:nvPr/>
        </p:nvSpPr>
        <p:spPr bwMode="auto">
          <a:xfrm>
            <a:off x="6857809" y="6183720"/>
            <a:ext cx="16482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200" b="1">
                <a:solidFill>
                  <a:schemeClr val="tx1"/>
                </a:solidFill>
                <a:effectLst/>
                <a:latin typeface="Arial" panose="020B0604020202020204" pitchFamily="34" charset="0"/>
                <a:cs typeface="Arial" panose="020B0604020202020204" pitchFamily="34" charset="0"/>
              </a:rPr>
              <a:t>Handbook pg. 42-45</a:t>
            </a:r>
          </a:p>
        </p:txBody>
      </p:sp>
      <p:sp>
        <p:nvSpPr>
          <p:cNvPr id="51237" name="Text Box 51"/>
          <p:cNvSpPr txBox="1">
            <a:spLocks noChangeArrowheads="1"/>
          </p:cNvSpPr>
          <p:nvPr/>
        </p:nvSpPr>
        <p:spPr bwMode="auto">
          <a:xfrm>
            <a:off x="8623390" y="6428066"/>
            <a:ext cx="4411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800" b="1">
                <a:solidFill>
                  <a:srgbClr val="FFFFFF"/>
                </a:solidFill>
                <a:effectLst/>
                <a:latin typeface="Arial" panose="020B0604020202020204" pitchFamily="34" charset="0"/>
                <a:cs typeface="Arial" panose="020B0604020202020204" pitchFamily="34" charset="0"/>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fade">
                                      <p:cBhvr>
                                        <p:cTn id="7" dur="1000"/>
                                        <p:tgtEl>
                                          <p:spTgt spid="746519"/>
                                        </p:tgtEl>
                                      </p:cBhvr>
                                    </p:animEffect>
                                  </p:childTnLst>
                                </p:cTn>
                              </p:par>
                            </p:childTnLst>
                          </p:cTn>
                        </p:par>
                        <p:par>
                          <p:cTn id="8" fill="hold" nodeType="afterGroup">
                            <p:stCondLst>
                              <p:cond delay="10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2000" fill="hold"/>
                                        <p:tgtEl>
                                          <p:spTgt spid="5"/>
                                        </p:tgtEl>
                                        <p:attrNameLst>
                                          <p:attrName>ppt_x</p:attrName>
                                        </p:attrNameLst>
                                      </p:cBhvr>
                                      <p:tavLst>
                                        <p:tav tm="0">
                                          <p:val>
                                            <p:strVal val="#ppt_x"/>
                                          </p:val>
                                        </p:tav>
                                        <p:tav tm="100000">
                                          <p:val>
                                            <p:strVal val="#ppt_x"/>
                                          </p:val>
                                        </p:tav>
                                      </p:tavLst>
                                    </p:anim>
                                    <p:anim calcmode="lin" valueType="num">
                                      <p:cBhvr additive="base">
                                        <p:cTn id="8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xit" presetSubtype="2" fill="hold" nodeType="clickEffect">
                                  <p:stCondLst>
                                    <p:cond delay="0"/>
                                  </p:stCondLst>
                                  <p:childTnLst>
                                    <p:anim calcmode="lin" valueType="num">
                                      <p:cBhvr additive="base">
                                        <p:cTn id="85" dur="1000"/>
                                        <p:tgtEl>
                                          <p:spTgt spid="5"/>
                                        </p:tgtEl>
                                        <p:attrNameLst>
                                          <p:attrName>ppt_x</p:attrName>
                                        </p:attrNameLst>
                                      </p:cBhvr>
                                      <p:tavLst>
                                        <p:tav tm="0">
                                          <p:val>
                                            <p:strVal val="ppt_x"/>
                                          </p:val>
                                        </p:tav>
                                        <p:tav tm="100000">
                                          <p:val>
                                            <p:strVal val="1+ppt_w/2"/>
                                          </p:val>
                                        </p:tav>
                                      </p:tavLst>
                                    </p:anim>
                                    <p:anim calcmode="lin" valueType="num">
                                      <p:cBhvr additive="base">
                                        <p:cTn id="86" dur="1000"/>
                                        <p:tgtEl>
                                          <p:spTgt spid="5"/>
                                        </p:tgtEl>
                                        <p:attrNameLst>
                                          <p:attrName>ppt_y</p:attrName>
                                        </p:attrNameLst>
                                      </p:cBhvr>
                                      <p:tavLst>
                                        <p:tav tm="0">
                                          <p:val>
                                            <p:strVal val="ppt_y"/>
                                          </p:val>
                                        </p:tav>
                                        <p:tav tm="100000">
                                          <p:val>
                                            <p:strVal val="ppt_y"/>
                                          </p:val>
                                        </p:tav>
                                      </p:tavLst>
                                    </p:anim>
                                    <p:set>
                                      <p:cBhvr>
                                        <p:cTn id="87" dur="1" fill="hold">
                                          <p:stCondLst>
                                            <p:cond delay="999"/>
                                          </p:stCondLst>
                                        </p:cTn>
                                        <p:tgtEl>
                                          <p:spTgt spid="5"/>
                                        </p:tgtEl>
                                        <p:attrNameLst>
                                          <p:attrName>style.visibility</p:attrName>
                                        </p:attrNameLst>
                                      </p:cBhvr>
                                      <p:to>
                                        <p:strVal val="hidden"/>
                                      </p:to>
                                    </p:set>
                                  </p:childTnLst>
                                </p:cTn>
                              </p:par>
                              <p:par>
                                <p:cTn id="88" presetID="17" presetClass="entr" presetSubtype="8" fill="hold" grpId="0" nodeType="withEffect">
                                  <p:stCondLst>
                                    <p:cond delay="0"/>
                                  </p:stCondLst>
                                  <p:childTnLst>
                                    <p:set>
                                      <p:cBhvr>
                                        <p:cTn id="89" dur="1" fill="hold">
                                          <p:stCondLst>
                                            <p:cond delay="0"/>
                                          </p:stCondLst>
                                        </p:cTn>
                                        <p:tgtEl>
                                          <p:spTgt spid="746534"/>
                                        </p:tgtEl>
                                        <p:attrNameLst>
                                          <p:attrName>style.visibility</p:attrName>
                                        </p:attrNameLst>
                                      </p:cBhvr>
                                      <p:to>
                                        <p:strVal val="visible"/>
                                      </p:to>
                                    </p:set>
                                    <p:anim calcmode="lin" valueType="num">
                                      <p:cBhvr>
                                        <p:cTn id="90" dur="500" fill="hold"/>
                                        <p:tgtEl>
                                          <p:spTgt spid="746534"/>
                                        </p:tgtEl>
                                        <p:attrNameLst>
                                          <p:attrName>ppt_x</p:attrName>
                                        </p:attrNameLst>
                                      </p:cBhvr>
                                      <p:tavLst>
                                        <p:tav tm="0">
                                          <p:val>
                                            <p:strVal val="#ppt_x-#ppt_w/2"/>
                                          </p:val>
                                        </p:tav>
                                        <p:tav tm="100000">
                                          <p:val>
                                            <p:strVal val="#ppt_x"/>
                                          </p:val>
                                        </p:tav>
                                      </p:tavLst>
                                    </p:anim>
                                    <p:anim calcmode="lin" valueType="num">
                                      <p:cBhvr>
                                        <p:cTn id="91" dur="500" fill="hold"/>
                                        <p:tgtEl>
                                          <p:spTgt spid="746534"/>
                                        </p:tgtEl>
                                        <p:attrNameLst>
                                          <p:attrName>ppt_y</p:attrName>
                                        </p:attrNameLst>
                                      </p:cBhvr>
                                      <p:tavLst>
                                        <p:tav tm="0">
                                          <p:val>
                                            <p:strVal val="#ppt_y"/>
                                          </p:val>
                                        </p:tav>
                                        <p:tav tm="100000">
                                          <p:val>
                                            <p:strVal val="#ppt_y"/>
                                          </p:val>
                                        </p:tav>
                                      </p:tavLst>
                                    </p:anim>
                                    <p:anim calcmode="lin" valueType="num">
                                      <p:cBhvr>
                                        <p:cTn id="92" dur="500" fill="hold"/>
                                        <p:tgtEl>
                                          <p:spTgt spid="746534"/>
                                        </p:tgtEl>
                                        <p:attrNameLst>
                                          <p:attrName>ppt_w</p:attrName>
                                        </p:attrNameLst>
                                      </p:cBhvr>
                                      <p:tavLst>
                                        <p:tav tm="0">
                                          <p:val>
                                            <p:fltVal val="0"/>
                                          </p:val>
                                        </p:tav>
                                        <p:tav tm="100000">
                                          <p:val>
                                            <p:strVal val="#ppt_w"/>
                                          </p:val>
                                        </p:tav>
                                      </p:tavLst>
                                    </p:anim>
                                    <p:anim calcmode="lin" valueType="num">
                                      <p:cBhvr>
                                        <p:cTn id="93" dur="500" fill="hold"/>
                                        <p:tgtEl>
                                          <p:spTgt spid="746534"/>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1000"/>
                            </p:stCondLst>
                            <p:childTnLst>
                              <p:par>
                                <p:cTn id="95" presetID="17" presetClass="entr" presetSubtype="8" fill="hold" grpId="0" nodeType="afterEffect">
                                  <p:stCondLst>
                                    <p:cond delay="0"/>
                                  </p:stCondLst>
                                  <p:childTnLst>
                                    <p:set>
                                      <p:cBhvr>
                                        <p:cTn id="96" dur="1" fill="hold">
                                          <p:stCondLst>
                                            <p:cond delay="0"/>
                                          </p:stCondLst>
                                        </p:cTn>
                                        <p:tgtEl>
                                          <p:spTgt spid="746535"/>
                                        </p:tgtEl>
                                        <p:attrNameLst>
                                          <p:attrName>style.visibility</p:attrName>
                                        </p:attrNameLst>
                                      </p:cBhvr>
                                      <p:to>
                                        <p:strVal val="visible"/>
                                      </p:to>
                                    </p:set>
                                    <p:anim calcmode="lin" valueType="num">
                                      <p:cBhvr>
                                        <p:cTn id="97" dur="500" fill="hold"/>
                                        <p:tgtEl>
                                          <p:spTgt spid="746535"/>
                                        </p:tgtEl>
                                        <p:attrNameLst>
                                          <p:attrName>ppt_x</p:attrName>
                                        </p:attrNameLst>
                                      </p:cBhvr>
                                      <p:tavLst>
                                        <p:tav tm="0">
                                          <p:val>
                                            <p:strVal val="#ppt_x-#ppt_w/2"/>
                                          </p:val>
                                        </p:tav>
                                        <p:tav tm="100000">
                                          <p:val>
                                            <p:strVal val="#ppt_x"/>
                                          </p:val>
                                        </p:tav>
                                      </p:tavLst>
                                    </p:anim>
                                    <p:anim calcmode="lin" valueType="num">
                                      <p:cBhvr>
                                        <p:cTn id="98" dur="500" fill="hold"/>
                                        <p:tgtEl>
                                          <p:spTgt spid="746535"/>
                                        </p:tgtEl>
                                        <p:attrNameLst>
                                          <p:attrName>ppt_y</p:attrName>
                                        </p:attrNameLst>
                                      </p:cBhvr>
                                      <p:tavLst>
                                        <p:tav tm="0">
                                          <p:val>
                                            <p:strVal val="#ppt_y"/>
                                          </p:val>
                                        </p:tav>
                                        <p:tav tm="100000">
                                          <p:val>
                                            <p:strVal val="#ppt_y"/>
                                          </p:val>
                                        </p:tav>
                                      </p:tavLst>
                                    </p:anim>
                                    <p:anim calcmode="lin" valueType="num">
                                      <p:cBhvr>
                                        <p:cTn id="99" dur="500" fill="hold"/>
                                        <p:tgtEl>
                                          <p:spTgt spid="746535"/>
                                        </p:tgtEl>
                                        <p:attrNameLst>
                                          <p:attrName>ppt_w</p:attrName>
                                        </p:attrNameLst>
                                      </p:cBhvr>
                                      <p:tavLst>
                                        <p:tav tm="0">
                                          <p:val>
                                            <p:fltVal val="0"/>
                                          </p:val>
                                        </p:tav>
                                        <p:tav tm="100000">
                                          <p:val>
                                            <p:strVal val="#ppt_w"/>
                                          </p:val>
                                        </p:tav>
                                      </p:tavLst>
                                    </p:anim>
                                    <p:anim calcmode="lin" valueType="num">
                                      <p:cBhvr>
                                        <p:cTn id="100"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8" fill="hold" grpId="0" nodeType="clickEffect">
                                  <p:stCondLst>
                                    <p:cond delay="0"/>
                                  </p:stCondLst>
                                  <p:childTnLst>
                                    <p:set>
                                      <p:cBhvr>
                                        <p:cTn id="104" dur="1" fill="hold">
                                          <p:stCondLst>
                                            <p:cond delay="0"/>
                                          </p:stCondLst>
                                        </p:cTn>
                                        <p:tgtEl>
                                          <p:spTgt spid="746542"/>
                                        </p:tgtEl>
                                        <p:attrNameLst>
                                          <p:attrName>style.visibility</p:attrName>
                                        </p:attrNameLst>
                                      </p:cBhvr>
                                      <p:to>
                                        <p:strVal val="visible"/>
                                      </p:to>
                                    </p:set>
                                    <p:anim calcmode="lin" valueType="num">
                                      <p:cBhvr>
                                        <p:cTn id="105" dur="500" fill="hold"/>
                                        <p:tgtEl>
                                          <p:spTgt spid="746542"/>
                                        </p:tgtEl>
                                        <p:attrNameLst>
                                          <p:attrName>ppt_x</p:attrName>
                                        </p:attrNameLst>
                                      </p:cBhvr>
                                      <p:tavLst>
                                        <p:tav tm="0">
                                          <p:val>
                                            <p:strVal val="#ppt_x-#ppt_w/2"/>
                                          </p:val>
                                        </p:tav>
                                        <p:tav tm="100000">
                                          <p:val>
                                            <p:strVal val="#ppt_x"/>
                                          </p:val>
                                        </p:tav>
                                      </p:tavLst>
                                    </p:anim>
                                    <p:anim calcmode="lin" valueType="num">
                                      <p:cBhvr>
                                        <p:cTn id="106" dur="500" fill="hold"/>
                                        <p:tgtEl>
                                          <p:spTgt spid="746542"/>
                                        </p:tgtEl>
                                        <p:attrNameLst>
                                          <p:attrName>ppt_y</p:attrName>
                                        </p:attrNameLst>
                                      </p:cBhvr>
                                      <p:tavLst>
                                        <p:tav tm="0">
                                          <p:val>
                                            <p:strVal val="#ppt_y"/>
                                          </p:val>
                                        </p:tav>
                                        <p:tav tm="100000">
                                          <p:val>
                                            <p:strVal val="#ppt_y"/>
                                          </p:val>
                                        </p:tav>
                                      </p:tavLst>
                                    </p:anim>
                                    <p:anim calcmode="lin" valueType="num">
                                      <p:cBhvr>
                                        <p:cTn id="107" dur="500" fill="hold"/>
                                        <p:tgtEl>
                                          <p:spTgt spid="746542"/>
                                        </p:tgtEl>
                                        <p:attrNameLst>
                                          <p:attrName>ppt_w</p:attrName>
                                        </p:attrNameLst>
                                      </p:cBhvr>
                                      <p:tavLst>
                                        <p:tav tm="0">
                                          <p:val>
                                            <p:fltVal val="0"/>
                                          </p:val>
                                        </p:tav>
                                        <p:tav tm="100000">
                                          <p:val>
                                            <p:strVal val="#ppt_w"/>
                                          </p:val>
                                        </p:tav>
                                      </p:tavLst>
                                    </p:anim>
                                    <p:anim calcmode="lin" valueType="num">
                                      <p:cBhvr>
                                        <p:cTn id="108" dur="500" fill="hold"/>
                                        <p:tgtEl>
                                          <p:spTgt spid="746542"/>
                                        </p:tgtEl>
                                        <p:attrNameLst>
                                          <p:attrName>ppt_h</p:attrName>
                                        </p:attrNameLst>
                                      </p:cBhvr>
                                      <p:tavLst>
                                        <p:tav tm="0">
                                          <p:val>
                                            <p:strVal val="#ppt_h"/>
                                          </p:val>
                                        </p:tav>
                                        <p:tav tm="100000">
                                          <p:val>
                                            <p:strVal val="#ppt_h"/>
                                          </p:val>
                                        </p:tav>
                                      </p:tavLst>
                                    </p:anim>
                                  </p:childTnLst>
                                </p:cTn>
                              </p:par>
                            </p:childTnLst>
                          </p:cTn>
                        </p:par>
                        <p:par>
                          <p:cTn id="109" fill="hold" nodeType="afterGroup">
                            <p:stCondLst>
                              <p:cond delay="500"/>
                            </p:stCondLst>
                            <p:childTnLst>
                              <p:par>
                                <p:cTn id="110" presetID="17" presetClass="entr" presetSubtype="8" fill="hold" grpId="0" nodeType="afterEffect">
                                  <p:stCondLst>
                                    <p:cond delay="0"/>
                                  </p:stCondLst>
                                  <p:childTnLst>
                                    <p:set>
                                      <p:cBhvr>
                                        <p:cTn id="111" dur="1" fill="hold">
                                          <p:stCondLst>
                                            <p:cond delay="0"/>
                                          </p:stCondLst>
                                        </p:cTn>
                                        <p:tgtEl>
                                          <p:spTgt spid="746543"/>
                                        </p:tgtEl>
                                        <p:attrNameLst>
                                          <p:attrName>style.visibility</p:attrName>
                                        </p:attrNameLst>
                                      </p:cBhvr>
                                      <p:to>
                                        <p:strVal val="visible"/>
                                      </p:to>
                                    </p:set>
                                    <p:anim calcmode="lin" valueType="num">
                                      <p:cBhvr>
                                        <p:cTn id="112" dur="500" fill="hold"/>
                                        <p:tgtEl>
                                          <p:spTgt spid="746543"/>
                                        </p:tgtEl>
                                        <p:attrNameLst>
                                          <p:attrName>ppt_x</p:attrName>
                                        </p:attrNameLst>
                                      </p:cBhvr>
                                      <p:tavLst>
                                        <p:tav tm="0">
                                          <p:val>
                                            <p:strVal val="#ppt_x-#ppt_w/2"/>
                                          </p:val>
                                        </p:tav>
                                        <p:tav tm="100000">
                                          <p:val>
                                            <p:strVal val="#ppt_x"/>
                                          </p:val>
                                        </p:tav>
                                      </p:tavLst>
                                    </p:anim>
                                    <p:anim calcmode="lin" valueType="num">
                                      <p:cBhvr>
                                        <p:cTn id="113" dur="500" fill="hold"/>
                                        <p:tgtEl>
                                          <p:spTgt spid="746543"/>
                                        </p:tgtEl>
                                        <p:attrNameLst>
                                          <p:attrName>ppt_y</p:attrName>
                                        </p:attrNameLst>
                                      </p:cBhvr>
                                      <p:tavLst>
                                        <p:tav tm="0">
                                          <p:val>
                                            <p:strVal val="#ppt_y"/>
                                          </p:val>
                                        </p:tav>
                                        <p:tav tm="100000">
                                          <p:val>
                                            <p:strVal val="#ppt_y"/>
                                          </p:val>
                                        </p:tav>
                                      </p:tavLst>
                                    </p:anim>
                                    <p:anim calcmode="lin" valueType="num">
                                      <p:cBhvr>
                                        <p:cTn id="114" dur="500" fill="hold"/>
                                        <p:tgtEl>
                                          <p:spTgt spid="746543"/>
                                        </p:tgtEl>
                                        <p:attrNameLst>
                                          <p:attrName>ppt_w</p:attrName>
                                        </p:attrNameLst>
                                      </p:cBhvr>
                                      <p:tavLst>
                                        <p:tav tm="0">
                                          <p:val>
                                            <p:fltVal val="0"/>
                                          </p:val>
                                        </p:tav>
                                        <p:tav tm="100000">
                                          <p:val>
                                            <p:strVal val="#ppt_w"/>
                                          </p:val>
                                        </p:tav>
                                      </p:tavLst>
                                    </p:anim>
                                    <p:anim calcmode="lin" valueType="num">
                                      <p:cBhvr>
                                        <p:cTn id="115"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7" presetClass="entr" presetSubtype="8" fill="hold" grpId="0" nodeType="clickEffect">
                                  <p:stCondLst>
                                    <p:cond delay="0"/>
                                  </p:stCondLst>
                                  <p:childTnLst>
                                    <p:set>
                                      <p:cBhvr>
                                        <p:cTn id="119" dur="1" fill="hold">
                                          <p:stCondLst>
                                            <p:cond delay="0"/>
                                          </p:stCondLst>
                                        </p:cTn>
                                        <p:tgtEl>
                                          <p:spTgt spid="746545"/>
                                        </p:tgtEl>
                                        <p:attrNameLst>
                                          <p:attrName>style.visibility</p:attrName>
                                        </p:attrNameLst>
                                      </p:cBhvr>
                                      <p:to>
                                        <p:strVal val="visible"/>
                                      </p:to>
                                    </p:set>
                                    <p:anim calcmode="lin" valueType="num">
                                      <p:cBhvr>
                                        <p:cTn id="120" dur="500" fill="hold"/>
                                        <p:tgtEl>
                                          <p:spTgt spid="746545"/>
                                        </p:tgtEl>
                                        <p:attrNameLst>
                                          <p:attrName>ppt_x</p:attrName>
                                        </p:attrNameLst>
                                      </p:cBhvr>
                                      <p:tavLst>
                                        <p:tav tm="0">
                                          <p:val>
                                            <p:strVal val="#ppt_x-#ppt_w/2"/>
                                          </p:val>
                                        </p:tav>
                                        <p:tav tm="100000">
                                          <p:val>
                                            <p:strVal val="#ppt_x"/>
                                          </p:val>
                                        </p:tav>
                                      </p:tavLst>
                                    </p:anim>
                                    <p:anim calcmode="lin" valueType="num">
                                      <p:cBhvr>
                                        <p:cTn id="121" dur="500" fill="hold"/>
                                        <p:tgtEl>
                                          <p:spTgt spid="746545"/>
                                        </p:tgtEl>
                                        <p:attrNameLst>
                                          <p:attrName>ppt_y</p:attrName>
                                        </p:attrNameLst>
                                      </p:cBhvr>
                                      <p:tavLst>
                                        <p:tav tm="0">
                                          <p:val>
                                            <p:strVal val="#ppt_y"/>
                                          </p:val>
                                        </p:tav>
                                        <p:tav tm="100000">
                                          <p:val>
                                            <p:strVal val="#ppt_y"/>
                                          </p:val>
                                        </p:tav>
                                      </p:tavLst>
                                    </p:anim>
                                    <p:anim calcmode="lin" valueType="num">
                                      <p:cBhvr>
                                        <p:cTn id="122" dur="500" fill="hold"/>
                                        <p:tgtEl>
                                          <p:spTgt spid="746545"/>
                                        </p:tgtEl>
                                        <p:attrNameLst>
                                          <p:attrName>ppt_w</p:attrName>
                                        </p:attrNameLst>
                                      </p:cBhvr>
                                      <p:tavLst>
                                        <p:tav tm="0">
                                          <p:val>
                                            <p:fltVal val="0"/>
                                          </p:val>
                                        </p:tav>
                                        <p:tav tm="100000">
                                          <p:val>
                                            <p:strVal val="#ppt_w"/>
                                          </p:val>
                                        </p:tav>
                                      </p:tavLst>
                                    </p:anim>
                                    <p:anim calcmode="lin" valueType="num">
                                      <p:cBhvr>
                                        <p:cTn id="123" dur="500" fill="hold"/>
                                        <p:tgtEl>
                                          <p:spTgt spid="746545"/>
                                        </p:tgtEl>
                                        <p:attrNameLst>
                                          <p:attrName>ppt_h</p:attrName>
                                        </p:attrNameLst>
                                      </p:cBhvr>
                                      <p:tavLst>
                                        <p:tav tm="0">
                                          <p:val>
                                            <p:strVal val="#ppt_h"/>
                                          </p:val>
                                        </p:tav>
                                        <p:tav tm="100000">
                                          <p:val>
                                            <p:strVal val="#ppt_h"/>
                                          </p:val>
                                        </p:tav>
                                      </p:tavLst>
                                    </p:anim>
                                  </p:childTnLst>
                                </p:cTn>
                              </p:par>
                            </p:childTnLst>
                          </p:cTn>
                        </p:par>
                        <p:par>
                          <p:cTn id="124" fill="hold" nodeType="afterGroup">
                            <p:stCondLst>
                              <p:cond delay="500"/>
                            </p:stCondLst>
                            <p:childTnLst>
                              <p:par>
                                <p:cTn id="125" presetID="17" presetClass="entr" presetSubtype="8" fill="hold" grpId="0" nodeType="afterEffect">
                                  <p:stCondLst>
                                    <p:cond delay="0"/>
                                  </p:stCondLst>
                                  <p:childTnLst>
                                    <p:set>
                                      <p:cBhvr>
                                        <p:cTn id="126" dur="1" fill="hold">
                                          <p:stCondLst>
                                            <p:cond delay="0"/>
                                          </p:stCondLst>
                                        </p:cTn>
                                        <p:tgtEl>
                                          <p:spTgt spid="746544"/>
                                        </p:tgtEl>
                                        <p:attrNameLst>
                                          <p:attrName>style.visibility</p:attrName>
                                        </p:attrNameLst>
                                      </p:cBhvr>
                                      <p:to>
                                        <p:strVal val="visible"/>
                                      </p:to>
                                    </p:set>
                                    <p:anim calcmode="lin" valueType="num">
                                      <p:cBhvr>
                                        <p:cTn id="127" dur="500" fill="hold"/>
                                        <p:tgtEl>
                                          <p:spTgt spid="746544"/>
                                        </p:tgtEl>
                                        <p:attrNameLst>
                                          <p:attrName>ppt_x</p:attrName>
                                        </p:attrNameLst>
                                      </p:cBhvr>
                                      <p:tavLst>
                                        <p:tav tm="0">
                                          <p:val>
                                            <p:strVal val="#ppt_x-#ppt_w/2"/>
                                          </p:val>
                                        </p:tav>
                                        <p:tav tm="100000">
                                          <p:val>
                                            <p:strVal val="#ppt_x"/>
                                          </p:val>
                                        </p:tav>
                                      </p:tavLst>
                                    </p:anim>
                                    <p:anim calcmode="lin" valueType="num">
                                      <p:cBhvr>
                                        <p:cTn id="128" dur="500" fill="hold"/>
                                        <p:tgtEl>
                                          <p:spTgt spid="746544"/>
                                        </p:tgtEl>
                                        <p:attrNameLst>
                                          <p:attrName>ppt_y</p:attrName>
                                        </p:attrNameLst>
                                      </p:cBhvr>
                                      <p:tavLst>
                                        <p:tav tm="0">
                                          <p:val>
                                            <p:strVal val="#ppt_y"/>
                                          </p:val>
                                        </p:tav>
                                        <p:tav tm="100000">
                                          <p:val>
                                            <p:strVal val="#ppt_y"/>
                                          </p:val>
                                        </p:tav>
                                      </p:tavLst>
                                    </p:anim>
                                    <p:anim calcmode="lin" valueType="num">
                                      <p:cBhvr>
                                        <p:cTn id="129" dur="500" fill="hold"/>
                                        <p:tgtEl>
                                          <p:spTgt spid="746544"/>
                                        </p:tgtEl>
                                        <p:attrNameLst>
                                          <p:attrName>ppt_w</p:attrName>
                                        </p:attrNameLst>
                                      </p:cBhvr>
                                      <p:tavLst>
                                        <p:tav tm="0">
                                          <p:val>
                                            <p:fltVal val="0"/>
                                          </p:val>
                                        </p:tav>
                                        <p:tav tm="100000">
                                          <p:val>
                                            <p:strVal val="#ppt_w"/>
                                          </p:val>
                                        </p:tav>
                                      </p:tavLst>
                                    </p:anim>
                                    <p:anim calcmode="lin" valueType="num">
                                      <p:cBhvr>
                                        <p:cTn id="130"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7" presetClass="entr" presetSubtype="8" fill="hold" grpId="0" nodeType="clickEffect">
                                  <p:stCondLst>
                                    <p:cond delay="0"/>
                                  </p:stCondLst>
                                  <p:childTnLst>
                                    <p:set>
                                      <p:cBhvr>
                                        <p:cTn id="134" dur="1" fill="hold">
                                          <p:stCondLst>
                                            <p:cond delay="0"/>
                                          </p:stCondLst>
                                        </p:cTn>
                                        <p:tgtEl>
                                          <p:spTgt spid="746532"/>
                                        </p:tgtEl>
                                        <p:attrNameLst>
                                          <p:attrName>style.visibility</p:attrName>
                                        </p:attrNameLst>
                                      </p:cBhvr>
                                      <p:to>
                                        <p:strVal val="visible"/>
                                      </p:to>
                                    </p:set>
                                    <p:anim calcmode="lin" valueType="num">
                                      <p:cBhvr>
                                        <p:cTn id="135" dur="500" fill="hold"/>
                                        <p:tgtEl>
                                          <p:spTgt spid="746532"/>
                                        </p:tgtEl>
                                        <p:attrNameLst>
                                          <p:attrName>ppt_x</p:attrName>
                                        </p:attrNameLst>
                                      </p:cBhvr>
                                      <p:tavLst>
                                        <p:tav tm="0">
                                          <p:val>
                                            <p:strVal val="#ppt_x-#ppt_w/2"/>
                                          </p:val>
                                        </p:tav>
                                        <p:tav tm="100000">
                                          <p:val>
                                            <p:strVal val="#ppt_x"/>
                                          </p:val>
                                        </p:tav>
                                      </p:tavLst>
                                    </p:anim>
                                    <p:anim calcmode="lin" valueType="num">
                                      <p:cBhvr>
                                        <p:cTn id="136" dur="500" fill="hold"/>
                                        <p:tgtEl>
                                          <p:spTgt spid="746532"/>
                                        </p:tgtEl>
                                        <p:attrNameLst>
                                          <p:attrName>ppt_y</p:attrName>
                                        </p:attrNameLst>
                                      </p:cBhvr>
                                      <p:tavLst>
                                        <p:tav tm="0">
                                          <p:val>
                                            <p:strVal val="#ppt_y"/>
                                          </p:val>
                                        </p:tav>
                                        <p:tav tm="100000">
                                          <p:val>
                                            <p:strVal val="#ppt_y"/>
                                          </p:val>
                                        </p:tav>
                                      </p:tavLst>
                                    </p:anim>
                                    <p:anim calcmode="lin" valueType="num">
                                      <p:cBhvr>
                                        <p:cTn id="137" dur="500" fill="hold"/>
                                        <p:tgtEl>
                                          <p:spTgt spid="746532"/>
                                        </p:tgtEl>
                                        <p:attrNameLst>
                                          <p:attrName>ppt_w</p:attrName>
                                        </p:attrNameLst>
                                      </p:cBhvr>
                                      <p:tavLst>
                                        <p:tav tm="0">
                                          <p:val>
                                            <p:fltVal val="0"/>
                                          </p:val>
                                        </p:tav>
                                        <p:tav tm="100000">
                                          <p:val>
                                            <p:strVal val="#ppt_w"/>
                                          </p:val>
                                        </p:tav>
                                      </p:tavLst>
                                    </p:anim>
                                    <p:anim calcmode="lin" valueType="num">
                                      <p:cBhvr>
                                        <p:cTn id="138" dur="500" fill="hold"/>
                                        <p:tgtEl>
                                          <p:spTgt spid="746532"/>
                                        </p:tgtEl>
                                        <p:attrNameLst>
                                          <p:attrName>ppt_h</p:attrName>
                                        </p:attrNameLst>
                                      </p:cBhvr>
                                      <p:tavLst>
                                        <p:tav tm="0">
                                          <p:val>
                                            <p:strVal val="#ppt_h"/>
                                          </p:val>
                                        </p:tav>
                                        <p:tav tm="100000">
                                          <p:val>
                                            <p:strVal val="#ppt_h"/>
                                          </p:val>
                                        </p:tav>
                                      </p:tavLst>
                                    </p:anim>
                                  </p:childTnLst>
                                </p:cTn>
                              </p:par>
                            </p:childTnLst>
                          </p:cTn>
                        </p:par>
                        <p:par>
                          <p:cTn id="139" fill="hold" nodeType="afterGroup">
                            <p:stCondLst>
                              <p:cond delay="500"/>
                            </p:stCondLst>
                            <p:childTnLst>
                              <p:par>
                                <p:cTn id="140" presetID="17" presetClass="entr" presetSubtype="8" fill="hold" grpId="0" nodeType="afterEffect">
                                  <p:stCondLst>
                                    <p:cond delay="0"/>
                                  </p:stCondLst>
                                  <p:childTnLst>
                                    <p:set>
                                      <p:cBhvr>
                                        <p:cTn id="141" dur="1" fill="hold">
                                          <p:stCondLst>
                                            <p:cond delay="0"/>
                                          </p:stCondLst>
                                        </p:cTn>
                                        <p:tgtEl>
                                          <p:spTgt spid="746533"/>
                                        </p:tgtEl>
                                        <p:attrNameLst>
                                          <p:attrName>style.visibility</p:attrName>
                                        </p:attrNameLst>
                                      </p:cBhvr>
                                      <p:to>
                                        <p:strVal val="visible"/>
                                      </p:to>
                                    </p:set>
                                    <p:anim calcmode="lin" valueType="num">
                                      <p:cBhvr>
                                        <p:cTn id="142" dur="500" fill="hold"/>
                                        <p:tgtEl>
                                          <p:spTgt spid="746533"/>
                                        </p:tgtEl>
                                        <p:attrNameLst>
                                          <p:attrName>ppt_x</p:attrName>
                                        </p:attrNameLst>
                                      </p:cBhvr>
                                      <p:tavLst>
                                        <p:tav tm="0">
                                          <p:val>
                                            <p:strVal val="#ppt_x-#ppt_w/2"/>
                                          </p:val>
                                        </p:tav>
                                        <p:tav tm="100000">
                                          <p:val>
                                            <p:strVal val="#ppt_x"/>
                                          </p:val>
                                        </p:tav>
                                      </p:tavLst>
                                    </p:anim>
                                    <p:anim calcmode="lin" valueType="num">
                                      <p:cBhvr>
                                        <p:cTn id="143" dur="500" fill="hold"/>
                                        <p:tgtEl>
                                          <p:spTgt spid="746533"/>
                                        </p:tgtEl>
                                        <p:attrNameLst>
                                          <p:attrName>ppt_y</p:attrName>
                                        </p:attrNameLst>
                                      </p:cBhvr>
                                      <p:tavLst>
                                        <p:tav tm="0">
                                          <p:val>
                                            <p:strVal val="#ppt_y"/>
                                          </p:val>
                                        </p:tav>
                                        <p:tav tm="100000">
                                          <p:val>
                                            <p:strVal val="#ppt_y"/>
                                          </p:val>
                                        </p:tav>
                                      </p:tavLst>
                                    </p:anim>
                                    <p:anim calcmode="lin" valueType="num">
                                      <p:cBhvr>
                                        <p:cTn id="144" dur="500" fill="hold"/>
                                        <p:tgtEl>
                                          <p:spTgt spid="746533"/>
                                        </p:tgtEl>
                                        <p:attrNameLst>
                                          <p:attrName>ppt_w</p:attrName>
                                        </p:attrNameLst>
                                      </p:cBhvr>
                                      <p:tavLst>
                                        <p:tav tm="0">
                                          <p:val>
                                            <p:fltVal val="0"/>
                                          </p:val>
                                        </p:tav>
                                        <p:tav tm="100000">
                                          <p:val>
                                            <p:strVal val="#ppt_w"/>
                                          </p:val>
                                        </p:tav>
                                      </p:tavLst>
                                    </p:anim>
                                    <p:anim calcmode="lin" valueType="num">
                                      <p:cBhvr>
                                        <p:cTn id="145"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39"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65" grpId="0" autoUpdateAnimBg="0"/>
      <p:bldP spid="74656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p:cNvPicPr>
            <a:picLocks noChangeArrowheads="1"/>
          </p:cNvPicPr>
          <p:nvPr/>
        </p:nvPicPr>
        <p:blipFill>
          <a:blip r:embed="rId3" cstate="screen">
            <a:lum bright="-66000" contrast="-12000"/>
            <a:extLst>
              <a:ext uri="{28A0092B-C50C-407E-A947-70E740481C1C}">
                <a14:useLocalDpi xmlns:a14="http://schemas.microsoft.com/office/drawing/2010/main"/>
              </a:ext>
            </a:extLst>
          </a:blip>
          <a:srcRect r="8611"/>
          <a:stretch>
            <a:fillRect/>
          </a:stretch>
        </p:blipFill>
        <p:spPr bwMode="auto">
          <a:xfrm>
            <a:off x="769938" y="0"/>
            <a:ext cx="75819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pic>
      <p:sp>
        <p:nvSpPr>
          <p:cNvPr id="775181"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75182"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75183" name="Rectangle 15"/>
          <p:cNvSpPr>
            <a:spLocks noChangeArrowheads="1"/>
          </p:cNvSpPr>
          <p:nvPr/>
        </p:nvSpPr>
        <p:spPr bwMode="auto">
          <a:xfrm>
            <a:off x="-11112" y="0"/>
            <a:ext cx="9144000" cy="6858000"/>
          </a:xfrm>
          <a:prstGeom prst="rect">
            <a:avLst/>
          </a:prstGeom>
          <a:solidFill>
            <a:srgbClr val="040404">
              <a:alpha val="50000"/>
            </a:srgbClr>
          </a:solidFill>
          <a:ln w="9525">
            <a:noFill/>
            <a:miter lim="800000"/>
            <a:headEnd/>
            <a:tailEnd/>
          </a:ln>
          <a:effectLst/>
        </p:spPr>
        <p:txBody>
          <a:bodyPr wrap="none" anchor="ctr"/>
          <a:lstStyle/>
          <a:p>
            <a:pPr algn="ctr" rtl="1" eaLnBrk="0" fontAlgn="base" hangingPunct="0">
              <a:spcBef>
                <a:spcPct val="0"/>
              </a:spcBef>
              <a:spcAft>
                <a:spcPct val="0"/>
              </a:spcAft>
              <a:defRPr/>
            </a:pPr>
            <a:endParaRPr lang="en-US" b="1">
              <a:latin typeface="Arial" panose="020B0604020202020204" pitchFamily="34" charset="0"/>
              <a:ea typeface="+mn-ea"/>
              <a:cs typeface="Arial" panose="020B0604020202020204" pitchFamily="34" charset="0"/>
            </a:endParaRPr>
          </a:p>
        </p:txBody>
      </p:sp>
      <p:sp>
        <p:nvSpPr>
          <p:cNvPr id="775184" name="Text Box 16"/>
          <p:cNvSpPr txBox="1">
            <a:spLocks noChangeArrowheads="1"/>
          </p:cNvSpPr>
          <p:nvPr/>
        </p:nvSpPr>
        <p:spPr bwMode="auto">
          <a:xfrm>
            <a:off x="693738" y="769938"/>
            <a:ext cx="7831137" cy="3600986"/>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r">
              <a:spcBef>
                <a:spcPct val="50000"/>
              </a:spcBef>
              <a:defRPr/>
            </a:pPr>
            <a:r>
              <a:rPr lang="ar-SA" sz="3200" b="1" dirty="0">
                <a:solidFill>
                  <a:srgbClr val="FFFF00"/>
                </a:solidFill>
                <a:effectLst/>
                <a:latin typeface="Arial" panose="020B0604020202020204" pitchFamily="34" charset="0"/>
                <a:ea typeface="+mn-ea"/>
                <a:cs typeface="Arial" panose="020B0604020202020204" pitchFamily="34" charset="0"/>
              </a:rPr>
              <a:t>بإختصار : ملف الخلق هو قصة خلق الله للانسان وسقوطه اللاحق. انه يحتوي على اعلان خطة الاب الابدية او الازلية لعودة الانسان الى تلك الحالة الاصلية الخالية من الخطيئة الى العلاقة الوثيقة والحميمة معه.</a:t>
            </a:r>
          </a:p>
          <a:p>
            <a:pPr algn="r">
              <a:spcBef>
                <a:spcPct val="50000"/>
              </a:spcBef>
              <a:defRPr/>
            </a:pPr>
            <a:r>
              <a:rPr lang="ar-SA" sz="3200" b="1" dirty="0">
                <a:solidFill>
                  <a:schemeClr val="tx1"/>
                </a:solidFill>
                <a:effectLst/>
                <a:latin typeface="Arial" panose="020B0604020202020204" pitchFamily="34" charset="0"/>
                <a:ea typeface="+mn-ea"/>
                <a:cs typeface="Arial" panose="020B0604020202020204" pitchFamily="34" charset="0"/>
              </a:rPr>
              <a:t>قصة تلك العودة هي جوهر قصة الكتاب المقدس , جوهر الإنجيل </a:t>
            </a:r>
            <a:br>
              <a:rPr lang="en-US" sz="2000" b="1" dirty="0">
                <a:solidFill>
                  <a:schemeClr val="tx1"/>
                </a:solidFill>
                <a:effectLst/>
                <a:latin typeface="Arial" panose="020B0604020202020204" pitchFamily="34" charset="0"/>
                <a:ea typeface="+mn-ea"/>
                <a:cs typeface="Arial" panose="020B0604020202020204" pitchFamily="34" charset="0"/>
              </a:rPr>
            </a:br>
            <a:r>
              <a:rPr lang="ar-SA" sz="2000" b="1" dirty="0">
                <a:solidFill>
                  <a:schemeClr val="tx1"/>
                </a:solidFill>
                <a:effectLst/>
                <a:latin typeface="Arial" panose="020B0604020202020204" pitchFamily="34" charset="0"/>
                <a:ea typeface="+mn-ea"/>
                <a:cs typeface="Arial" panose="020B0604020202020204" pitchFamily="34" charset="0"/>
              </a:rPr>
              <a:t>جون ولفورد </a:t>
            </a:r>
            <a:endParaRPr lang="en-US" sz="2000" b="1" dirty="0">
              <a:solidFill>
                <a:schemeClr val="tx1"/>
              </a:solidFill>
              <a:effectLst/>
              <a:latin typeface="Arial" panose="020B0604020202020204" pitchFamily="34" charset="0"/>
              <a:ea typeface="+mn-ea"/>
              <a:cs typeface="Arial" panose="020B0604020202020204" pitchFamily="34" charset="0"/>
            </a:endParaRPr>
          </a:p>
        </p:txBody>
      </p:sp>
      <p:sp>
        <p:nvSpPr>
          <p:cNvPr id="53254" name="Text Box 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Arial" panose="020B0604020202020204" pitchFamily="34" charset="0"/>
                <a:cs typeface="Arial" panose="020B0604020202020204" pitchFamily="34" charset="0"/>
              </a:rPr>
              <a:t>©2006 TBBMI</a:t>
            </a:r>
          </a:p>
        </p:txBody>
      </p:sp>
      <p:sp>
        <p:nvSpPr>
          <p:cNvPr id="775172" name="Text Box 4"/>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775174" name="Rectangle 6"/>
          <p:cNvSpPr>
            <a:spLocks noChangeArrowheads="1"/>
          </p:cNvSpPr>
          <p:nvPr/>
        </p:nvSpPr>
        <p:spPr bwMode="auto">
          <a:xfrm>
            <a:off x="8084197"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25</a:t>
            </a:r>
          </a:p>
        </p:txBody>
      </p:sp>
      <p:sp>
        <p:nvSpPr>
          <p:cNvPr id="775176" name="Rectangle 8"/>
          <p:cNvSpPr>
            <a:spLocks noChangeArrowheads="1"/>
          </p:cNvSpPr>
          <p:nvPr/>
        </p:nvSpPr>
        <p:spPr bwMode="auto">
          <a:xfrm>
            <a:off x="7590537" y="6525340"/>
            <a:ext cx="643125" cy="246221"/>
          </a:xfrm>
          <a:prstGeom prst="rect">
            <a:avLst/>
          </a:prstGeom>
          <a:noFill/>
          <a:ln w="12700">
            <a:noFill/>
            <a:miter lim="800000"/>
            <a:headEnd/>
            <a:tailEnd/>
          </a:ln>
          <a:effectLst/>
        </p:spPr>
        <p:txBody>
          <a:bodyPr wrap="none" anchor="ctr">
            <a:spAutoFit/>
          </a:bodyPr>
          <a:lstStyle/>
          <a:p>
            <a:pPr>
              <a:defRPr/>
            </a:pPr>
            <a:r>
              <a:rPr lang="en-US" sz="10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8.0.03a.</a:t>
            </a:r>
          </a:p>
        </p:txBody>
      </p:sp>
      <p:sp>
        <p:nvSpPr>
          <p:cNvPr id="53258" name="Text Box 9"/>
          <p:cNvSpPr txBox="1">
            <a:spLocks noChangeArrowheads="1"/>
          </p:cNvSpPr>
          <p:nvPr/>
        </p:nvSpPr>
        <p:spPr bwMode="auto">
          <a:xfrm>
            <a:off x="8715375" y="64309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53259" name="Text Box 11"/>
          <p:cNvSpPr txBox="1">
            <a:spLocks noChangeArrowheads="1"/>
          </p:cNvSpPr>
          <p:nvPr/>
        </p:nvSpPr>
        <p:spPr bwMode="auto">
          <a:xfrm>
            <a:off x="6992938" y="6240870"/>
            <a:ext cx="12570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r">
              <a:spcBef>
                <a:spcPct val="50000"/>
              </a:spcBef>
            </a:pPr>
            <a:r>
              <a:rPr lang="ar-SA" sz="1200" b="1" dirty="0">
                <a:solidFill>
                  <a:schemeClr val="tx1"/>
                </a:solidFill>
                <a:effectLst/>
                <a:latin typeface="Arial" panose="020B0604020202020204" pitchFamily="34" charset="0"/>
                <a:cs typeface="Arial" panose="020B0604020202020204" pitchFamily="34" charset="0"/>
              </a:rPr>
              <a:t>كتيب صفحة 17-19 </a:t>
            </a:r>
            <a:endParaRPr lang="en-US" sz="1200" b="1" dirty="0">
              <a:solidFill>
                <a:schemeClr val="tx1"/>
              </a:solidFill>
              <a:effectLst/>
              <a:latin typeface="Arial" panose="020B0604020202020204" pitchFamily="34" charset="0"/>
              <a:cs typeface="Arial" panose="020B0604020202020204" pitchFamily="34" charset="0"/>
            </a:endParaRPr>
          </a:p>
        </p:txBody>
      </p:sp>
      <p:sp>
        <p:nvSpPr>
          <p:cNvPr id="2" name="TextBox 1"/>
          <p:cNvSpPr txBox="1"/>
          <p:nvPr/>
        </p:nvSpPr>
        <p:spPr>
          <a:xfrm>
            <a:off x="5920170" y="-737529"/>
            <a:ext cx="184666" cy="523220"/>
          </a:xfrm>
          <a:prstGeom prst="rect">
            <a:avLst/>
          </a:prstGeom>
          <a:noFill/>
        </p:spPr>
        <p:txBody>
          <a:bodyPr wrap="none" rtlCol="0">
            <a:spAutoFit/>
          </a:bodyPr>
          <a:lstStyle/>
          <a:p>
            <a:endParaRPr lang="en-US" b="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P spid="77518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828" name="Rectangle 132"/>
          <p:cNvSpPr>
            <a:spLocks noChangeArrowheads="1"/>
          </p:cNvSpPr>
          <p:nvPr/>
        </p:nvSpPr>
        <p:spPr bwMode="auto">
          <a:xfrm>
            <a:off x="6330950" y="590550"/>
            <a:ext cx="193675" cy="904875"/>
          </a:xfrm>
          <a:prstGeom prst="rect">
            <a:avLst/>
          </a:prstGeom>
          <a:solidFill>
            <a:srgbClr val="545454"/>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698"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699" name="Freeform 3"/>
          <p:cNvSpPr>
            <a:spLocks/>
          </p:cNvSpPr>
          <p:nvPr/>
        </p:nvSpPr>
        <p:spPr bwMode="auto">
          <a:xfrm>
            <a:off x="6424613" y="41910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0" name="Freeform 4"/>
          <p:cNvSpPr>
            <a:spLocks/>
          </p:cNvSpPr>
          <p:nvPr/>
        </p:nvSpPr>
        <p:spPr bwMode="auto">
          <a:xfrm>
            <a:off x="6424613" y="41529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1" name="Freeform 5"/>
          <p:cNvSpPr>
            <a:spLocks/>
          </p:cNvSpPr>
          <p:nvPr/>
        </p:nvSpPr>
        <p:spPr bwMode="auto">
          <a:xfrm>
            <a:off x="6424613" y="40259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2" name="Freeform 6"/>
          <p:cNvSpPr>
            <a:spLocks/>
          </p:cNvSpPr>
          <p:nvPr/>
        </p:nvSpPr>
        <p:spPr bwMode="auto">
          <a:xfrm>
            <a:off x="6424613" y="39878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3" name="Freeform 7"/>
          <p:cNvSpPr>
            <a:spLocks/>
          </p:cNvSpPr>
          <p:nvPr/>
        </p:nvSpPr>
        <p:spPr bwMode="auto">
          <a:xfrm>
            <a:off x="6424613" y="3860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4" name="Freeform 8"/>
          <p:cNvSpPr>
            <a:spLocks/>
          </p:cNvSpPr>
          <p:nvPr/>
        </p:nvSpPr>
        <p:spPr bwMode="auto">
          <a:xfrm>
            <a:off x="6424613" y="3822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5" name="Freeform 9"/>
          <p:cNvSpPr>
            <a:spLocks/>
          </p:cNvSpPr>
          <p:nvPr/>
        </p:nvSpPr>
        <p:spPr bwMode="auto">
          <a:xfrm>
            <a:off x="6424613" y="3695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6" name="Freeform 10"/>
          <p:cNvSpPr>
            <a:spLocks/>
          </p:cNvSpPr>
          <p:nvPr/>
        </p:nvSpPr>
        <p:spPr bwMode="auto">
          <a:xfrm>
            <a:off x="6424613" y="3657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7" name="Freeform 11"/>
          <p:cNvSpPr>
            <a:spLocks/>
          </p:cNvSpPr>
          <p:nvPr/>
        </p:nvSpPr>
        <p:spPr bwMode="auto">
          <a:xfrm>
            <a:off x="6424613" y="3530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8" name="Freeform 12"/>
          <p:cNvSpPr>
            <a:spLocks/>
          </p:cNvSpPr>
          <p:nvPr/>
        </p:nvSpPr>
        <p:spPr bwMode="auto">
          <a:xfrm>
            <a:off x="6424613" y="34798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09" name="Freeform 13"/>
          <p:cNvSpPr>
            <a:spLocks/>
          </p:cNvSpPr>
          <p:nvPr/>
        </p:nvSpPr>
        <p:spPr bwMode="auto">
          <a:xfrm>
            <a:off x="6424613" y="3352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0" name="Freeform 14"/>
          <p:cNvSpPr>
            <a:spLocks/>
          </p:cNvSpPr>
          <p:nvPr/>
        </p:nvSpPr>
        <p:spPr bwMode="auto">
          <a:xfrm>
            <a:off x="6424613" y="3314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1" name="Freeform 15"/>
          <p:cNvSpPr>
            <a:spLocks/>
          </p:cNvSpPr>
          <p:nvPr/>
        </p:nvSpPr>
        <p:spPr bwMode="auto">
          <a:xfrm>
            <a:off x="6424613" y="3187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2" name="Freeform 16"/>
          <p:cNvSpPr>
            <a:spLocks/>
          </p:cNvSpPr>
          <p:nvPr/>
        </p:nvSpPr>
        <p:spPr bwMode="auto">
          <a:xfrm>
            <a:off x="6424613" y="3149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3" name="Freeform 17"/>
          <p:cNvSpPr>
            <a:spLocks/>
          </p:cNvSpPr>
          <p:nvPr/>
        </p:nvSpPr>
        <p:spPr bwMode="auto">
          <a:xfrm>
            <a:off x="6424613" y="3022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4" name="Freeform 18"/>
          <p:cNvSpPr>
            <a:spLocks/>
          </p:cNvSpPr>
          <p:nvPr/>
        </p:nvSpPr>
        <p:spPr bwMode="auto">
          <a:xfrm>
            <a:off x="6424613" y="2984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5" name="Freeform 19"/>
          <p:cNvSpPr>
            <a:spLocks/>
          </p:cNvSpPr>
          <p:nvPr/>
        </p:nvSpPr>
        <p:spPr bwMode="auto">
          <a:xfrm>
            <a:off x="6424613" y="2857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6" name="Freeform 20"/>
          <p:cNvSpPr>
            <a:spLocks/>
          </p:cNvSpPr>
          <p:nvPr/>
        </p:nvSpPr>
        <p:spPr bwMode="auto">
          <a:xfrm>
            <a:off x="6424613" y="2819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7" name="Freeform 21"/>
          <p:cNvSpPr>
            <a:spLocks/>
          </p:cNvSpPr>
          <p:nvPr/>
        </p:nvSpPr>
        <p:spPr bwMode="auto">
          <a:xfrm>
            <a:off x="6424613" y="2692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8" name="Freeform 22"/>
          <p:cNvSpPr>
            <a:spLocks/>
          </p:cNvSpPr>
          <p:nvPr/>
        </p:nvSpPr>
        <p:spPr bwMode="auto">
          <a:xfrm>
            <a:off x="6424613" y="26416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19" name="Freeform 23"/>
          <p:cNvSpPr>
            <a:spLocks/>
          </p:cNvSpPr>
          <p:nvPr/>
        </p:nvSpPr>
        <p:spPr bwMode="auto">
          <a:xfrm>
            <a:off x="6424613" y="2514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0" name="Freeform 24"/>
          <p:cNvSpPr>
            <a:spLocks/>
          </p:cNvSpPr>
          <p:nvPr/>
        </p:nvSpPr>
        <p:spPr bwMode="auto">
          <a:xfrm>
            <a:off x="6424613" y="2476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1" name="Freeform 25"/>
          <p:cNvSpPr>
            <a:spLocks/>
          </p:cNvSpPr>
          <p:nvPr/>
        </p:nvSpPr>
        <p:spPr bwMode="auto">
          <a:xfrm>
            <a:off x="6424613" y="2349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2" name="Freeform 26"/>
          <p:cNvSpPr>
            <a:spLocks/>
          </p:cNvSpPr>
          <p:nvPr/>
        </p:nvSpPr>
        <p:spPr bwMode="auto">
          <a:xfrm>
            <a:off x="6424613" y="2311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3" name="Freeform 27"/>
          <p:cNvSpPr>
            <a:spLocks/>
          </p:cNvSpPr>
          <p:nvPr/>
        </p:nvSpPr>
        <p:spPr bwMode="auto">
          <a:xfrm>
            <a:off x="6424613" y="2184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4" name="Freeform 28"/>
          <p:cNvSpPr>
            <a:spLocks/>
          </p:cNvSpPr>
          <p:nvPr/>
        </p:nvSpPr>
        <p:spPr bwMode="auto">
          <a:xfrm>
            <a:off x="6424613" y="21463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5" name="Freeform 29"/>
          <p:cNvSpPr>
            <a:spLocks/>
          </p:cNvSpPr>
          <p:nvPr/>
        </p:nvSpPr>
        <p:spPr bwMode="auto">
          <a:xfrm>
            <a:off x="6424613" y="2019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6" name="Freeform 30"/>
          <p:cNvSpPr>
            <a:spLocks/>
          </p:cNvSpPr>
          <p:nvPr/>
        </p:nvSpPr>
        <p:spPr bwMode="auto">
          <a:xfrm>
            <a:off x="6424613" y="1981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7" name="Freeform 31"/>
          <p:cNvSpPr>
            <a:spLocks/>
          </p:cNvSpPr>
          <p:nvPr/>
        </p:nvSpPr>
        <p:spPr bwMode="auto">
          <a:xfrm>
            <a:off x="6424613" y="1854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8" name="Freeform 32"/>
          <p:cNvSpPr>
            <a:spLocks/>
          </p:cNvSpPr>
          <p:nvPr/>
        </p:nvSpPr>
        <p:spPr bwMode="auto">
          <a:xfrm>
            <a:off x="6424613" y="1816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29" name="Freeform 33"/>
          <p:cNvSpPr>
            <a:spLocks/>
          </p:cNvSpPr>
          <p:nvPr/>
        </p:nvSpPr>
        <p:spPr bwMode="auto">
          <a:xfrm>
            <a:off x="6424613" y="1689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0" name="Freeform 34"/>
          <p:cNvSpPr>
            <a:spLocks/>
          </p:cNvSpPr>
          <p:nvPr/>
        </p:nvSpPr>
        <p:spPr bwMode="auto">
          <a:xfrm>
            <a:off x="6424613" y="16383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1" name="Freeform 35"/>
          <p:cNvSpPr>
            <a:spLocks/>
          </p:cNvSpPr>
          <p:nvPr/>
        </p:nvSpPr>
        <p:spPr bwMode="auto">
          <a:xfrm>
            <a:off x="6424613" y="1511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2" name="Freeform 36"/>
          <p:cNvSpPr>
            <a:spLocks/>
          </p:cNvSpPr>
          <p:nvPr/>
        </p:nvSpPr>
        <p:spPr bwMode="auto">
          <a:xfrm>
            <a:off x="6424613" y="1473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3" name="Freeform 37"/>
          <p:cNvSpPr>
            <a:spLocks/>
          </p:cNvSpPr>
          <p:nvPr/>
        </p:nvSpPr>
        <p:spPr bwMode="auto">
          <a:xfrm>
            <a:off x="6424613" y="1346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4" name="Freeform 38"/>
          <p:cNvSpPr>
            <a:spLocks/>
          </p:cNvSpPr>
          <p:nvPr/>
        </p:nvSpPr>
        <p:spPr bwMode="auto">
          <a:xfrm>
            <a:off x="6424613" y="1308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5" name="Freeform 39"/>
          <p:cNvSpPr>
            <a:spLocks/>
          </p:cNvSpPr>
          <p:nvPr/>
        </p:nvSpPr>
        <p:spPr bwMode="auto">
          <a:xfrm>
            <a:off x="6424613" y="1181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6" name="Freeform 40"/>
          <p:cNvSpPr>
            <a:spLocks/>
          </p:cNvSpPr>
          <p:nvPr/>
        </p:nvSpPr>
        <p:spPr bwMode="auto">
          <a:xfrm>
            <a:off x="6424613" y="12001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7" name="Freeform 41"/>
          <p:cNvSpPr>
            <a:spLocks/>
          </p:cNvSpPr>
          <p:nvPr/>
        </p:nvSpPr>
        <p:spPr bwMode="auto">
          <a:xfrm>
            <a:off x="6424613" y="10731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8" name="Freeform 42"/>
          <p:cNvSpPr>
            <a:spLocks/>
          </p:cNvSpPr>
          <p:nvPr/>
        </p:nvSpPr>
        <p:spPr bwMode="auto">
          <a:xfrm>
            <a:off x="6424613" y="10350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39" name="Freeform 43"/>
          <p:cNvSpPr>
            <a:spLocks/>
          </p:cNvSpPr>
          <p:nvPr/>
        </p:nvSpPr>
        <p:spPr bwMode="auto">
          <a:xfrm>
            <a:off x="6424613" y="9080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40" name="Freeform 44"/>
          <p:cNvSpPr>
            <a:spLocks/>
          </p:cNvSpPr>
          <p:nvPr/>
        </p:nvSpPr>
        <p:spPr bwMode="auto">
          <a:xfrm>
            <a:off x="6424613" y="85725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41" name="Freeform 45"/>
          <p:cNvSpPr>
            <a:spLocks/>
          </p:cNvSpPr>
          <p:nvPr/>
        </p:nvSpPr>
        <p:spPr bwMode="auto">
          <a:xfrm>
            <a:off x="6424613" y="7302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45" name="Freeform 49"/>
          <p:cNvSpPr>
            <a:spLocks/>
          </p:cNvSpPr>
          <p:nvPr/>
        </p:nvSpPr>
        <p:spPr bwMode="auto">
          <a:xfrm>
            <a:off x="7326313" y="3429000"/>
            <a:ext cx="204787" cy="65088"/>
          </a:xfrm>
          <a:custGeom>
            <a:avLst/>
            <a:gdLst/>
            <a:ahLst/>
            <a:cxnLst>
              <a:cxn ang="0">
                <a:pos x="128" y="40"/>
              </a:cxn>
              <a:cxn ang="0">
                <a:pos x="0" y="40"/>
              </a:cxn>
              <a:cxn ang="0">
                <a:pos x="0" y="0"/>
              </a:cxn>
              <a:cxn ang="0">
                <a:pos x="128" y="40"/>
              </a:cxn>
            </a:cxnLst>
            <a:rect l="0" t="0" r="r" b="b"/>
            <a:pathLst>
              <a:path w="129" h="41">
                <a:moveTo>
                  <a:pt x="128" y="40"/>
                </a:moveTo>
                <a:lnTo>
                  <a:pt x="0" y="40"/>
                </a:lnTo>
                <a:lnTo>
                  <a:pt x="0" y="0"/>
                </a:lnTo>
                <a:lnTo>
                  <a:pt x="128" y="4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47" name="Freeform 51"/>
          <p:cNvSpPr>
            <a:spLocks/>
          </p:cNvSpPr>
          <p:nvPr/>
        </p:nvSpPr>
        <p:spPr bwMode="auto">
          <a:xfrm>
            <a:off x="3960813" y="6210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48" name="Freeform 52"/>
          <p:cNvSpPr>
            <a:spLocks/>
          </p:cNvSpPr>
          <p:nvPr/>
        </p:nvSpPr>
        <p:spPr bwMode="auto">
          <a:xfrm>
            <a:off x="3960813" y="61722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49" name="Freeform 53"/>
          <p:cNvSpPr>
            <a:spLocks/>
          </p:cNvSpPr>
          <p:nvPr/>
        </p:nvSpPr>
        <p:spPr bwMode="auto">
          <a:xfrm>
            <a:off x="3960813" y="60452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0" name="Freeform 54"/>
          <p:cNvSpPr>
            <a:spLocks/>
          </p:cNvSpPr>
          <p:nvPr/>
        </p:nvSpPr>
        <p:spPr bwMode="auto">
          <a:xfrm>
            <a:off x="3960813" y="59944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1" name="Freeform 55"/>
          <p:cNvSpPr>
            <a:spLocks/>
          </p:cNvSpPr>
          <p:nvPr/>
        </p:nvSpPr>
        <p:spPr bwMode="auto">
          <a:xfrm>
            <a:off x="3960813" y="5867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2" name="Freeform 56"/>
          <p:cNvSpPr>
            <a:spLocks/>
          </p:cNvSpPr>
          <p:nvPr/>
        </p:nvSpPr>
        <p:spPr bwMode="auto">
          <a:xfrm>
            <a:off x="3960813" y="5829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3" name="Freeform 57"/>
          <p:cNvSpPr>
            <a:spLocks/>
          </p:cNvSpPr>
          <p:nvPr/>
        </p:nvSpPr>
        <p:spPr bwMode="auto">
          <a:xfrm>
            <a:off x="3960813" y="5702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4" name="Freeform 58"/>
          <p:cNvSpPr>
            <a:spLocks/>
          </p:cNvSpPr>
          <p:nvPr/>
        </p:nvSpPr>
        <p:spPr bwMode="auto">
          <a:xfrm>
            <a:off x="3960813" y="5651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5" name="Freeform 59"/>
          <p:cNvSpPr>
            <a:spLocks/>
          </p:cNvSpPr>
          <p:nvPr/>
        </p:nvSpPr>
        <p:spPr bwMode="auto">
          <a:xfrm>
            <a:off x="3960813" y="5486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6" name="Freeform 60"/>
          <p:cNvSpPr>
            <a:spLocks/>
          </p:cNvSpPr>
          <p:nvPr/>
        </p:nvSpPr>
        <p:spPr bwMode="auto">
          <a:xfrm>
            <a:off x="3960813" y="5359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7" name="Freeform 61"/>
          <p:cNvSpPr>
            <a:spLocks/>
          </p:cNvSpPr>
          <p:nvPr/>
        </p:nvSpPr>
        <p:spPr bwMode="auto">
          <a:xfrm>
            <a:off x="3960813" y="5321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8" name="Freeform 62"/>
          <p:cNvSpPr>
            <a:spLocks/>
          </p:cNvSpPr>
          <p:nvPr/>
        </p:nvSpPr>
        <p:spPr bwMode="auto">
          <a:xfrm>
            <a:off x="3960813" y="5194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59" name="Freeform 63"/>
          <p:cNvSpPr>
            <a:spLocks/>
          </p:cNvSpPr>
          <p:nvPr/>
        </p:nvSpPr>
        <p:spPr bwMode="auto">
          <a:xfrm>
            <a:off x="3960813" y="5143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0" name="Freeform 64"/>
          <p:cNvSpPr>
            <a:spLocks/>
          </p:cNvSpPr>
          <p:nvPr/>
        </p:nvSpPr>
        <p:spPr bwMode="auto">
          <a:xfrm>
            <a:off x="3960813" y="5016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1" name="Freeform 65"/>
          <p:cNvSpPr>
            <a:spLocks/>
          </p:cNvSpPr>
          <p:nvPr/>
        </p:nvSpPr>
        <p:spPr bwMode="auto">
          <a:xfrm>
            <a:off x="3960813" y="4978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2" name="Freeform 66"/>
          <p:cNvSpPr>
            <a:spLocks/>
          </p:cNvSpPr>
          <p:nvPr/>
        </p:nvSpPr>
        <p:spPr bwMode="auto">
          <a:xfrm>
            <a:off x="3960813" y="4851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3" name="Freeform 67"/>
          <p:cNvSpPr>
            <a:spLocks/>
          </p:cNvSpPr>
          <p:nvPr/>
        </p:nvSpPr>
        <p:spPr bwMode="auto">
          <a:xfrm>
            <a:off x="3960813" y="4800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4" name="Freeform 68"/>
          <p:cNvSpPr>
            <a:spLocks/>
          </p:cNvSpPr>
          <p:nvPr/>
        </p:nvSpPr>
        <p:spPr bwMode="auto">
          <a:xfrm>
            <a:off x="3960813" y="4673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5" name="Freeform 69"/>
          <p:cNvSpPr>
            <a:spLocks/>
          </p:cNvSpPr>
          <p:nvPr/>
        </p:nvSpPr>
        <p:spPr bwMode="auto">
          <a:xfrm>
            <a:off x="3960813" y="4635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6" name="Freeform 70"/>
          <p:cNvSpPr>
            <a:spLocks/>
          </p:cNvSpPr>
          <p:nvPr/>
        </p:nvSpPr>
        <p:spPr bwMode="auto">
          <a:xfrm>
            <a:off x="3960813" y="4508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7" name="Freeform 71"/>
          <p:cNvSpPr>
            <a:spLocks/>
          </p:cNvSpPr>
          <p:nvPr/>
        </p:nvSpPr>
        <p:spPr bwMode="auto">
          <a:xfrm>
            <a:off x="3960813" y="4470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8" name="Freeform 72"/>
          <p:cNvSpPr>
            <a:spLocks/>
          </p:cNvSpPr>
          <p:nvPr/>
        </p:nvSpPr>
        <p:spPr bwMode="auto">
          <a:xfrm>
            <a:off x="3960813" y="4343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69" name="Freeform 73"/>
          <p:cNvSpPr>
            <a:spLocks/>
          </p:cNvSpPr>
          <p:nvPr/>
        </p:nvSpPr>
        <p:spPr bwMode="auto">
          <a:xfrm>
            <a:off x="3960813" y="4292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0" name="Freeform 74"/>
          <p:cNvSpPr>
            <a:spLocks/>
          </p:cNvSpPr>
          <p:nvPr/>
        </p:nvSpPr>
        <p:spPr bwMode="auto">
          <a:xfrm>
            <a:off x="3960813" y="4165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1" name="Freeform 75"/>
          <p:cNvSpPr>
            <a:spLocks/>
          </p:cNvSpPr>
          <p:nvPr/>
        </p:nvSpPr>
        <p:spPr bwMode="auto">
          <a:xfrm>
            <a:off x="3960813" y="4127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2" name="Freeform 76"/>
          <p:cNvSpPr>
            <a:spLocks/>
          </p:cNvSpPr>
          <p:nvPr/>
        </p:nvSpPr>
        <p:spPr bwMode="auto">
          <a:xfrm>
            <a:off x="3960813" y="4000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3" name="Freeform 77"/>
          <p:cNvSpPr>
            <a:spLocks/>
          </p:cNvSpPr>
          <p:nvPr/>
        </p:nvSpPr>
        <p:spPr bwMode="auto">
          <a:xfrm>
            <a:off x="3960813" y="3949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4" name="Freeform 78"/>
          <p:cNvSpPr>
            <a:spLocks/>
          </p:cNvSpPr>
          <p:nvPr/>
        </p:nvSpPr>
        <p:spPr bwMode="auto">
          <a:xfrm>
            <a:off x="3960813" y="3822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5" name="Freeform 79"/>
          <p:cNvSpPr>
            <a:spLocks/>
          </p:cNvSpPr>
          <p:nvPr/>
        </p:nvSpPr>
        <p:spPr bwMode="auto">
          <a:xfrm>
            <a:off x="3960813" y="3784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6" name="Freeform 80"/>
          <p:cNvSpPr>
            <a:spLocks/>
          </p:cNvSpPr>
          <p:nvPr/>
        </p:nvSpPr>
        <p:spPr bwMode="auto">
          <a:xfrm>
            <a:off x="3960813" y="3657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7" name="Freeform 81"/>
          <p:cNvSpPr>
            <a:spLocks/>
          </p:cNvSpPr>
          <p:nvPr/>
        </p:nvSpPr>
        <p:spPr bwMode="auto">
          <a:xfrm>
            <a:off x="3960813" y="3619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8" name="Freeform 82"/>
          <p:cNvSpPr>
            <a:spLocks/>
          </p:cNvSpPr>
          <p:nvPr/>
        </p:nvSpPr>
        <p:spPr bwMode="auto">
          <a:xfrm>
            <a:off x="3960813" y="3492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79" name="Freeform 83"/>
          <p:cNvSpPr>
            <a:spLocks/>
          </p:cNvSpPr>
          <p:nvPr/>
        </p:nvSpPr>
        <p:spPr bwMode="auto">
          <a:xfrm>
            <a:off x="3960813" y="3441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0" name="Freeform 84"/>
          <p:cNvSpPr>
            <a:spLocks/>
          </p:cNvSpPr>
          <p:nvPr/>
        </p:nvSpPr>
        <p:spPr bwMode="auto">
          <a:xfrm>
            <a:off x="3960813" y="3314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1" name="Freeform 85"/>
          <p:cNvSpPr>
            <a:spLocks/>
          </p:cNvSpPr>
          <p:nvPr/>
        </p:nvSpPr>
        <p:spPr bwMode="auto">
          <a:xfrm>
            <a:off x="3960813" y="3276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2" name="Freeform 86"/>
          <p:cNvSpPr>
            <a:spLocks/>
          </p:cNvSpPr>
          <p:nvPr/>
        </p:nvSpPr>
        <p:spPr bwMode="auto">
          <a:xfrm>
            <a:off x="3960813" y="3149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3" name="Freeform 87"/>
          <p:cNvSpPr>
            <a:spLocks/>
          </p:cNvSpPr>
          <p:nvPr/>
        </p:nvSpPr>
        <p:spPr bwMode="auto">
          <a:xfrm>
            <a:off x="3960813" y="30988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4" name="Freeform 88"/>
          <p:cNvSpPr>
            <a:spLocks/>
          </p:cNvSpPr>
          <p:nvPr/>
        </p:nvSpPr>
        <p:spPr bwMode="auto">
          <a:xfrm>
            <a:off x="3960813" y="2971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5" name="Freeform 89"/>
          <p:cNvSpPr>
            <a:spLocks/>
          </p:cNvSpPr>
          <p:nvPr/>
        </p:nvSpPr>
        <p:spPr bwMode="auto">
          <a:xfrm>
            <a:off x="3960813" y="2933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6" name="Freeform 90"/>
          <p:cNvSpPr>
            <a:spLocks/>
          </p:cNvSpPr>
          <p:nvPr/>
        </p:nvSpPr>
        <p:spPr bwMode="auto">
          <a:xfrm>
            <a:off x="3960813" y="2806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7" name="Freeform 91"/>
          <p:cNvSpPr>
            <a:spLocks/>
          </p:cNvSpPr>
          <p:nvPr/>
        </p:nvSpPr>
        <p:spPr bwMode="auto">
          <a:xfrm>
            <a:off x="3960813" y="2755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8" name="Freeform 92"/>
          <p:cNvSpPr>
            <a:spLocks/>
          </p:cNvSpPr>
          <p:nvPr/>
        </p:nvSpPr>
        <p:spPr bwMode="auto">
          <a:xfrm>
            <a:off x="3960813" y="2628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89" name="Freeform 93"/>
          <p:cNvSpPr>
            <a:spLocks/>
          </p:cNvSpPr>
          <p:nvPr/>
        </p:nvSpPr>
        <p:spPr bwMode="auto">
          <a:xfrm>
            <a:off x="3960813" y="25908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90" name="Freeform 94"/>
          <p:cNvSpPr>
            <a:spLocks/>
          </p:cNvSpPr>
          <p:nvPr/>
        </p:nvSpPr>
        <p:spPr bwMode="auto">
          <a:xfrm>
            <a:off x="3960813" y="2463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91" name="Freeform 95"/>
          <p:cNvSpPr>
            <a:spLocks/>
          </p:cNvSpPr>
          <p:nvPr/>
        </p:nvSpPr>
        <p:spPr bwMode="auto">
          <a:xfrm>
            <a:off x="3960813" y="2425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92" name="Freeform 96"/>
          <p:cNvSpPr>
            <a:spLocks/>
          </p:cNvSpPr>
          <p:nvPr/>
        </p:nvSpPr>
        <p:spPr bwMode="auto">
          <a:xfrm>
            <a:off x="3960813" y="2298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93" name="Freeform 97"/>
          <p:cNvSpPr>
            <a:spLocks/>
          </p:cNvSpPr>
          <p:nvPr/>
        </p:nvSpPr>
        <p:spPr bwMode="auto">
          <a:xfrm>
            <a:off x="3960813" y="2247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794" name="Freeform 98"/>
          <p:cNvSpPr>
            <a:spLocks/>
          </p:cNvSpPr>
          <p:nvPr/>
        </p:nvSpPr>
        <p:spPr bwMode="auto">
          <a:xfrm>
            <a:off x="3960813" y="2120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pic>
        <p:nvPicPr>
          <p:cNvPr id="55391" name="Picture 100"/>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13797" name="Line 101"/>
          <p:cNvSpPr>
            <a:spLocks noChangeShapeType="1"/>
          </p:cNvSpPr>
          <p:nvPr/>
        </p:nvSpPr>
        <p:spPr bwMode="auto">
          <a:xfrm>
            <a:off x="6615113" y="1447800"/>
            <a:ext cx="736600" cy="0"/>
          </a:xfrm>
          <a:prstGeom prst="line">
            <a:avLst/>
          </a:prstGeom>
          <a:noFill/>
          <a:ln w="254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798" name="Freeform 102"/>
          <p:cNvSpPr>
            <a:spLocks/>
          </p:cNvSpPr>
          <p:nvPr/>
        </p:nvSpPr>
        <p:spPr bwMode="auto">
          <a:xfrm>
            <a:off x="7351713" y="13970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5394" name="Rectangle 103"/>
          <p:cNvSpPr>
            <a:spLocks noChangeArrowheads="1"/>
          </p:cNvSpPr>
          <p:nvPr/>
        </p:nvSpPr>
        <p:spPr bwMode="auto">
          <a:xfrm>
            <a:off x="3038475" y="434975"/>
            <a:ext cx="226023"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effectLst/>
                <a:latin typeface="Arial" panose="020B0604020202020204" pitchFamily="34" charset="0"/>
                <a:cs typeface="Arial" panose="020B0604020202020204" pitchFamily="34" charset="0"/>
              </a:rPr>
              <a:t> </a:t>
            </a:r>
          </a:p>
        </p:txBody>
      </p:sp>
      <p:sp>
        <p:nvSpPr>
          <p:cNvPr id="413800" name="Rectangle 104"/>
          <p:cNvSpPr>
            <a:spLocks noChangeArrowheads="1"/>
          </p:cNvSpPr>
          <p:nvPr/>
        </p:nvSpPr>
        <p:spPr bwMode="auto">
          <a:xfrm>
            <a:off x="3189288" y="433388"/>
            <a:ext cx="260350" cy="274637"/>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01" name="Rectangle 105"/>
          <p:cNvSpPr>
            <a:spLocks noChangeArrowheads="1"/>
          </p:cNvSpPr>
          <p:nvPr/>
        </p:nvSpPr>
        <p:spPr bwMode="auto">
          <a:xfrm>
            <a:off x="4281488" y="20638"/>
            <a:ext cx="3257550" cy="366712"/>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02" name="Rectangle 106"/>
          <p:cNvSpPr>
            <a:spLocks noChangeArrowheads="1"/>
          </p:cNvSpPr>
          <p:nvPr/>
        </p:nvSpPr>
        <p:spPr bwMode="auto">
          <a:xfrm>
            <a:off x="4484688" y="295275"/>
            <a:ext cx="2841625" cy="304800"/>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03" name="Rectangle 107"/>
          <p:cNvSpPr>
            <a:spLocks noChangeArrowheads="1"/>
          </p:cNvSpPr>
          <p:nvPr/>
        </p:nvSpPr>
        <p:spPr bwMode="auto">
          <a:xfrm>
            <a:off x="5310188" y="519113"/>
            <a:ext cx="766762" cy="244475"/>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04" name="Rectangle 108"/>
          <p:cNvSpPr>
            <a:spLocks noChangeArrowheads="1"/>
          </p:cNvSpPr>
          <p:nvPr/>
        </p:nvSpPr>
        <p:spPr bwMode="auto">
          <a:xfrm>
            <a:off x="5894388" y="519113"/>
            <a:ext cx="1390650" cy="244475"/>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00" name="Rectangle 109"/>
          <p:cNvSpPr>
            <a:spLocks noChangeArrowheads="1"/>
          </p:cNvSpPr>
          <p:nvPr/>
        </p:nvSpPr>
        <p:spPr bwMode="auto">
          <a:xfrm>
            <a:off x="6238875" y="4462463"/>
            <a:ext cx="38792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solidFill>
                  <a:srgbClr val="000000"/>
                </a:solidFill>
                <a:effectLst/>
                <a:latin typeface="Arial" panose="020B0604020202020204" pitchFamily="34" charset="0"/>
                <a:cs typeface="Arial" panose="020B0604020202020204" pitchFamily="34" charset="0"/>
              </a:rPr>
              <a:t>S</a:t>
            </a:r>
          </a:p>
        </p:txBody>
      </p:sp>
      <p:sp>
        <p:nvSpPr>
          <p:cNvPr id="413806" name="Rectangle 110"/>
          <p:cNvSpPr>
            <a:spLocks noChangeArrowheads="1"/>
          </p:cNvSpPr>
          <p:nvPr/>
        </p:nvSpPr>
        <p:spPr bwMode="auto">
          <a:xfrm>
            <a:off x="4900613" y="1968500"/>
            <a:ext cx="695702"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ar-SA" sz="1000" b="1" dirty="0">
                <a:solidFill>
                  <a:srgbClr val="FFFF00"/>
                </a:solidFill>
                <a:effectLst/>
                <a:latin typeface="Arial" panose="020B0604020202020204" pitchFamily="34" charset="0"/>
                <a:ea typeface="+mn-ea"/>
                <a:cs typeface="Arial" panose="020B0604020202020204" pitchFamily="34" charset="0"/>
              </a:rPr>
              <a:t>2000 ق.م </a:t>
            </a:r>
            <a:endParaRPr lang="en-US" sz="1000" b="1" dirty="0">
              <a:solidFill>
                <a:srgbClr val="FFFF00"/>
              </a:solidFill>
              <a:effectLst/>
              <a:latin typeface="Arial" panose="020B0604020202020204" pitchFamily="34" charset="0"/>
              <a:ea typeface="+mn-ea"/>
              <a:cs typeface="Arial" panose="020B0604020202020204" pitchFamily="34" charset="0"/>
            </a:endParaRPr>
          </a:p>
        </p:txBody>
      </p:sp>
      <p:sp>
        <p:nvSpPr>
          <p:cNvPr id="413809" name="Rectangle 113"/>
          <p:cNvSpPr>
            <a:spLocks noChangeArrowheads="1"/>
          </p:cNvSpPr>
          <p:nvPr/>
        </p:nvSpPr>
        <p:spPr bwMode="auto">
          <a:xfrm>
            <a:off x="725488" y="3506788"/>
            <a:ext cx="3463925" cy="92076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5400" b="1" dirty="0">
                <a:solidFill>
                  <a:srgbClr val="00FF00"/>
                </a:solidFill>
                <a:effectLst/>
                <a:latin typeface="Arial" panose="020B0604020202020204" pitchFamily="34" charset="0"/>
                <a:ea typeface="+mn-ea"/>
                <a:cs typeface="Arial" panose="020B0604020202020204" pitchFamily="34" charset="0"/>
              </a:rPr>
              <a:t>7 = 4 + 3 </a:t>
            </a:r>
          </a:p>
        </p:txBody>
      </p:sp>
      <p:sp>
        <p:nvSpPr>
          <p:cNvPr id="413811" name="Rectangle 115"/>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13" name="Rectangle 117"/>
          <p:cNvSpPr>
            <a:spLocks noChangeArrowheads="1"/>
          </p:cNvSpPr>
          <p:nvPr/>
        </p:nvSpPr>
        <p:spPr bwMode="auto">
          <a:xfrm>
            <a:off x="5930900" y="534988"/>
            <a:ext cx="511175" cy="3763962"/>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14" name="Text Box 118"/>
          <p:cNvSpPr txBox="1">
            <a:spLocks noChangeArrowheads="1"/>
          </p:cNvSpPr>
          <p:nvPr/>
        </p:nvSpPr>
        <p:spPr bwMode="auto">
          <a:xfrm rot="16200000">
            <a:off x="4514056" y="2115345"/>
            <a:ext cx="3330575" cy="519112"/>
          </a:xfrm>
          <a:prstGeom prst="rect">
            <a:avLst/>
          </a:prstGeom>
          <a:noFill/>
          <a:ln w="38100">
            <a:noFill/>
            <a:miter lim="800000"/>
            <a:headEnd/>
            <a:tailEnd/>
          </a:ln>
          <a:effectLst>
            <a:outerShdw blurRad="63500" dist="38099" dir="2700000" algn="ctr" rotWithShape="0">
              <a:schemeClr val="bg2">
                <a:alpha val="74998"/>
              </a:schemeClr>
            </a:outerShdw>
          </a:effectLst>
        </p:spPr>
        <p:txBody>
          <a:bodyPr>
            <a:spAutoFit/>
          </a:bodyPr>
          <a:lstStyle/>
          <a:p>
            <a:pPr>
              <a:spcBef>
                <a:spcPct val="50000"/>
              </a:spcBef>
              <a:defRPr/>
            </a:pPr>
            <a:r>
              <a:rPr lang="ar-SA" b="1" dirty="0">
                <a:solidFill>
                  <a:srgbClr val="EEFF4B"/>
                </a:solidFill>
                <a:effectLst/>
                <a:latin typeface="Arial" panose="020B0604020202020204" pitchFamily="34" charset="0"/>
                <a:ea typeface="+mn-ea"/>
                <a:cs typeface="Arial" panose="020B0604020202020204" pitchFamily="34" charset="0"/>
              </a:rPr>
              <a:t>3 مجتمعات </a:t>
            </a:r>
            <a:endParaRPr lang="en-US" b="1" dirty="0">
              <a:solidFill>
                <a:srgbClr val="EEFF4B"/>
              </a:solidFill>
              <a:effectLst/>
              <a:latin typeface="Arial" panose="020B0604020202020204" pitchFamily="34" charset="0"/>
              <a:ea typeface="+mn-ea"/>
              <a:cs typeface="Arial" panose="020B0604020202020204" pitchFamily="34" charset="0"/>
            </a:endParaRPr>
          </a:p>
        </p:txBody>
      </p:sp>
      <p:sp>
        <p:nvSpPr>
          <p:cNvPr id="413815"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p:spPr>
        <p:txBody>
          <a:bodyPr wrap="none" anchor="ctr"/>
          <a:lstStyle/>
          <a:p>
            <a:pPr algn="ctr" rtl="1" eaLnBrk="0" fontAlgn="base" hangingPunct="0">
              <a:spcBef>
                <a:spcPct val="0"/>
              </a:spcBef>
              <a:spcAft>
                <a:spcPct val="0"/>
              </a:spcAft>
              <a:defRPr/>
            </a:pPr>
            <a:endParaRPr lang="en-US" b="1" dirty="0">
              <a:latin typeface="Arial" panose="020B0604020202020204" pitchFamily="34" charset="0"/>
              <a:ea typeface="+mn-ea"/>
              <a:cs typeface="Arial" panose="020B0604020202020204" pitchFamily="34" charset="0"/>
            </a:endParaRPr>
          </a:p>
        </p:txBody>
      </p:sp>
      <p:sp>
        <p:nvSpPr>
          <p:cNvPr id="413816" name="Rectangle 120"/>
          <p:cNvSpPr>
            <a:spLocks noChangeArrowheads="1"/>
          </p:cNvSpPr>
          <p:nvPr/>
        </p:nvSpPr>
        <p:spPr bwMode="auto">
          <a:xfrm rot="-5400000">
            <a:off x="5926138" y="4408488"/>
            <a:ext cx="511175" cy="5365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17" name="Text Box 121"/>
          <p:cNvSpPr txBox="1">
            <a:spLocks noChangeArrowheads="1"/>
          </p:cNvSpPr>
          <p:nvPr/>
        </p:nvSpPr>
        <p:spPr bwMode="auto">
          <a:xfrm rot="16214336">
            <a:off x="6014086" y="4494720"/>
            <a:ext cx="354012" cy="51911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b="1" dirty="0">
                <a:solidFill>
                  <a:srgbClr val="EEFF4B"/>
                </a:solidFill>
                <a:effectLst/>
                <a:latin typeface="Arial" panose="020B0604020202020204" pitchFamily="34" charset="0"/>
                <a:ea typeface="+mn-ea"/>
                <a:cs typeface="Arial" panose="020B0604020202020204" pitchFamily="34" charset="0"/>
              </a:rPr>
              <a:t>ص</a:t>
            </a:r>
            <a:endParaRPr lang="en-US" b="1" dirty="0">
              <a:solidFill>
                <a:srgbClr val="EEFF4B"/>
              </a:solidFill>
              <a:effectLst/>
              <a:latin typeface="Arial" panose="020B0604020202020204" pitchFamily="34" charset="0"/>
              <a:ea typeface="+mn-ea"/>
              <a:cs typeface="Arial" panose="020B0604020202020204" pitchFamily="34" charset="0"/>
            </a:endParaRPr>
          </a:p>
        </p:txBody>
      </p:sp>
      <p:sp>
        <p:nvSpPr>
          <p:cNvPr id="413818" name="Text Box 122"/>
          <p:cNvSpPr txBox="1">
            <a:spLocks noChangeArrowheads="1"/>
          </p:cNvSpPr>
          <p:nvPr/>
        </p:nvSpPr>
        <p:spPr bwMode="auto">
          <a:xfrm rot="16200000">
            <a:off x="5991226" y="5424487"/>
            <a:ext cx="341312" cy="519113"/>
          </a:xfrm>
          <a:prstGeom prst="rect">
            <a:avLst/>
          </a:prstGeom>
          <a:noFill/>
          <a:ln w="12700">
            <a:noFill/>
            <a:miter lim="800000"/>
            <a:headEnd/>
            <a:tailEnd/>
          </a:ln>
          <a:effectLst>
            <a:outerShdw blurRad="63500" dist="46662" dir="3284183" algn="ctr" rotWithShape="0">
              <a:schemeClr val="bg2">
                <a:alpha val="74998"/>
              </a:schemeClr>
            </a:outerShdw>
          </a:effectLst>
        </p:spPr>
        <p:txBody>
          <a:bodyPr>
            <a:spAutoFit/>
          </a:bodyPr>
          <a:lstStyle/>
          <a:p>
            <a:pPr algn="l">
              <a:spcBef>
                <a:spcPct val="50000"/>
              </a:spcBef>
              <a:defRPr/>
            </a:pPr>
            <a:r>
              <a:rPr lang="ar-SA" b="1" dirty="0">
                <a:solidFill>
                  <a:srgbClr val="EEFF4B"/>
                </a:solidFill>
                <a:effectLst/>
                <a:latin typeface="Arial" panose="020B0604020202020204" pitchFamily="34" charset="0"/>
                <a:ea typeface="+mn-ea"/>
                <a:cs typeface="Arial" panose="020B0604020202020204" pitchFamily="34" charset="0"/>
              </a:rPr>
              <a:t>ي</a:t>
            </a:r>
            <a:endParaRPr lang="en-US" b="1" dirty="0">
              <a:solidFill>
                <a:srgbClr val="EEFF4B"/>
              </a:solidFill>
              <a:effectLst/>
              <a:latin typeface="Arial" panose="020B0604020202020204" pitchFamily="34" charset="0"/>
              <a:ea typeface="+mn-ea"/>
              <a:cs typeface="Arial" panose="020B0604020202020204" pitchFamily="34" charset="0"/>
            </a:endParaRPr>
          </a:p>
        </p:txBody>
      </p:sp>
      <p:sp>
        <p:nvSpPr>
          <p:cNvPr id="413819" name="Rectangle 123"/>
          <p:cNvSpPr>
            <a:spLocks noChangeArrowheads="1"/>
          </p:cNvSpPr>
          <p:nvPr/>
        </p:nvSpPr>
        <p:spPr bwMode="auto">
          <a:xfrm>
            <a:off x="3494088" y="2120900"/>
            <a:ext cx="511175" cy="4205288"/>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20" name="Text Box 124"/>
          <p:cNvSpPr txBox="1">
            <a:spLocks noChangeArrowheads="1"/>
          </p:cNvSpPr>
          <p:nvPr/>
        </p:nvSpPr>
        <p:spPr bwMode="auto">
          <a:xfrm rot="16211464">
            <a:off x="1682646" y="3995462"/>
            <a:ext cx="4141124" cy="519112"/>
          </a:xfrm>
          <a:prstGeom prst="rect">
            <a:avLst/>
          </a:prstGeom>
          <a:noFill/>
          <a:ln w="38100">
            <a:noFill/>
            <a:miter lim="800000"/>
            <a:headEnd/>
            <a:tailEnd/>
          </a:ln>
          <a:effectLst>
            <a:outerShdw blurRad="63500" dist="38099" dir="2700000" algn="ctr" rotWithShape="0">
              <a:schemeClr val="bg2">
                <a:alpha val="74998"/>
              </a:schemeClr>
            </a:outerShdw>
          </a:effectLst>
        </p:spPr>
        <p:txBody>
          <a:bodyPr wrap="square">
            <a:spAutoFit/>
          </a:bodyPr>
          <a:lstStyle/>
          <a:p>
            <a:pPr>
              <a:spcBef>
                <a:spcPct val="50000"/>
              </a:spcBef>
              <a:defRPr/>
            </a:pPr>
            <a:r>
              <a:rPr lang="ar-SA" b="1" dirty="0">
                <a:solidFill>
                  <a:srgbClr val="EEFF4B"/>
                </a:solidFill>
                <a:effectLst/>
                <a:latin typeface="Arial" panose="020B0604020202020204" pitchFamily="34" charset="0"/>
                <a:ea typeface="+mn-ea"/>
                <a:cs typeface="Arial" panose="020B0604020202020204" pitchFamily="34" charset="0"/>
              </a:rPr>
              <a:t>4 أشخاص </a:t>
            </a:r>
            <a:endParaRPr lang="en-US" b="1" dirty="0">
              <a:solidFill>
                <a:srgbClr val="EEFF4B"/>
              </a:solidFill>
              <a:effectLst/>
              <a:latin typeface="Arial" panose="020B0604020202020204" pitchFamily="34" charset="0"/>
              <a:ea typeface="+mn-ea"/>
              <a:cs typeface="Arial" panose="020B0604020202020204" pitchFamily="34" charset="0"/>
            </a:endParaRPr>
          </a:p>
        </p:txBody>
      </p:sp>
      <p:sp>
        <p:nvSpPr>
          <p:cNvPr id="413824"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25" name="Text Box 129"/>
          <p:cNvSpPr txBox="1">
            <a:spLocks noChangeArrowheads="1"/>
          </p:cNvSpPr>
          <p:nvPr/>
        </p:nvSpPr>
        <p:spPr bwMode="auto">
          <a:xfrm rot="-5400000">
            <a:off x="3540126" y="1027112"/>
            <a:ext cx="341312" cy="519113"/>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p>
            <a:pPr algn="l">
              <a:spcBef>
                <a:spcPct val="50000"/>
              </a:spcBef>
              <a:defRPr/>
            </a:pPr>
            <a:r>
              <a:rPr lang="ar-SA" b="1" dirty="0">
                <a:solidFill>
                  <a:srgbClr val="EEFF4B"/>
                </a:solidFill>
                <a:effectLst/>
                <a:latin typeface="Arial" panose="020B0604020202020204" pitchFamily="34" charset="0"/>
                <a:ea typeface="+mn-ea"/>
                <a:cs typeface="Arial" panose="020B0604020202020204" pitchFamily="34" charset="0"/>
              </a:rPr>
              <a:t>خ</a:t>
            </a:r>
            <a:endParaRPr lang="en-US" b="1" dirty="0">
              <a:solidFill>
                <a:srgbClr val="EEFF4B"/>
              </a:solidFill>
              <a:effectLst/>
              <a:latin typeface="Arial" panose="020B0604020202020204" pitchFamily="34" charset="0"/>
              <a:ea typeface="+mn-ea"/>
              <a:cs typeface="Arial" panose="020B0604020202020204" pitchFamily="34" charset="0"/>
            </a:endParaRPr>
          </a:p>
        </p:txBody>
      </p:sp>
      <p:sp>
        <p:nvSpPr>
          <p:cNvPr id="413826" name="Freeform 130"/>
          <p:cNvSpPr>
            <a:spLocks/>
          </p:cNvSpPr>
          <p:nvPr/>
        </p:nvSpPr>
        <p:spPr bwMode="auto">
          <a:xfrm>
            <a:off x="7326313" y="34163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827" name="Freeform 131"/>
          <p:cNvSpPr>
            <a:spLocks/>
          </p:cNvSpPr>
          <p:nvPr/>
        </p:nvSpPr>
        <p:spPr bwMode="auto">
          <a:xfrm>
            <a:off x="7656513" y="17018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829"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30" name="Freeform 134"/>
          <p:cNvSpPr>
            <a:spLocks/>
          </p:cNvSpPr>
          <p:nvPr/>
        </p:nvSpPr>
        <p:spPr bwMode="auto">
          <a:xfrm>
            <a:off x="7339013" y="520065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831" name="Rectangle 135"/>
          <p:cNvSpPr>
            <a:spLocks noChangeArrowheads="1"/>
          </p:cNvSpPr>
          <p:nvPr/>
        </p:nvSpPr>
        <p:spPr bwMode="auto">
          <a:xfrm>
            <a:off x="4548188" y="519113"/>
            <a:ext cx="942975" cy="244475"/>
          </a:xfrm>
          <a:prstGeom prst="rect">
            <a:avLst/>
          </a:prstGeom>
          <a:no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32" name="Freeform 136"/>
          <p:cNvSpPr>
            <a:spLocks/>
          </p:cNvSpPr>
          <p:nvPr/>
        </p:nvSpPr>
        <p:spPr bwMode="auto">
          <a:xfrm>
            <a:off x="4941888" y="21558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833"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34"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39" name="AutoShape 143"/>
          <p:cNvSpPr>
            <a:spLocks noChangeArrowheads="1"/>
          </p:cNvSpPr>
          <p:nvPr/>
        </p:nvSpPr>
        <p:spPr bwMode="auto">
          <a:xfrm>
            <a:off x="4224338" y="2068513"/>
            <a:ext cx="692150" cy="903287"/>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0"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1" name="AutoShape 145"/>
          <p:cNvSpPr>
            <a:spLocks noChangeArrowheads="1"/>
          </p:cNvSpPr>
          <p:nvPr/>
        </p:nvSpPr>
        <p:spPr bwMode="auto">
          <a:xfrm>
            <a:off x="6578600" y="1272540"/>
            <a:ext cx="757237" cy="282575"/>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2"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3" name="AutoShape 147"/>
          <p:cNvSpPr>
            <a:spLocks noChangeArrowheads="1"/>
          </p:cNvSpPr>
          <p:nvPr/>
        </p:nvSpPr>
        <p:spPr bwMode="auto">
          <a:xfrm>
            <a:off x="6596063" y="1323975"/>
            <a:ext cx="719137" cy="1063625"/>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4"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5" name="AutoShape 149"/>
          <p:cNvSpPr>
            <a:spLocks noChangeArrowheads="1"/>
          </p:cNvSpPr>
          <p:nvPr/>
        </p:nvSpPr>
        <p:spPr bwMode="auto">
          <a:xfrm>
            <a:off x="6610350" y="3254375"/>
            <a:ext cx="704850" cy="706438"/>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55434" name="Group 150"/>
          <p:cNvGrpSpPr>
            <a:grpSpLocks/>
          </p:cNvGrpSpPr>
          <p:nvPr/>
        </p:nvGrpSpPr>
        <p:grpSpPr bwMode="auto">
          <a:xfrm>
            <a:off x="6591300" y="4418013"/>
            <a:ext cx="952500" cy="527050"/>
            <a:chOff x="4152" y="2783"/>
            <a:chExt cx="600" cy="332"/>
          </a:xfrm>
        </p:grpSpPr>
        <p:sp>
          <p:nvSpPr>
            <p:cNvPr id="413847"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8"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49" name="AutoShape 153"/>
            <p:cNvSpPr>
              <a:spLocks noChangeArrowheads="1"/>
            </p:cNvSpPr>
            <p:nvPr/>
          </p:nvSpPr>
          <p:spPr bwMode="auto">
            <a:xfrm>
              <a:off x="4165" y="2799"/>
              <a:ext cx="436" cy="226"/>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413850" name="Freeform 154"/>
          <p:cNvSpPr>
            <a:spLocks/>
          </p:cNvSpPr>
          <p:nvPr/>
        </p:nvSpPr>
        <p:spPr bwMode="auto">
          <a:xfrm>
            <a:off x="4827588" y="57880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851"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52" name="Rectangle 156"/>
          <p:cNvSpPr>
            <a:spLocks noChangeArrowheads="1"/>
          </p:cNvSpPr>
          <p:nvPr/>
        </p:nvSpPr>
        <p:spPr bwMode="auto">
          <a:xfrm>
            <a:off x="4913313" y="4203700"/>
            <a:ext cx="695702"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ar-SA" sz="1000" b="1" dirty="0">
                <a:solidFill>
                  <a:srgbClr val="FFFF00"/>
                </a:solidFill>
                <a:effectLst/>
                <a:latin typeface="Arial" panose="020B0604020202020204" pitchFamily="34" charset="0"/>
                <a:ea typeface="+mn-ea"/>
                <a:cs typeface="Arial" panose="020B0604020202020204" pitchFamily="34" charset="0"/>
              </a:rPr>
              <a:t>1500 ق.م </a:t>
            </a:r>
            <a:endParaRPr lang="en-US" sz="1000" b="1" dirty="0">
              <a:solidFill>
                <a:srgbClr val="FFFF00"/>
              </a:solidFill>
              <a:effectLst/>
              <a:latin typeface="Arial" panose="020B0604020202020204" pitchFamily="34" charset="0"/>
              <a:ea typeface="+mn-ea"/>
              <a:cs typeface="Arial" panose="020B0604020202020204" pitchFamily="34" charset="0"/>
            </a:endParaRPr>
          </a:p>
        </p:txBody>
      </p:sp>
      <p:sp>
        <p:nvSpPr>
          <p:cNvPr id="413853" name="Rectangle 157"/>
          <p:cNvSpPr>
            <a:spLocks noChangeArrowheads="1"/>
          </p:cNvSpPr>
          <p:nvPr/>
        </p:nvSpPr>
        <p:spPr bwMode="auto">
          <a:xfrm>
            <a:off x="7269163" y="4330700"/>
            <a:ext cx="625170"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ar-SA" sz="1000" b="1" dirty="0">
                <a:solidFill>
                  <a:srgbClr val="FFFF00"/>
                </a:solidFill>
                <a:effectLst/>
                <a:latin typeface="Arial" panose="020B0604020202020204" pitchFamily="34" charset="0"/>
                <a:ea typeface="+mn-ea"/>
                <a:cs typeface="Arial" panose="020B0604020202020204" pitchFamily="34" charset="0"/>
              </a:rPr>
              <a:t>500 ق.م </a:t>
            </a:r>
            <a:endParaRPr lang="en-US" sz="1000" b="1" dirty="0">
              <a:solidFill>
                <a:srgbClr val="FFFF00"/>
              </a:solidFill>
              <a:effectLst/>
              <a:latin typeface="Arial" panose="020B0604020202020204" pitchFamily="34" charset="0"/>
              <a:ea typeface="+mn-ea"/>
              <a:cs typeface="Arial" panose="020B0604020202020204" pitchFamily="34" charset="0"/>
            </a:endParaRPr>
          </a:p>
        </p:txBody>
      </p:sp>
      <p:sp>
        <p:nvSpPr>
          <p:cNvPr id="413854" name="Rectangle 158"/>
          <p:cNvSpPr>
            <a:spLocks noChangeArrowheads="1"/>
          </p:cNvSpPr>
          <p:nvPr/>
        </p:nvSpPr>
        <p:spPr bwMode="auto">
          <a:xfrm>
            <a:off x="7262813" y="1219200"/>
            <a:ext cx="695702" cy="243656"/>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lIns="90487" tIns="44450" rIns="90487" bIns="44450">
            <a:spAutoFit/>
          </a:bodyPr>
          <a:lstStyle/>
          <a:p>
            <a:pPr algn="l">
              <a:defRPr/>
            </a:pPr>
            <a:r>
              <a:rPr lang="ar-SA" sz="1000" b="1" dirty="0">
                <a:solidFill>
                  <a:srgbClr val="FFFF00"/>
                </a:solidFill>
                <a:effectLst/>
                <a:latin typeface="Arial" panose="020B0604020202020204" pitchFamily="34" charset="0"/>
                <a:ea typeface="+mn-ea"/>
                <a:cs typeface="Arial" panose="020B0604020202020204" pitchFamily="34" charset="0"/>
              </a:rPr>
              <a:t>1000 ق.م </a:t>
            </a:r>
            <a:endParaRPr lang="en-US" sz="1000" b="1" dirty="0">
              <a:solidFill>
                <a:srgbClr val="FFFF00"/>
              </a:solidFill>
              <a:effectLst/>
              <a:latin typeface="Arial" panose="020B0604020202020204" pitchFamily="34" charset="0"/>
              <a:ea typeface="+mn-ea"/>
              <a:cs typeface="Arial" panose="020B0604020202020204" pitchFamily="34" charset="0"/>
            </a:endParaRPr>
          </a:p>
        </p:txBody>
      </p:sp>
      <p:sp>
        <p:nvSpPr>
          <p:cNvPr id="55440" name="Rectangle 166"/>
          <p:cNvSpPr>
            <a:spLocks noChangeArrowheads="1"/>
          </p:cNvSpPr>
          <p:nvPr/>
        </p:nvSpPr>
        <p:spPr bwMode="auto">
          <a:xfrm>
            <a:off x="4156075" y="2060575"/>
            <a:ext cx="71999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r>
              <a:rPr lang="ar-SA" sz="900" b="1" dirty="0">
                <a:solidFill>
                  <a:srgbClr val="000000"/>
                </a:solidFill>
                <a:effectLst/>
                <a:latin typeface="Arial" panose="020B0604020202020204" pitchFamily="34" charset="0"/>
                <a:cs typeface="Arial" panose="020B0604020202020204" pitchFamily="34" charset="0"/>
              </a:rPr>
              <a:t>إبراهيم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413863" name="Freeform 167"/>
          <p:cNvSpPr>
            <a:spLocks/>
          </p:cNvSpPr>
          <p:nvPr/>
        </p:nvSpPr>
        <p:spPr bwMode="auto">
          <a:xfrm>
            <a:off x="4824413" y="35687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864" name="Rectangle 168"/>
          <p:cNvSpPr>
            <a:spLocks noChangeArrowheads="1"/>
          </p:cNvSpPr>
          <p:nvPr/>
        </p:nvSpPr>
        <p:spPr bwMode="auto">
          <a:xfrm>
            <a:off x="4405313" y="3898900"/>
            <a:ext cx="304800" cy="114300"/>
          </a:xfrm>
          <a:prstGeom prst="rect">
            <a:avLst/>
          </a:prstGeom>
          <a:solidFill>
            <a:schemeClr val="tx1"/>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65" name="Freeform 169"/>
          <p:cNvSpPr>
            <a:spLocks/>
          </p:cNvSpPr>
          <p:nvPr/>
        </p:nvSpPr>
        <p:spPr bwMode="auto">
          <a:xfrm>
            <a:off x="4819650" y="3529013"/>
            <a:ext cx="234950" cy="12065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413866"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67"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68" name="Rectangle 172"/>
          <p:cNvSpPr>
            <a:spLocks noChangeArrowheads="1"/>
          </p:cNvSpPr>
          <p:nvPr/>
        </p:nvSpPr>
        <p:spPr bwMode="auto">
          <a:xfrm>
            <a:off x="4354513" y="3849688"/>
            <a:ext cx="514350" cy="190500"/>
          </a:xfrm>
          <a:prstGeom prst="rect">
            <a:avLst/>
          </a:prstGeom>
          <a:solidFill>
            <a:schemeClr val="tx1"/>
          </a:solidFill>
          <a:ln w="254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69" name="AutoShape 173"/>
          <p:cNvSpPr>
            <a:spLocks noChangeArrowheads="1"/>
          </p:cNvSpPr>
          <p:nvPr/>
        </p:nvSpPr>
        <p:spPr bwMode="auto">
          <a:xfrm>
            <a:off x="4260850" y="3475038"/>
            <a:ext cx="692150" cy="290512"/>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48" name="Rectangle 174"/>
          <p:cNvSpPr>
            <a:spLocks noChangeArrowheads="1"/>
          </p:cNvSpPr>
          <p:nvPr/>
        </p:nvSpPr>
        <p:spPr bwMode="auto">
          <a:xfrm>
            <a:off x="4276725" y="3416300"/>
            <a:ext cx="45685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يوسف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413872" name="Line 176"/>
          <p:cNvSpPr>
            <a:spLocks noChangeShapeType="1"/>
          </p:cNvSpPr>
          <p:nvPr/>
        </p:nvSpPr>
        <p:spPr bwMode="auto">
          <a:xfrm>
            <a:off x="6627813" y="1784350"/>
            <a:ext cx="876300"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73" name="Line 177"/>
          <p:cNvSpPr>
            <a:spLocks noChangeShapeType="1"/>
          </p:cNvSpPr>
          <p:nvPr/>
        </p:nvSpPr>
        <p:spPr bwMode="auto">
          <a:xfrm>
            <a:off x="6615113" y="2482850"/>
            <a:ext cx="876300"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74" name="Line 178"/>
          <p:cNvSpPr>
            <a:spLocks noChangeShapeType="1"/>
          </p:cNvSpPr>
          <p:nvPr/>
        </p:nvSpPr>
        <p:spPr bwMode="auto">
          <a:xfrm>
            <a:off x="6615113" y="2660650"/>
            <a:ext cx="876300"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75" name="Line 179"/>
          <p:cNvSpPr>
            <a:spLocks noChangeShapeType="1"/>
          </p:cNvSpPr>
          <p:nvPr/>
        </p:nvSpPr>
        <p:spPr bwMode="auto">
          <a:xfrm>
            <a:off x="6627813" y="2838450"/>
            <a:ext cx="876300"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76" name="Line 180"/>
          <p:cNvSpPr>
            <a:spLocks noChangeShapeType="1"/>
          </p:cNvSpPr>
          <p:nvPr/>
        </p:nvSpPr>
        <p:spPr bwMode="auto">
          <a:xfrm>
            <a:off x="6621463" y="3016250"/>
            <a:ext cx="876300"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77" name="Line 181"/>
          <p:cNvSpPr>
            <a:spLocks noChangeShapeType="1"/>
          </p:cNvSpPr>
          <p:nvPr/>
        </p:nvSpPr>
        <p:spPr bwMode="auto">
          <a:xfrm>
            <a:off x="7083425" y="1866900"/>
            <a:ext cx="0" cy="1181100"/>
          </a:xfrm>
          <a:prstGeom prst="line">
            <a:avLst/>
          </a:prstGeom>
          <a:noFill/>
          <a:ln w="50800">
            <a:solidFill>
              <a:schemeClr val="tx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78" name="Line 182"/>
          <p:cNvSpPr>
            <a:spLocks noChangeShapeType="1"/>
          </p:cNvSpPr>
          <p:nvPr/>
        </p:nvSpPr>
        <p:spPr bwMode="auto">
          <a:xfrm>
            <a:off x="6621463" y="2139950"/>
            <a:ext cx="876300"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79" name="Line 183"/>
          <p:cNvSpPr>
            <a:spLocks noChangeShapeType="1"/>
          </p:cNvSpPr>
          <p:nvPr/>
        </p:nvSpPr>
        <p:spPr bwMode="auto">
          <a:xfrm>
            <a:off x="6627813" y="2305050"/>
            <a:ext cx="876300" cy="1270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80" name="Line 184"/>
          <p:cNvSpPr>
            <a:spLocks noChangeShapeType="1"/>
          </p:cNvSpPr>
          <p:nvPr/>
        </p:nvSpPr>
        <p:spPr bwMode="auto">
          <a:xfrm flipV="1">
            <a:off x="6627813" y="1962150"/>
            <a:ext cx="873125"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81" name="Line 185"/>
          <p:cNvSpPr>
            <a:spLocks noChangeShapeType="1"/>
          </p:cNvSpPr>
          <p:nvPr/>
        </p:nvSpPr>
        <p:spPr bwMode="auto">
          <a:xfrm>
            <a:off x="7088188" y="1684338"/>
            <a:ext cx="3175" cy="561975"/>
          </a:xfrm>
          <a:prstGeom prst="line">
            <a:avLst/>
          </a:prstGeom>
          <a:noFill/>
          <a:ln w="50800">
            <a:solidFill>
              <a:schemeClr val="tx1"/>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83" name="Line 187"/>
          <p:cNvSpPr>
            <a:spLocks noChangeShapeType="1"/>
          </p:cNvSpPr>
          <p:nvPr/>
        </p:nvSpPr>
        <p:spPr bwMode="auto">
          <a:xfrm>
            <a:off x="6659563" y="3870325"/>
            <a:ext cx="863600" cy="635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60" name="Rectangle 188"/>
          <p:cNvSpPr>
            <a:spLocks noChangeArrowheads="1"/>
          </p:cNvSpPr>
          <p:nvPr/>
        </p:nvSpPr>
        <p:spPr bwMode="auto">
          <a:xfrm>
            <a:off x="6523038" y="3213100"/>
            <a:ext cx="812799"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r>
              <a:rPr lang="ar-SA" sz="900" b="1" dirty="0">
                <a:solidFill>
                  <a:srgbClr val="000000"/>
                </a:solidFill>
                <a:effectLst/>
                <a:latin typeface="Arial" panose="020B0604020202020204" pitchFamily="34" charset="0"/>
                <a:cs typeface="Arial" panose="020B0604020202020204" pitchFamily="34" charset="0"/>
              </a:rPr>
              <a:t>ألسبي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461" name="Rectangle 192"/>
          <p:cNvSpPr>
            <a:spLocks noChangeArrowheads="1"/>
          </p:cNvSpPr>
          <p:nvPr/>
        </p:nvSpPr>
        <p:spPr bwMode="auto">
          <a:xfrm>
            <a:off x="6599238" y="4394200"/>
            <a:ext cx="61436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r>
              <a:rPr lang="ar-SA" sz="900" b="1" dirty="0">
                <a:solidFill>
                  <a:srgbClr val="000000"/>
                </a:solidFill>
                <a:effectLst/>
                <a:latin typeface="Arial" panose="020B0604020202020204" pitchFamily="34" charset="0"/>
                <a:cs typeface="Arial" panose="020B0604020202020204" pitchFamily="34" charset="0"/>
              </a:rPr>
              <a:t>الصمت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413890" name="Line 194"/>
          <p:cNvSpPr>
            <a:spLocks noChangeShapeType="1"/>
          </p:cNvSpPr>
          <p:nvPr/>
        </p:nvSpPr>
        <p:spPr bwMode="auto">
          <a:xfrm>
            <a:off x="6630988" y="1593850"/>
            <a:ext cx="876300" cy="1270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91" name="Line 195"/>
          <p:cNvSpPr>
            <a:spLocks noChangeShapeType="1"/>
          </p:cNvSpPr>
          <p:nvPr/>
        </p:nvSpPr>
        <p:spPr bwMode="auto">
          <a:xfrm>
            <a:off x="4308475" y="3800475"/>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92" name="Line 196"/>
          <p:cNvSpPr>
            <a:spLocks noChangeShapeType="1"/>
          </p:cNvSpPr>
          <p:nvPr/>
        </p:nvSpPr>
        <p:spPr bwMode="auto">
          <a:xfrm>
            <a:off x="4298950" y="4011613"/>
            <a:ext cx="838200" cy="4762"/>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93"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94" name="AutoShape 198"/>
          <p:cNvSpPr>
            <a:spLocks noChangeArrowheads="1"/>
          </p:cNvSpPr>
          <p:nvPr/>
        </p:nvSpPr>
        <p:spPr bwMode="auto">
          <a:xfrm>
            <a:off x="6621463" y="5154613"/>
            <a:ext cx="647700" cy="363537"/>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67" name="Rectangle 199"/>
          <p:cNvSpPr>
            <a:spLocks noChangeArrowheads="1"/>
          </p:cNvSpPr>
          <p:nvPr/>
        </p:nvSpPr>
        <p:spPr bwMode="auto">
          <a:xfrm>
            <a:off x="6610350" y="5102225"/>
            <a:ext cx="512960"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ar-SA" sz="1200" b="1" dirty="0">
                <a:solidFill>
                  <a:srgbClr val="000000"/>
                </a:solidFill>
                <a:effectLst/>
                <a:latin typeface="Arial" panose="020B0604020202020204" pitchFamily="34" charset="0"/>
                <a:cs typeface="Arial" panose="020B0604020202020204" pitchFamily="34" charset="0"/>
              </a:rPr>
              <a:t>يسوع </a:t>
            </a:r>
            <a:endParaRPr lang="en-US" sz="1200" b="1" dirty="0">
              <a:solidFill>
                <a:srgbClr val="000000"/>
              </a:solidFill>
              <a:effectLst/>
              <a:latin typeface="Arial" panose="020B0604020202020204" pitchFamily="34" charset="0"/>
              <a:cs typeface="Arial" panose="020B0604020202020204" pitchFamily="34" charset="0"/>
            </a:endParaRPr>
          </a:p>
        </p:txBody>
      </p:sp>
      <p:sp>
        <p:nvSpPr>
          <p:cNvPr id="413896" name="Line 200"/>
          <p:cNvSpPr>
            <a:spLocks noChangeShapeType="1"/>
          </p:cNvSpPr>
          <p:nvPr/>
        </p:nvSpPr>
        <p:spPr bwMode="auto">
          <a:xfrm>
            <a:off x="6651625" y="544195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899" name="Line 203"/>
          <p:cNvSpPr>
            <a:spLocks noChangeShapeType="1"/>
          </p:cNvSpPr>
          <p:nvPr/>
        </p:nvSpPr>
        <p:spPr bwMode="auto">
          <a:xfrm>
            <a:off x="6669088" y="588010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00" name="Line 204"/>
          <p:cNvSpPr>
            <a:spLocks noChangeShapeType="1"/>
          </p:cNvSpPr>
          <p:nvPr/>
        </p:nvSpPr>
        <p:spPr bwMode="auto">
          <a:xfrm>
            <a:off x="6659563" y="6156325"/>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01"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02"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03"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04" name="AutoShape 208"/>
          <p:cNvSpPr>
            <a:spLocks noChangeArrowheads="1"/>
          </p:cNvSpPr>
          <p:nvPr/>
        </p:nvSpPr>
        <p:spPr bwMode="auto">
          <a:xfrm>
            <a:off x="6613525" y="647700"/>
            <a:ext cx="692150" cy="250825"/>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75" name="Rectangle 209"/>
          <p:cNvSpPr>
            <a:spLocks noChangeArrowheads="1"/>
          </p:cNvSpPr>
          <p:nvPr/>
        </p:nvSpPr>
        <p:spPr bwMode="auto">
          <a:xfrm>
            <a:off x="6570663" y="561975"/>
            <a:ext cx="85440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الاناركية الفوضى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413906" name="Line 210"/>
          <p:cNvSpPr>
            <a:spLocks noChangeShapeType="1"/>
          </p:cNvSpPr>
          <p:nvPr/>
        </p:nvSpPr>
        <p:spPr bwMode="auto">
          <a:xfrm>
            <a:off x="6630988" y="1117600"/>
            <a:ext cx="863600" cy="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07"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78" name="Rectangle 212"/>
          <p:cNvSpPr>
            <a:spLocks noChangeArrowheads="1"/>
          </p:cNvSpPr>
          <p:nvPr/>
        </p:nvSpPr>
        <p:spPr bwMode="auto">
          <a:xfrm>
            <a:off x="6580187" y="1266825"/>
            <a:ext cx="600075"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r"/>
            <a:r>
              <a:rPr lang="ar-SA" sz="1000" b="1" dirty="0">
                <a:solidFill>
                  <a:srgbClr val="000000"/>
                </a:solidFill>
                <a:effectLst/>
                <a:latin typeface="Arial" panose="020B0604020202020204" pitchFamily="34" charset="0"/>
                <a:cs typeface="Arial" panose="020B0604020202020204" pitchFamily="34" charset="0"/>
              </a:rPr>
              <a:t>الملكية </a:t>
            </a:r>
            <a:endParaRPr lang="en-US" sz="1000" b="1" dirty="0">
              <a:solidFill>
                <a:srgbClr val="000000"/>
              </a:solidFill>
              <a:effectLst/>
              <a:latin typeface="Arial" panose="020B0604020202020204" pitchFamily="34" charset="0"/>
              <a:cs typeface="Arial" panose="020B0604020202020204" pitchFamily="34" charset="0"/>
            </a:endParaRPr>
          </a:p>
        </p:txBody>
      </p:sp>
      <p:sp>
        <p:nvSpPr>
          <p:cNvPr id="413909"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10" name="AutoShape 214"/>
          <p:cNvSpPr>
            <a:spLocks noChangeArrowheads="1"/>
          </p:cNvSpPr>
          <p:nvPr/>
        </p:nvSpPr>
        <p:spPr bwMode="auto">
          <a:xfrm>
            <a:off x="4265613" y="5700713"/>
            <a:ext cx="701675" cy="333375"/>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81" name="Rectangle 215"/>
          <p:cNvSpPr>
            <a:spLocks noChangeArrowheads="1"/>
          </p:cNvSpPr>
          <p:nvPr/>
        </p:nvSpPr>
        <p:spPr bwMode="auto">
          <a:xfrm>
            <a:off x="4281488" y="5635625"/>
            <a:ext cx="701675"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ar-SA" sz="900" b="1" dirty="0">
                <a:solidFill>
                  <a:srgbClr val="000000"/>
                </a:solidFill>
                <a:effectLst/>
                <a:latin typeface="Arial" panose="020B0604020202020204" pitchFamily="34" charset="0"/>
                <a:cs typeface="Arial" panose="020B0604020202020204" pitchFamily="34" charset="0"/>
              </a:rPr>
              <a:t>يشوع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413912" name="Line 216"/>
          <p:cNvSpPr>
            <a:spLocks noChangeShapeType="1"/>
          </p:cNvSpPr>
          <p:nvPr/>
        </p:nvSpPr>
        <p:spPr bwMode="auto">
          <a:xfrm>
            <a:off x="4302125" y="6045200"/>
            <a:ext cx="835025"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13" name="Line 217"/>
          <p:cNvSpPr>
            <a:spLocks noChangeShapeType="1"/>
          </p:cNvSpPr>
          <p:nvPr/>
        </p:nvSpPr>
        <p:spPr bwMode="auto">
          <a:xfrm>
            <a:off x="4305300" y="6230938"/>
            <a:ext cx="838200" cy="11112"/>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14"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15" name="AutoShape 219"/>
          <p:cNvSpPr>
            <a:spLocks noChangeArrowheads="1"/>
          </p:cNvSpPr>
          <p:nvPr/>
        </p:nvSpPr>
        <p:spPr bwMode="auto">
          <a:xfrm>
            <a:off x="4248150" y="4295775"/>
            <a:ext cx="704850" cy="336550"/>
          </a:xfrm>
          <a:prstGeom prst="roundRect">
            <a:avLst>
              <a:gd name="adj" fmla="val 16667"/>
            </a:avLst>
          </a:prstGeom>
          <a:solidFill>
            <a:schemeClr val="tx1"/>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486" name="Rectangle 220"/>
          <p:cNvSpPr>
            <a:spLocks noChangeArrowheads="1"/>
          </p:cNvSpPr>
          <p:nvPr/>
        </p:nvSpPr>
        <p:spPr bwMode="auto">
          <a:xfrm>
            <a:off x="4318000" y="4257675"/>
            <a:ext cx="44884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موسى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413917"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18" name="Line 222"/>
          <p:cNvSpPr>
            <a:spLocks noChangeShapeType="1"/>
          </p:cNvSpPr>
          <p:nvPr/>
        </p:nvSpPr>
        <p:spPr bwMode="auto">
          <a:xfrm>
            <a:off x="4279900" y="476885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19" name="Line 223"/>
          <p:cNvSpPr>
            <a:spLocks noChangeShapeType="1"/>
          </p:cNvSpPr>
          <p:nvPr/>
        </p:nvSpPr>
        <p:spPr bwMode="auto">
          <a:xfrm>
            <a:off x="4281488" y="494665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0" name="Line 224"/>
          <p:cNvSpPr>
            <a:spLocks noChangeShapeType="1"/>
          </p:cNvSpPr>
          <p:nvPr/>
        </p:nvSpPr>
        <p:spPr bwMode="auto">
          <a:xfrm>
            <a:off x="4279900" y="5124450"/>
            <a:ext cx="835025"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1"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2" name="Line 226"/>
          <p:cNvSpPr>
            <a:spLocks noChangeShapeType="1"/>
          </p:cNvSpPr>
          <p:nvPr/>
        </p:nvSpPr>
        <p:spPr bwMode="auto">
          <a:xfrm>
            <a:off x="4271963" y="5454650"/>
            <a:ext cx="835025"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3" name="Line 227"/>
          <p:cNvSpPr>
            <a:spLocks noChangeShapeType="1"/>
          </p:cNvSpPr>
          <p:nvPr/>
        </p:nvSpPr>
        <p:spPr bwMode="auto">
          <a:xfrm>
            <a:off x="4262438" y="2613025"/>
            <a:ext cx="831850" cy="635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4" name="Line 228"/>
          <p:cNvSpPr>
            <a:spLocks noChangeShapeType="1"/>
          </p:cNvSpPr>
          <p:nvPr/>
        </p:nvSpPr>
        <p:spPr bwMode="auto">
          <a:xfrm>
            <a:off x="4262438" y="2809875"/>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5" name="Line 229"/>
          <p:cNvSpPr>
            <a:spLocks noChangeShapeType="1"/>
          </p:cNvSpPr>
          <p:nvPr/>
        </p:nvSpPr>
        <p:spPr bwMode="auto">
          <a:xfrm>
            <a:off x="4259263" y="2422525"/>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6"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7"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28" name="Line 232"/>
          <p:cNvSpPr>
            <a:spLocks noChangeShapeType="1"/>
          </p:cNvSpPr>
          <p:nvPr/>
        </p:nvSpPr>
        <p:spPr bwMode="auto">
          <a:xfrm>
            <a:off x="6665913" y="601980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55499" name="Group 234"/>
          <p:cNvGrpSpPr>
            <a:grpSpLocks/>
          </p:cNvGrpSpPr>
          <p:nvPr/>
        </p:nvGrpSpPr>
        <p:grpSpPr bwMode="auto">
          <a:xfrm>
            <a:off x="4174332" y="579438"/>
            <a:ext cx="952500" cy="1316037"/>
            <a:chOff x="2663" y="408"/>
            <a:chExt cx="600" cy="716"/>
          </a:xfrm>
        </p:grpSpPr>
        <p:sp>
          <p:nvSpPr>
            <p:cNvPr id="413931"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32"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33" name="AutoShape 237"/>
            <p:cNvSpPr>
              <a:spLocks noChangeArrowheads="1"/>
            </p:cNvSpPr>
            <p:nvPr/>
          </p:nvSpPr>
          <p:spPr bwMode="auto">
            <a:xfrm>
              <a:off x="2676" y="420"/>
              <a:ext cx="436" cy="592"/>
            </a:xfrm>
            <a:prstGeom prst="roundRect">
              <a:avLst>
                <a:gd name="adj" fmla="val 16667"/>
              </a:avLst>
            </a:prstGeom>
            <a:solidFill>
              <a:srgbClr val="FFFF00"/>
            </a:solidFill>
            <a:ln w="38100">
              <a:no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413934" name="Line 238"/>
          <p:cNvSpPr>
            <a:spLocks noChangeShapeType="1"/>
          </p:cNvSpPr>
          <p:nvPr/>
        </p:nvSpPr>
        <p:spPr bwMode="auto">
          <a:xfrm>
            <a:off x="4233863" y="1022350"/>
            <a:ext cx="863600" cy="0"/>
          </a:xfrm>
          <a:prstGeom prst="line">
            <a:avLst/>
          </a:prstGeom>
          <a:noFill/>
          <a:ln w="12700">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35" name="Line 239"/>
          <p:cNvSpPr>
            <a:spLocks noChangeShapeType="1"/>
          </p:cNvSpPr>
          <p:nvPr/>
        </p:nvSpPr>
        <p:spPr bwMode="auto">
          <a:xfrm>
            <a:off x="4233863" y="1187450"/>
            <a:ext cx="863600" cy="0"/>
          </a:xfrm>
          <a:prstGeom prst="line">
            <a:avLst/>
          </a:prstGeom>
          <a:noFill/>
          <a:ln w="12700">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36" name="Line 240"/>
          <p:cNvSpPr>
            <a:spLocks noChangeShapeType="1"/>
          </p:cNvSpPr>
          <p:nvPr/>
        </p:nvSpPr>
        <p:spPr bwMode="auto">
          <a:xfrm>
            <a:off x="4233863" y="1339850"/>
            <a:ext cx="863600" cy="0"/>
          </a:xfrm>
          <a:prstGeom prst="line">
            <a:avLst/>
          </a:prstGeom>
          <a:noFill/>
          <a:ln w="12700">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37" name="Line 241"/>
          <p:cNvSpPr>
            <a:spLocks noChangeShapeType="1"/>
          </p:cNvSpPr>
          <p:nvPr/>
        </p:nvSpPr>
        <p:spPr bwMode="auto">
          <a:xfrm>
            <a:off x="4238625" y="1504950"/>
            <a:ext cx="863600" cy="0"/>
          </a:xfrm>
          <a:prstGeom prst="line">
            <a:avLst/>
          </a:prstGeom>
          <a:noFill/>
          <a:ln w="12700">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38" name="Line 242"/>
          <p:cNvSpPr>
            <a:spLocks noChangeShapeType="1"/>
          </p:cNvSpPr>
          <p:nvPr/>
        </p:nvSpPr>
        <p:spPr bwMode="auto">
          <a:xfrm>
            <a:off x="4233863" y="1670050"/>
            <a:ext cx="863600" cy="0"/>
          </a:xfrm>
          <a:prstGeom prst="line">
            <a:avLst/>
          </a:prstGeom>
          <a:noFill/>
          <a:ln w="12700">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39" name="Line 243"/>
          <p:cNvSpPr>
            <a:spLocks noChangeShapeType="1"/>
          </p:cNvSpPr>
          <p:nvPr/>
        </p:nvSpPr>
        <p:spPr bwMode="auto">
          <a:xfrm>
            <a:off x="4233863" y="1822450"/>
            <a:ext cx="863600" cy="0"/>
          </a:xfrm>
          <a:prstGeom prst="line">
            <a:avLst/>
          </a:prstGeom>
          <a:noFill/>
          <a:ln w="12700">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5506" name="Rectangle 244"/>
          <p:cNvSpPr>
            <a:spLocks noChangeArrowheads="1"/>
          </p:cNvSpPr>
          <p:nvPr/>
        </p:nvSpPr>
        <p:spPr bwMode="auto">
          <a:xfrm>
            <a:off x="4326573" y="853634"/>
            <a:ext cx="5770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اول خطية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507" name="Rectangle 245"/>
          <p:cNvSpPr>
            <a:spLocks noChangeArrowheads="1"/>
          </p:cNvSpPr>
          <p:nvPr/>
        </p:nvSpPr>
        <p:spPr bwMode="auto">
          <a:xfrm>
            <a:off x="4270375" y="1006475"/>
            <a:ext cx="9313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اول انجيل خبر سار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508" name="Rectangle 246"/>
          <p:cNvSpPr>
            <a:spLocks noChangeArrowheads="1"/>
          </p:cNvSpPr>
          <p:nvPr/>
        </p:nvSpPr>
        <p:spPr bwMode="auto">
          <a:xfrm>
            <a:off x="4278313" y="1171575"/>
            <a:ext cx="57227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اول عائلة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509" name="Rectangle 247"/>
          <p:cNvSpPr>
            <a:spLocks noChangeArrowheads="1"/>
          </p:cNvSpPr>
          <p:nvPr/>
        </p:nvSpPr>
        <p:spPr bwMode="auto">
          <a:xfrm>
            <a:off x="4270375" y="1336675"/>
            <a:ext cx="61395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اول جريمة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510" name="Rectangle 248"/>
          <p:cNvSpPr>
            <a:spLocks noChangeArrowheads="1"/>
          </p:cNvSpPr>
          <p:nvPr/>
        </p:nvSpPr>
        <p:spPr bwMode="auto">
          <a:xfrm>
            <a:off x="4170363" y="1489075"/>
            <a:ext cx="99867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الطوفان /قوس القزح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511" name="Rectangle 249"/>
          <p:cNvSpPr>
            <a:spLocks noChangeArrowheads="1"/>
          </p:cNvSpPr>
          <p:nvPr/>
        </p:nvSpPr>
        <p:spPr bwMode="auto">
          <a:xfrm>
            <a:off x="4414838" y="1654175"/>
            <a:ext cx="416780"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900" b="1" dirty="0">
                <a:solidFill>
                  <a:srgbClr val="000000"/>
                </a:solidFill>
                <a:effectLst/>
                <a:latin typeface="Arial" panose="020B0604020202020204" pitchFamily="34" charset="0"/>
                <a:cs typeface="Arial" panose="020B0604020202020204" pitchFamily="34" charset="0"/>
              </a:rPr>
              <a:t>البرج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512" name="Rectangle 250"/>
          <p:cNvSpPr>
            <a:spLocks noChangeArrowheads="1"/>
          </p:cNvSpPr>
          <p:nvPr/>
        </p:nvSpPr>
        <p:spPr bwMode="auto">
          <a:xfrm>
            <a:off x="4138613" y="546100"/>
            <a:ext cx="42639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r"/>
            <a:r>
              <a:rPr lang="ar-SA" sz="900" b="1" dirty="0">
                <a:solidFill>
                  <a:srgbClr val="000000"/>
                </a:solidFill>
                <a:effectLst/>
                <a:latin typeface="Arial" panose="020B0604020202020204" pitchFamily="34" charset="0"/>
                <a:cs typeface="Arial" panose="020B0604020202020204" pitchFamily="34" charset="0"/>
              </a:rPr>
              <a:t>الخلق </a:t>
            </a:r>
            <a:endParaRPr lang="en-US" sz="900" b="1" dirty="0">
              <a:solidFill>
                <a:srgbClr val="000000"/>
              </a:solidFill>
              <a:effectLst/>
              <a:latin typeface="Arial" panose="020B0604020202020204" pitchFamily="34" charset="0"/>
              <a:cs typeface="Arial" panose="020B0604020202020204" pitchFamily="34" charset="0"/>
            </a:endParaRPr>
          </a:p>
        </p:txBody>
      </p:sp>
      <p:sp>
        <p:nvSpPr>
          <p:cNvPr id="55513" name="Rectangle 251"/>
          <p:cNvSpPr>
            <a:spLocks noChangeArrowheads="1"/>
          </p:cNvSpPr>
          <p:nvPr/>
        </p:nvSpPr>
        <p:spPr bwMode="auto">
          <a:xfrm>
            <a:off x="4130675" y="727075"/>
            <a:ext cx="745396" cy="21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ar-SA" sz="800" b="1" dirty="0">
                <a:solidFill>
                  <a:srgbClr val="000000"/>
                </a:solidFill>
                <a:effectLst/>
                <a:latin typeface="Arial" panose="020B0604020202020204" pitchFamily="34" charset="0"/>
                <a:cs typeface="Arial" panose="020B0604020202020204" pitchFamily="34" charset="0"/>
              </a:rPr>
              <a:t>اول رجل وامرأة </a:t>
            </a:r>
            <a:endParaRPr lang="en-US" sz="800" b="1" dirty="0">
              <a:solidFill>
                <a:srgbClr val="000000"/>
              </a:solidFill>
              <a:effectLst/>
              <a:latin typeface="Arial" panose="020B0604020202020204" pitchFamily="34" charset="0"/>
              <a:cs typeface="Arial" panose="020B0604020202020204" pitchFamily="34" charset="0"/>
            </a:endParaRPr>
          </a:p>
        </p:txBody>
      </p:sp>
      <p:sp>
        <p:nvSpPr>
          <p:cNvPr id="413948" name="Line 252"/>
          <p:cNvSpPr>
            <a:spLocks noChangeShapeType="1"/>
          </p:cNvSpPr>
          <p:nvPr/>
        </p:nvSpPr>
        <p:spPr bwMode="auto">
          <a:xfrm>
            <a:off x="4233863" y="889000"/>
            <a:ext cx="863600" cy="0"/>
          </a:xfrm>
          <a:prstGeom prst="line">
            <a:avLst/>
          </a:prstGeom>
          <a:noFill/>
          <a:ln w="12700">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49" name="Line 253"/>
          <p:cNvSpPr>
            <a:spLocks noChangeShapeType="1"/>
          </p:cNvSpPr>
          <p:nvPr/>
        </p:nvSpPr>
        <p:spPr bwMode="auto">
          <a:xfrm>
            <a:off x="6659563" y="3667125"/>
            <a:ext cx="863600" cy="635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50" name="Line 254"/>
          <p:cNvSpPr>
            <a:spLocks noChangeShapeType="1"/>
          </p:cNvSpPr>
          <p:nvPr/>
        </p:nvSpPr>
        <p:spPr bwMode="auto">
          <a:xfrm>
            <a:off x="6659563" y="4060825"/>
            <a:ext cx="863600" cy="635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51" name="Line 255"/>
          <p:cNvSpPr>
            <a:spLocks noChangeShapeType="1"/>
          </p:cNvSpPr>
          <p:nvPr/>
        </p:nvSpPr>
        <p:spPr bwMode="auto">
          <a:xfrm>
            <a:off x="6659563" y="4251325"/>
            <a:ext cx="863600" cy="635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52" name="Line 256"/>
          <p:cNvSpPr>
            <a:spLocks noChangeShapeType="1"/>
          </p:cNvSpPr>
          <p:nvPr/>
        </p:nvSpPr>
        <p:spPr bwMode="auto">
          <a:xfrm>
            <a:off x="6669088" y="574040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53" name="Line 257"/>
          <p:cNvSpPr>
            <a:spLocks noChangeShapeType="1"/>
          </p:cNvSpPr>
          <p:nvPr/>
        </p:nvSpPr>
        <p:spPr bwMode="auto">
          <a:xfrm>
            <a:off x="6643688" y="5600700"/>
            <a:ext cx="838200" cy="1588"/>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54" name="Line 258"/>
          <p:cNvSpPr>
            <a:spLocks noChangeShapeType="1"/>
          </p:cNvSpPr>
          <p:nvPr/>
        </p:nvSpPr>
        <p:spPr bwMode="auto">
          <a:xfrm>
            <a:off x="6646863" y="4873625"/>
            <a:ext cx="863600" cy="635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55" name="Line 259"/>
          <p:cNvSpPr>
            <a:spLocks noChangeShapeType="1"/>
          </p:cNvSpPr>
          <p:nvPr/>
        </p:nvSpPr>
        <p:spPr bwMode="auto">
          <a:xfrm>
            <a:off x="6646863" y="4721225"/>
            <a:ext cx="863600" cy="6350"/>
          </a:xfrm>
          <a:prstGeom prst="line">
            <a:avLst/>
          </a:prstGeom>
          <a:noFill/>
          <a:ln w="28575">
            <a:solidFill>
              <a:srgbClr val="000000"/>
            </a:solidFill>
            <a:round/>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413956" name="Text Box 260"/>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55523" name="Text Box 261"/>
          <p:cNvSpPr txBox="1">
            <a:spLocks noChangeArrowheads="1"/>
          </p:cNvSpPr>
          <p:nvPr/>
        </p:nvSpPr>
        <p:spPr bwMode="auto">
          <a:xfrm>
            <a:off x="1789112" y="-28575"/>
            <a:ext cx="26685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pPr>
            <a:r>
              <a:rPr lang="ar-SA" sz="1600" b="1" dirty="0">
                <a:solidFill>
                  <a:schemeClr val="tx1"/>
                </a:solidFill>
                <a:effectLst/>
                <a:latin typeface="Arial" panose="020B0604020202020204" pitchFamily="34" charset="0"/>
                <a:cs typeface="Arial" panose="020B0604020202020204" pitchFamily="34" charset="0"/>
              </a:rPr>
              <a:t>تكوين الاصحاح 1 الى الاصحاح 11</a:t>
            </a:r>
            <a:endParaRPr lang="en-US" sz="1600" b="1" dirty="0">
              <a:solidFill>
                <a:schemeClr val="tx1"/>
              </a:solidFill>
              <a:effectLst/>
              <a:latin typeface="Arial" panose="020B0604020202020204" pitchFamily="34" charset="0"/>
              <a:cs typeface="Arial" panose="020B0604020202020204" pitchFamily="34" charset="0"/>
            </a:endParaRPr>
          </a:p>
        </p:txBody>
      </p:sp>
      <p:sp>
        <p:nvSpPr>
          <p:cNvPr id="55524" name="Text Box 26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55525" name="Text Box 263"/>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413970" name="Rectangle 274"/>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26</a:t>
            </a:r>
          </a:p>
        </p:txBody>
      </p:sp>
      <p:sp>
        <p:nvSpPr>
          <p:cNvPr id="55527" name="Text Box 275"/>
          <p:cNvSpPr txBox="1">
            <a:spLocks noChangeArrowheads="1"/>
          </p:cNvSpPr>
          <p:nvPr/>
        </p:nvSpPr>
        <p:spPr bwMode="auto">
          <a:xfrm>
            <a:off x="7181965" y="6240870"/>
            <a:ext cx="12570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ar-SA" sz="1200" b="1" dirty="0">
                <a:solidFill>
                  <a:schemeClr val="tx1"/>
                </a:solidFill>
                <a:effectLst/>
                <a:latin typeface="Arial" panose="020B0604020202020204" pitchFamily="34" charset="0"/>
                <a:cs typeface="Arial" panose="020B0604020202020204" pitchFamily="34" charset="0"/>
              </a:rPr>
              <a:t>كتيب صفحة 17-19 </a:t>
            </a:r>
            <a:endParaRPr lang="en-US" sz="1200" b="1" dirty="0">
              <a:solidFill>
                <a:schemeClr val="tx1"/>
              </a:solidFill>
              <a:effectLst/>
              <a:latin typeface="Arial" panose="020B0604020202020204" pitchFamily="34" charset="0"/>
              <a:cs typeface="Arial" panose="020B0604020202020204" pitchFamily="34" charset="0"/>
            </a:endParaRPr>
          </a:p>
        </p:txBody>
      </p:sp>
      <p:grpSp>
        <p:nvGrpSpPr>
          <p:cNvPr id="55528" name="Group 329"/>
          <p:cNvGrpSpPr>
            <a:grpSpLocks/>
          </p:cNvGrpSpPr>
          <p:nvPr/>
        </p:nvGrpSpPr>
        <p:grpSpPr bwMode="auto">
          <a:xfrm>
            <a:off x="519113" y="7938"/>
            <a:ext cx="939800" cy="1720850"/>
            <a:chOff x="327" y="5"/>
            <a:chExt cx="592" cy="1084"/>
          </a:xfrm>
        </p:grpSpPr>
        <p:sp>
          <p:nvSpPr>
            <p:cNvPr id="414026" name="Rectangle 330"/>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dirty="0">
                  <a:solidFill>
                    <a:srgbClr val="FFFF00"/>
                  </a:solidFill>
                  <a:effectLst/>
                  <a:latin typeface="Arial" panose="020B0604020202020204" pitchFamily="34" charset="0"/>
                  <a:ea typeface="+mn-ea"/>
                  <a:cs typeface="Arial" panose="020B0604020202020204" pitchFamily="34" charset="0"/>
                </a:rPr>
                <a:t>7</a:t>
              </a:r>
            </a:p>
          </p:txBody>
        </p:sp>
        <p:sp>
          <p:nvSpPr>
            <p:cNvPr id="414027" name="Line 33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413929" name="Rectangle 233"/>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nvGrpSpPr>
          <p:cNvPr id="55530" name="Group 287"/>
          <p:cNvGrpSpPr>
            <a:grpSpLocks/>
          </p:cNvGrpSpPr>
          <p:nvPr/>
        </p:nvGrpSpPr>
        <p:grpSpPr bwMode="auto">
          <a:xfrm>
            <a:off x="5160963" y="2136775"/>
            <a:ext cx="725487" cy="869950"/>
            <a:chOff x="9666922" y="2027008"/>
            <a:chExt cx="726109" cy="869325"/>
          </a:xfrm>
        </p:grpSpPr>
        <p:grpSp>
          <p:nvGrpSpPr>
            <p:cNvPr id="55561" name="Group 288"/>
            <p:cNvGrpSpPr>
              <a:grpSpLocks/>
            </p:cNvGrpSpPr>
            <p:nvPr/>
          </p:nvGrpSpPr>
          <p:grpSpPr bwMode="auto">
            <a:xfrm>
              <a:off x="9666922" y="2137540"/>
              <a:ext cx="726109" cy="633818"/>
              <a:chOff x="10879938" y="5034130"/>
              <a:chExt cx="726109" cy="633818"/>
            </a:xfrm>
          </p:grpSpPr>
          <p:sp>
            <p:nvSpPr>
              <p:cNvPr id="296" name="Freeform 116" descr="Cork"/>
              <p:cNvSpPr>
                <a:spLocks/>
              </p:cNvSpPr>
              <p:nvPr/>
            </p:nvSpPr>
            <p:spPr bwMode="auto">
              <a:xfrm>
                <a:off x="10899004" y="503464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297" name="Freeform 117" descr="Cork"/>
              <p:cNvSpPr>
                <a:spLocks/>
              </p:cNvSpPr>
              <p:nvPr/>
            </p:nvSpPr>
            <p:spPr bwMode="auto">
              <a:xfrm>
                <a:off x="10879938" y="5118721"/>
                <a:ext cx="714987" cy="548880"/>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grpSp>
        <p:sp>
          <p:nvSpPr>
            <p:cNvPr id="290" name="Freeform 119"/>
            <p:cNvSpPr>
              <a:spLocks/>
            </p:cNvSpPr>
            <p:nvPr/>
          </p:nvSpPr>
          <p:spPr bwMode="auto">
            <a:xfrm>
              <a:off x="9698699" y="2759906"/>
              <a:ext cx="30188"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291" name="Freeform 120"/>
            <p:cNvSpPr>
              <a:spLocks/>
            </p:cNvSpPr>
            <p:nvPr/>
          </p:nvSpPr>
          <p:spPr bwMode="auto">
            <a:xfrm>
              <a:off x="9705055" y="2758320"/>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292" name="Freeform 121"/>
            <p:cNvSpPr>
              <a:spLocks/>
            </p:cNvSpPr>
            <p:nvPr/>
          </p:nvSpPr>
          <p:spPr bwMode="auto">
            <a:xfrm>
              <a:off x="10178535" y="2729766"/>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293" name="Freeform 122"/>
            <p:cNvSpPr>
              <a:spLocks/>
            </p:cNvSpPr>
            <p:nvPr/>
          </p:nvSpPr>
          <p:spPr bwMode="auto">
            <a:xfrm>
              <a:off x="9732065" y="2033353"/>
              <a:ext cx="34955"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294" name="Freeform 123"/>
            <p:cNvSpPr>
              <a:spLocks/>
            </p:cNvSpPr>
            <p:nvPr/>
          </p:nvSpPr>
          <p:spPr bwMode="auto">
            <a:xfrm>
              <a:off x="10324710" y="2027008"/>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295" name="Rectangle 239"/>
            <p:cNvSpPr>
              <a:spLocks noChangeArrowheads="1"/>
            </p:cNvSpPr>
            <p:nvPr/>
          </p:nvSpPr>
          <p:spPr bwMode="auto">
            <a:xfrm>
              <a:off x="9774965" y="2239580"/>
              <a:ext cx="503668" cy="36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spAutoFit/>
            </a:bodyPr>
            <a:lstStyle/>
            <a:p>
              <a:pPr>
                <a:defRPr/>
              </a:pPr>
              <a:endParaRPr lang="en-US" sz="1800" b="1" dirty="0">
                <a:solidFill>
                  <a:schemeClr val="tx1"/>
                </a:solidFill>
                <a:latin typeface="Arial" panose="020B0604020202020204" pitchFamily="34" charset="0"/>
                <a:cs typeface="Arial" panose="020B0604020202020204" pitchFamily="34" charset="0"/>
              </a:endParaRPr>
            </a:p>
          </p:txBody>
        </p:sp>
      </p:grpSp>
      <p:grpSp>
        <p:nvGrpSpPr>
          <p:cNvPr id="55531" name="Group 297"/>
          <p:cNvGrpSpPr>
            <a:grpSpLocks/>
          </p:cNvGrpSpPr>
          <p:nvPr/>
        </p:nvGrpSpPr>
        <p:grpSpPr bwMode="auto">
          <a:xfrm>
            <a:off x="5160963" y="5175250"/>
            <a:ext cx="725487" cy="869950"/>
            <a:chOff x="9738276" y="5065483"/>
            <a:chExt cx="726109" cy="869325"/>
          </a:xfrm>
        </p:grpSpPr>
        <p:grpSp>
          <p:nvGrpSpPr>
            <p:cNvPr id="55552" name="Group 298"/>
            <p:cNvGrpSpPr>
              <a:grpSpLocks/>
            </p:cNvGrpSpPr>
            <p:nvPr/>
          </p:nvGrpSpPr>
          <p:grpSpPr bwMode="auto">
            <a:xfrm>
              <a:off x="9738276" y="5205358"/>
              <a:ext cx="726109" cy="633818"/>
              <a:chOff x="10879938" y="5034130"/>
              <a:chExt cx="726109" cy="633818"/>
            </a:xfrm>
          </p:grpSpPr>
          <p:sp>
            <p:nvSpPr>
              <p:cNvPr id="306" name="Freeform 116" descr="Cork"/>
              <p:cNvSpPr>
                <a:spLocks/>
              </p:cNvSpPr>
              <p:nvPr/>
            </p:nvSpPr>
            <p:spPr bwMode="auto">
              <a:xfrm>
                <a:off x="10899004" y="503385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07" name="Freeform 117" descr="Cork"/>
              <p:cNvSpPr>
                <a:spLocks/>
              </p:cNvSpPr>
              <p:nvPr/>
            </p:nvSpPr>
            <p:spPr bwMode="auto">
              <a:xfrm>
                <a:off x="10879938" y="5117932"/>
                <a:ext cx="714987" cy="550466"/>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grpSp>
        <p:sp>
          <p:nvSpPr>
            <p:cNvPr id="300" name="Freeform 119"/>
            <p:cNvSpPr>
              <a:spLocks/>
            </p:cNvSpPr>
            <p:nvPr/>
          </p:nvSpPr>
          <p:spPr bwMode="auto">
            <a:xfrm>
              <a:off x="9765286" y="5798381"/>
              <a:ext cx="30189"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01" name="Freeform 120"/>
            <p:cNvSpPr>
              <a:spLocks/>
            </p:cNvSpPr>
            <p:nvPr/>
          </p:nvSpPr>
          <p:spPr bwMode="auto">
            <a:xfrm>
              <a:off x="9771642" y="5796795"/>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02" name="Freeform 121"/>
            <p:cNvSpPr>
              <a:spLocks/>
            </p:cNvSpPr>
            <p:nvPr/>
          </p:nvSpPr>
          <p:spPr bwMode="auto">
            <a:xfrm>
              <a:off x="10245122" y="576824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03" name="Freeform 122"/>
            <p:cNvSpPr>
              <a:spLocks/>
            </p:cNvSpPr>
            <p:nvPr/>
          </p:nvSpPr>
          <p:spPr bwMode="auto">
            <a:xfrm>
              <a:off x="9798653" y="5071828"/>
              <a:ext cx="34955"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04" name="Freeform 123"/>
            <p:cNvSpPr>
              <a:spLocks/>
            </p:cNvSpPr>
            <p:nvPr/>
          </p:nvSpPr>
          <p:spPr bwMode="auto">
            <a:xfrm>
              <a:off x="10391297" y="5065483"/>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05" name="Rectangle 252"/>
            <p:cNvSpPr>
              <a:spLocks noChangeArrowheads="1"/>
            </p:cNvSpPr>
            <p:nvPr/>
          </p:nvSpPr>
          <p:spPr bwMode="auto">
            <a:xfrm>
              <a:off x="9843141" y="5263778"/>
              <a:ext cx="182719" cy="36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defRPr/>
              </a:pPr>
              <a:endParaRPr lang="en-US" sz="1800" b="1" dirty="0">
                <a:solidFill>
                  <a:schemeClr val="tx1"/>
                </a:solidFill>
                <a:latin typeface="Arial" panose="020B0604020202020204" pitchFamily="34" charset="0"/>
                <a:cs typeface="Arial" panose="020B0604020202020204" pitchFamily="34" charset="0"/>
              </a:endParaRPr>
            </a:p>
          </p:txBody>
        </p:sp>
      </p:grpSp>
      <p:grpSp>
        <p:nvGrpSpPr>
          <p:cNvPr id="55532" name="Group 307"/>
          <p:cNvGrpSpPr>
            <a:grpSpLocks/>
          </p:cNvGrpSpPr>
          <p:nvPr/>
        </p:nvGrpSpPr>
        <p:grpSpPr bwMode="auto">
          <a:xfrm>
            <a:off x="7577138" y="2422525"/>
            <a:ext cx="725487" cy="869950"/>
            <a:chOff x="12107225" y="2385783"/>
            <a:chExt cx="726109" cy="869325"/>
          </a:xfrm>
        </p:grpSpPr>
        <p:grpSp>
          <p:nvGrpSpPr>
            <p:cNvPr id="55543" name="Group 308"/>
            <p:cNvGrpSpPr>
              <a:grpSpLocks/>
            </p:cNvGrpSpPr>
            <p:nvPr/>
          </p:nvGrpSpPr>
          <p:grpSpPr bwMode="auto">
            <a:xfrm>
              <a:off x="12107225" y="2479994"/>
              <a:ext cx="726109" cy="633818"/>
              <a:chOff x="10879938" y="5034130"/>
              <a:chExt cx="726109" cy="633818"/>
            </a:xfrm>
          </p:grpSpPr>
          <p:sp>
            <p:nvSpPr>
              <p:cNvPr id="316" name="Freeform 116" descr="Cork"/>
              <p:cNvSpPr>
                <a:spLocks/>
              </p:cNvSpPr>
              <p:nvPr/>
            </p:nvSpPr>
            <p:spPr bwMode="auto">
              <a:xfrm>
                <a:off x="10899004" y="5033514"/>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17" name="Freeform 117" descr="Cork"/>
              <p:cNvSpPr>
                <a:spLocks/>
              </p:cNvSpPr>
              <p:nvPr/>
            </p:nvSpPr>
            <p:spPr bwMode="auto">
              <a:xfrm>
                <a:off x="10879938" y="5117591"/>
                <a:ext cx="714987" cy="550467"/>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grpSp>
        <p:sp>
          <p:nvSpPr>
            <p:cNvPr id="310" name="Freeform 119"/>
            <p:cNvSpPr>
              <a:spLocks/>
            </p:cNvSpPr>
            <p:nvPr/>
          </p:nvSpPr>
          <p:spPr bwMode="auto">
            <a:xfrm>
              <a:off x="12150124" y="3118681"/>
              <a:ext cx="30189"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11" name="Freeform 120"/>
            <p:cNvSpPr>
              <a:spLocks/>
            </p:cNvSpPr>
            <p:nvPr/>
          </p:nvSpPr>
          <p:spPr bwMode="auto">
            <a:xfrm>
              <a:off x="12156479" y="3117095"/>
              <a:ext cx="38133" cy="138013"/>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12" name="Freeform 121"/>
            <p:cNvSpPr>
              <a:spLocks/>
            </p:cNvSpPr>
            <p:nvPr/>
          </p:nvSpPr>
          <p:spPr bwMode="auto">
            <a:xfrm>
              <a:off x="12629960" y="308854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13" name="Freeform 122"/>
            <p:cNvSpPr>
              <a:spLocks/>
            </p:cNvSpPr>
            <p:nvPr/>
          </p:nvSpPr>
          <p:spPr bwMode="auto">
            <a:xfrm>
              <a:off x="12183490" y="2392128"/>
              <a:ext cx="33366" cy="195123"/>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14" name="Freeform 123"/>
            <p:cNvSpPr>
              <a:spLocks/>
            </p:cNvSpPr>
            <p:nvPr/>
          </p:nvSpPr>
          <p:spPr bwMode="auto">
            <a:xfrm>
              <a:off x="12776135" y="2385783"/>
              <a:ext cx="54021" cy="160223"/>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15" name="Rectangle 252"/>
            <p:cNvSpPr>
              <a:spLocks noChangeArrowheads="1"/>
            </p:cNvSpPr>
            <p:nvPr/>
          </p:nvSpPr>
          <p:spPr bwMode="auto">
            <a:xfrm>
              <a:off x="12248633" y="2599942"/>
              <a:ext cx="182720" cy="36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defRPr/>
              </a:pPr>
              <a:endParaRPr lang="en-US" sz="1800" b="1" dirty="0">
                <a:solidFill>
                  <a:schemeClr val="tx1"/>
                </a:solidFill>
                <a:latin typeface="Arial" panose="020B0604020202020204" pitchFamily="34" charset="0"/>
                <a:cs typeface="Arial" panose="020B0604020202020204" pitchFamily="34" charset="0"/>
              </a:endParaRPr>
            </a:p>
          </p:txBody>
        </p:sp>
      </p:grpSp>
      <p:grpSp>
        <p:nvGrpSpPr>
          <p:cNvPr id="55533" name="Group 317"/>
          <p:cNvGrpSpPr>
            <a:grpSpLocks/>
          </p:cNvGrpSpPr>
          <p:nvPr/>
        </p:nvGrpSpPr>
        <p:grpSpPr bwMode="auto">
          <a:xfrm>
            <a:off x="7577138" y="1230313"/>
            <a:ext cx="725487" cy="869950"/>
            <a:chOff x="11051188" y="1150764"/>
            <a:chExt cx="726109" cy="869325"/>
          </a:xfrm>
        </p:grpSpPr>
        <p:grpSp>
          <p:nvGrpSpPr>
            <p:cNvPr id="55534" name="Group 318"/>
            <p:cNvGrpSpPr>
              <a:grpSpLocks/>
            </p:cNvGrpSpPr>
            <p:nvPr/>
          </p:nvGrpSpPr>
          <p:grpSpPr bwMode="auto">
            <a:xfrm>
              <a:off x="11051188" y="1295673"/>
              <a:ext cx="726109" cy="633818"/>
              <a:chOff x="10879938" y="5034130"/>
              <a:chExt cx="726109" cy="633818"/>
            </a:xfrm>
          </p:grpSpPr>
          <p:sp>
            <p:nvSpPr>
              <p:cNvPr id="326" name="Freeform 116" descr="Cork"/>
              <p:cNvSpPr>
                <a:spLocks/>
              </p:cNvSpPr>
              <p:nvPr/>
            </p:nvSpPr>
            <p:spPr bwMode="auto">
              <a:xfrm>
                <a:off x="10899004" y="5033579"/>
                <a:ext cx="707043" cy="114218"/>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27" name="Freeform 117" descr="Cork"/>
              <p:cNvSpPr>
                <a:spLocks/>
              </p:cNvSpPr>
              <p:nvPr/>
            </p:nvSpPr>
            <p:spPr bwMode="auto">
              <a:xfrm>
                <a:off x="10879938" y="5117657"/>
                <a:ext cx="714987" cy="550466"/>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lum bright="-20000"/>
                </a:blip>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grpSp>
        <p:sp>
          <p:nvSpPr>
            <p:cNvPr id="320" name="Freeform 119"/>
            <p:cNvSpPr>
              <a:spLocks/>
            </p:cNvSpPr>
            <p:nvPr/>
          </p:nvSpPr>
          <p:spPr bwMode="auto">
            <a:xfrm>
              <a:off x="11079787" y="1883662"/>
              <a:ext cx="30188" cy="123736"/>
            </a:xfrm>
            <a:custGeom>
              <a:avLst/>
              <a:gdLst>
                <a:gd name="T0" fmla="*/ 204 w 85"/>
                <a:gd name="T1" fmla="*/ 3 h 318"/>
                <a:gd name="T2" fmla="*/ 178 w 85"/>
                <a:gd name="T3" fmla="*/ 3 h 318"/>
                <a:gd name="T4" fmla="*/ 134 w 85"/>
                <a:gd name="T5" fmla="*/ 3 h 318"/>
                <a:gd name="T6" fmla="*/ 154 w 85"/>
                <a:gd name="T7" fmla="*/ 3 h 318"/>
                <a:gd name="T8" fmla="*/ 178 w 85"/>
                <a:gd name="T9" fmla="*/ 3 h 318"/>
                <a:gd name="T10" fmla="*/ 105 w 85"/>
                <a:gd name="T11" fmla="*/ 3 h 318"/>
                <a:gd name="T12" fmla="*/ 105 w 85"/>
                <a:gd name="T13" fmla="*/ 3 h 318"/>
                <a:gd name="T14" fmla="*/ 134 w 85"/>
                <a:gd name="T15" fmla="*/ 3 h 318"/>
                <a:gd name="T16" fmla="*/ 80 w 85"/>
                <a:gd name="T17" fmla="*/ 3 h 318"/>
                <a:gd name="T18" fmla="*/ 105 w 85"/>
                <a:gd name="T19" fmla="*/ 3 h 318"/>
                <a:gd name="T20" fmla="*/ 134 w 85"/>
                <a:gd name="T21" fmla="*/ 3 h 318"/>
                <a:gd name="T22" fmla="*/ 105 w 85"/>
                <a:gd name="T23" fmla="*/ 3 h 318"/>
                <a:gd name="T24" fmla="*/ 134 w 85"/>
                <a:gd name="T25" fmla="*/ 3 h 318"/>
                <a:gd name="T26" fmla="*/ 105 w 85"/>
                <a:gd name="T27" fmla="*/ 3 h 318"/>
                <a:gd name="T28" fmla="*/ 134 w 85"/>
                <a:gd name="T29" fmla="*/ 3 h 318"/>
                <a:gd name="T30" fmla="*/ 154 w 85"/>
                <a:gd name="T31" fmla="*/ 3 h 318"/>
                <a:gd name="T32" fmla="*/ 204 w 85"/>
                <a:gd name="T33" fmla="*/ 3 h 318"/>
                <a:gd name="T34" fmla="*/ 225 w 85"/>
                <a:gd name="T35" fmla="*/ 3 h 318"/>
                <a:gd name="T36" fmla="*/ 204 w 85"/>
                <a:gd name="T37" fmla="*/ 4 h 318"/>
                <a:gd name="T38" fmla="*/ 178 w 85"/>
                <a:gd name="T39" fmla="*/ 4 h 318"/>
                <a:gd name="T40" fmla="*/ 154 w 85"/>
                <a:gd name="T41" fmla="*/ 5 h 318"/>
                <a:gd name="T42" fmla="*/ 105 w 85"/>
                <a:gd name="T43" fmla="*/ 4 h 318"/>
                <a:gd name="T44" fmla="*/ 80 w 85"/>
                <a:gd name="T45" fmla="*/ 3 h 318"/>
                <a:gd name="T46" fmla="*/ 61 w 85"/>
                <a:gd name="T47" fmla="*/ 3 h 318"/>
                <a:gd name="T48" fmla="*/ 5 w 85"/>
                <a:gd name="T49" fmla="*/ 3 h 318"/>
                <a:gd name="T50" fmla="*/ 105 w 85"/>
                <a:gd name="T51" fmla="*/ 3 h 318"/>
                <a:gd name="T52" fmla="*/ 178 w 85"/>
                <a:gd name="T53" fmla="*/ 3 h 318"/>
                <a:gd name="T54" fmla="*/ 204 w 85"/>
                <a:gd name="T55" fmla="*/ 3 h 318"/>
                <a:gd name="T56" fmla="*/ 178 w 85"/>
                <a:gd name="T57" fmla="*/ 3 h 318"/>
                <a:gd name="T58" fmla="*/ 178 w 85"/>
                <a:gd name="T59" fmla="*/ 3 h 318"/>
                <a:gd name="T60" fmla="*/ 134 w 85"/>
                <a:gd name="T61" fmla="*/ 3 h 318"/>
                <a:gd name="T62" fmla="*/ 61 w 85"/>
                <a:gd name="T63" fmla="*/ 3 h 318"/>
                <a:gd name="T64" fmla="*/ 105 w 85"/>
                <a:gd name="T65" fmla="*/ 3 h 318"/>
                <a:gd name="T66" fmla="*/ 154 w 85"/>
                <a:gd name="T67" fmla="*/ 3 h 318"/>
                <a:gd name="T68" fmla="*/ 204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21" name="Freeform 120"/>
            <p:cNvSpPr>
              <a:spLocks/>
            </p:cNvSpPr>
            <p:nvPr/>
          </p:nvSpPr>
          <p:spPr bwMode="auto">
            <a:xfrm>
              <a:off x="11086143" y="1882075"/>
              <a:ext cx="38133" cy="138014"/>
            </a:xfrm>
            <a:custGeom>
              <a:avLst/>
              <a:gdLst>
                <a:gd name="T0" fmla="*/ 1 w 105"/>
                <a:gd name="T1" fmla="*/ 0 h 354"/>
                <a:gd name="T2" fmla="*/ 284 w 105"/>
                <a:gd name="T3" fmla="*/ 3 h 354"/>
                <a:gd name="T4" fmla="*/ 223 w 105"/>
                <a:gd name="T5" fmla="*/ 3 h 354"/>
                <a:gd name="T6" fmla="*/ 256 w 105"/>
                <a:gd name="T7" fmla="*/ 3 h 354"/>
                <a:gd name="T8" fmla="*/ 256 w 105"/>
                <a:gd name="T9" fmla="*/ 3 h 354"/>
                <a:gd name="T10" fmla="*/ 298 w 105"/>
                <a:gd name="T11" fmla="*/ 3 h 354"/>
                <a:gd name="T12" fmla="*/ 298 w 105"/>
                <a:gd name="T13" fmla="*/ 3 h 354"/>
                <a:gd name="T14" fmla="*/ 256 w 105"/>
                <a:gd name="T15" fmla="*/ 6 h 354"/>
                <a:gd name="T16" fmla="*/ 211 w 105"/>
                <a:gd name="T17" fmla="*/ 6 h 354"/>
                <a:gd name="T18" fmla="*/ 48 w 105"/>
                <a:gd name="T19" fmla="*/ 5 h 354"/>
                <a:gd name="T20" fmla="*/ 12 w 105"/>
                <a:gd name="T21" fmla="*/ 4 h 354"/>
                <a:gd name="T22" fmla="*/ 48 w 105"/>
                <a:gd name="T23" fmla="*/ 3 h 354"/>
                <a:gd name="T24" fmla="*/ 9 w 105"/>
                <a:gd name="T25" fmla="*/ 3 h 354"/>
                <a:gd name="T26" fmla="*/ 60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22" name="Freeform 121"/>
            <p:cNvSpPr>
              <a:spLocks/>
            </p:cNvSpPr>
            <p:nvPr/>
          </p:nvSpPr>
          <p:spPr bwMode="auto">
            <a:xfrm>
              <a:off x="11559624" y="1853521"/>
              <a:ext cx="54021" cy="145945"/>
            </a:xfrm>
            <a:custGeom>
              <a:avLst/>
              <a:gdLst>
                <a:gd name="T0" fmla="*/ 459 w 149"/>
                <a:gd name="T1" fmla="*/ 3 h 376"/>
                <a:gd name="T2" fmla="*/ 436 w 149"/>
                <a:gd name="T3" fmla="*/ 3 h 376"/>
                <a:gd name="T4" fmla="*/ 405 w 149"/>
                <a:gd name="T5" fmla="*/ 3 h 376"/>
                <a:gd name="T6" fmla="*/ 399 w 149"/>
                <a:gd name="T7" fmla="*/ 3 h 376"/>
                <a:gd name="T8" fmla="*/ 341 w 149"/>
                <a:gd name="T9" fmla="*/ 3 h 376"/>
                <a:gd name="T10" fmla="*/ 269 w 149"/>
                <a:gd name="T11" fmla="*/ 5 h 376"/>
                <a:gd name="T12" fmla="*/ 216 w 149"/>
                <a:gd name="T13" fmla="*/ 6 h 376"/>
                <a:gd name="T14" fmla="*/ 181 w 149"/>
                <a:gd name="T15" fmla="*/ 6 h 376"/>
                <a:gd name="T16" fmla="*/ 58 w 149"/>
                <a:gd name="T17" fmla="*/ 6 h 376"/>
                <a:gd name="T18" fmla="*/ 2 w 149"/>
                <a:gd name="T19" fmla="*/ 6 h 376"/>
                <a:gd name="T20" fmla="*/ 5 w 149"/>
                <a:gd name="T21" fmla="*/ 5 h 376"/>
                <a:gd name="T22" fmla="*/ 8 w 149"/>
                <a:gd name="T23" fmla="*/ 3 h 376"/>
                <a:gd name="T24" fmla="*/ 64 w 149"/>
                <a:gd name="T25" fmla="*/ 3 h 376"/>
                <a:gd name="T26" fmla="*/ 108 w 149"/>
                <a:gd name="T27" fmla="*/ 3 h 376"/>
                <a:gd name="T28" fmla="*/ 137 w 149"/>
                <a:gd name="T29" fmla="*/ 3 h 376"/>
                <a:gd name="T30" fmla="*/ 261 w 149"/>
                <a:gd name="T31" fmla="*/ 3 h 376"/>
                <a:gd name="T32" fmla="*/ 399 w 149"/>
                <a:gd name="T33" fmla="*/ 3 h 376"/>
                <a:gd name="T34" fmla="*/ 459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23" name="Freeform 122"/>
            <p:cNvSpPr>
              <a:spLocks/>
            </p:cNvSpPr>
            <p:nvPr/>
          </p:nvSpPr>
          <p:spPr bwMode="auto">
            <a:xfrm>
              <a:off x="11113153" y="1157109"/>
              <a:ext cx="34955" cy="195122"/>
            </a:xfrm>
            <a:custGeom>
              <a:avLst/>
              <a:gdLst>
                <a:gd name="T0" fmla="*/ 64 w 96"/>
                <a:gd name="T1" fmla="*/ 8 h 504"/>
                <a:gd name="T2" fmla="*/ 151 w 96"/>
                <a:gd name="T3" fmla="*/ 9 h 504"/>
                <a:gd name="T4" fmla="*/ 180 w 96"/>
                <a:gd name="T5" fmla="*/ 8 h 504"/>
                <a:gd name="T6" fmla="*/ 180 w 96"/>
                <a:gd name="T7" fmla="*/ 5 h 504"/>
                <a:gd name="T8" fmla="*/ 223 w 96"/>
                <a:gd name="T9" fmla="*/ 3 h 504"/>
                <a:gd name="T10" fmla="*/ 240 w 96"/>
                <a:gd name="T11" fmla="*/ 3 h 504"/>
                <a:gd name="T12" fmla="*/ 223 w 96"/>
                <a:gd name="T13" fmla="*/ 3 h 504"/>
                <a:gd name="T14" fmla="*/ 194 w 96"/>
                <a:gd name="T15" fmla="*/ 3 h 504"/>
                <a:gd name="T16" fmla="*/ 70 w 96"/>
                <a:gd name="T17" fmla="*/ 3 h 504"/>
                <a:gd name="T18" fmla="*/ 64 w 96"/>
                <a:gd name="T19" fmla="*/ 3 h 504"/>
                <a:gd name="T20" fmla="*/ 76 w 96"/>
                <a:gd name="T21" fmla="*/ 6 h 504"/>
                <a:gd name="T22" fmla="*/ 98 w 96"/>
                <a:gd name="T23" fmla="*/ 7 h 504"/>
                <a:gd name="T24" fmla="*/ 60 w 96"/>
                <a:gd name="T25" fmla="*/ 8 h 504"/>
                <a:gd name="T26" fmla="*/ 64 w 96"/>
                <a:gd name="T27" fmla="*/ 8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24" name="Freeform 123"/>
            <p:cNvSpPr>
              <a:spLocks/>
            </p:cNvSpPr>
            <p:nvPr/>
          </p:nvSpPr>
          <p:spPr bwMode="auto">
            <a:xfrm>
              <a:off x="11705799" y="1150764"/>
              <a:ext cx="54021" cy="160222"/>
            </a:xfrm>
            <a:custGeom>
              <a:avLst/>
              <a:gdLst>
                <a:gd name="T0" fmla="*/ 5 w 150"/>
                <a:gd name="T1" fmla="*/ 7 h 410"/>
                <a:gd name="T2" fmla="*/ 131 w 150"/>
                <a:gd name="T3" fmla="*/ 7 h 410"/>
                <a:gd name="T4" fmla="*/ 260 w 150"/>
                <a:gd name="T5" fmla="*/ 7 h 410"/>
                <a:gd name="T6" fmla="*/ 304 w 150"/>
                <a:gd name="T7" fmla="*/ 6 h 410"/>
                <a:gd name="T8" fmla="*/ 372 w 150"/>
                <a:gd name="T9" fmla="*/ 4 h 410"/>
                <a:gd name="T10" fmla="*/ 416 w 150"/>
                <a:gd name="T11" fmla="*/ 3 h 410"/>
                <a:gd name="T12" fmla="*/ 439 w 150"/>
                <a:gd name="T13" fmla="*/ 3 h 410"/>
                <a:gd name="T14" fmla="*/ 450 w 150"/>
                <a:gd name="T15" fmla="*/ 3 h 410"/>
                <a:gd name="T16" fmla="*/ 468 w 150"/>
                <a:gd name="T17" fmla="*/ 3 h 410"/>
                <a:gd name="T18" fmla="*/ 474 w 150"/>
                <a:gd name="T19" fmla="*/ 3 h 410"/>
                <a:gd name="T20" fmla="*/ 421 w 150"/>
                <a:gd name="T21" fmla="*/ 0 h 410"/>
                <a:gd name="T22" fmla="*/ 304 w 150"/>
                <a:gd name="T23" fmla="*/ 3 h 410"/>
                <a:gd name="T24" fmla="*/ 250 w 150"/>
                <a:gd name="T25" fmla="*/ 3 h 410"/>
                <a:gd name="T26" fmla="*/ 215 w 150"/>
                <a:gd name="T27" fmla="*/ 3 h 410"/>
                <a:gd name="T28" fmla="*/ 186 w 150"/>
                <a:gd name="T29" fmla="*/ 3 h 410"/>
                <a:gd name="T30" fmla="*/ 136 w 150"/>
                <a:gd name="T31" fmla="*/ 3 h 410"/>
                <a:gd name="T32" fmla="*/ 131 w 150"/>
                <a:gd name="T33" fmla="*/ 3 h 410"/>
                <a:gd name="T34" fmla="*/ 108 w 150"/>
                <a:gd name="T35" fmla="*/ 3 h 410"/>
                <a:gd name="T36" fmla="*/ 100 w 150"/>
                <a:gd name="T37" fmla="*/ 4 h 410"/>
                <a:gd name="T38" fmla="*/ 88 w 150"/>
                <a:gd name="T39" fmla="*/ 4 h 410"/>
                <a:gd name="T40" fmla="*/ 54 w 150"/>
                <a:gd name="T41" fmla="*/ 6 h 410"/>
                <a:gd name="T42" fmla="*/ 10 w 150"/>
                <a:gd name="T43" fmla="*/ 7 h 410"/>
                <a:gd name="T44" fmla="*/ 2 w 150"/>
                <a:gd name="T45" fmla="*/ 7 h 410"/>
                <a:gd name="T46" fmla="*/ 5 w 150"/>
                <a:gd name="T47" fmla="*/ 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defRPr/>
              </a:pPr>
              <a:endParaRPr lang="en-US" b="1">
                <a:latin typeface="Arial" panose="020B0604020202020204" pitchFamily="34" charset="0"/>
                <a:cs typeface="Arial" panose="020B0604020202020204" pitchFamily="34" charset="0"/>
              </a:endParaRPr>
            </a:p>
          </p:txBody>
        </p:sp>
        <p:sp>
          <p:nvSpPr>
            <p:cNvPr id="325" name="Rectangle 252"/>
            <p:cNvSpPr>
              <a:spLocks noChangeArrowheads="1"/>
            </p:cNvSpPr>
            <p:nvPr/>
          </p:nvSpPr>
          <p:spPr bwMode="auto">
            <a:xfrm>
              <a:off x="11152875" y="1388718"/>
              <a:ext cx="182719" cy="366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defRPr/>
              </a:pPr>
              <a:endParaRPr lang="en-US" sz="1800" b="1" dirty="0">
                <a:solidFill>
                  <a:schemeClr val="tx1"/>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A8E3D52B-A9E2-0E0B-AAE1-FAB1A0D6ECF4}"/>
              </a:ext>
            </a:extLst>
          </p:cNvPr>
          <p:cNvSpPr txBox="1"/>
          <p:nvPr/>
        </p:nvSpPr>
        <p:spPr>
          <a:xfrm>
            <a:off x="123092" y="2268417"/>
            <a:ext cx="4222264" cy="1200329"/>
          </a:xfrm>
          <a:prstGeom prst="rect">
            <a:avLst/>
          </a:prstGeom>
          <a:noFill/>
          <a:ln>
            <a:noFill/>
          </a:ln>
        </p:spPr>
        <p:txBody>
          <a:bodyPr wrap="square">
            <a:spAutoFit/>
          </a:bodyPr>
          <a:lstStyle/>
          <a:p>
            <a:pPr marL="0" marR="0" algn="r" rtl="1">
              <a:spcBef>
                <a:spcPts val="0"/>
              </a:spcBef>
              <a:spcAft>
                <a:spcPts val="0"/>
              </a:spcAft>
            </a:pPr>
            <a:r>
              <a:rPr lang="ar-SA"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 خ 7 ص </a:t>
            </a:r>
            <a:r>
              <a:rPr lang="ar-SA" sz="7200" b="1"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ي</a:t>
            </a:r>
            <a:endParaRPr lang="en-AU"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Line 7">
            <a:extLst>
              <a:ext uri="{FF2B5EF4-FFF2-40B4-BE49-F238E27FC236}">
                <a16:creationId xmlns:a16="http://schemas.microsoft.com/office/drawing/2014/main" id="{DF246855-FCFA-F2B0-848C-9D291920FE9C}"/>
              </a:ext>
            </a:extLst>
          </p:cNvPr>
          <p:cNvSpPr>
            <a:spLocks noChangeShapeType="1"/>
          </p:cNvSpPr>
          <p:nvPr/>
        </p:nvSpPr>
        <p:spPr bwMode="auto">
          <a:xfrm>
            <a:off x="2785222" y="2819400"/>
            <a:ext cx="342900" cy="0"/>
          </a:xfrm>
          <a:prstGeom prst="line">
            <a:avLst/>
          </a:prstGeom>
          <a:noFill/>
          <a:ln w="5715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dirty="0">
                <a:solidFill>
                  <a:srgbClr val="FFFFFF"/>
                </a:solidFill>
                <a:ea typeface="ＭＳ Ｐゴシック" charset="0"/>
                <a:cs typeface="Arial" panose="020B0604020202020204" pitchFamily="34" charset="0"/>
              </a:rPr>
              <a:t>الكتاب المقدس بشكل أساسي</a:t>
            </a:r>
            <a:r>
              <a:rPr lang="en-US" sz="2400" dirty="0">
                <a:solidFill>
                  <a:srgbClr val="FFFFFF"/>
                </a:solidFill>
                <a:ea typeface="ＭＳ Ｐゴシック" charset="0"/>
                <a:cs typeface="Arial" panose="020B0604020202020204" pitchFamily="34" charset="0"/>
              </a:rPr>
              <a:t> • BibleStudyDownloads.org</a:t>
            </a:r>
            <a:endParaRPr lang="en-US" sz="10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على العرض التقديمي مجاناً</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88619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0" y="-182563"/>
            <a:ext cx="9326563" cy="7040563"/>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solidFill>
                <a:schemeClr val="tx1"/>
              </a:solidFill>
              <a:effectLst>
                <a:outerShdw blurRad="38100" dist="38100" dir="2700000" algn="tl">
                  <a:srgbClr val="000000"/>
                </a:outerShdw>
              </a:effectLst>
              <a:latin typeface="Comic Sans MS" pitchFamily="-107" charset="0"/>
              <a:ea typeface="+mn-ea"/>
              <a:cs typeface="+mn-cs"/>
            </a:endParaRPr>
          </a:p>
        </p:txBody>
      </p:sp>
      <p:sp>
        <p:nvSpPr>
          <p:cNvPr id="736504" name="Text Box 248"/>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07" charset="0"/>
              <a:ea typeface="+mn-ea"/>
              <a:cs typeface="+mn-cs"/>
            </a:endParaRPr>
          </a:p>
        </p:txBody>
      </p:sp>
      <p:sp>
        <p:nvSpPr>
          <p:cNvPr id="57347" name="Text Box 249"/>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57348" name="Text Box 253"/>
          <p:cNvSpPr txBox="1">
            <a:spLocks noChangeArrowheads="1"/>
          </p:cNvSpPr>
          <p:nvPr/>
        </p:nvSpPr>
        <p:spPr bwMode="auto">
          <a:xfrm>
            <a:off x="300038" y="6556375"/>
            <a:ext cx="990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a:solidFill>
                  <a:srgbClr val="FFFFFF"/>
                </a:solidFill>
                <a:effectLst/>
                <a:latin typeface="Comic Sans MS" charset="0"/>
              </a:rPr>
              <a:t>©2006 TBBMI</a:t>
            </a:r>
          </a:p>
        </p:txBody>
      </p:sp>
      <p:sp>
        <p:nvSpPr>
          <p:cNvPr id="736510" name="Rectangle 254"/>
          <p:cNvSpPr>
            <a:spLocks noChangeArrowheads="1"/>
          </p:cNvSpPr>
          <p:nvPr/>
        </p:nvSpPr>
        <p:spPr bwMode="auto">
          <a:xfrm>
            <a:off x="7562850" y="6532563"/>
            <a:ext cx="674688" cy="228600"/>
          </a:xfrm>
          <a:prstGeom prst="rect">
            <a:avLst/>
          </a:prstGeom>
          <a:noFill/>
          <a:ln w="12700">
            <a:noFill/>
            <a:miter lim="800000"/>
            <a:headEnd/>
            <a:tailEnd/>
          </a:ln>
          <a:effectLst/>
        </p:spPr>
        <p:txBody>
          <a:bodyPr wrap="none" anchor="ctr">
            <a:spAutoFit/>
          </a:bodyPr>
          <a:lstStyle/>
          <a:p>
            <a:pPr>
              <a:defRPr/>
            </a:pPr>
            <a:r>
              <a:rPr lang="en-US" sz="900" b="1">
                <a:solidFill>
                  <a:schemeClr val="tx1"/>
                </a:solidFill>
                <a:effectLst>
                  <a:outerShdw blurRad="38100" dist="38100" dir="2700000" algn="tl">
                    <a:srgbClr val="000000"/>
                  </a:outerShdw>
                </a:effectLst>
                <a:latin typeface="Comic Sans MS" charset="0"/>
              </a:rPr>
              <a:t>8.0.03a.</a:t>
            </a:r>
          </a:p>
        </p:txBody>
      </p:sp>
      <p:sp>
        <p:nvSpPr>
          <p:cNvPr id="736511" name="Rectangle 255"/>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27</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70051" name="Rectangle 3"/>
          <p:cNvSpPr>
            <a:spLocks noChangeArrowheads="1"/>
          </p:cNvSpPr>
          <p:nvPr/>
        </p:nvSpPr>
        <p:spPr bwMode="auto">
          <a:xfrm>
            <a:off x="-1047750" y="1225550"/>
            <a:ext cx="7870825" cy="5640388"/>
          </a:xfrm>
          <a:prstGeom prst="rect">
            <a:avLst/>
          </a:prstGeom>
          <a:noFill/>
          <a:ln w="1905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147" name="Text Box 4"/>
          <p:cNvSpPr txBox="1">
            <a:spLocks noChangeArrowheads="1"/>
          </p:cNvSpPr>
          <p:nvPr/>
        </p:nvSpPr>
        <p:spPr bwMode="auto">
          <a:xfrm>
            <a:off x="8134204" y="6520577"/>
            <a:ext cx="32573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1000">
                <a:solidFill>
                  <a:srgbClr val="FFFFFF"/>
                </a:solidFill>
                <a:effectLst/>
                <a:latin typeface="Arial" panose="020B0604020202020204" pitchFamily="34" charset="0"/>
                <a:cs typeface="Arial" panose="020B0604020202020204" pitchFamily="34" charset="0"/>
              </a:rPr>
              <a:t>02</a:t>
            </a:r>
            <a:endParaRPr lang="en-US" sz="1400">
              <a:solidFill>
                <a:srgbClr val="FFFFFF"/>
              </a:solidFill>
              <a:effectLst/>
              <a:latin typeface="Arial" panose="020B0604020202020204" pitchFamily="34" charset="0"/>
              <a:cs typeface="Arial" panose="020B0604020202020204" pitchFamily="34" charset="0"/>
            </a:endParaRPr>
          </a:p>
        </p:txBody>
      </p:sp>
      <p:sp>
        <p:nvSpPr>
          <p:cNvPr id="6148" name="Text Box 5"/>
          <p:cNvSpPr txBox="1">
            <a:spLocks noChangeArrowheads="1"/>
          </p:cNvSpPr>
          <p:nvPr/>
        </p:nvSpPr>
        <p:spPr bwMode="auto">
          <a:xfrm>
            <a:off x="534104" y="6544147"/>
            <a:ext cx="80663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900" b="1" dirty="0">
                <a:solidFill>
                  <a:srgbClr val="FFFFFF"/>
                </a:solidFill>
                <a:effectLst/>
                <a:latin typeface="Arial" panose="020B0604020202020204" pitchFamily="34" charset="0"/>
                <a:cs typeface="Arial" panose="020B0604020202020204" pitchFamily="34" charset="0"/>
              </a:rPr>
              <a:t>2023TBBMI</a:t>
            </a:r>
          </a:p>
        </p:txBody>
      </p:sp>
      <p:sp>
        <p:nvSpPr>
          <p:cNvPr id="770055" name="Rectangle 7"/>
          <p:cNvSpPr>
            <a:spLocks noChangeArrowheads="1"/>
          </p:cNvSpPr>
          <p:nvPr/>
        </p:nvSpPr>
        <p:spPr bwMode="auto">
          <a:xfrm>
            <a:off x="-1082675" y="1217613"/>
            <a:ext cx="7870825" cy="5640387"/>
          </a:xfrm>
          <a:prstGeom prst="rect">
            <a:avLst/>
          </a:prstGeom>
          <a:noFill/>
          <a:ln w="1905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770056" name="Rectangle 8"/>
          <p:cNvSpPr>
            <a:spLocks noChangeArrowheads="1"/>
          </p:cNvSpPr>
          <p:nvPr/>
        </p:nvSpPr>
        <p:spPr bwMode="auto">
          <a:xfrm>
            <a:off x="692150" y="622300"/>
            <a:ext cx="8086725" cy="5915025"/>
          </a:xfrm>
          <a:prstGeom prst="rect">
            <a:avLst/>
          </a:prstGeom>
          <a:solidFill>
            <a:schemeClr val="bg2"/>
          </a:solidFill>
          <a:ln w="12700">
            <a:no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pic>
        <p:nvPicPr>
          <p:cNvPr id="615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70058"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pic>
        <p:nvPicPr>
          <p:cNvPr id="6153"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770060"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725"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70061" name="Rectangle 13"/>
          <p:cNvSpPr>
            <a:spLocks noChangeArrowheads="1"/>
          </p:cNvSpPr>
          <p:nvPr/>
        </p:nvSpPr>
        <p:spPr bwMode="auto">
          <a:xfrm>
            <a:off x="665163" y="649288"/>
            <a:ext cx="7758112" cy="5581650"/>
          </a:xfrm>
          <a:prstGeom prst="rect">
            <a:avLst/>
          </a:prstGeom>
          <a:solidFill>
            <a:srgbClr val="080808">
              <a:alpha val="50000"/>
            </a:srgbClr>
          </a:solidFill>
          <a:ln w="76200">
            <a:noFill/>
            <a:miter lim="800000"/>
            <a:headEnd/>
            <a:tailEnd/>
          </a:ln>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grpSp>
        <p:nvGrpSpPr>
          <p:cNvPr id="2" name="Group 14"/>
          <p:cNvGrpSpPr>
            <a:grpSpLocks/>
          </p:cNvGrpSpPr>
          <p:nvPr/>
        </p:nvGrpSpPr>
        <p:grpSpPr bwMode="auto">
          <a:xfrm>
            <a:off x="3042652" y="1341511"/>
            <a:ext cx="2915211" cy="3478213"/>
            <a:chOff x="-2313" y="1483"/>
            <a:chExt cx="4545" cy="2191"/>
          </a:xfrm>
        </p:grpSpPr>
        <p:sp>
          <p:nvSpPr>
            <p:cNvPr id="770063" name="Text Box 15"/>
            <p:cNvSpPr txBox="1">
              <a:spLocks noChangeArrowheads="1"/>
            </p:cNvSpPr>
            <p:nvPr/>
          </p:nvSpPr>
          <p:spPr bwMode="auto">
            <a:xfrm>
              <a:off x="-2313" y="1483"/>
              <a:ext cx="4442" cy="2191"/>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ar-SA" sz="6000" b="1" dirty="0">
                  <a:solidFill>
                    <a:srgbClr val="FFFC1E"/>
                  </a:solidFill>
                  <a:effectLst/>
                  <a:latin typeface="Arial" panose="020B0604020202020204" pitchFamily="34" charset="0"/>
                  <a:cs typeface="Arial" panose="020B0604020202020204" pitchFamily="34" charset="0"/>
                </a:rPr>
                <a:t>الكتاب المقدس... الاساسيات </a:t>
              </a:r>
              <a:endParaRPr lang="en-US" sz="6000" b="1" baseline="100000" dirty="0">
                <a:solidFill>
                  <a:srgbClr val="27FC31"/>
                </a:solidFill>
                <a:effectLst/>
                <a:latin typeface="Arial" panose="020B0604020202020204" pitchFamily="34" charset="0"/>
                <a:cs typeface="Arial" panose="020B0604020202020204" pitchFamily="34" charset="0"/>
              </a:endParaRPr>
            </a:p>
          </p:txBody>
        </p:sp>
        <p:sp>
          <p:nvSpPr>
            <p:cNvPr id="6163" name="Text Box 16"/>
            <p:cNvSpPr txBox="1">
              <a:spLocks noChangeArrowheads="1"/>
            </p:cNvSpPr>
            <p:nvPr/>
          </p:nvSpPr>
          <p:spPr bwMode="auto">
            <a:xfrm>
              <a:off x="1649" y="1589"/>
              <a:ext cx="583"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dirty="0">
                  <a:solidFill>
                    <a:srgbClr val="FFFC1E"/>
                  </a:solidFill>
                  <a:effectLst/>
                  <a:latin typeface="Arial" panose="020B0604020202020204" pitchFamily="34" charset="0"/>
                  <a:cs typeface="Arial" panose="020B0604020202020204" pitchFamily="34" charset="0"/>
                </a:rPr>
                <a:t>®</a:t>
              </a:r>
            </a:p>
          </p:txBody>
        </p:sp>
      </p:grpSp>
      <p:sp>
        <p:nvSpPr>
          <p:cNvPr id="770065" name="Text Box 17"/>
          <p:cNvSpPr txBox="1">
            <a:spLocks noChangeArrowheads="1"/>
          </p:cNvSpPr>
          <p:nvPr/>
        </p:nvSpPr>
        <p:spPr bwMode="auto">
          <a:xfrm>
            <a:off x="436563" y="831573"/>
            <a:ext cx="8061325" cy="646331"/>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ar-SA" sz="3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(إليكم ما حدث )</a:t>
            </a:r>
            <a:endParaRPr lang="en-US" sz="3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3" name="Group 18"/>
          <p:cNvGrpSpPr>
            <a:grpSpLocks/>
          </p:cNvGrpSpPr>
          <p:nvPr/>
        </p:nvGrpSpPr>
        <p:grpSpPr bwMode="auto">
          <a:xfrm>
            <a:off x="954882" y="4056063"/>
            <a:ext cx="7024687" cy="2128839"/>
            <a:chOff x="611" y="2537"/>
            <a:chExt cx="4425" cy="1341"/>
          </a:xfrm>
        </p:grpSpPr>
        <p:sp>
          <p:nvSpPr>
            <p:cNvPr id="770067" name="Text Box 19"/>
            <p:cNvSpPr txBox="1">
              <a:spLocks noChangeArrowheads="1"/>
            </p:cNvSpPr>
            <p:nvPr/>
          </p:nvSpPr>
          <p:spPr bwMode="auto">
            <a:xfrm>
              <a:off x="1674" y="2537"/>
              <a:ext cx="2463" cy="446"/>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square"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ar-SA" sz="32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ألجزء </a:t>
              </a:r>
              <a:r>
                <a:rPr lang="ar-SA" sz="40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الثالث</a:t>
              </a:r>
              <a:endParaRPr lang="en-US" sz="32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70068" name="Text Box 20"/>
            <p:cNvSpPr txBox="1">
              <a:spLocks noChangeArrowheads="1"/>
            </p:cNvSpPr>
            <p:nvPr/>
          </p:nvSpPr>
          <p:spPr bwMode="auto">
            <a:xfrm>
              <a:off x="611" y="2947"/>
              <a:ext cx="4425" cy="931"/>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ar-SA"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مقدمتك إلى :</a:t>
              </a:r>
            </a:p>
            <a:p>
              <a:pPr>
                <a:spcBef>
                  <a:spcPct val="50000"/>
                </a:spcBef>
                <a:defRPr/>
              </a:pPr>
              <a:r>
                <a:rPr lang="ar-SA"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التسلسل الزمني السريع </a:t>
              </a:r>
              <a:r>
                <a:rPr lang="en-US" altLang="ja-JP"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770069" name="Rectangle 21"/>
          <p:cNvSpPr>
            <a:spLocks noChangeArrowheads="1"/>
          </p:cNvSpPr>
          <p:nvPr/>
        </p:nvSpPr>
        <p:spPr bwMode="auto">
          <a:xfrm>
            <a:off x="7556065" y="6525340"/>
            <a:ext cx="713657"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9.65.03a.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0060"/>
                                        </p:tgtEl>
                                        <p:attrNameLst>
                                          <p:attrName>style.visibility</p:attrName>
                                        </p:attrNameLst>
                                      </p:cBhvr>
                                      <p:to>
                                        <p:strVal val="visible"/>
                                      </p:to>
                                    </p:set>
                                    <p:animEffect transition="in" filter="fade">
                                      <p:cBhvr>
                                        <p:cTn id="7" dur="1000"/>
                                        <p:tgtEl>
                                          <p:spTgt spid="77006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70061"/>
                                        </p:tgtEl>
                                        <p:attrNameLst>
                                          <p:attrName>style.visibility</p:attrName>
                                        </p:attrNameLst>
                                      </p:cBhvr>
                                      <p:to>
                                        <p:strVal val="visible"/>
                                      </p:to>
                                    </p:set>
                                    <p:animEffect transition="in" filter="fade">
                                      <p:cBhvr>
                                        <p:cTn id="11" dur="1000"/>
                                        <p:tgtEl>
                                          <p:spTgt spid="770061"/>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nodeType="afterGroup">
                            <p:stCondLst>
                              <p:cond delay="4000"/>
                            </p:stCondLst>
                            <p:childTnLst>
                              <p:par>
                                <p:cTn id="22" presetID="22" presetClass="entr" presetSubtype="2" fill="hold" grpId="0" nodeType="afterEffect">
                                  <p:stCondLst>
                                    <p:cond delay="0"/>
                                  </p:stCondLst>
                                  <p:childTnLst>
                                    <p:set>
                                      <p:cBhvr>
                                        <p:cTn id="23" dur="1" fill="hold">
                                          <p:stCondLst>
                                            <p:cond delay="0"/>
                                          </p:stCondLst>
                                        </p:cTn>
                                        <p:tgtEl>
                                          <p:spTgt spid="770065"/>
                                        </p:tgtEl>
                                        <p:attrNameLst>
                                          <p:attrName>style.visibility</p:attrName>
                                        </p:attrNameLst>
                                      </p:cBhvr>
                                      <p:to>
                                        <p:strVal val="visible"/>
                                      </p:to>
                                    </p:set>
                                    <p:animEffect transition="in" filter="wipe(right)">
                                      <p:cBhvr>
                                        <p:cTn id="24" dur="2000"/>
                                        <p:tgtEl>
                                          <p:spTgt spid="77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61" grpId="0" animBg="1"/>
      <p:bldP spid="7700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pic>
        <p:nvPicPr>
          <p:cNvPr id="562185" name="Picture 9"/>
          <p:cNvPicPr>
            <a:picLocks noChangeArrowheads="1"/>
          </p:cNvPicPr>
          <p:nvPr/>
        </p:nvPicPr>
        <p:blipFill>
          <a:blip r:embed="rId3"/>
          <a:srcRect/>
          <a:stretch>
            <a:fillRect/>
          </a:stretch>
        </p:blipFill>
        <p:spPr bwMode="auto">
          <a:xfrm>
            <a:off x="2000250" y="689769"/>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Arial" panose="020B0604020202020204" pitchFamily="34" charset="0"/>
                <a:cs typeface="Arial" panose="020B0604020202020204" pitchFamily="34" charset="0"/>
              </a:rPr>
              <a:t> </a:t>
            </a:r>
          </a:p>
        </p:txBody>
      </p:sp>
      <p:sp>
        <p:nvSpPr>
          <p:cNvPr id="562188" name="Text Box 12"/>
          <p:cNvSpPr txBox="1">
            <a:spLocks noChangeArrowheads="1"/>
          </p:cNvSpPr>
          <p:nvPr/>
        </p:nvSpPr>
        <p:spPr bwMode="auto">
          <a:xfrm>
            <a:off x="6442075" y="2535902"/>
            <a:ext cx="701675" cy="249299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ar-SA" sz="15600" b="1" dirty="0">
                <a:solidFill>
                  <a:srgbClr val="FFE957"/>
                </a:solidFill>
                <a:effectLst>
                  <a:outerShdw blurRad="38100" dist="38100" dir="2700000" algn="tl">
                    <a:srgbClr val="000000"/>
                  </a:outerShdw>
                </a:effectLst>
                <a:latin typeface="Arial" panose="020B0604020202020204" pitchFamily="34" charset="0"/>
                <a:cs typeface="Arial" panose="020B0604020202020204" pitchFamily="34" charset="0"/>
              </a:rPr>
              <a:t>خ</a:t>
            </a:r>
            <a:endParaRPr lang="en-US" sz="4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2191" name="Text Box 15"/>
          <p:cNvSpPr txBox="1">
            <a:spLocks noChangeArrowheads="1"/>
          </p:cNvSpPr>
          <p:nvPr/>
        </p:nvSpPr>
        <p:spPr bwMode="auto">
          <a:xfrm>
            <a:off x="2164274" y="2698750"/>
            <a:ext cx="701675" cy="2470150"/>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ar-SA" sz="15600" b="1" dirty="0">
                <a:solidFill>
                  <a:srgbClr val="FFE957"/>
                </a:solidFill>
                <a:effectLst>
                  <a:outerShdw blurRad="38100" dist="38100" dir="2700000" algn="tl">
                    <a:srgbClr val="000000"/>
                  </a:outerShdw>
                </a:effectLst>
                <a:latin typeface="Arial" panose="020B0604020202020204" pitchFamily="34" charset="0"/>
                <a:cs typeface="Arial" panose="020B0604020202020204" pitchFamily="34" charset="0"/>
              </a:rPr>
              <a:t>ي</a:t>
            </a:r>
            <a:endParaRPr lang="en-US" sz="4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202" name="Text Box 19"/>
          <p:cNvSpPr txBox="1">
            <a:spLocks noChangeArrowheads="1"/>
          </p:cNvSpPr>
          <p:nvPr/>
        </p:nvSpPr>
        <p:spPr bwMode="auto">
          <a:xfrm>
            <a:off x="8637588" y="6451600"/>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Arial" panose="020B0604020202020204" pitchFamily="34" charset="0"/>
                <a:cs typeface="Arial" panose="020B0604020202020204" pitchFamily="34" charset="0"/>
              </a:rPr>
              <a:t>1</a:t>
            </a:r>
            <a:endParaRPr lang="en-US" sz="2000">
              <a:solidFill>
                <a:srgbClr val="FFA27C"/>
              </a:solidFill>
              <a:effectLst/>
              <a:latin typeface="Arial" panose="020B0604020202020204" pitchFamily="34" charset="0"/>
              <a:cs typeface="Arial" panose="020B0604020202020204" pitchFamily="34" charset="0"/>
            </a:endParaRPr>
          </a:p>
        </p:txBody>
      </p:sp>
      <p:grpSp>
        <p:nvGrpSpPr>
          <p:cNvPr id="2" name="Group 23"/>
          <p:cNvGrpSpPr>
            <a:grpSpLocks/>
          </p:cNvGrpSpPr>
          <p:nvPr/>
        </p:nvGrpSpPr>
        <p:grpSpPr bwMode="auto">
          <a:xfrm>
            <a:off x="5339779" y="2735263"/>
            <a:ext cx="3729987" cy="2647950"/>
            <a:chOff x="2634" y="1628"/>
            <a:chExt cx="814" cy="1668"/>
          </a:xfrm>
        </p:grpSpPr>
        <p:sp>
          <p:nvSpPr>
            <p:cNvPr id="562200" name="Text Box 24"/>
            <p:cNvSpPr txBox="1">
              <a:spLocks noChangeArrowheads="1"/>
            </p:cNvSpPr>
            <p:nvPr/>
          </p:nvSpPr>
          <p:spPr bwMode="auto">
            <a:xfrm>
              <a:off x="2634" y="1740"/>
              <a:ext cx="442" cy="1556"/>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7</a:t>
              </a:r>
              <a:endParaRPr lang="en-US" sz="4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62201" name="Text Box 25"/>
            <p:cNvSpPr txBox="1">
              <a:spLocks noChangeArrowheads="1"/>
            </p:cNvSpPr>
            <p:nvPr/>
          </p:nvSpPr>
          <p:spPr bwMode="auto">
            <a:xfrm>
              <a:off x="2696" y="1628"/>
              <a:ext cx="752" cy="1556"/>
            </a:xfrm>
            <a:prstGeom prst="rect">
              <a:avLst/>
            </a:prstGeom>
            <a:noFill/>
            <a:ln w="12700">
              <a:noFill/>
              <a:miter lim="800000"/>
              <a:headEnd/>
              <a:tailEnd/>
            </a:ln>
            <a:effectLst/>
          </p:spPr>
          <p:txBody>
            <a:bodyPr wrap="square">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4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562203" name="Rectangle 27"/>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03</a:t>
            </a:r>
          </a:p>
        </p:txBody>
      </p:sp>
      <p:sp>
        <p:nvSpPr>
          <p:cNvPr id="3" name="Rectangle 8">
            <a:extLst>
              <a:ext uri="{FF2B5EF4-FFF2-40B4-BE49-F238E27FC236}">
                <a16:creationId xmlns:a16="http://schemas.microsoft.com/office/drawing/2014/main" id="{8BD7F953-0832-3DDB-B217-BD0FB98ECB32}"/>
              </a:ext>
            </a:extLst>
          </p:cNvPr>
          <p:cNvSpPr>
            <a:spLocks noChangeArrowheads="1"/>
          </p:cNvSpPr>
          <p:nvPr/>
        </p:nvSpPr>
        <p:spPr bwMode="auto">
          <a:xfrm rot="835137">
            <a:off x="5111293"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81225CC-E1C1-AC0D-249E-06301F6F6D74}"/>
              </a:ext>
            </a:extLst>
          </p:cNvPr>
          <p:cNvSpPr>
            <a:spLocks noChangeArrowheads="1"/>
          </p:cNvSpPr>
          <p:nvPr/>
        </p:nvSpPr>
        <p:spPr bwMode="auto">
          <a:xfrm rot="835137">
            <a:off x="4981118"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5" name="Rectangle 8">
            <a:extLst>
              <a:ext uri="{FF2B5EF4-FFF2-40B4-BE49-F238E27FC236}">
                <a16:creationId xmlns:a16="http://schemas.microsoft.com/office/drawing/2014/main" id="{99E3C22E-7C15-789F-C476-E9E05A71564B}"/>
              </a:ext>
            </a:extLst>
          </p:cNvPr>
          <p:cNvSpPr>
            <a:spLocks noChangeArrowheads="1"/>
          </p:cNvSpPr>
          <p:nvPr/>
        </p:nvSpPr>
        <p:spPr bwMode="auto">
          <a:xfrm rot="835137">
            <a:off x="4836656"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903535D1-3EAD-04DF-D8F7-5B5B3CEA283B}"/>
              </a:ext>
            </a:extLst>
          </p:cNvPr>
          <p:cNvSpPr>
            <a:spLocks noChangeArrowheads="1"/>
          </p:cNvSpPr>
          <p:nvPr/>
        </p:nvSpPr>
        <p:spPr bwMode="auto">
          <a:xfrm rot="835137">
            <a:off x="4669968"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562190" name="Text Box 14"/>
          <p:cNvSpPr txBox="1">
            <a:spLocks noChangeArrowheads="1"/>
          </p:cNvSpPr>
          <p:nvPr/>
        </p:nvSpPr>
        <p:spPr bwMode="auto">
          <a:xfrm flipH="1">
            <a:off x="3352801" y="2900361"/>
            <a:ext cx="1182688" cy="2470151"/>
          </a:xfrm>
          <a:prstGeom prst="rect">
            <a:avLst/>
          </a:prstGeom>
          <a:noFill/>
          <a:ln w="12700">
            <a:noFill/>
            <a:miter lim="800000"/>
            <a:headEnd/>
            <a:tailEnd/>
          </a:ln>
          <a:effectLst/>
        </p:spPr>
        <p:txBody>
          <a:bodyPr wrap="square">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ar-SA" sz="15600" b="1" dirty="0">
                <a:solidFill>
                  <a:srgbClr val="FFE957"/>
                </a:solidFill>
                <a:effectLst>
                  <a:outerShdw blurRad="38100" dist="38100" dir="2700000" algn="tl">
                    <a:srgbClr val="000000"/>
                  </a:outerShdw>
                </a:effectLst>
                <a:latin typeface="Arial" panose="020B0604020202020204" pitchFamily="34" charset="0"/>
                <a:cs typeface="Arial" panose="020B0604020202020204" pitchFamily="34" charset="0"/>
              </a:rPr>
              <a:t>ص</a:t>
            </a:r>
            <a:endParaRPr lang="en-US" sz="4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fade">
                                      <p:cBhvr>
                                        <p:cTn id="13" dur="1000"/>
                                        <p:tgtEl>
                                          <p:spTgt spid="562188"/>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fade">
                                      <p:cBhvr>
                                        <p:cTn id="17" dur="1000"/>
                                        <p:tgtEl>
                                          <p:spTgt spid="562190"/>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fade">
                                      <p:cBhvr>
                                        <p:cTn id="21"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1" grpId="0" autoUpdateAnimBg="0"/>
      <p:bldP spid="56219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242702" name="Text Box 14"/>
          <p:cNvSpPr txBox="1">
            <a:spLocks noChangeArrowheads="1"/>
          </p:cNvSpPr>
          <p:nvPr/>
        </p:nvSpPr>
        <p:spPr bwMode="auto">
          <a:xfrm>
            <a:off x="7569200" y="6164263"/>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10243" name="Text Box 15"/>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242709" name="Rectangle 21"/>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b="1">
              <a:latin typeface="Arial" panose="020B0604020202020204" pitchFamily="34" charset="0"/>
              <a:ea typeface="+mn-ea"/>
              <a:cs typeface="Arial" panose="020B0604020202020204" pitchFamily="34" charset="0"/>
            </a:endParaRPr>
          </a:p>
        </p:txBody>
      </p:sp>
      <p:sp>
        <p:nvSpPr>
          <p:cNvPr id="242690" name="Rectangle 2"/>
          <p:cNvSpPr>
            <a:spLocks noChangeArrowheads="1"/>
          </p:cNvSpPr>
          <p:nvPr/>
        </p:nvSpPr>
        <p:spPr bwMode="auto">
          <a:xfrm>
            <a:off x="2822639" y="745100"/>
            <a:ext cx="4097145" cy="92076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SA" sz="4000" b="1" dirty="0">
                <a:solidFill>
                  <a:srgbClr val="FAFD00"/>
                </a:solidFill>
                <a:effectLst/>
                <a:latin typeface="Arial" panose="020B0604020202020204" pitchFamily="34" charset="0"/>
                <a:ea typeface="+mn-ea"/>
                <a:cs typeface="Arial" panose="020B0604020202020204" pitchFamily="34" charset="0"/>
              </a:rPr>
              <a:t>مجرد </a:t>
            </a:r>
            <a:r>
              <a:rPr lang="ar-SA" sz="5400" b="1" dirty="0">
                <a:solidFill>
                  <a:srgbClr val="FAFD00"/>
                </a:solidFill>
                <a:effectLst/>
                <a:latin typeface="Arial" panose="020B0604020202020204" pitchFamily="34" charset="0"/>
                <a:ea typeface="+mn-ea"/>
                <a:cs typeface="Arial" panose="020B0604020202020204" pitchFamily="34" charset="0"/>
              </a:rPr>
              <a:t>تذكير</a:t>
            </a:r>
            <a:r>
              <a:rPr lang="ar-SA" sz="4000" b="1" dirty="0">
                <a:solidFill>
                  <a:srgbClr val="FAFD00"/>
                </a:solidFill>
                <a:effectLst/>
                <a:latin typeface="Arial" panose="020B0604020202020204" pitchFamily="34" charset="0"/>
                <a:ea typeface="+mn-ea"/>
                <a:cs typeface="Arial" panose="020B0604020202020204" pitchFamily="34" charset="0"/>
              </a:rPr>
              <a:t>.....</a:t>
            </a:r>
            <a:endParaRPr lang="en-US" sz="4000" b="1" dirty="0">
              <a:solidFill>
                <a:srgbClr val="FAFD00"/>
              </a:solidFill>
              <a:effectLst/>
              <a:latin typeface="Arial" panose="020B0604020202020204" pitchFamily="34" charset="0"/>
              <a:ea typeface="+mn-ea"/>
              <a:cs typeface="Arial" panose="020B0604020202020204" pitchFamily="34" charset="0"/>
            </a:endParaRPr>
          </a:p>
        </p:txBody>
      </p:sp>
      <p:sp>
        <p:nvSpPr>
          <p:cNvPr id="242697" name="Text Box 9"/>
          <p:cNvSpPr txBox="1">
            <a:spLocks noChangeArrowheads="1"/>
          </p:cNvSpPr>
          <p:nvPr/>
        </p:nvSpPr>
        <p:spPr bwMode="auto">
          <a:xfrm>
            <a:off x="284357" y="2129627"/>
            <a:ext cx="5860474" cy="1200329"/>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wrap="square">
            <a:spAutoFit/>
          </a:bodyPr>
          <a:lstStyle/>
          <a:p>
            <a:pPr algn="r" rtl="1">
              <a:spcBef>
                <a:spcPct val="50000"/>
              </a:spcBef>
              <a:defRPr/>
            </a:pPr>
            <a:r>
              <a:rPr lang="ar-SA" sz="7200" b="1" dirty="0">
                <a:solidFill>
                  <a:srgbClr val="FAFD00"/>
                </a:solidFill>
                <a:effectLst/>
                <a:latin typeface="Arial" panose="020B0604020202020204" pitchFamily="34" charset="0"/>
                <a:cs typeface="Arial" panose="020B0604020202020204" pitchFamily="34" charset="0"/>
              </a:rPr>
              <a:t>   خ</a:t>
            </a:r>
            <a:r>
              <a:rPr lang="en-AU" sz="7200" b="1" dirty="0">
                <a:solidFill>
                  <a:srgbClr val="FAFD00"/>
                </a:solidFill>
                <a:effectLst/>
                <a:latin typeface="Arial" panose="020B0604020202020204" pitchFamily="34" charset="0"/>
                <a:cs typeface="Arial" panose="020B0604020202020204" pitchFamily="34" charset="0"/>
              </a:rPr>
              <a:t> </a:t>
            </a:r>
            <a:r>
              <a:rPr lang="ar-SA" sz="7200" b="1" dirty="0">
                <a:solidFill>
                  <a:srgbClr val="FAFD00"/>
                </a:solidFill>
                <a:effectLst/>
                <a:latin typeface="Arial" panose="020B0604020202020204" pitchFamily="34" charset="0"/>
                <a:cs typeface="Arial" panose="020B0604020202020204" pitchFamily="34" charset="0"/>
              </a:rPr>
              <a:t> </a:t>
            </a:r>
            <a:r>
              <a:rPr lang="en-US" sz="7200" b="1" dirty="0">
                <a:solidFill>
                  <a:srgbClr val="FFFFFF"/>
                </a:solidFill>
                <a:effectLst/>
                <a:latin typeface="Arial" panose="020B0604020202020204" pitchFamily="34" charset="0"/>
                <a:cs typeface="Arial" panose="020B0604020202020204" pitchFamily="34" charset="0"/>
              </a:rPr>
              <a:t>7</a:t>
            </a:r>
            <a:r>
              <a:rPr lang="ar-SA" sz="7200" b="1" dirty="0">
                <a:solidFill>
                  <a:srgbClr val="FAFD00"/>
                </a:solidFill>
                <a:effectLst/>
                <a:latin typeface="Arial" panose="020B0604020202020204" pitchFamily="34" charset="0"/>
                <a:cs typeface="Arial" panose="020B0604020202020204" pitchFamily="34" charset="0"/>
              </a:rPr>
              <a:t> </a:t>
            </a:r>
            <a:r>
              <a:rPr lang="en-AU" sz="7200" b="1" dirty="0">
                <a:solidFill>
                  <a:srgbClr val="FAFD00"/>
                </a:solidFill>
                <a:effectLst/>
                <a:latin typeface="Arial" panose="020B0604020202020204" pitchFamily="34" charset="0"/>
                <a:cs typeface="Arial" panose="020B0604020202020204" pitchFamily="34" charset="0"/>
              </a:rPr>
              <a:t> </a:t>
            </a:r>
            <a:r>
              <a:rPr lang="ar-SA" sz="7200" b="1" dirty="0">
                <a:solidFill>
                  <a:srgbClr val="FAFD00"/>
                </a:solidFill>
                <a:effectLst/>
                <a:latin typeface="Arial" panose="020B0604020202020204" pitchFamily="34" charset="0"/>
                <a:cs typeface="Arial" panose="020B0604020202020204" pitchFamily="34" charset="0"/>
              </a:rPr>
              <a:t>ص </a:t>
            </a:r>
            <a:r>
              <a:rPr lang="ar-SA" sz="7200" b="1" dirty="0" err="1">
                <a:solidFill>
                  <a:srgbClr val="FAFD00"/>
                </a:solidFill>
                <a:effectLst/>
                <a:latin typeface="Arial" panose="020B0604020202020204" pitchFamily="34" charset="0"/>
                <a:cs typeface="Arial" panose="020B0604020202020204" pitchFamily="34" charset="0"/>
              </a:rPr>
              <a:t>ي</a:t>
            </a:r>
            <a:endParaRPr lang="en-US" sz="7200" b="1" dirty="0">
              <a:solidFill>
                <a:srgbClr val="FAFD00"/>
              </a:solidFill>
              <a:effectLst/>
              <a:latin typeface="Arial" panose="020B0604020202020204" pitchFamily="34" charset="0"/>
              <a:cs typeface="Arial" panose="020B0604020202020204" pitchFamily="34" charset="0"/>
            </a:endParaRPr>
          </a:p>
        </p:txBody>
      </p:sp>
      <p:grpSp>
        <p:nvGrpSpPr>
          <p:cNvPr id="2" name="Group 13"/>
          <p:cNvGrpSpPr>
            <a:grpSpLocks/>
          </p:cNvGrpSpPr>
          <p:nvPr/>
        </p:nvGrpSpPr>
        <p:grpSpPr bwMode="auto">
          <a:xfrm>
            <a:off x="3359150" y="2258290"/>
            <a:ext cx="1406525" cy="1729509"/>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p:spPr>
          <p:txBody>
            <a:bodyPr wrap="none" anchor="ctr"/>
            <a:lstStyle/>
            <a:p>
              <a:pPr>
                <a:defRPr/>
              </a:pPr>
              <a:endParaRPr lang="en-US" b="1" dirty="0">
                <a:latin typeface="Arial" panose="020B0604020202020204" pitchFamily="34" charset="0"/>
                <a:ea typeface="+mn-ea"/>
                <a:cs typeface="Arial" panose="020B0604020202020204" pitchFamily="34" charset="0"/>
              </a:endParaRPr>
            </a:p>
          </p:txBody>
        </p:sp>
        <p:sp>
          <p:nvSpPr>
            <p:cNvPr id="242700" name="Text Box 12"/>
            <p:cNvSpPr txBox="1">
              <a:spLocks noChangeArrowheads="1"/>
            </p:cNvSpPr>
            <p:nvPr/>
          </p:nvSpPr>
          <p:spPr bwMode="auto">
            <a:xfrm>
              <a:off x="2398" y="1718"/>
              <a:ext cx="269" cy="4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spAutoFit/>
            </a:bodyPr>
            <a:lstStyle/>
            <a:p>
              <a:pPr algn="l">
                <a:spcBef>
                  <a:spcPct val="50000"/>
                </a:spcBef>
                <a:defRPr/>
              </a:pPr>
              <a:r>
                <a:rPr lang="en-US" sz="4000" dirty="0">
                  <a:solidFill>
                    <a:srgbClr val="DFED5D"/>
                  </a:solidFill>
                  <a:effectLst/>
                  <a:latin typeface="Arial" panose="020B0604020202020204" pitchFamily="34" charset="0"/>
                  <a:ea typeface="+mn-ea"/>
                  <a:cs typeface="Arial" panose="020B0604020202020204" pitchFamily="34" charset="0"/>
                </a:rPr>
                <a:t>=</a:t>
              </a:r>
            </a:p>
          </p:txBody>
        </p:sp>
      </p:grpSp>
      <p:sp>
        <p:nvSpPr>
          <p:cNvPr id="242696" name="Text Box 8"/>
          <p:cNvSpPr txBox="1">
            <a:spLocks noChangeArrowheads="1"/>
          </p:cNvSpPr>
          <p:nvPr/>
        </p:nvSpPr>
        <p:spPr bwMode="auto">
          <a:xfrm>
            <a:off x="2648168" y="3184040"/>
            <a:ext cx="3496663" cy="1015663"/>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6000" b="1" dirty="0">
                <a:solidFill>
                  <a:srgbClr val="87A6FD"/>
                </a:solidFill>
                <a:effectLst/>
                <a:latin typeface="Arial" panose="020B0604020202020204" pitchFamily="34" charset="0"/>
                <a:cs typeface="Arial" panose="020B0604020202020204" pitchFamily="34" charset="0"/>
              </a:rPr>
              <a:t>    4 3</a:t>
            </a:r>
            <a:endParaRPr lang="en-US" sz="6000" b="1" dirty="0">
              <a:solidFill>
                <a:srgbClr val="FAFD00"/>
              </a:solidFill>
              <a:effectLst/>
              <a:latin typeface="Arial" panose="020B0604020202020204" pitchFamily="34" charset="0"/>
              <a:cs typeface="Arial" panose="020B0604020202020204" pitchFamily="34" charset="0"/>
            </a:endParaRPr>
          </a:p>
        </p:txBody>
      </p:sp>
      <p:sp>
        <p:nvSpPr>
          <p:cNvPr id="10251" name="Text Box 23"/>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a:solidFill>
                  <a:schemeClr val="tx1"/>
                </a:solidFill>
                <a:effectLst/>
                <a:latin typeface="Arial" panose="020B0604020202020204" pitchFamily="34" charset="0"/>
                <a:cs typeface="Arial" panose="020B0604020202020204" pitchFamily="34" charset="0"/>
              </a:rPr>
              <a:t>1</a:t>
            </a:r>
            <a:endParaRPr lang="en-US" sz="2000">
              <a:solidFill>
                <a:srgbClr val="FFA27C"/>
              </a:solidFill>
              <a:effectLst/>
              <a:latin typeface="Arial" panose="020B0604020202020204" pitchFamily="34" charset="0"/>
              <a:cs typeface="Arial" panose="020B0604020202020204" pitchFamily="34" charset="0"/>
            </a:endParaRPr>
          </a:p>
        </p:txBody>
      </p:sp>
      <p:grpSp>
        <p:nvGrpSpPr>
          <p:cNvPr id="10252" name="Group 27"/>
          <p:cNvGrpSpPr>
            <a:grpSpLocks/>
          </p:cNvGrpSpPr>
          <p:nvPr/>
        </p:nvGrpSpPr>
        <p:grpSpPr bwMode="auto">
          <a:xfrm>
            <a:off x="519113" y="7938"/>
            <a:ext cx="939800" cy="1720850"/>
            <a:chOff x="327" y="5"/>
            <a:chExt cx="592" cy="1084"/>
          </a:xfrm>
        </p:grpSpPr>
        <p:sp>
          <p:nvSpPr>
            <p:cNvPr id="242713" name="Rectangle 25"/>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242714" name="Line 26"/>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3" name="Line 11">
            <a:extLst>
              <a:ext uri="{FF2B5EF4-FFF2-40B4-BE49-F238E27FC236}">
                <a16:creationId xmlns:a16="http://schemas.microsoft.com/office/drawing/2014/main" id="{D168AA4B-93CB-55AA-08A8-6FE87CC565C8}"/>
              </a:ext>
            </a:extLst>
          </p:cNvPr>
          <p:cNvSpPr>
            <a:spLocks noChangeShapeType="1"/>
          </p:cNvSpPr>
          <p:nvPr/>
        </p:nvSpPr>
        <p:spPr bwMode="auto">
          <a:xfrm>
            <a:off x="3855793" y="2729675"/>
            <a:ext cx="342900" cy="0"/>
          </a:xfrm>
          <a:prstGeom prst="line">
            <a:avLst/>
          </a:prstGeom>
          <a:noFill/>
          <a:ln w="57150">
            <a:solidFill>
              <a:schemeClr val="tx1"/>
            </a:solidFill>
            <a:round/>
            <a:headEnd/>
            <a:tailEnd/>
          </a:ln>
          <a:effectLst>
            <a:outerShdw blurRad="63500" dist="71842"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par>
                                <p:cTn id="16" presetID="10" presetClass="entr" presetSubtype="0" fill="hold" nodeType="withEffect">
                                  <p:stCondLst>
                                    <p:cond delay="0"/>
                                  </p:stCondLst>
                                  <p:childTnLst>
                                    <p:set>
                                      <p:cBhvr>
                                        <p:cTn id="17" dur="1" fill="hold">
                                          <p:stCondLst>
                                            <p:cond delay="0"/>
                                          </p:stCondLst>
                                        </p:cTn>
                                        <p:tgtEl>
                                          <p:spTgt spid="242697"/>
                                        </p:tgtEl>
                                        <p:attrNameLst>
                                          <p:attrName>style.visibility</p:attrName>
                                        </p:attrNameLst>
                                      </p:cBhvr>
                                      <p:to>
                                        <p:strVal val="visible"/>
                                      </p:to>
                                    </p:set>
                                    <p:animEffect transition="in" filter="fade">
                                      <p:cBhvr>
                                        <p:cTn id="18" dur="1000"/>
                                        <p:tgtEl>
                                          <p:spTgt spid="242697"/>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par>
                          <p:cTn id="23" fill="hold" nodeType="afterGroup">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42696"/>
                                        </p:tgtEl>
                                        <p:attrNameLst>
                                          <p:attrName>style.visibility</p:attrName>
                                        </p:attrNameLst>
                                      </p:cBhvr>
                                      <p:to>
                                        <p:strVal val="visible"/>
                                      </p:to>
                                    </p:set>
                                    <p:animEffect transition="in" filter="fade">
                                      <p:cBhvr>
                                        <p:cTn id="26" dur="1000"/>
                                        <p:tgtEl>
                                          <p:spTgt spid="242696"/>
                                        </p:tgtEl>
                                      </p:cBhvr>
                                    </p:animEffect>
                                  </p:childTnLst>
                                </p:cTn>
                              </p:par>
                            </p:childTnLst>
                          </p:cTn>
                        </p:par>
                        <p:par>
                          <p:cTn id="27" fill="hold">
                            <p:stCondLst>
                              <p:cond delay="2500"/>
                            </p:stCondLst>
                            <p:childTnLst>
                              <p:par>
                                <p:cTn id="28" presetID="9"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12290" name="Text Box 18"/>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424985" name="Rectangle 25"/>
          <p:cNvSpPr>
            <a:spLocks noChangeArrowheads="1"/>
          </p:cNvSpPr>
          <p:nvPr/>
        </p:nvSpPr>
        <p:spPr bwMode="auto">
          <a:xfrm>
            <a:off x="8138172"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05</a:t>
            </a:r>
          </a:p>
        </p:txBody>
      </p:sp>
      <p:sp>
        <p:nvSpPr>
          <p:cNvPr id="424987"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lgn="ctr" rtl="1" eaLnBrk="0" fontAlgn="base" hangingPunct="0">
              <a:spcBef>
                <a:spcPct val="0"/>
              </a:spcBef>
              <a:spcAft>
                <a:spcPct val="0"/>
              </a:spcAft>
              <a:defRPr/>
            </a:pPr>
            <a:endParaRPr lang="en-US" b="1">
              <a:latin typeface="Arial" panose="020B0604020202020204" pitchFamily="34" charset="0"/>
              <a:ea typeface="+mn-ea"/>
              <a:cs typeface="Arial" panose="020B0604020202020204" pitchFamily="34" charset="0"/>
            </a:endParaRPr>
          </a:p>
        </p:txBody>
      </p:sp>
      <p:sp>
        <p:nvSpPr>
          <p:cNvPr id="424968" name="Text Box 8"/>
          <p:cNvSpPr txBox="1">
            <a:spLocks noChangeArrowheads="1"/>
          </p:cNvSpPr>
          <p:nvPr/>
        </p:nvSpPr>
        <p:spPr bwMode="auto">
          <a:xfrm>
            <a:off x="946150" y="2976987"/>
            <a:ext cx="5182898" cy="1200329"/>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a:spAutoFit/>
          </a:bodyPr>
          <a:lstStyle/>
          <a:p>
            <a:pPr marL="0" marR="0" algn="r" rtl="1">
              <a:spcBef>
                <a:spcPts val="0"/>
              </a:spcBef>
              <a:spcAft>
                <a:spcPts val="0"/>
              </a:spcAft>
            </a:pPr>
            <a:r>
              <a:rPr lang="ar-SA" sz="7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خ 3 4 ص </a:t>
            </a:r>
            <a:r>
              <a:rPr lang="ar-SA" sz="72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ي</a:t>
            </a:r>
            <a:endParaRPr lang="en-AU" sz="7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2294" name="Group 22"/>
          <p:cNvGrpSpPr>
            <a:grpSpLocks/>
          </p:cNvGrpSpPr>
          <p:nvPr/>
        </p:nvGrpSpPr>
        <p:grpSpPr bwMode="auto">
          <a:xfrm>
            <a:off x="4090886" y="1840808"/>
            <a:ext cx="6238875" cy="1189039"/>
            <a:chOff x="2472" y="1169"/>
            <a:chExt cx="3930" cy="749"/>
          </a:xfrm>
        </p:grpSpPr>
        <p:sp>
          <p:nvSpPr>
            <p:cNvPr id="424969" name="Text Box 9"/>
            <p:cNvSpPr txBox="1">
              <a:spLocks noChangeArrowheads="1"/>
            </p:cNvSpPr>
            <p:nvPr/>
          </p:nvSpPr>
          <p:spPr bwMode="auto">
            <a:xfrm>
              <a:off x="4370" y="1169"/>
              <a:ext cx="2032" cy="749"/>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a:spAutoFit/>
            </a:bodyPr>
            <a:lstStyle/>
            <a:p>
              <a:pPr algn="l">
                <a:spcBef>
                  <a:spcPct val="50000"/>
                </a:spcBef>
                <a:defRPr/>
              </a:pPr>
              <a:endParaRPr lang="en-US" sz="7200" b="1" dirty="0">
                <a:solidFill>
                  <a:srgbClr val="FFFF00"/>
                </a:solidFill>
                <a:effectLst/>
                <a:latin typeface="Arial" panose="020B0604020202020204" pitchFamily="34" charset="0"/>
                <a:ea typeface="+mn-ea"/>
                <a:cs typeface="Arial" panose="020B0604020202020204" pitchFamily="34" charset="0"/>
              </a:endParaRPr>
            </a:p>
          </p:txBody>
        </p:sp>
        <p:sp>
          <p:nvSpPr>
            <p:cNvPr id="424970"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p:spPr>
          <p:txBody>
            <a:bodyPr wrap="none" anchor="ctr"/>
            <a:lstStyle/>
            <a:p>
              <a:pPr algn="ctr" rtl="1" eaLnBrk="0" fontAlgn="base" hangingPunct="0">
                <a:spcBef>
                  <a:spcPct val="0"/>
                </a:spcBef>
                <a:spcAft>
                  <a:spcPct val="0"/>
                </a:spcAft>
                <a:defRPr/>
              </a:pPr>
              <a:endParaRPr lang="en-US" b="1">
                <a:latin typeface="Arial" panose="020B0604020202020204" pitchFamily="34" charset="0"/>
                <a:ea typeface="+mn-ea"/>
                <a:cs typeface="Arial" panose="020B0604020202020204" pitchFamily="34" charset="0"/>
              </a:endParaRPr>
            </a:p>
          </p:txBody>
        </p:sp>
      </p:grpSp>
      <p:sp>
        <p:nvSpPr>
          <p:cNvPr id="424962" name="Rectangle 2"/>
          <p:cNvSpPr>
            <a:spLocks noChangeArrowheads="1"/>
          </p:cNvSpPr>
          <p:nvPr/>
        </p:nvSpPr>
        <p:spPr bwMode="auto">
          <a:xfrm>
            <a:off x="2888236" y="1007592"/>
            <a:ext cx="3366305" cy="92076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SA" sz="4000" b="1" dirty="0">
                <a:solidFill>
                  <a:srgbClr val="FAFD00"/>
                </a:solidFill>
                <a:effectLst/>
                <a:latin typeface="Arial" panose="020B0604020202020204" pitchFamily="34" charset="0"/>
                <a:ea typeface="+mn-ea"/>
                <a:cs typeface="Arial" panose="020B0604020202020204" pitchFamily="34" charset="0"/>
              </a:rPr>
              <a:t>مجرد </a:t>
            </a:r>
            <a:r>
              <a:rPr lang="ar-SA" sz="5400" b="1" dirty="0">
                <a:solidFill>
                  <a:srgbClr val="FAFD00"/>
                </a:solidFill>
                <a:effectLst/>
                <a:latin typeface="Arial" panose="020B0604020202020204" pitchFamily="34" charset="0"/>
                <a:ea typeface="+mn-ea"/>
                <a:cs typeface="Arial" panose="020B0604020202020204" pitchFamily="34" charset="0"/>
              </a:rPr>
              <a:t>تذكير</a:t>
            </a:r>
            <a:r>
              <a:rPr lang="ar-SA" sz="4000" b="1" dirty="0">
                <a:solidFill>
                  <a:srgbClr val="FAFD00"/>
                </a:solidFill>
                <a:effectLst/>
                <a:latin typeface="Arial" panose="020B0604020202020204" pitchFamily="34" charset="0"/>
                <a:ea typeface="+mn-ea"/>
                <a:cs typeface="Arial" panose="020B0604020202020204" pitchFamily="34" charset="0"/>
              </a:rPr>
              <a:t>....</a:t>
            </a:r>
            <a:r>
              <a:rPr lang="en-US" sz="4000" b="1" dirty="0">
                <a:solidFill>
                  <a:srgbClr val="FAFD00"/>
                </a:solidFill>
                <a:effectLst/>
                <a:latin typeface="Arial" panose="020B0604020202020204" pitchFamily="34" charset="0"/>
                <a:ea typeface="+mn-ea"/>
                <a:cs typeface="Arial" panose="020B0604020202020204" pitchFamily="34" charset="0"/>
              </a:rPr>
              <a:t>...</a:t>
            </a:r>
          </a:p>
        </p:txBody>
      </p:sp>
      <p:grpSp>
        <p:nvGrpSpPr>
          <p:cNvPr id="12296" name="Group 31"/>
          <p:cNvGrpSpPr>
            <a:grpSpLocks/>
          </p:cNvGrpSpPr>
          <p:nvPr/>
        </p:nvGrpSpPr>
        <p:grpSpPr bwMode="auto">
          <a:xfrm>
            <a:off x="519113" y="7938"/>
            <a:ext cx="939800" cy="1720850"/>
            <a:chOff x="327" y="5"/>
            <a:chExt cx="592" cy="1084"/>
          </a:xfrm>
        </p:grpSpPr>
        <p:sp>
          <p:nvSpPr>
            <p:cNvPr id="424992" name="Rectangle 32"/>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424993" name="Line 3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3" name="TextBox 2">
            <a:extLst>
              <a:ext uri="{FF2B5EF4-FFF2-40B4-BE49-F238E27FC236}">
                <a16:creationId xmlns:a16="http://schemas.microsoft.com/office/drawing/2014/main" id="{76BD75C3-499A-2B4A-E7C7-A9F42E250CF6}"/>
              </a:ext>
            </a:extLst>
          </p:cNvPr>
          <p:cNvSpPr txBox="1"/>
          <p:nvPr/>
        </p:nvSpPr>
        <p:spPr>
          <a:xfrm>
            <a:off x="-2347122" y="1869059"/>
            <a:ext cx="12131820" cy="1200329"/>
          </a:xfrm>
          <a:prstGeom prst="rect">
            <a:avLst/>
          </a:prstGeom>
          <a:noFill/>
        </p:spPr>
        <p:txBody>
          <a:bodyPr wrap="square">
            <a:spAutoFit/>
          </a:bodyPr>
          <a:lstStyle/>
          <a:p>
            <a:pPr marL="0" marR="0" rtl="1">
              <a:spcBef>
                <a:spcPts val="0"/>
              </a:spcBef>
              <a:spcAft>
                <a:spcPts val="0"/>
              </a:spcAft>
            </a:pPr>
            <a:r>
              <a:rPr lang="ar-SA"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خ 7ص</a:t>
            </a:r>
            <a:r>
              <a:rPr lang="en-AU"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ar-SA" sz="7200" b="1"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ي</a:t>
            </a:r>
            <a:endParaRPr lang="en-AU"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7" name="AutoShape 17"/>
          <p:cNvSpPr>
            <a:spLocks noChangeArrowheads="1"/>
          </p:cNvSpPr>
          <p:nvPr/>
        </p:nvSpPr>
        <p:spPr bwMode="auto">
          <a:xfrm>
            <a:off x="3187450" y="487363"/>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b="1">
              <a:latin typeface="Arial" panose="020B0604020202020204" pitchFamily="34" charset="0"/>
              <a:ea typeface="+mn-ea"/>
              <a:cs typeface="Arial" panose="020B0604020202020204" pitchFamily="34" charset="0"/>
            </a:endParaRPr>
          </a:p>
        </p:txBody>
      </p:sp>
      <p:sp>
        <p:nvSpPr>
          <p:cNvPr id="737282" name="Rectangle 2"/>
          <p:cNvSpPr>
            <a:spLocks noChangeArrowheads="1"/>
          </p:cNvSpPr>
          <p:nvPr/>
        </p:nvSpPr>
        <p:spPr bwMode="auto">
          <a:xfrm>
            <a:off x="2078038" y="1182688"/>
            <a:ext cx="4705821"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SA" sz="4400" b="1" dirty="0">
                <a:solidFill>
                  <a:srgbClr val="FAFD00"/>
                </a:solidFill>
                <a:effectLst/>
                <a:latin typeface="Arial" panose="020B0604020202020204" pitchFamily="34" charset="0"/>
                <a:ea typeface="+mn-ea"/>
                <a:cs typeface="Arial" panose="020B0604020202020204" pitchFamily="34" charset="0"/>
              </a:rPr>
              <a:t>مجرد تذكير........</a:t>
            </a:r>
            <a:endParaRPr lang="en-US" sz="4400" b="1" dirty="0">
              <a:solidFill>
                <a:srgbClr val="FAFD00"/>
              </a:solidFill>
              <a:effectLst/>
              <a:latin typeface="Arial" panose="020B0604020202020204" pitchFamily="34" charset="0"/>
              <a:ea typeface="+mn-ea"/>
              <a:cs typeface="Arial" panose="020B0604020202020204" pitchFamily="34" charset="0"/>
            </a:endParaRPr>
          </a:p>
        </p:txBody>
      </p:sp>
      <p:sp>
        <p:nvSpPr>
          <p:cNvPr id="737283" name="Rectangle 3"/>
          <p:cNvSpPr>
            <a:spLocks noChangeArrowheads="1"/>
          </p:cNvSpPr>
          <p:nvPr/>
        </p:nvSpPr>
        <p:spPr bwMode="auto">
          <a:xfrm>
            <a:off x="784225" y="4162425"/>
            <a:ext cx="6926263" cy="2076450"/>
          </a:xfrm>
          <a:prstGeom prst="rect">
            <a:avLst/>
          </a:prstGeom>
          <a:noFill/>
          <a:ln w="12700">
            <a:noFill/>
            <a:miter lim="800000"/>
            <a:headEnd/>
            <a:tailEnd/>
          </a:ln>
          <a:effectLst/>
        </p:spPr>
        <p:txBody>
          <a:bodyPr lIns="90487" tIns="44450" rIns="90487" bIns="44450">
            <a:spAutoFit/>
          </a:bodyPr>
          <a:lstStyle/>
          <a:p>
            <a:pPr algn="l">
              <a:lnSpc>
                <a:spcPct val="80000"/>
              </a:lnSpc>
              <a:defRPr/>
            </a:pPr>
            <a:r>
              <a:rPr lang="en-US" sz="3200" b="1" dirty="0">
                <a:solidFill>
                  <a:srgbClr val="EEFF4B"/>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r>
              <a:rPr lang="ar-SA" sz="3200" b="1" dirty="0">
                <a:solidFill>
                  <a:srgbClr val="EEFF4B"/>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الخلق</a:t>
            </a:r>
            <a:endParaRPr lang="en-US" sz="3200" b="1" dirty="0">
              <a:solidFill>
                <a:srgbClr val="FAFD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r>
              <a:rPr lang="en-US" sz="3200" b="1" dirty="0">
                <a:solidFill>
                  <a:srgbClr val="16F00F"/>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4  </a:t>
            </a:r>
            <a:r>
              <a:rPr lang="ar-SA" sz="3200" b="1" dirty="0">
                <a:solidFill>
                  <a:srgbClr val="16F00F"/>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البشر </a:t>
            </a:r>
            <a:r>
              <a:rPr lang="en-US" sz="3200" b="1" dirty="0">
                <a:solidFill>
                  <a:srgbClr val="F35B1B"/>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endParaRPr lang="en-US" sz="3200" b="1" dirty="0">
              <a:solidFill>
                <a:srgbClr val="FAFD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r>
              <a:rPr lang="en-US" sz="3200" b="1" dirty="0">
                <a:solidFill>
                  <a:srgbClr val="99FF99"/>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3  </a:t>
            </a:r>
            <a:r>
              <a:rPr lang="ar-SA" sz="3200" b="1" dirty="0">
                <a:solidFill>
                  <a:srgbClr val="99FF99"/>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المجتمعات </a:t>
            </a:r>
            <a:r>
              <a:rPr lang="en-US" sz="3200" b="1" dirty="0">
                <a:solidFill>
                  <a:srgbClr val="00FF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endParaRPr lang="en-US" sz="3200" b="1" dirty="0">
              <a:solidFill>
                <a:srgbClr val="FAFD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endParaRPr>
          </a:p>
          <a:p>
            <a:pPr algn="l">
              <a:lnSpc>
                <a:spcPct val="80000"/>
              </a:lnSpc>
              <a:defRPr/>
            </a:pPr>
            <a:r>
              <a:rPr lang="en-US" sz="3200" b="1" dirty="0">
                <a:solidFill>
                  <a:srgbClr val="FAFD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r>
              <a:rPr lang="ar-SA" sz="3200" b="1" dirty="0">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الصمت </a:t>
            </a:r>
            <a:r>
              <a:rPr lang="en-US" sz="3200" b="1" dirty="0">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p>
          <a:p>
            <a:pPr algn="l">
              <a:lnSpc>
                <a:spcPct val="80000"/>
              </a:lnSpc>
              <a:defRPr/>
            </a:pPr>
            <a:r>
              <a:rPr lang="en-US" sz="3200" b="1" dirty="0">
                <a:solidFill>
                  <a:srgbClr val="FAFD00"/>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						</a:t>
            </a:r>
            <a:r>
              <a:rPr lang="ar-SA" sz="3200" b="1" dirty="0">
                <a:solidFill>
                  <a:schemeClr val="tx1"/>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rPr>
              <a:t>يسوع </a:t>
            </a:r>
            <a:endParaRPr lang="en-US" sz="3200" b="1" dirty="0">
              <a:solidFill>
                <a:schemeClr val="tx1"/>
              </a:solidFill>
              <a:effectLst>
                <a:outerShdw blurRad="50800" dist="88900" dir="2700000" algn="tl" rotWithShape="0">
                  <a:srgbClr val="000000"/>
                </a:outerShdw>
              </a:effectLst>
              <a:latin typeface="Arial" panose="020B0604020202020204" pitchFamily="34" charset="0"/>
              <a:ea typeface="+mn-ea"/>
              <a:cs typeface="Arial" panose="020B0604020202020204" pitchFamily="34" charset="0"/>
            </a:endParaRPr>
          </a:p>
        </p:txBody>
      </p:sp>
      <p:sp>
        <p:nvSpPr>
          <p:cNvPr id="737285" name="Text Box 5"/>
          <p:cNvSpPr txBox="1">
            <a:spLocks noChangeArrowheads="1"/>
          </p:cNvSpPr>
          <p:nvPr/>
        </p:nvSpPr>
        <p:spPr bwMode="auto">
          <a:xfrm>
            <a:off x="1571389" y="2908323"/>
            <a:ext cx="4705821" cy="1200329"/>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a:spAutoFit/>
          </a:bodyPr>
          <a:lstStyle/>
          <a:p>
            <a:pPr marL="0" marR="0" algn="r" rtl="1">
              <a:spcBef>
                <a:spcPts val="0"/>
              </a:spcBef>
              <a:spcAft>
                <a:spcPts val="0"/>
              </a:spcAft>
            </a:pPr>
            <a:r>
              <a:rPr lang="ar-SA"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خ 3 4 ص </a:t>
            </a:r>
            <a:r>
              <a:rPr lang="ar-SA" sz="7200" b="1"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ي</a:t>
            </a:r>
            <a:endParaRPr lang="en-AU"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37286" name="Text Box 6"/>
          <p:cNvSpPr txBox="1">
            <a:spLocks noChangeArrowheads="1"/>
          </p:cNvSpPr>
          <p:nvPr/>
        </p:nvSpPr>
        <p:spPr bwMode="auto">
          <a:xfrm>
            <a:off x="992188" y="1990658"/>
            <a:ext cx="4925868" cy="1200329"/>
          </a:xfrm>
          <a:prstGeom prst="rect">
            <a:avLst/>
          </a:prstGeom>
          <a:noFill/>
          <a:ln w="12700">
            <a:noFill/>
            <a:prstDash val="sysDot"/>
            <a:miter lim="800000"/>
            <a:headEnd/>
            <a:tailEnd/>
          </a:ln>
          <a:effectLst>
            <a:outerShdw blurRad="63500" dist="99190" dir="2388334" algn="ctr" rotWithShape="0">
              <a:schemeClr val="bg2">
                <a:alpha val="74998"/>
              </a:schemeClr>
            </a:outerShdw>
          </a:effectLst>
        </p:spPr>
        <p:txBody>
          <a:bodyPr wrap="square">
            <a:spAutoFit/>
          </a:bodyPr>
          <a:lstStyle/>
          <a:p>
            <a:pPr marL="0" marR="0" algn="r" rtl="1">
              <a:spcBef>
                <a:spcPts val="0"/>
              </a:spcBef>
              <a:spcAft>
                <a:spcPts val="0"/>
              </a:spcAft>
            </a:pPr>
            <a:r>
              <a:rPr lang="ar-SA"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خ 7 ص </a:t>
            </a:r>
            <a:r>
              <a:rPr lang="ar-SA" sz="7200" b="1" dirty="0" err="1">
                <a:solidFill>
                  <a:srgbClr val="FFFF00"/>
                </a:solidFill>
                <a:effectLst/>
                <a:latin typeface="Arial" panose="020B0604020202020204" pitchFamily="34" charset="0"/>
                <a:ea typeface="Calibri" panose="020F0502020204030204" pitchFamily="34" charset="0"/>
                <a:cs typeface="Arial" panose="020B0604020202020204" pitchFamily="34" charset="0"/>
              </a:rPr>
              <a:t>ي</a:t>
            </a:r>
            <a:endParaRPr lang="en-AU" sz="7200" b="1"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37288" name="Text Box 8"/>
          <p:cNvSpPr txBox="1">
            <a:spLocks noChangeArrowheads="1"/>
          </p:cNvSpPr>
          <p:nvPr/>
        </p:nvSpPr>
        <p:spPr bwMode="auto">
          <a:xfrm>
            <a:off x="7556500" y="6164263"/>
            <a:ext cx="13398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14344" name="Text Box 12"/>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737294" name="Text Box 14"/>
          <p:cNvSpPr txBox="1">
            <a:spLocks noChangeArrowheads="1"/>
          </p:cNvSpPr>
          <p:nvPr/>
        </p:nvSpPr>
        <p:spPr bwMode="auto">
          <a:xfrm>
            <a:off x="7515225" y="6159500"/>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737296" name="Rectangle 16"/>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06</a:t>
            </a:r>
          </a:p>
        </p:txBody>
      </p:sp>
      <p:grpSp>
        <p:nvGrpSpPr>
          <p:cNvPr id="14347" name="Group 21"/>
          <p:cNvGrpSpPr>
            <a:grpSpLocks/>
          </p:cNvGrpSpPr>
          <p:nvPr/>
        </p:nvGrpSpPr>
        <p:grpSpPr bwMode="auto">
          <a:xfrm>
            <a:off x="519113" y="7938"/>
            <a:ext cx="939800" cy="1720850"/>
            <a:chOff x="327" y="5"/>
            <a:chExt cx="592" cy="1084"/>
          </a:xfrm>
        </p:grpSpPr>
        <p:sp>
          <p:nvSpPr>
            <p:cNvPr id="737302" name="Rectangle 22"/>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737303" name="Line 23"/>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
        <p:nvSpPr>
          <p:cNvPr id="2" name="Line 7">
            <a:extLst>
              <a:ext uri="{FF2B5EF4-FFF2-40B4-BE49-F238E27FC236}">
                <a16:creationId xmlns:a16="http://schemas.microsoft.com/office/drawing/2014/main" id="{9DDAA932-421C-AA3E-C60F-309C9194E20E}"/>
              </a:ext>
            </a:extLst>
          </p:cNvPr>
          <p:cNvSpPr>
            <a:spLocks noChangeShapeType="1"/>
          </p:cNvSpPr>
          <p:nvPr/>
        </p:nvSpPr>
        <p:spPr bwMode="auto">
          <a:xfrm>
            <a:off x="4697506" y="2608795"/>
            <a:ext cx="304800" cy="0"/>
          </a:xfrm>
          <a:prstGeom prst="line">
            <a:avLst/>
          </a:prstGeom>
          <a:noFill/>
          <a:ln w="57150">
            <a:solidFill>
              <a:srgbClr val="FFFF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5"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7954"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7957"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pic>
        <p:nvPicPr>
          <p:cNvPr id="637961"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p:spPr>
      </p:pic>
      <p:sp>
        <p:nvSpPr>
          <p:cNvPr id="637956" name="Freeform 4"/>
          <p:cNvSpPr>
            <a:spLocks/>
          </p:cNvSpPr>
          <p:nvPr/>
        </p:nvSpPr>
        <p:spPr bwMode="auto">
          <a:xfrm>
            <a:off x="51308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7958" name="Rectangle 6"/>
          <p:cNvSpPr>
            <a:spLocks noChangeArrowheads="1"/>
          </p:cNvSpPr>
          <p:nvPr/>
        </p:nvSpPr>
        <p:spPr bwMode="auto">
          <a:xfrm>
            <a:off x="771525" y="3111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637963" name="Text Box 11"/>
          <p:cNvSpPr txBox="1">
            <a:spLocks noChangeArrowheads="1"/>
          </p:cNvSpPr>
          <p:nvPr/>
        </p:nvSpPr>
        <p:spPr bwMode="auto">
          <a:xfrm>
            <a:off x="7620000" y="6164263"/>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2000" b="1">
                <a:solidFill>
                  <a:schemeClr val="hlink"/>
                </a:solidFill>
                <a:effectLst>
                  <a:outerShdw blurRad="38100" dist="38100" dir="2700000" algn="tl">
                    <a:srgbClr val="000000"/>
                  </a:outerShdw>
                </a:effectLst>
                <a:latin typeface="Arial" panose="020B0604020202020204" pitchFamily="34" charset="0"/>
                <a:cs typeface="Arial" panose="020B0604020202020204" pitchFamily="34" charset="0"/>
              </a:rPr>
              <a:t> </a:t>
            </a:r>
          </a:p>
        </p:txBody>
      </p:sp>
      <p:sp>
        <p:nvSpPr>
          <p:cNvPr id="12" name="Rectangle 8">
            <a:extLst>
              <a:ext uri="{FF2B5EF4-FFF2-40B4-BE49-F238E27FC236}">
                <a16:creationId xmlns:a16="http://schemas.microsoft.com/office/drawing/2014/main" id="{6BD5656A-4961-7724-0507-EBF703C81687}"/>
              </a:ext>
            </a:extLst>
          </p:cNvPr>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9DD784D-D753-3ABD-CFAD-076954258D2C}"/>
              </a:ext>
            </a:extLst>
          </p:cNvPr>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14" name="Rectangle 8">
            <a:extLst>
              <a:ext uri="{FF2B5EF4-FFF2-40B4-BE49-F238E27FC236}">
                <a16:creationId xmlns:a16="http://schemas.microsoft.com/office/drawing/2014/main" id="{4E7B0028-A21D-57E2-D936-D0F8BFC8F713}"/>
              </a:ext>
            </a:extLst>
          </p:cNvPr>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15" name="Rectangle 8">
            <a:extLst>
              <a:ext uri="{FF2B5EF4-FFF2-40B4-BE49-F238E27FC236}">
                <a16:creationId xmlns:a16="http://schemas.microsoft.com/office/drawing/2014/main" id="{A738122D-8C33-F721-F11E-E326E572BB9E}"/>
              </a:ext>
            </a:extLst>
          </p:cNvPr>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grpSp>
        <p:nvGrpSpPr>
          <p:cNvPr id="2" name="Group 77"/>
          <p:cNvGrpSpPr>
            <a:grpSpLocks/>
          </p:cNvGrpSpPr>
          <p:nvPr/>
        </p:nvGrpSpPr>
        <p:grpSpPr bwMode="auto">
          <a:xfrm>
            <a:off x="2444754" y="1225550"/>
            <a:ext cx="2763841" cy="1343025"/>
            <a:chOff x="2412" y="2052"/>
            <a:chExt cx="1741" cy="846"/>
          </a:xfrm>
        </p:grpSpPr>
        <p:sp>
          <p:nvSpPr>
            <p:cNvPr id="638030"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31"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32"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33" name="Rectangle 81"/>
            <p:cNvSpPr>
              <a:spLocks noChangeArrowheads="1"/>
            </p:cNvSpPr>
            <p:nvPr/>
          </p:nvSpPr>
          <p:spPr bwMode="auto">
            <a:xfrm>
              <a:off x="2695" y="2078"/>
              <a:ext cx="34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الخلق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34" name="Line 8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3" name="Group 83"/>
          <p:cNvGrpSpPr>
            <a:grpSpLocks/>
          </p:cNvGrpSpPr>
          <p:nvPr/>
        </p:nvGrpSpPr>
        <p:grpSpPr bwMode="auto">
          <a:xfrm>
            <a:off x="2686051" y="1581150"/>
            <a:ext cx="2763839" cy="1343025"/>
            <a:chOff x="2412" y="2052"/>
            <a:chExt cx="1741" cy="846"/>
          </a:xfrm>
        </p:grpSpPr>
        <p:sp>
          <p:nvSpPr>
            <p:cNvPr id="638036"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37"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38"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39" name="Rectangle 87"/>
            <p:cNvSpPr>
              <a:spLocks noChangeArrowheads="1"/>
            </p:cNvSpPr>
            <p:nvPr/>
          </p:nvSpPr>
          <p:spPr bwMode="auto">
            <a:xfrm>
              <a:off x="2683" y="2068"/>
              <a:ext cx="467" cy="174"/>
            </a:xfrm>
            <a:prstGeom prst="rect">
              <a:avLst/>
            </a:prstGeom>
            <a:noFill/>
            <a:ln w="9525">
              <a:noFill/>
              <a:miter lim="800000"/>
              <a:headEnd/>
              <a:tailEnd/>
            </a:ln>
          </p:spPr>
          <p:txBody>
            <a:bodyPr wrap="squar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ابراهيم</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40" name="Line 8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4" name="Group 89"/>
          <p:cNvGrpSpPr>
            <a:grpSpLocks/>
          </p:cNvGrpSpPr>
          <p:nvPr/>
        </p:nvGrpSpPr>
        <p:grpSpPr bwMode="auto">
          <a:xfrm>
            <a:off x="2965451" y="1924050"/>
            <a:ext cx="2763839" cy="1343025"/>
            <a:chOff x="2412" y="2052"/>
            <a:chExt cx="1741" cy="846"/>
          </a:xfrm>
        </p:grpSpPr>
        <p:sp>
          <p:nvSpPr>
            <p:cNvPr id="638042"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43"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44"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45" name="Rectangle 93"/>
            <p:cNvSpPr>
              <a:spLocks noChangeArrowheads="1"/>
            </p:cNvSpPr>
            <p:nvPr/>
          </p:nvSpPr>
          <p:spPr bwMode="auto">
            <a:xfrm>
              <a:off x="2652" y="2078"/>
              <a:ext cx="42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يوسف</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46" name="Line 9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5" name="Group 95"/>
          <p:cNvGrpSpPr>
            <a:grpSpLocks/>
          </p:cNvGrpSpPr>
          <p:nvPr/>
        </p:nvGrpSpPr>
        <p:grpSpPr bwMode="auto">
          <a:xfrm>
            <a:off x="3257550" y="2241550"/>
            <a:ext cx="2763838" cy="1343025"/>
            <a:chOff x="2412" y="2052"/>
            <a:chExt cx="1741" cy="846"/>
          </a:xfrm>
        </p:grpSpPr>
        <p:sp>
          <p:nvSpPr>
            <p:cNvPr id="638048"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49"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50"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51" name="Rectangle 99"/>
            <p:cNvSpPr>
              <a:spLocks noChangeArrowheads="1"/>
            </p:cNvSpPr>
            <p:nvPr/>
          </p:nvSpPr>
          <p:spPr bwMode="auto">
            <a:xfrm>
              <a:off x="2638" y="2078"/>
              <a:ext cx="457"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موسى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52" name="Line 100"/>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6" name="Group 101"/>
          <p:cNvGrpSpPr>
            <a:grpSpLocks/>
          </p:cNvGrpSpPr>
          <p:nvPr/>
        </p:nvGrpSpPr>
        <p:grpSpPr bwMode="auto">
          <a:xfrm>
            <a:off x="3524250" y="2546350"/>
            <a:ext cx="2763838" cy="1343025"/>
            <a:chOff x="2412" y="2052"/>
            <a:chExt cx="1741" cy="846"/>
          </a:xfrm>
        </p:grpSpPr>
        <p:sp>
          <p:nvSpPr>
            <p:cNvPr id="638054"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55"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56"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57" name="Rectangle 105"/>
            <p:cNvSpPr>
              <a:spLocks noChangeArrowheads="1"/>
            </p:cNvSpPr>
            <p:nvPr/>
          </p:nvSpPr>
          <p:spPr bwMode="auto">
            <a:xfrm>
              <a:off x="2712" y="2078"/>
              <a:ext cx="313" cy="174"/>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يشوع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58" name="Line 106"/>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7" name="Group 107"/>
          <p:cNvGrpSpPr>
            <a:grpSpLocks/>
          </p:cNvGrpSpPr>
          <p:nvPr/>
        </p:nvGrpSpPr>
        <p:grpSpPr bwMode="auto">
          <a:xfrm>
            <a:off x="3803650" y="2851150"/>
            <a:ext cx="2763838" cy="1343025"/>
            <a:chOff x="2412" y="2052"/>
            <a:chExt cx="1741" cy="846"/>
          </a:xfrm>
        </p:grpSpPr>
        <p:sp>
          <p:nvSpPr>
            <p:cNvPr id="638060"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61"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62"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63" name="Rectangle 111"/>
            <p:cNvSpPr>
              <a:spLocks noChangeArrowheads="1"/>
            </p:cNvSpPr>
            <p:nvPr/>
          </p:nvSpPr>
          <p:spPr bwMode="auto">
            <a:xfrm>
              <a:off x="2679" y="2078"/>
              <a:ext cx="373"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effectLst/>
                  <a:latin typeface="Arial" panose="020B0604020202020204" pitchFamily="34" charset="0"/>
                  <a:cs typeface="Arial" panose="020B0604020202020204" pitchFamily="34" charset="0"/>
                </a:rPr>
                <a:t>الفوضى</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64"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8" name="Group 113"/>
          <p:cNvGrpSpPr>
            <a:grpSpLocks/>
          </p:cNvGrpSpPr>
          <p:nvPr/>
        </p:nvGrpSpPr>
        <p:grpSpPr bwMode="auto">
          <a:xfrm>
            <a:off x="4095750" y="3168650"/>
            <a:ext cx="2763838" cy="1343025"/>
            <a:chOff x="2412" y="2052"/>
            <a:chExt cx="1741" cy="846"/>
          </a:xfrm>
        </p:grpSpPr>
        <p:sp>
          <p:nvSpPr>
            <p:cNvPr id="63806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6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6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69" name="Rectangle 117"/>
            <p:cNvSpPr>
              <a:spLocks noChangeArrowheads="1"/>
            </p:cNvSpPr>
            <p:nvPr/>
          </p:nvSpPr>
          <p:spPr bwMode="auto">
            <a:xfrm>
              <a:off x="2628" y="2078"/>
              <a:ext cx="47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الملكي</a:t>
              </a:r>
              <a:r>
                <a:rPr lang="ar-JO" sz="1800" b="1" dirty="0">
                  <a:solidFill>
                    <a:srgbClr val="790015"/>
                  </a:solidFill>
                  <a:effectLst/>
                  <a:latin typeface="Arial" panose="020B0604020202020204" pitchFamily="34" charset="0"/>
                  <a:cs typeface="Arial" panose="020B0604020202020204" pitchFamily="34" charset="0"/>
                </a:rPr>
                <a:t>ة</a:t>
              </a:r>
              <a:r>
                <a:rPr lang="ar-SA" sz="1800" b="1" dirty="0">
                  <a:solidFill>
                    <a:srgbClr val="790015"/>
                  </a:solidFill>
                  <a:effectLst/>
                  <a:latin typeface="Arial" panose="020B0604020202020204" pitchFamily="34" charset="0"/>
                  <a:cs typeface="Arial" panose="020B0604020202020204" pitchFamily="34" charset="0"/>
                </a:rPr>
                <a:t>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70"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9" name="Group 119"/>
          <p:cNvGrpSpPr>
            <a:grpSpLocks/>
          </p:cNvGrpSpPr>
          <p:nvPr/>
        </p:nvGrpSpPr>
        <p:grpSpPr bwMode="auto">
          <a:xfrm>
            <a:off x="4337050" y="3524250"/>
            <a:ext cx="2763838" cy="1343025"/>
            <a:chOff x="2412" y="2052"/>
            <a:chExt cx="1741" cy="846"/>
          </a:xfrm>
        </p:grpSpPr>
        <p:sp>
          <p:nvSpPr>
            <p:cNvPr id="638072"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73"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74"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75" name="Rectangle 123"/>
            <p:cNvSpPr>
              <a:spLocks noChangeArrowheads="1"/>
            </p:cNvSpPr>
            <p:nvPr/>
          </p:nvSpPr>
          <p:spPr bwMode="auto">
            <a:xfrm>
              <a:off x="2647" y="2078"/>
              <a:ext cx="43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السبي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76" name="Line 124"/>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10" name="Group 125"/>
          <p:cNvGrpSpPr>
            <a:grpSpLocks/>
          </p:cNvGrpSpPr>
          <p:nvPr/>
        </p:nvGrpSpPr>
        <p:grpSpPr bwMode="auto">
          <a:xfrm>
            <a:off x="4641850" y="3859213"/>
            <a:ext cx="2760663" cy="1333500"/>
            <a:chOff x="2652" y="2271"/>
            <a:chExt cx="1739" cy="840"/>
          </a:xfrm>
        </p:grpSpPr>
        <p:sp>
          <p:nvSpPr>
            <p:cNvPr id="638078"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79"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80"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81" name="Rectangle 129"/>
            <p:cNvSpPr>
              <a:spLocks noChangeArrowheads="1"/>
            </p:cNvSpPr>
            <p:nvPr/>
          </p:nvSpPr>
          <p:spPr bwMode="auto">
            <a:xfrm>
              <a:off x="2887" y="2298"/>
              <a:ext cx="49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الصمت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grpSp>
        <p:nvGrpSpPr>
          <p:cNvPr id="11" name="Group 130"/>
          <p:cNvGrpSpPr>
            <a:grpSpLocks/>
          </p:cNvGrpSpPr>
          <p:nvPr/>
        </p:nvGrpSpPr>
        <p:grpSpPr bwMode="auto">
          <a:xfrm>
            <a:off x="4908550" y="4208463"/>
            <a:ext cx="2762250" cy="1479550"/>
            <a:chOff x="3948" y="107"/>
            <a:chExt cx="1740" cy="932"/>
          </a:xfrm>
        </p:grpSpPr>
        <p:sp>
          <p:nvSpPr>
            <p:cNvPr id="638083"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84"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85"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nvGrpSpPr>
            <p:cNvPr id="16411" name="Group 134"/>
            <p:cNvGrpSpPr>
              <a:grpSpLocks/>
            </p:cNvGrpSpPr>
            <p:nvPr/>
          </p:nvGrpSpPr>
          <p:grpSpPr bwMode="auto">
            <a:xfrm>
              <a:off x="4050" y="135"/>
              <a:ext cx="711" cy="387"/>
              <a:chOff x="3083" y="3101"/>
              <a:chExt cx="558" cy="321"/>
            </a:xfrm>
          </p:grpSpPr>
          <p:sp>
            <p:nvSpPr>
              <p:cNvPr id="638087" name="Rectangle 135"/>
              <p:cNvSpPr>
                <a:spLocks noChangeArrowheads="1"/>
              </p:cNvSpPr>
              <p:nvPr/>
            </p:nvSpPr>
            <p:spPr bwMode="auto">
              <a:xfrm>
                <a:off x="3083" y="3113"/>
                <a:ext cx="146" cy="223"/>
              </a:xfrm>
              <a:prstGeom prst="rect">
                <a:avLst/>
              </a:prstGeom>
              <a:noFill/>
              <a:ln w="9525">
                <a:noFill/>
                <a:miter lim="800000"/>
                <a:headEnd/>
                <a:tailEnd/>
              </a:ln>
            </p:spPr>
            <p:txBody>
              <a:bodyPr wrap="none" lIns="0" tIns="0" rIns="0" bIns="0">
                <a:spAutoFit/>
              </a:bodyPr>
              <a:lstStyle/>
              <a:p>
                <a:pPr>
                  <a:defRPr/>
                </a:pPr>
                <a:r>
                  <a:rPr lang="en-US" b="1">
                    <a:solidFill>
                      <a:srgbClr val="790015"/>
                    </a:solidFill>
                    <a:effectLst/>
                    <a:latin typeface="Arial" panose="020B0604020202020204" pitchFamily="34" charset="0"/>
                    <a:cs typeface="Arial" panose="020B0604020202020204" pitchFamily="34" charset="0"/>
                  </a:rPr>
                  <a:t>   </a:t>
                </a:r>
                <a:endParaRPr lang="en-US" sz="4000"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38088" name="Rectangle 136"/>
              <p:cNvSpPr>
                <a:spLocks noChangeArrowheads="1"/>
              </p:cNvSpPr>
              <p:nvPr/>
            </p:nvSpPr>
            <p:spPr bwMode="auto">
              <a:xfrm>
                <a:off x="3115" y="3101"/>
                <a:ext cx="526" cy="321"/>
              </a:xfrm>
              <a:prstGeom prst="rect">
                <a:avLst/>
              </a:prstGeom>
              <a:noFill/>
              <a:ln w="9525">
                <a:noFill/>
                <a:miter lim="800000"/>
                <a:headEnd/>
                <a:tailEnd/>
              </a:ln>
            </p:spPr>
            <p:txBody>
              <a:bodyPr wrap="none" lIns="0" tIns="0" rIns="0" bIns="0">
                <a:spAutoFit/>
              </a:bodyPr>
              <a:lstStyle/>
              <a:p>
                <a:pPr>
                  <a:defRPr/>
                </a:pPr>
                <a:r>
                  <a:rPr lang="ar-SA" sz="4000" b="1" dirty="0">
                    <a:solidFill>
                      <a:srgbClr val="790015"/>
                    </a:solidFill>
                    <a:effectLst/>
                    <a:latin typeface="Arial" panose="020B0604020202020204" pitchFamily="34" charset="0"/>
                    <a:cs typeface="Arial" panose="020B0604020202020204" pitchFamily="34" charset="0"/>
                  </a:rPr>
                  <a:t>يسوع</a:t>
                </a:r>
                <a:r>
                  <a:rPr lang="ar-SA" sz="2900" b="1" dirty="0">
                    <a:solidFill>
                      <a:srgbClr val="790015"/>
                    </a:solidFill>
                    <a:effectLst/>
                    <a:latin typeface="Arial" panose="020B0604020202020204" pitchFamily="34" charset="0"/>
                    <a:cs typeface="Arial" panose="020B0604020202020204" pitchFamily="34" charset="0"/>
                  </a:rPr>
                  <a:t> </a:t>
                </a:r>
                <a:endParaRPr lang="en-US" sz="40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638089" name="Line 137"/>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38090" name="Line 138"/>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sp>
        <p:nvSpPr>
          <p:cNvPr id="16402" name="Text Box 13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endParaRPr lang="en-US" sz="2000">
              <a:solidFill>
                <a:srgbClr val="FFA27C"/>
              </a:solidFill>
              <a:effectLst/>
              <a:latin typeface="Arial" panose="020B0604020202020204" pitchFamily="34" charset="0"/>
              <a:cs typeface="Arial" panose="020B0604020202020204" pitchFamily="34" charset="0"/>
            </a:endParaRPr>
          </a:p>
        </p:txBody>
      </p:sp>
      <p:sp>
        <p:nvSpPr>
          <p:cNvPr id="638095" name="Text Box 143"/>
          <p:cNvSpPr txBox="1">
            <a:spLocks noChangeArrowheads="1"/>
          </p:cNvSpPr>
          <p:nvPr/>
        </p:nvSpPr>
        <p:spPr bwMode="auto">
          <a:xfrm>
            <a:off x="8483600" y="1590675"/>
            <a:ext cx="6604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Arial" panose="020B0604020202020204" pitchFamily="34" charset="0"/>
              <a:ea typeface="+mn-ea"/>
              <a:cs typeface="Arial" panose="020B0604020202020204" pitchFamily="34" charset="0"/>
            </a:endParaRPr>
          </a:p>
        </p:txBody>
      </p:sp>
      <p:sp>
        <p:nvSpPr>
          <p:cNvPr id="638096" name="Rectangle 144"/>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07</a:t>
            </a:r>
          </a:p>
        </p:txBody>
      </p:sp>
      <p:grpSp>
        <p:nvGrpSpPr>
          <p:cNvPr id="16405" name="Group 148"/>
          <p:cNvGrpSpPr>
            <a:grpSpLocks/>
          </p:cNvGrpSpPr>
          <p:nvPr/>
        </p:nvGrpSpPr>
        <p:grpSpPr bwMode="auto">
          <a:xfrm>
            <a:off x="519113" y="7938"/>
            <a:ext cx="939800" cy="1720850"/>
            <a:chOff x="327" y="5"/>
            <a:chExt cx="592" cy="1084"/>
          </a:xfrm>
        </p:grpSpPr>
        <p:sp>
          <p:nvSpPr>
            <p:cNvPr id="638101" name="Rectangle 149"/>
            <p:cNvSpPr>
              <a:spLocks noChangeArrowheads="1"/>
            </p:cNvSpPr>
            <p:nvPr/>
          </p:nvSpPr>
          <p:spPr bwMode="auto">
            <a:xfrm>
              <a:off x="327" y="5"/>
              <a:ext cx="592" cy="108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b="1">
                  <a:solidFill>
                    <a:srgbClr val="FFFF00"/>
                  </a:solidFill>
                  <a:effectLst/>
                  <a:latin typeface="Arial" panose="020B0604020202020204" pitchFamily="34" charset="0"/>
                  <a:ea typeface="+mn-ea"/>
                  <a:cs typeface="Arial" panose="020B0604020202020204" pitchFamily="34" charset="0"/>
                </a:rPr>
                <a:t>7</a:t>
              </a:r>
            </a:p>
          </p:txBody>
        </p:sp>
        <p:sp>
          <p:nvSpPr>
            <p:cNvPr id="638102" name="Line 150"/>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5">
            <a:extLst>
              <a:ext uri="{FF2B5EF4-FFF2-40B4-BE49-F238E27FC236}">
                <a16:creationId xmlns:a16="http://schemas.microsoft.com/office/drawing/2014/main" id="{9E1D64C9-DE1C-6C42-97C1-71BBD81D0CA3}"/>
              </a:ext>
            </a:extLst>
          </p:cNvPr>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51203" name="Freeform 3"/>
          <p:cNvSpPr>
            <a:spLocks/>
          </p:cNvSpPr>
          <p:nvPr/>
        </p:nvSpPr>
        <p:spPr bwMode="auto">
          <a:xfrm>
            <a:off x="1616075" y="858838"/>
            <a:ext cx="1620838" cy="3049587"/>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0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05" name="Rectangle 5"/>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06" name="Freeform 6"/>
          <p:cNvSpPr>
            <a:spLocks/>
          </p:cNvSpPr>
          <p:nvPr/>
        </p:nvSpPr>
        <p:spPr bwMode="auto">
          <a:xfrm>
            <a:off x="6991350" y="3978275"/>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07" name="Freeform 7"/>
          <p:cNvSpPr>
            <a:spLocks/>
          </p:cNvSpPr>
          <p:nvPr/>
        </p:nvSpPr>
        <p:spPr bwMode="auto">
          <a:xfrm>
            <a:off x="3562350" y="1695450"/>
            <a:ext cx="4097338" cy="2916238"/>
          </a:xfrm>
          <a:custGeom>
            <a:avLst/>
            <a:gdLst/>
            <a:ahLst/>
            <a:cxnLst>
              <a:cxn ang="0">
                <a:pos x="2555" y="1824"/>
              </a:cxn>
              <a:cxn ang="0">
                <a:pos x="2494" y="1800"/>
              </a:cxn>
              <a:cxn ang="0">
                <a:pos x="2444" y="1787"/>
              </a:cxn>
              <a:cxn ang="0">
                <a:pos x="2395" y="1763"/>
              </a:cxn>
              <a:cxn ang="0">
                <a:pos x="2345" y="1727"/>
              </a:cxn>
              <a:cxn ang="0">
                <a:pos x="2296" y="1702"/>
              </a:cxn>
              <a:cxn ang="0">
                <a:pos x="2247" y="1678"/>
              </a:cxn>
              <a:cxn ang="0">
                <a:pos x="2185" y="1641"/>
              </a:cxn>
              <a:cxn ang="0">
                <a:pos x="2123" y="1605"/>
              </a:cxn>
              <a:cxn ang="0">
                <a:pos x="2074" y="1581"/>
              </a:cxn>
              <a:cxn ang="0">
                <a:pos x="2024" y="1556"/>
              </a:cxn>
              <a:cxn ang="0">
                <a:pos x="1975" y="1520"/>
              </a:cxn>
              <a:cxn ang="0">
                <a:pos x="1926" y="1496"/>
              </a:cxn>
              <a:cxn ang="0">
                <a:pos x="1889" y="1471"/>
              </a:cxn>
              <a:cxn ang="0">
                <a:pos x="1827" y="1423"/>
              </a:cxn>
              <a:cxn ang="0">
                <a:pos x="1778" y="1410"/>
              </a:cxn>
              <a:cxn ang="0">
                <a:pos x="1728" y="1362"/>
              </a:cxn>
              <a:cxn ang="0">
                <a:pos x="1679" y="1337"/>
              </a:cxn>
              <a:cxn ang="0">
                <a:pos x="1629" y="1301"/>
              </a:cxn>
              <a:cxn ang="0">
                <a:pos x="1555" y="1240"/>
              </a:cxn>
              <a:cxn ang="0">
                <a:pos x="1506" y="1216"/>
              </a:cxn>
              <a:cxn ang="0">
                <a:pos x="1457" y="1167"/>
              </a:cxn>
              <a:cxn ang="0">
                <a:pos x="1395" y="1106"/>
              </a:cxn>
              <a:cxn ang="0">
                <a:pos x="1358" y="1058"/>
              </a:cxn>
              <a:cxn ang="0">
                <a:pos x="1333" y="1009"/>
              </a:cxn>
              <a:cxn ang="0">
                <a:pos x="1296" y="961"/>
              </a:cxn>
              <a:cxn ang="0">
                <a:pos x="1234" y="912"/>
              </a:cxn>
              <a:cxn ang="0">
                <a:pos x="1173" y="851"/>
              </a:cxn>
              <a:cxn ang="0">
                <a:pos x="1136" y="815"/>
              </a:cxn>
              <a:cxn ang="0">
                <a:pos x="1099" y="766"/>
              </a:cxn>
              <a:cxn ang="0">
                <a:pos x="1062" y="730"/>
              </a:cxn>
              <a:cxn ang="0">
                <a:pos x="1012" y="681"/>
              </a:cxn>
              <a:cxn ang="0">
                <a:pos x="963" y="644"/>
              </a:cxn>
              <a:cxn ang="0">
                <a:pos x="938" y="596"/>
              </a:cxn>
              <a:cxn ang="0">
                <a:pos x="901" y="559"/>
              </a:cxn>
              <a:cxn ang="0">
                <a:pos x="876" y="511"/>
              </a:cxn>
              <a:cxn ang="0">
                <a:pos x="852" y="462"/>
              </a:cxn>
              <a:cxn ang="0">
                <a:pos x="815" y="413"/>
              </a:cxn>
              <a:cxn ang="0">
                <a:pos x="790" y="365"/>
              </a:cxn>
              <a:cxn ang="0">
                <a:pos x="753" y="328"/>
              </a:cxn>
              <a:cxn ang="0">
                <a:pos x="704" y="267"/>
              </a:cxn>
              <a:cxn ang="0">
                <a:pos x="667" y="219"/>
              </a:cxn>
              <a:cxn ang="0">
                <a:pos x="630" y="182"/>
              </a:cxn>
              <a:cxn ang="0">
                <a:pos x="580" y="146"/>
              </a:cxn>
              <a:cxn ang="0">
                <a:pos x="543" y="122"/>
              </a:cxn>
              <a:cxn ang="0">
                <a:pos x="494" y="73"/>
              </a:cxn>
              <a:cxn ang="0">
                <a:pos x="444" y="61"/>
              </a:cxn>
              <a:cxn ang="0">
                <a:pos x="383" y="36"/>
              </a:cxn>
              <a:cxn ang="0">
                <a:pos x="321" y="24"/>
              </a:cxn>
              <a:cxn ang="0">
                <a:pos x="272" y="12"/>
              </a:cxn>
              <a:cxn ang="0">
                <a:pos x="222" y="0"/>
              </a:cxn>
              <a:cxn ang="0">
                <a:pos x="173" y="0"/>
              </a:cxn>
              <a:cxn ang="0">
                <a:pos x="123" y="12"/>
              </a:cxn>
              <a:cxn ang="0">
                <a:pos x="74" y="24"/>
              </a:cxn>
              <a:cxn ang="0">
                <a:pos x="25" y="49"/>
              </a:cxn>
              <a:cxn ang="0">
                <a:pos x="0" y="97"/>
              </a:cxn>
              <a:cxn ang="0">
                <a:pos x="0" y="146"/>
              </a:cxn>
              <a:cxn ang="0">
                <a:pos x="12" y="195"/>
              </a:cxn>
              <a:cxn ang="0">
                <a:pos x="37" y="243"/>
              </a:cxn>
              <a:cxn ang="0">
                <a:pos x="74" y="280"/>
              </a:cxn>
              <a:cxn ang="0">
                <a:pos x="136" y="304"/>
              </a:cxn>
              <a:cxn ang="0">
                <a:pos x="185" y="316"/>
              </a:cxn>
              <a:cxn ang="0">
                <a:pos x="235" y="328"/>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08" name="Rectangle 8"/>
          <p:cNvSpPr>
            <a:spLocks noChangeArrowheads="1"/>
          </p:cNvSpPr>
          <p:nvPr/>
        </p:nvSpPr>
        <p:spPr bwMode="auto">
          <a:xfrm>
            <a:off x="4630738" y="2649538"/>
            <a:ext cx="15208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نهـ.فر</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09" name="Freeform 9"/>
          <p:cNvSpPr>
            <a:spLocks/>
          </p:cNvSpPr>
          <p:nvPr/>
        </p:nvSpPr>
        <p:spPr bwMode="auto">
          <a:xfrm>
            <a:off x="2038350" y="459105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10" name="Rectangle 10"/>
          <p:cNvSpPr>
            <a:spLocks noChangeArrowheads="1"/>
          </p:cNvSpPr>
          <p:nvPr/>
        </p:nvSpPr>
        <p:spPr bwMode="auto">
          <a:xfrm>
            <a:off x="7259638" y="5259388"/>
            <a:ext cx="13112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خل.فا</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11" name="Freeform 11"/>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12" name="Freeform 12"/>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13" name="Freeform 13"/>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14" name="Rectangle 14"/>
          <p:cNvSpPr>
            <a:spLocks noChangeArrowheads="1"/>
          </p:cNvSpPr>
          <p:nvPr/>
        </p:nvSpPr>
        <p:spPr bwMode="auto">
          <a:xfrm>
            <a:off x="3449638" y="2382838"/>
            <a:ext cx="12731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بح.جل</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15" name="Rectangle 15"/>
          <p:cNvSpPr>
            <a:spLocks noChangeArrowheads="1"/>
          </p:cNvSpPr>
          <p:nvPr/>
        </p:nvSpPr>
        <p:spPr bwMode="auto">
          <a:xfrm>
            <a:off x="2516188" y="5640388"/>
            <a:ext cx="93345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بح.أحم</a:t>
            </a: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ـ</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16" name="Rectangle 16"/>
          <p:cNvSpPr>
            <a:spLocks noChangeArrowheads="1"/>
          </p:cNvSpPr>
          <p:nvPr/>
        </p:nvSpPr>
        <p:spPr bwMode="auto">
          <a:xfrm>
            <a:off x="2020888" y="992188"/>
            <a:ext cx="1252537"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بح.متو</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17" name="Rectangle 17"/>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1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1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21" name="Rectangle 21"/>
          <p:cNvSpPr>
            <a:spLocks noChangeArrowheads="1"/>
          </p:cNvSpPr>
          <p:nvPr/>
        </p:nvSpPr>
        <p:spPr bwMode="auto">
          <a:xfrm>
            <a:off x="2613025" y="3613150"/>
            <a:ext cx="17303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بح.مي</a:t>
            </a: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ـ</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2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23" name="Oval 23"/>
          <p:cNvSpPr>
            <a:spLocks noChangeArrowheads="1"/>
          </p:cNvSpPr>
          <p:nvPr/>
        </p:nvSpPr>
        <p:spPr bwMode="auto">
          <a:xfrm>
            <a:off x="6735763" y="450850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2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25" name="Rectangle 25"/>
          <p:cNvSpPr>
            <a:spLocks noChangeArrowheads="1"/>
          </p:cNvSpPr>
          <p:nvPr/>
        </p:nvSpPr>
        <p:spPr bwMode="auto">
          <a:xfrm>
            <a:off x="6896100" y="4373563"/>
            <a:ext cx="122554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a:ln>
                  <a:noFill/>
                </a:ln>
                <a:solidFill>
                  <a:srgbClr val="CECECE"/>
                </a:solidFill>
                <a:effectLst/>
                <a:uLnTx/>
                <a:uFillTx/>
                <a:latin typeface="Arial" panose="020B0604020202020204" pitchFamily="34" charset="0"/>
                <a:ea typeface="Arial" charset="0"/>
                <a:cs typeface="Arial" panose="020B0604020202020204" pitchFamily="34" charset="0"/>
              </a:rPr>
              <a:t>أور.كلد</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26" name="Rectangle 26"/>
          <p:cNvSpPr>
            <a:spLocks noChangeArrowheads="1"/>
          </p:cNvSpPr>
          <p:nvPr/>
        </p:nvSpPr>
        <p:spPr bwMode="auto">
          <a:xfrm>
            <a:off x="5830888" y="288448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با</a:t>
            </a: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 </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2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28" name="Rectangle 28"/>
          <p:cNvSpPr>
            <a:spLocks noChangeArrowheads="1"/>
          </p:cNvSpPr>
          <p:nvPr/>
        </p:nvSpPr>
        <p:spPr bwMode="auto">
          <a:xfrm>
            <a:off x="5487988" y="1811338"/>
            <a:ext cx="8350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حا</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2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30" name="Rectangle 30"/>
          <p:cNvSpPr>
            <a:spLocks noChangeArrowheads="1"/>
          </p:cNvSpPr>
          <p:nvPr/>
        </p:nvSpPr>
        <p:spPr bwMode="auto">
          <a:xfrm>
            <a:off x="7088188" y="1525588"/>
            <a:ext cx="12922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a:ln>
                  <a:noFill/>
                </a:ln>
                <a:solidFill>
                  <a:srgbClr val="CECECE"/>
                </a:solidFill>
                <a:effectLst/>
                <a:uLnTx/>
                <a:uFillTx/>
                <a:latin typeface="Arial" panose="020B0604020202020204" pitchFamily="34" charset="0"/>
                <a:cs typeface="Arial" panose="020B0604020202020204" pitchFamily="34" charset="0"/>
              </a:rPr>
              <a:t>ن</a:t>
            </a: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ين(</a:t>
            </a: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آش</a:t>
            </a:r>
            <a:r>
              <a:rPr kumimoji="0" lang="ar-SA" sz="2400" b="1" u="none" strike="noStrike" kern="1200" cap="none" spc="0" normalizeH="0" baseline="0" noProof="0" dirty="0">
                <a:ln>
                  <a:noFill/>
                </a:ln>
                <a:solidFill>
                  <a:srgbClr val="CECECE"/>
                </a:solidFill>
                <a:effectLst/>
                <a:uLnTx/>
                <a:uFillTx/>
                <a:latin typeface="Arial" panose="020B0604020202020204" pitchFamily="34" charset="0"/>
                <a:cs typeface="Arial" panose="020B0604020202020204" pitchFamily="34" charset="0"/>
              </a:rPr>
              <a:t>)</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cs typeface="Arial" panose="020B0604020202020204" pitchFamily="34" charset="0"/>
            </a:endParaRPr>
          </a:p>
        </p:txBody>
      </p:sp>
      <p:sp>
        <p:nvSpPr>
          <p:cNvPr id="51231" name="Oval 31"/>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3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33" name="Rectangle 33"/>
          <p:cNvSpPr>
            <a:spLocks noChangeArrowheads="1"/>
          </p:cNvSpPr>
          <p:nvPr/>
        </p:nvSpPr>
        <p:spPr bwMode="auto">
          <a:xfrm>
            <a:off x="3023257" y="2568575"/>
            <a:ext cx="52097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كنع</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3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35" name="Rectangle 35"/>
          <p:cNvSpPr>
            <a:spLocks noChangeArrowheads="1"/>
          </p:cNvSpPr>
          <p:nvPr/>
        </p:nvSpPr>
        <p:spPr bwMode="auto">
          <a:xfrm>
            <a:off x="2212975" y="3087377"/>
            <a:ext cx="873125"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أورش</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3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37" name="Oval 37"/>
          <p:cNvSpPr>
            <a:spLocks noChangeArrowheads="1"/>
          </p:cNvSpPr>
          <p:nvPr/>
        </p:nvSpPr>
        <p:spPr bwMode="auto">
          <a:xfrm>
            <a:off x="2906713" y="457358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38" name="Rectangle 38"/>
          <p:cNvSpPr>
            <a:spLocks noChangeArrowheads="1"/>
          </p:cNvSpPr>
          <p:nvPr/>
        </p:nvSpPr>
        <p:spPr bwMode="auto">
          <a:xfrm>
            <a:off x="3051998" y="4451350"/>
            <a:ext cx="650818"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cs typeface="Arial" panose="020B0604020202020204" pitchFamily="34" charset="0"/>
              </a:rPr>
              <a:t>قا.بر</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cs typeface="Arial" panose="020B0604020202020204" pitchFamily="34" charset="0"/>
            </a:endParaRPr>
          </a:p>
        </p:txBody>
      </p:sp>
      <p:sp>
        <p:nvSpPr>
          <p:cNvPr id="51239" name="Oval 39"/>
          <p:cNvSpPr>
            <a:spLocks noChangeArrowheads="1"/>
          </p:cNvSpPr>
          <p:nvPr/>
        </p:nvSpPr>
        <p:spPr bwMode="auto">
          <a:xfrm>
            <a:off x="2992438" y="5286375"/>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40" name="Rectangle 40"/>
          <p:cNvSpPr>
            <a:spLocks noChangeArrowheads="1"/>
          </p:cNvSpPr>
          <p:nvPr/>
        </p:nvSpPr>
        <p:spPr bwMode="auto">
          <a:xfrm>
            <a:off x="1927226" y="5116512"/>
            <a:ext cx="1063624" cy="45909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جب.سين</a:t>
            </a: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ـ</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41" name="Oval 41"/>
          <p:cNvSpPr>
            <a:spLocks noChangeArrowheads="1"/>
          </p:cNvSpPr>
          <p:nvPr/>
        </p:nvSpPr>
        <p:spPr bwMode="auto">
          <a:xfrm>
            <a:off x="1671638" y="4186238"/>
            <a:ext cx="193675" cy="187325"/>
          </a:xfrm>
          <a:prstGeom prst="ellipse">
            <a:avLst/>
          </a:prstGeom>
          <a:solidFill>
            <a:srgbClr val="FAF200"/>
          </a:solidFill>
          <a:ln w="25400">
            <a:solidFill>
              <a:srgbClr val="00AE00"/>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1242" name="Rectangle 42"/>
          <p:cNvSpPr>
            <a:spLocks noChangeArrowheads="1"/>
          </p:cNvSpPr>
          <p:nvPr/>
        </p:nvSpPr>
        <p:spPr bwMode="auto">
          <a:xfrm>
            <a:off x="1807875" y="4081463"/>
            <a:ext cx="609140"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مصـ</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43" name="Rectangle 43"/>
          <p:cNvSpPr>
            <a:spLocks noChangeArrowheads="1"/>
          </p:cNvSpPr>
          <p:nvPr/>
        </p:nvSpPr>
        <p:spPr bwMode="auto">
          <a:xfrm>
            <a:off x="3625269" y="3078163"/>
            <a:ext cx="940961" cy="4591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SA" sz="2400" b="1" u="none" strike="noStrike" kern="1200" cap="none" spc="0" normalizeH="0" baseline="0" noProof="0" dirty="0" err="1">
                <a:ln>
                  <a:noFill/>
                </a:ln>
                <a:solidFill>
                  <a:srgbClr val="CECECE"/>
                </a:solidFill>
                <a:effectLst/>
                <a:uLnTx/>
                <a:uFillTx/>
                <a:latin typeface="Arial" panose="020B0604020202020204" pitchFamily="34" charset="0"/>
                <a:ea typeface="Arial" charset="0"/>
                <a:cs typeface="Arial" panose="020B0604020202020204" pitchFamily="34" charset="0"/>
              </a:rPr>
              <a:t>جب.نيب</a:t>
            </a:r>
            <a:r>
              <a:rPr kumimoji="0" lang="ar-SA"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rPr>
              <a:t>ـ</a:t>
            </a:r>
            <a:endParaRPr kumimoji="0" lang="en-US" sz="2400" b="1" u="none" strike="noStrike" kern="1200" cap="none" spc="0" normalizeH="0" baseline="0" noProof="0" dirty="0">
              <a:ln>
                <a:noFill/>
              </a:ln>
              <a:solidFill>
                <a:srgbClr val="CECECE"/>
              </a:solidFill>
              <a:effectLst/>
              <a:uLnTx/>
              <a:uFillTx/>
              <a:latin typeface="Arial" panose="020B0604020202020204" pitchFamily="34" charset="0"/>
              <a:ea typeface="Arial" charset="0"/>
              <a:cs typeface="Arial" panose="020B0604020202020204" pitchFamily="34" charset="0"/>
            </a:endParaRPr>
          </a:p>
        </p:txBody>
      </p:sp>
      <p:sp>
        <p:nvSpPr>
          <p:cNvPr id="51244" name="Text Box 44"/>
          <p:cNvSpPr txBox="1">
            <a:spLocks noChangeArrowheads="1"/>
          </p:cNvSpPr>
          <p:nvPr/>
        </p:nvSpPr>
        <p:spPr bwMode="auto">
          <a:xfrm>
            <a:off x="2553253" y="3213413"/>
            <a:ext cx="5238196" cy="2857001"/>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square">
            <a:spAutoFit/>
          </a:bodyPr>
          <a:lstStyle>
            <a:lvl1pPr>
              <a:defRPr sz="2800" i="1">
                <a:solidFill>
                  <a:schemeClr val="hlink"/>
                </a:solidFill>
                <a:latin typeface="Comic Sans MS" charset="0"/>
                <a:ea typeface="ＭＳ Ｐゴシック" charset="0"/>
                <a:cs typeface="ＭＳ Ｐゴシック" charset="0"/>
              </a:defRPr>
            </a:lvl1pPr>
            <a:lvl2pPr marL="37931725" indent="-37474525">
              <a:defRPr sz="2800" i="1">
                <a:solidFill>
                  <a:schemeClr val="hlink"/>
                </a:solidFill>
                <a:latin typeface="Comic Sans MS" charset="0"/>
                <a:ea typeface="ＭＳ Ｐゴシック" charset="0"/>
              </a:defRPr>
            </a:lvl2pPr>
            <a:lvl3pPr>
              <a:defRPr sz="2800" i="1">
                <a:solidFill>
                  <a:schemeClr val="hlink"/>
                </a:solidFill>
                <a:latin typeface="Comic Sans MS" charset="0"/>
                <a:ea typeface="ＭＳ Ｐゴシック" charset="0"/>
              </a:defRPr>
            </a:lvl3pPr>
            <a:lvl4pPr>
              <a:defRPr sz="2800" i="1">
                <a:solidFill>
                  <a:schemeClr val="hlink"/>
                </a:solidFill>
                <a:latin typeface="Comic Sans MS" charset="0"/>
                <a:ea typeface="ＭＳ Ｐゴシック" charset="0"/>
              </a:defRPr>
            </a:lvl4pPr>
            <a:lvl5pPr>
              <a:defRPr sz="2800" i="1">
                <a:solidFill>
                  <a:schemeClr val="hlink"/>
                </a:solidFill>
                <a:latin typeface="Comic Sans MS" charset="0"/>
                <a:ea typeface="ＭＳ Ｐゴシック" charset="0"/>
              </a:defRPr>
            </a:lvl5pPr>
            <a:lvl6pPr marL="457200" eaLnBrk="0" fontAlgn="base" hangingPunct="0">
              <a:spcBef>
                <a:spcPct val="0"/>
              </a:spcBef>
              <a:spcAft>
                <a:spcPct val="0"/>
              </a:spcAft>
              <a:defRPr sz="2800" i="1">
                <a:solidFill>
                  <a:schemeClr val="hlink"/>
                </a:solidFill>
                <a:latin typeface="Comic Sans MS" charset="0"/>
                <a:ea typeface="ＭＳ Ｐゴシック" charset="0"/>
              </a:defRPr>
            </a:lvl6pPr>
            <a:lvl7pPr marL="914400" eaLnBrk="0" fontAlgn="base" hangingPunct="0">
              <a:spcBef>
                <a:spcPct val="0"/>
              </a:spcBef>
              <a:spcAft>
                <a:spcPct val="0"/>
              </a:spcAft>
              <a:defRPr sz="2800" i="1">
                <a:solidFill>
                  <a:schemeClr val="hlink"/>
                </a:solidFill>
                <a:latin typeface="Comic Sans MS" charset="0"/>
                <a:ea typeface="ＭＳ Ｐゴシック" charset="0"/>
              </a:defRPr>
            </a:lvl7pPr>
            <a:lvl8pPr marL="1371600" eaLnBrk="0" fontAlgn="base" hangingPunct="0">
              <a:spcBef>
                <a:spcPct val="0"/>
              </a:spcBef>
              <a:spcAft>
                <a:spcPct val="0"/>
              </a:spcAft>
              <a:defRPr sz="2800" i="1">
                <a:solidFill>
                  <a:schemeClr val="hlink"/>
                </a:solidFill>
                <a:latin typeface="Comic Sans MS" charset="0"/>
                <a:ea typeface="ＭＳ Ｐゴシック" charset="0"/>
              </a:defRPr>
            </a:lvl8pPr>
            <a:lvl9pPr marL="1828800"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45000"/>
              </a:lnSpc>
              <a:spcBef>
                <a:spcPct val="50000"/>
              </a:spcBef>
              <a:spcAft>
                <a:spcPct val="0"/>
              </a:spcAft>
              <a:buClrTx/>
              <a:buSzTx/>
              <a:buFontTx/>
              <a:buNone/>
              <a:tabLst/>
              <a:defRPr/>
            </a:pPr>
            <a:endParaRPr kumimoji="0" lang="en-US" sz="3600" b="1" i="0" u="none" strike="noStrike" kern="1200" cap="none" spc="0" normalizeH="0" baseline="0" noProof="0" dirty="0">
              <a:ln>
                <a:noFill/>
              </a:ln>
              <a:solidFill>
                <a:srgbClr val="FFFA35"/>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45000"/>
              </a:lnSpc>
              <a:spcBef>
                <a:spcPct val="50000"/>
              </a:spcBef>
              <a:spcAft>
                <a:spcPct val="0"/>
              </a:spcAft>
              <a:buClrTx/>
              <a:buSzTx/>
              <a:buFontTx/>
              <a:buNone/>
              <a:tabLst/>
              <a:defRPr/>
            </a:pPr>
            <a:r>
              <a:rPr kumimoji="0" lang="ar-SA" sz="6600" b="1" i="0" u="none" strike="noStrike" kern="1200" cap="none" spc="0" normalizeH="0" baseline="0" noProof="0" dirty="0">
                <a:ln>
                  <a:noFill/>
                </a:ln>
                <a:solidFill>
                  <a:srgbClr val="FFFA35"/>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مســرح</a:t>
            </a:r>
          </a:p>
          <a:p>
            <a:pPr marL="0" marR="0" lvl="0" indent="0" algn="ctr" defTabSz="914400" rtl="1" eaLnBrk="0" fontAlgn="base" latinLnBrk="0" hangingPunct="0">
              <a:lnSpc>
                <a:spcPct val="45000"/>
              </a:lnSpc>
              <a:spcBef>
                <a:spcPct val="50000"/>
              </a:spcBef>
              <a:spcAft>
                <a:spcPct val="0"/>
              </a:spcAft>
              <a:buClrTx/>
              <a:buSzTx/>
              <a:buFontTx/>
              <a:buNone/>
              <a:tabLst/>
              <a:defRPr/>
            </a:pPr>
            <a:r>
              <a:rPr kumimoji="0" lang="ar-SA" sz="6600" b="1" i="0" u="none" strike="noStrike" kern="1200" cap="none" spc="0" normalizeH="0" baseline="0" noProof="0" dirty="0">
                <a:ln>
                  <a:noFill/>
                </a:ln>
                <a:solidFill>
                  <a:srgbClr val="FFFA35"/>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الأحــداث</a:t>
            </a:r>
            <a:endParaRPr kumimoji="0" lang="en-US" sz="6600" b="1" i="0" u="none" strike="noStrike" kern="1200" cap="none" spc="0" normalizeH="0" baseline="0" noProof="0" dirty="0">
              <a:ln>
                <a:noFill/>
              </a:ln>
              <a:solidFill>
                <a:srgbClr val="FFFA35"/>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endParaRPr>
          </a:p>
          <a:p>
            <a:pPr marL="0" marR="0" lvl="0" indent="0" algn="ctr" defTabSz="914400" rtl="0" eaLnBrk="0" fontAlgn="base" latinLnBrk="0" hangingPunct="0">
              <a:lnSpc>
                <a:spcPct val="45000"/>
              </a:lnSpc>
              <a:spcBef>
                <a:spcPct val="50000"/>
              </a:spcBef>
              <a:spcAft>
                <a:spcPct val="0"/>
              </a:spcAft>
              <a:buClrTx/>
              <a:buSzTx/>
              <a:buFontTx/>
              <a:buNone/>
              <a:tabLst/>
              <a:defRPr/>
            </a:pPr>
            <a:endParaRPr kumimoji="0" lang="en-US" sz="3600" b="1" i="0" u="none" strike="noStrike" kern="1200" cap="none" spc="0" normalizeH="0" baseline="0" noProof="0" dirty="0">
              <a:ln>
                <a:noFill/>
              </a:ln>
              <a:solidFill>
                <a:srgbClr val="FFFA35"/>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9130" name="Text Box 46"/>
          <p:cNvSpPr txBox="1">
            <a:spLocks noChangeArrowheads="1"/>
          </p:cNvSpPr>
          <p:nvPr/>
        </p:nvSpPr>
        <p:spPr bwMode="auto">
          <a:xfrm>
            <a:off x="8756650" y="90488"/>
            <a:ext cx="184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endParaRPr>
          </a:p>
        </p:txBody>
      </p:sp>
      <p:sp>
        <p:nvSpPr>
          <p:cNvPr id="51251" name="Rectangle 51"/>
          <p:cNvSpPr>
            <a:spLocks noChangeArrowheads="1"/>
          </p:cNvSpPr>
          <p:nvPr/>
        </p:nvSpPr>
        <p:spPr bwMode="auto">
          <a:xfrm>
            <a:off x="8098486" y="6523752"/>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08</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9132" name="Text Box 52"/>
          <p:cNvSpPr txBox="1">
            <a:spLocks noChangeArrowheads="1"/>
          </p:cNvSpPr>
          <p:nvPr/>
        </p:nvSpPr>
        <p:spPr bwMode="auto">
          <a:xfrm>
            <a:off x="7531218" y="5883682"/>
            <a:ext cx="27122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a:t>
            </a:r>
          </a:p>
        </p:txBody>
      </p:sp>
      <p:sp>
        <p:nvSpPr>
          <p:cNvPr id="89133" name="Rectangle 53"/>
          <p:cNvSpPr>
            <a:spLocks noChangeArrowheads="1"/>
          </p:cNvSpPr>
          <p:nvPr/>
        </p:nvSpPr>
        <p:spPr bwMode="auto">
          <a:xfrm>
            <a:off x="7330328" y="6269038"/>
            <a:ext cx="11063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كتيب ص ١٥-١٦</a:t>
            </a:r>
            <a:endParaRPr kumimoji="0" lang="en-US"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nvGrpSpPr>
          <p:cNvPr id="47" name="Group 27">
            <a:extLst>
              <a:ext uri="{FF2B5EF4-FFF2-40B4-BE49-F238E27FC236}">
                <a16:creationId xmlns:a16="http://schemas.microsoft.com/office/drawing/2014/main" id="{4C2CCBC2-556F-420F-B8BD-6AA9B09C7A51}"/>
              </a:ext>
            </a:extLst>
          </p:cNvPr>
          <p:cNvGrpSpPr>
            <a:grpSpLocks/>
          </p:cNvGrpSpPr>
          <p:nvPr/>
        </p:nvGrpSpPr>
        <p:grpSpPr bwMode="auto">
          <a:xfrm>
            <a:off x="7938" y="-9387"/>
            <a:ext cx="1978025" cy="1955800"/>
            <a:chOff x="0" y="0"/>
            <a:chExt cx="1246" cy="1232"/>
          </a:xfrm>
        </p:grpSpPr>
        <p:sp>
          <p:nvSpPr>
            <p:cNvPr id="48" name="Rectangle 28">
              <a:extLst>
                <a:ext uri="{FF2B5EF4-FFF2-40B4-BE49-F238E27FC236}">
                  <a16:creationId xmlns:a16="http://schemas.microsoft.com/office/drawing/2014/main" id="{8481AA31-AFE6-49AE-AF1C-D99A0B6073D8}"/>
                </a:ext>
              </a:extLst>
            </p:cNvPr>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9" name="Rectangle 29">
              <a:extLst>
                <a:ext uri="{FF2B5EF4-FFF2-40B4-BE49-F238E27FC236}">
                  <a16:creationId xmlns:a16="http://schemas.microsoft.com/office/drawing/2014/main" id="{E60C72B3-A4D6-45F1-A8B5-F589AEAF1D32}"/>
                </a:ext>
              </a:extLst>
            </p:cNvPr>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0" name="Rectangle 30">
              <a:extLst>
                <a:ext uri="{FF2B5EF4-FFF2-40B4-BE49-F238E27FC236}">
                  <a16:creationId xmlns:a16="http://schemas.microsoft.com/office/drawing/2014/main" id="{9F7C3733-1227-428E-A211-DB3E3AE09344}"/>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grpSp>
      <p:sp>
        <p:nvSpPr>
          <p:cNvPr id="2" name="Rectangle 1"/>
          <p:cNvSpPr/>
          <p:nvPr/>
        </p:nvSpPr>
        <p:spPr>
          <a:xfrm>
            <a:off x="276226" y="487363"/>
            <a:ext cx="1470023" cy="1077218"/>
          </a:xfrm>
          <a:prstGeom prst="rect">
            <a:avLst/>
          </a:prstGeom>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EG" sz="3200" b="1"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rPr>
              <a:t>تحديد الموقع</a:t>
            </a:r>
            <a:endParaRPr kumimoji="0" lang="en-US" sz="3200" b="1" u="none" strike="noStrike" kern="1200" cap="none" spc="0" normalizeH="0" baseline="0" noProof="0" dirty="0">
              <a:ln>
                <a:noFill/>
              </a:ln>
              <a:solidFill>
                <a:srgbClr val="FFD34A"/>
              </a:solidFill>
              <a:effectLst/>
              <a:uLnTx/>
              <a:uFillTx/>
              <a:latin typeface="Arial" panose="020B0604020202020204" pitchFamily="34" charset="0"/>
              <a:ea typeface="Arial" charset="0"/>
              <a:cs typeface="Arial" panose="020B0604020202020204" pitchFamily="34" charset="0"/>
            </a:endParaRPr>
          </a:p>
        </p:txBody>
      </p:sp>
      <p:grpSp>
        <p:nvGrpSpPr>
          <p:cNvPr id="116" name="Group 53">
            <a:extLst>
              <a:ext uri="{FF2B5EF4-FFF2-40B4-BE49-F238E27FC236}">
                <a16:creationId xmlns:a16="http://schemas.microsoft.com/office/drawing/2014/main" id="{1E35887E-9861-0040-A6E3-06C164D64471}"/>
              </a:ext>
            </a:extLst>
          </p:cNvPr>
          <p:cNvGrpSpPr>
            <a:grpSpLocks/>
          </p:cNvGrpSpPr>
          <p:nvPr/>
        </p:nvGrpSpPr>
        <p:grpSpPr bwMode="auto">
          <a:xfrm>
            <a:off x="1524001" y="2025651"/>
            <a:ext cx="2660651" cy="2692400"/>
            <a:chOff x="960" y="1276"/>
            <a:chExt cx="1676" cy="1696"/>
          </a:xfrm>
        </p:grpSpPr>
        <p:sp>
          <p:nvSpPr>
            <p:cNvPr id="117" name="Rectangle 45">
              <a:extLst>
                <a:ext uri="{FF2B5EF4-FFF2-40B4-BE49-F238E27FC236}">
                  <a16:creationId xmlns:a16="http://schemas.microsoft.com/office/drawing/2014/main" id="{4FB9A773-C7FE-0243-A7C6-B73D3C957782}"/>
                </a:ext>
              </a:extLst>
            </p:cNvPr>
            <p:cNvSpPr>
              <a:spLocks noChangeArrowheads="1"/>
            </p:cNvSpPr>
            <p:nvPr/>
          </p:nvSpPr>
          <p:spPr bwMode="auto">
            <a:xfrm rot="18000000">
              <a:off x="745" y="1581"/>
              <a:ext cx="835" cy="406"/>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lIns="90487" tIns="44450" rIns="90487" bIns="44450">
              <a:spAutoFit/>
            </a:bodyPr>
            <a:lstStyle/>
            <a:p>
              <a:pPr>
                <a:defRPr/>
              </a:pPr>
              <a:r>
                <a:rPr lang="ar-SA" sz="3600" b="1" dirty="0">
                  <a:solidFill>
                    <a:srgbClr val="00FF00"/>
                  </a:solidFill>
                  <a:effectLst/>
                  <a:latin typeface="Arial" panose="020B0604020202020204" pitchFamily="34" charset="0"/>
                  <a:ea typeface="+mn-ea"/>
                  <a:cs typeface="Arial" panose="020B0604020202020204" pitchFamily="34" charset="0"/>
                </a:rPr>
                <a:t>ألارض </a:t>
              </a:r>
              <a:endParaRPr lang="en-US" sz="3600" b="1" dirty="0">
                <a:solidFill>
                  <a:srgbClr val="00FF00"/>
                </a:solidFill>
                <a:effectLst/>
                <a:latin typeface="Arial" panose="020B0604020202020204" pitchFamily="34" charset="0"/>
                <a:ea typeface="+mn-ea"/>
                <a:cs typeface="Arial" panose="020B0604020202020204" pitchFamily="34" charset="0"/>
              </a:endParaRPr>
            </a:p>
          </p:txBody>
        </p:sp>
        <p:sp>
          <p:nvSpPr>
            <p:cNvPr id="118" name="Line 46">
              <a:extLst>
                <a:ext uri="{FF2B5EF4-FFF2-40B4-BE49-F238E27FC236}">
                  <a16:creationId xmlns:a16="http://schemas.microsoft.com/office/drawing/2014/main" id="{3BEF6F4E-B418-ED4A-9624-45F2F52FD320}"/>
                </a:ext>
              </a:extLst>
            </p:cNvPr>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sp>
          <p:nvSpPr>
            <p:cNvPr id="119" name="Line 47">
              <a:extLst>
                <a:ext uri="{FF2B5EF4-FFF2-40B4-BE49-F238E27FC236}">
                  <a16:creationId xmlns:a16="http://schemas.microsoft.com/office/drawing/2014/main" id="{CE6D967D-4288-514B-8A82-1F208C6D3873}"/>
                </a:ext>
              </a:extLst>
            </p:cNvPr>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p:spPr>
          <p:txBody>
            <a:bodyPr wrap="none" anchor="ctr"/>
            <a:lstStyle/>
            <a:p>
              <a:pPr>
                <a:defRPr/>
              </a:pPr>
              <a:endParaRPr lang="en-US" b="1">
                <a:latin typeface="Arial" panose="020B0604020202020204" pitchFamily="34" charset="0"/>
                <a:ea typeface="+mn-ea"/>
                <a:cs typeface="Arial" panose="020B0604020202020204" pitchFamily="34" charset="0"/>
              </a:endParaRPr>
            </a:p>
          </p:txBody>
        </p:sp>
      </p:grpSp>
      <p:grpSp>
        <p:nvGrpSpPr>
          <p:cNvPr id="52" name="Group 392">
            <a:extLst>
              <a:ext uri="{FF2B5EF4-FFF2-40B4-BE49-F238E27FC236}">
                <a16:creationId xmlns:a16="http://schemas.microsoft.com/office/drawing/2014/main" id="{17DD4B23-2907-664C-B977-A32FCCC139B4}"/>
              </a:ext>
            </a:extLst>
          </p:cNvPr>
          <p:cNvGrpSpPr>
            <a:grpSpLocks/>
          </p:cNvGrpSpPr>
          <p:nvPr/>
        </p:nvGrpSpPr>
        <p:grpSpPr bwMode="auto">
          <a:xfrm>
            <a:off x="2444750" y="1225550"/>
            <a:ext cx="5226050" cy="4462463"/>
            <a:chOff x="1540" y="772"/>
            <a:chExt cx="3292" cy="2811"/>
          </a:xfrm>
        </p:grpSpPr>
        <p:grpSp>
          <p:nvGrpSpPr>
            <p:cNvPr id="53" name="Group 393">
              <a:extLst>
                <a:ext uri="{FF2B5EF4-FFF2-40B4-BE49-F238E27FC236}">
                  <a16:creationId xmlns:a16="http://schemas.microsoft.com/office/drawing/2014/main" id="{C17C777E-839C-3D42-A216-43F0ED15D92A}"/>
                </a:ext>
              </a:extLst>
            </p:cNvPr>
            <p:cNvGrpSpPr>
              <a:grpSpLocks/>
            </p:cNvGrpSpPr>
            <p:nvPr/>
          </p:nvGrpSpPr>
          <p:grpSpPr bwMode="auto">
            <a:xfrm>
              <a:off x="1540" y="772"/>
              <a:ext cx="1741" cy="846"/>
              <a:chOff x="2412" y="2052"/>
              <a:chExt cx="1741" cy="846"/>
            </a:xfrm>
          </p:grpSpPr>
          <p:sp>
            <p:nvSpPr>
              <p:cNvPr id="110" name="Rectangle 394">
                <a:extLst>
                  <a:ext uri="{FF2B5EF4-FFF2-40B4-BE49-F238E27FC236}">
                    <a16:creationId xmlns:a16="http://schemas.microsoft.com/office/drawing/2014/main" id="{48F02576-0994-9448-9C97-BC2D999B52C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1" name="AutoShape 395">
                <a:extLst>
                  <a:ext uri="{FF2B5EF4-FFF2-40B4-BE49-F238E27FC236}">
                    <a16:creationId xmlns:a16="http://schemas.microsoft.com/office/drawing/2014/main" id="{15B1D451-74B9-B043-AE1F-A633905F6337}"/>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2" name="Rectangle 396">
                <a:extLst>
                  <a:ext uri="{FF2B5EF4-FFF2-40B4-BE49-F238E27FC236}">
                    <a16:creationId xmlns:a16="http://schemas.microsoft.com/office/drawing/2014/main" id="{1215419D-445F-7A40-A9FA-8340F447D9AA}"/>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13" name="Rectangle 397">
                <a:extLst>
                  <a:ext uri="{FF2B5EF4-FFF2-40B4-BE49-F238E27FC236}">
                    <a16:creationId xmlns:a16="http://schemas.microsoft.com/office/drawing/2014/main" id="{027E9878-A6A4-AC40-B6DA-8BF22DA7ACF3}"/>
                  </a:ext>
                </a:extLst>
              </p:cNvPr>
              <p:cNvSpPr>
                <a:spLocks noChangeArrowheads="1"/>
              </p:cNvSpPr>
              <p:nvPr/>
            </p:nvSpPr>
            <p:spPr bwMode="auto">
              <a:xfrm>
                <a:off x="2653" y="2078"/>
                <a:ext cx="426"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الخلق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4" name="Line 398">
                <a:extLst>
                  <a:ext uri="{FF2B5EF4-FFF2-40B4-BE49-F238E27FC236}">
                    <a16:creationId xmlns:a16="http://schemas.microsoft.com/office/drawing/2014/main" id="{440EECED-F10B-BF4B-B971-61F8FE664E8B}"/>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54" name="Group 399">
              <a:extLst>
                <a:ext uri="{FF2B5EF4-FFF2-40B4-BE49-F238E27FC236}">
                  <a16:creationId xmlns:a16="http://schemas.microsoft.com/office/drawing/2014/main" id="{49BC23D5-A9FB-9647-AE91-30271C4E74B4}"/>
                </a:ext>
              </a:extLst>
            </p:cNvPr>
            <p:cNvGrpSpPr>
              <a:grpSpLocks/>
            </p:cNvGrpSpPr>
            <p:nvPr/>
          </p:nvGrpSpPr>
          <p:grpSpPr bwMode="auto">
            <a:xfrm>
              <a:off x="1692" y="996"/>
              <a:ext cx="1741" cy="846"/>
              <a:chOff x="2412" y="2052"/>
              <a:chExt cx="1741" cy="846"/>
            </a:xfrm>
          </p:grpSpPr>
          <p:sp>
            <p:nvSpPr>
              <p:cNvPr id="105" name="Rectangle 400">
                <a:extLst>
                  <a:ext uri="{FF2B5EF4-FFF2-40B4-BE49-F238E27FC236}">
                    <a16:creationId xmlns:a16="http://schemas.microsoft.com/office/drawing/2014/main" id="{8E0BFC10-5843-8B44-AAA5-50F370C85657}"/>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6" name="AutoShape 401">
                <a:extLst>
                  <a:ext uri="{FF2B5EF4-FFF2-40B4-BE49-F238E27FC236}">
                    <a16:creationId xmlns:a16="http://schemas.microsoft.com/office/drawing/2014/main" id="{DDEFC622-71EA-A84B-836D-E8CA98CA4712}"/>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7" name="Rectangle 402">
                <a:extLst>
                  <a:ext uri="{FF2B5EF4-FFF2-40B4-BE49-F238E27FC236}">
                    <a16:creationId xmlns:a16="http://schemas.microsoft.com/office/drawing/2014/main" id="{292E9D9B-CE75-CB48-88EB-3A64FBEAE70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8" name="Rectangle 403">
                <a:extLst>
                  <a:ext uri="{FF2B5EF4-FFF2-40B4-BE49-F238E27FC236}">
                    <a16:creationId xmlns:a16="http://schemas.microsoft.com/office/drawing/2014/main" id="{F6734C1E-CFE1-374D-9514-C31147351297}"/>
                  </a:ext>
                </a:extLst>
              </p:cNvPr>
              <p:cNvSpPr>
                <a:spLocks noChangeArrowheads="1"/>
              </p:cNvSpPr>
              <p:nvPr/>
            </p:nvSpPr>
            <p:spPr bwMode="auto">
              <a:xfrm>
                <a:off x="2621" y="2078"/>
                <a:ext cx="487"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إبراهيم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9" name="Line 404">
                <a:extLst>
                  <a:ext uri="{FF2B5EF4-FFF2-40B4-BE49-F238E27FC236}">
                    <a16:creationId xmlns:a16="http://schemas.microsoft.com/office/drawing/2014/main" id="{ADD47019-B171-0D42-8156-A9D919F35547}"/>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55" name="Group 405">
              <a:extLst>
                <a:ext uri="{FF2B5EF4-FFF2-40B4-BE49-F238E27FC236}">
                  <a16:creationId xmlns:a16="http://schemas.microsoft.com/office/drawing/2014/main" id="{E21AC03F-9B23-F744-80F7-A1C249FE9584}"/>
                </a:ext>
              </a:extLst>
            </p:cNvPr>
            <p:cNvGrpSpPr>
              <a:grpSpLocks/>
            </p:cNvGrpSpPr>
            <p:nvPr/>
          </p:nvGrpSpPr>
          <p:grpSpPr bwMode="auto">
            <a:xfrm>
              <a:off x="1868" y="1212"/>
              <a:ext cx="1741" cy="846"/>
              <a:chOff x="2412" y="2052"/>
              <a:chExt cx="1741" cy="846"/>
            </a:xfrm>
          </p:grpSpPr>
          <p:sp>
            <p:nvSpPr>
              <p:cNvPr id="100" name="Rectangle 406">
                <a:extLst>
                  <a:ext uri="{FF2B5EF4-FFF2-40B4-BE49-F238E27FC236}">
                    <a16:creationId xmlns:a16="http://schemas.microsoft.com/office/drawing/2014/main" id="{B9BA68A4-D542-7A42-ACA4-155CC486D763}"/>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1" name="AutoShape 407">
                <a:extLst>
                  <a:ext uri="{FF2B5EF4-FFF2-40B4-BE49-F238E27FC236}">
                    <a16:creationId xmlns:a16="http://schemas.microsoft.com/office/drawing/2014/main" id="{2E55C8E2-ED8C-B346-B0F3-EC045AD1D050}"/>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2" name="Rectangle 408">
                <a:extLst>
                  <a:ext uri="{FF2B5EF4-FFF2-40B4-BE49-F238E27FC236}">
                    <a16:creationId xmlns:a16="http://schemas.microsoft.com/office/drawing/2014/main" id="{014F7F28-46E0-974D-972D-3E0E49B39082}"/>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103" name="Rectangle 409">
                <a:extLst>
                  <a:ext uri="{FF2B5EF4-FFF2-40B4-BE49-F238E27FC236}">
                    <a16:creationId xmlns:a16="http://schemas.microsoft.com/office/drawing/2014/main" id="{A116AF56-43C2-4243-8C54-7F7F32D24CC1}"/>
                  </a:ext>
                </a:extLst>
              </p:cNvPr>
              <p:cNvSpPr>
                <a:spLocks noChangeArrowheads="1"/>
              </p:cNvSpPr>
              <p:nvPr/>
            </p:nvSpPr>
            <p:spPr bwMode="auto">
              <a:xfrm>
                <a:off x="2632" y="2078"/>
                <a:ext cx="466"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يوسف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04" name="Line 410">
                <a:extLst>
                  <a:ext uri="{FF2B5EF4-FFF2-40B4-BE49-F238E27FC236}">
                    <a16:creationId xmlns:a16="http://schemas.microsoft.com/office/drawing/2014/main" id="{4EB8C0AC-80B0-114F-B139-6F5FECE53A0D}"/>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56" name="Group 411">
              <a:extLst>
                <a:ext uri="{FF2B5EF4-FFF2-40B4-BE49-F238E27FC236}">
                  <a16:creationId xmlns:a16="http://schemas.microsoft.com/office/drawing/2014/main" id="{9000366D-472A-8A4A-9965-D4D59E46A50D}"/>
                </a:ext>
              </a:extLst>
            </p:cNvPr>
            <p:cNvGrpSpPr>
              <a:grpSpLocks/>
            </p:cNvGrpSpPr>
            <p:nvPr/>
          </p:nvGrpSpPr>
          <p:grpSpPr bwMode="auto">
            <a:xfrm>
              <a:off x="2052" y="1412"/>
              <a:ext cx="1741" cy="846"/>
              <a:chOff x="2412" y="2052"/>
              <a:chExt cx="1741" cy="846"/>
            </a:xfrm>
          </p:grpSpPr>
          <p:sp>
            <p:nvSpPr>
              <p:cNvPr id="95" name="Rectangle 412">
                <a:extLst>
                  <a:ext uri="{FF2B5EF4-FFF2-40B4-BE49-F238E27FC236}">
                    <a16:creationId xmlns:a16="http://schemas.microsoft.com/office/drawing/2014/main" id="{3CB077E0-9A17-B345-9986-913A867639C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96" name="AutoShape 413">
                <a:extLst>
                  <a:ext uri="{FF2B5EF4-FFF2-40B4-BE49-F238E27FC236}">
                    <a16:creationId xmlns:a16="http://schemas.microsoft.com/office/drawing/2014/main" id="{1AA8CCA1-388E-9D40-922C-A477BE7E4652}"/>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97" name="Rectangle 414">
                <a:extLst>
                  <a:ext uri="{FF2B5EF4-FFF2-40B4-BE49-F238E27FC236}">
                    <a16:creationId xmlns:a16="http://schemas.microsoft.com/office/drawing/2014/main" id="{81769041-D674-D041-A2D9-F88A4E7F69F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98" name="Rectangle 415">
                <a:extLst>
                  <a:ext uri="{FF2B5EF4-FFF2-40B4-BE49-F238E27FC236}">
                    <a16:creationId xmlns:a16="http://schemas.microsoft.com/office/drawing/2014/main" id="{A51C5F02-92BA-5043-BC24-E5685D82B149}"/>
                  </a:ext>
                </a:extLst>
              </p:cNvPr>
              <p:cNvSpPr>
                <a:spLocks noChangeArrowheads="1"/>
              </p:cNvSpPr>
              <p:nvPr/>
            </p:nvSpPr>
            <p:spPr bwMode="auto">
              <a:xfrm>
                <a:off x="2698" y="2078"/>
                <a:ext cx="336" cy="174"/>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موسى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9" name="Line 416">
                <a:extLst>
                  <a:ext uri="{FF2B5EF4-FFF2-40B4-BE49-F238E27FC236}">
                    <a16:creationId xmlns:a16="http://schemas.microsoft.com/office/drawing/2014/main" id="{CA388DD0-1B80-114B-9D30-ABB4357F47AC}"/>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57" name="Group 417">
              <a:extLst>
                <a:ext uri="{FF2B5EF4-FFF2-40B4-BE49-F238E27FC236}">
                  <a16:creationId xmlns:a16="http://schemas.microsoft.com/office/drawing/2014/main" id="{F28E3B9E-3B41-EE48-8105-476B99DDF807}"/>
                </a:ext>
              </a:extLst>
            </p:cNvPr>
            <p:cNvGrpSpPr>
              <a:grpSpLocks/>
            </p:cNvGrpSpPr>
            <p:nvPr/>
          </p:nvGrpSpPr>
          <p:grpSpPr bwMode="auto">
            <a:xfrm>
              <a:off x="2220" y="1604"/>
              <a:ext cx="1741" cy="846"/>
              <a:chOff x="2412" y="2052"/>
              <a:chExt cx="1741" cy="846"/>
            </a:xfrm>
          </p:grpSpPr>
          <p:sp>
            <p:nvSpPr>
              <p:cNvPr id="90" name="Rectangle 418">
                <a:extLst>
                  <a:ext uri="{FF2B5EF4-FFF2-40B4-BE49-F238E27FC236}">
                    <a16:creationId xmlns:a16="http://schemas.microsoft.com/office/drawing/2014/main" id="{48804633-DA78-234C-B54F-7436BF5CA89A}"/>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91" name="AutoShape 419">
                <a:extLst>
                  <a:ext uri="{FF2B5EF4-FFF2-40B4-BE49-F238E27FC236}">
                    <a16:creationId xmlns:a16="http://schemas.microsoft.com/office/drawing/2014/main" id="{9D6673B5-7F37-864A-BFA1-A723EEA70667}"/>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92" name="Rectangle 420">
                <a:extLst>
                  <a:ext uri="{FF2B5EF4-FFF2-40B4-BE49-F238E27FC236}">
                    <a16:creationId xmlns:a16="http://schemas.microsoft.com/office/drawing/2014/main" id="{AB6BD067-DF56-7940-8E1C-D8544A3131AE}"/>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93" name="Rectangle 421">
                <a:extLst>
                  <a:ext uri="{FF2B5EF4-FFF2-40B4-BE49-F238E27FC236}">
                    <a16:creationId xmlns:a16="http://schemas.microsoft.com/office/drawing/2014/main" id="{C8C72670-22D3-3C4E-B896-EDE21CF4438D}"/>
                  </a:ext>
                </a:extLst>
              </p:cNvPr>
              <p:cNvSpPr>
                <a:spLocks noChangeArrowheads="1"/>
              </p:cNvSpPr>
              <p:nvPr/>
            </p:nvSpPr>
            <p:spPr bwMode="auto">
              <a:xfrm>
                <a:off x="2649" y="2078"/>
                <a:ext cx="43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يشوع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4" name="Line 422">
                <a:extLst>
                  <a:ext uri="{FF2B5EF4-FFF2-40B4-BE49-F238E27FC236}">
                    <a16:creationId xmlns:a16="http://schemas.microsoft.com/office/drawing/2014/main" id="{4348C9A6-8B7C-0741-9818-BC24C02AE61D}"/>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58" name="Group 423">
              <a:extLst>
                <a:ext uri="{FF2B5EF4-FFF2-40B4-BE49-F238E27FC236}">
                  <a16:creationId xmlns:a16="http://schemas.microsoft.com/office/drawing/2014/main" id="{BBF320A5-53E0-DC4A-9C0D-83B641EA35C0}"/>
                </a:ext>
              </a:extLst>
            </p:cNvPr>
            <p:cNvGrpSpPr>
              <a:grpSpLocks/>
            </p:cNvGrpSpPr>
            <p:nvPr/>
          </p:nvGrpSpPr>
          <p:grpSpPr bwMode="auto">
            <a:xfrm>
              <a:off x="2396" y="1796"/>
              <a:ext cx="1741" cy="846"/>
              <a:chOff x="2412" y="2052"/>
              <a:chExt cx="1741" cy="846"/>
            </a:xfrm>
          </p:grpSpPr>
          <p:sp>
            <p:nvSpPr>
              <p:cNvPr id="85" name="Rectangle 424">
                <a:extLst>
                  <a:ext uri="{FF2B5EF4-FFF2-40B4-BE49-F238E27FC236}">
                    <a16:creationId xmlns:a16="http://schemas.microsoft.com/office/drawing/2014/main" id="{DE76F7BC-92DE-D14E-A714-A2DD8F3DDD9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86" name="AutoShape 425">
                <a:extLst>
                  <a:ext uri="{FF2B5EF4-FFF2-40B4-BE49-F238E27FC236}">
                    <a16:creationId xmlns:a16="http://schemas.microsoft.com/office/drawing/2014/main" id="{58D249E1-F02F-354D-9926-F453EA61818E}"/>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87" name="Rectangle 426">
                <a:extLst>
                  <a:ext uri="{FF2B5EF4-FFF2-40B4-BE49-F238E27FC236}">
                    <a16:creationId xmlns:a16="http://schemas.microsoft.com/office/drawing/2014/main" id="{D373581C-21D0-B14A-9BA1-F79DE655EB9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88" name="Rectangle 427">
                <a:extLst>
                  <a:ext uri="{FF2B5EF4-FFF2-40B4-BE49-F238E27FC236}">
                    <a16:creationId xmlns:a16="http://schemas.microsoft.com/office/drawing/2014/main" id="{57039D95-E16D-6F4D-90C0-020FB0009359}"/>
                  </a:ext>
                </a:extLst>
              </p:cNvPr>
              <p:cNvSpPr>
                <a:spLocks noChangeArrowheads="1"/>
              </p:cNvSpPr>
              <p:nvPr/>
            </p:nvSpPr>
            <p:spPr bwMode="auto">
              <a:xfrm>
                <a:off x="2577" y="2078"/>
                <a:ext cx="57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 الفوضى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9" name="Line 428">
                <a:extLst>
                  <a:ext uri="{FF2B5EF4-FFF2-40B4-BE49-F238E27FC236}">
                    <a16:creationId xmlns:a16="http://schemas.microsoft.com/office/drawing/2014/main" id="{35972B42-04B4-F64D-AA31-C10B6A85DC7F}"/>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59" name="Group 429">
              <a:extLst>
                <a:ext uri="{FF2B5EF4-FFF2-40B4-BE49-F238E27FC236}">
                  <a16:creationId xmlns:a16="http://schemas.microsoft.com/office/drawing/2014/main" id="{33635119-0D4D-FA41-997B-AC68EA7FFF54}"/>
                </a:ext>
              </a:extLst>
            </p:cNvPr>
            <p:cNvGrpSpPr>
              <a:grpSpLocks/>
            </p:cNvGrpSpPr>
            <p:nvPr/>
          </p:nvGrpSpPr>
          <p:grpSpPr bwMode="auto">
            <a:xfrm>
              <a:off x="2580" y="1996"/>
              <a:ext cx="1741" cy="846"/>
              <a:chOff x="2412" y="2052"/>
              <a:chExt cx="1741" cy="846"/>
            </a:xfrm>
          </p:grpSpPr>
          <p:sp>
            <p:nvSpPr>
              <p:cNvPr id="80" name="Rectangle 430">
                <a:extLst>
                  <a:ext uri="{FF2B5EF4-FFF2-40B4-BE49-F238E27FC236}">
                    <a16:creationId xmlns:a16="http://schemas.microsoft.com/office/drawing/2014/main" id="{EBBC474B-C937-9843-96CD-B2743B3ABDB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81" name="AutoShape 431">
                <a:extLst>
                  <a:ext uri="{FF2B5EF4-FFF2-40B4-BE49-F238E27FC236}">
                    <a16:creationId xmlns:a16="http://schemas.microsoft.com/office/drawing/2014/main" id="{036235DF-6A69-134B-A392-C0013A9A8061}"/>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82" name="Rectangle 432">
                <a:extLst>
                  <a:ext uri="{FF2B5EF4-FFF2-40B4-BE49-F238E27FC236}">
                    <a16:creationId xmlns:a16="http://schemas.microsoft.com/office/drawing/2014/main" id="{45482272-6A09-8A41-8CF3-D2D6EB9BACB4}"/>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83" name="Rectangle 433">
                <a:extLst>
                  <a:ext uri="{FF2B5EF4-FFF2-40B4-BE49-F238E27FC236}">
                    <a16:creationId xmlns:a16="http://schemas.microsoft.com/office/drawing/2014/main" id="{89B4898B-1A0A-5D45-8243-F76F25CCC360}"/>
                  </a:ext>
                </a:extLst>
              </p:cNvPr>
              <p:cNvSpPr>
                <a:spLocks noChangeArrowheads="1"/>
              </p:cNvSpPr>
              <p:nvPr/>
            </p:nvSpPr>
            <p:spPr bwMode="auto">
              <a:xfrm>
                <a:off x="2628" y="2078"/>
                <a:ext cx="47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الملكي</a:t>
                </a:r>
                <a:r>
                  <a:rPr lang="ar-JO" sz="1800" b="1" dirty="0">
                    <a:solidFill>
                      <a:srgbClr val="790015"/>
                    </a:solidFill>
                    <a:effectLst/>
                    <a:latin typeface="Arial" panose="020B0604020202020204" pitchFamily="34" charset="0"/>
                    <a:cs typeface="Arial" panose="020B0604020202020204" pitchFamily="34" charset="0"/>
                  </a:rPr>
                  <a:t>ة</a:t>
                </a:r>
                <a:r>
                  <a:rPr lang="ar-SA" sz="1800" b="1" dirty="0">
                    <a:solidFill>
                      <a:srgbClr val="790015"/>
                    </a:solidFill>
                    <a:effectLst/>
                    <a:latin typeface="Arial" panose="020B0604020202020204" pitchFamily="34" charset="0"/>
                    <a:cs typeface="Arial" panose="020B0604020202020204" pitchFamily="34" charset="0"/>
                  </a:rPr>
                  <a:t>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4" name="Line 434">
                <a:extLst>
                  <a:ext uri="{FF2B5EF4-FFF2-40B4-BE49-F238E27FC236}">
                    <a16:creationId xmlns:a16="http://schemas.microsoft.com/office/drawing/2014/main" id="{242C7DBC-F528-6442-BA4D-8A87B8BCCA1A}"/>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60" name="Group 435">
              <a:extLst>
                <a:ext uri="{FF2B5EF4-FFF2-40B4-BE49-F238E27FC236}">
                  <a16:creationId xmlns:a16="http://schemas.microsoft.com/office/drawing/2014/main" id="{251BFBAB-E299-6A45-9A81-5A12D9FF389C}"/>
                </a:ext>
              </a:extLst>
            </p:cNvPr>
            <p:cNvGrpSpPr>
              <a:grpSpLocks/>
            </p:cNvGrpSpPr>
            <p:nvPr/>
          </p:nvGrpSpPr>
          <p:grpSpPr bwMode="auto">
            <a:xfrm>
              <a:off x="2732" y="2220"/>
              <a:ext cx="1741" cy="846"/>
              <a:chOff x="2412" y="2052"/>
              <a:chExt cx="1741" cy="846"/>
            </a:xfrm>
          </p:grpSpPr>
          <p:sp>
            <p:nvSpPr>
              <p:cNvPr id="75" name="Rectangle 436">
                <a:extLst>
                  <a:ext uri="{FF2B5EF4-FFF2-40B4-BE49-F238E27FC236}">
                    <a16:creationId xmlns:a16="http://schemas.microsoft.com/office/drawing/2014/main" id="{59A12B74-5791-EE4B-9CA0-B6ECBF74CB61}"/>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6" name="AutoShape 437">
                <a:extLst>
                  <a:ext uri="{FF2B5EF4-FFF2-40B4-BE49-F238E27FC236}">
                    <a16:creationId xmlns:a16="http://schemas.microsoft.com/office/drawing/2014/main" id="{C12613E2-9D35-F740-96A9-97EB21E6014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7" name="Rectangle 438">
                <a:extLst>
                  <a:ext uri="{FF2B5EF4-FFF2-40B4-BE49-F238E27FC236}">
                    <a16:creationId xmlns:a16="http://schemas.microsoft.com/office/drawing/2014/main" id="{6A8DB9FF-78C8-C845-ACE3-38C8F63E924C}"/>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8" name="Rectangle 439">
                <a:extLst>
                  <a:ext uri="{FF2B5EF4-FFF2-40B4-BE49-F238E27FC236}">
                    <a16:creationId xmlns:a16="http://schemas.microsoft.com/office/drawing/2014/main" id="{D4F293D1-0326-DE48-B283-80765D63B8B5}"/>
                  </a:ext>
                </a:extLst>
              </p:cNvPr>
              <p:cNvSpPr>
                <a:spLocks noChangeArrowheads="1"/>
              </p:cNvSpPr>
              <p:nvPr/>
            </p:nvSpPr>
            <p:spPr bwMode="auto">
              <a:xfrm>
                <a:off x="2646" y="2078"/>
                <a:ext cx="43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effectLst/>
                    <a:latin typeface="Arial" panose="020B0604020202020204" pitchFamily="34" charset="0"/>
                    <a:cs typeface="Arial" panose="020B0604020202020204" pitchFamily="34" charset="0"/>
                  </a:rPr>
                  <a:t>   </a:t>
                </a:r>
                <a:r>
                  <a:rPr lang="ar-SA" sz="1800" b="1" dirty="0">
                    <a:solidFill>
                      <a:srgbClr val="790015"/>
                    </a:solidFill>
                    <a:effectLst/>
                    <a:latin typeface="Arial" panose="020B0604020202020204" pitchFamily="34" charset="0"/>
                    <a:cs typeface="Arial" panose="020B0604020202020204" pitchFamily="34" charset="0"/>
                  </a:rPr>
                  <a:t>السبي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9" name="Line 440">
                <a:extLst>
                  <a:ext uri="{FF2B5EF4-FFF2-40B4-BE49-F238E27FC236}">
                    <a16:creationId xmlns:a16="http://schemas.microsoft.com/office/drawing/2014/main" id="{9B8BE4CC-AC4D-014F-B446-2183B8EC6ED3}"/>
                  </a:ext>
                </a:extLst>
              </p:cNvPr>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nvGrpSpPr>
            <p:cNvPr id="61" name="Group 441">
              <a:extLst>
                <a:ext uri="{FF2B5EF4-FFF2-40B4-BE49-F238E27FC236}">
                  <a16:creationId xmlns:a16="http://schemas.microsoft.com/office/drawing/2014/main" id="{DDD2AB4F-C0BC-FF4F-A37A-050A270F06B7}"/>
                </a:ext>
              </a:extLst>
            </p:cNvPr>
            <p:cNvGrpSpPr>
              <a:grpSpLocks/>
            </p:cNvGrpSpPr>
            <p:nvPr/>
          </p:nvGrpSpPr>
          <p:grpSpPr bwMode="auto">
            <a:xfrm>
              <a:off x="2924" y="2431"/>
              <a:ext cx="1739" cy="840"/>
              <a:chOff x="2652" y="2271"/>
              <a:chExt cx="1739" cy="840"/>
            </a:xfrm>
          </p:grpSpPr>
          <p:sp>
            <p:nvSpPr>
              <p:cNvPr id="71" name="Rectangle 442">
                <a:extLst>
                  <a:ext uri="{FF2B5EF4-FFF2-40B4-BE49-F238E27FC236}">
                    <a16:creationId xmlns:a16="http://schemas.microsoft.com/office/drawing/2014/main" id="{BF1AD3BB-B302-3B4F-97AD-1074B2E9661C}"/>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2" name="AutoShape 443">
                <a:extLst>
                  <a:ext uri="{FF2B5EF4-FFF2-40B4-BE49-F238E27FC236}">
                    <a16:creationId xmlns:a16="http://schemas.microsoft.com/office/drawing/2014/main" id="{5CFD2C6F-2050-744C-8AD8-9E06E62C3658}"/>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3" name="Rectangle 444">
                <a:extLst>
                  <a:ext uri="{FF2B5EF4-FFF2-40B4-BE49-F238E27FC236}">
                    <a16:creationId xmlns:a16="http://schemas.microsoft.com/office/drawing/2014/main" id="{E74BC7B3-AD58-E945-B416-E64C45595A9D}"/>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74" name="Rectangle 445">
                <a:extLst>
                  <a:ext uri="{FF2B5EF4-FFF2-40B4-BE49-F238E27FC236}">
                    <a16:creationId xmlns:a16="http://schemas.microsoft.com/office/drawing/2014/main" id="{42B1D648-2544-6146-ACF1-465D808D3C17}"/>
                  </a:ext>
                </a:extLst>
              </p:cNvPr>
              <p:cNvSpPr>
                <a:spLocks noChangeArrowheads="1"/>
              </p:cNvSpPr>
              <p:nvPr/>
            </p:nvSpPr>
            <p:spPr bwMode="auto">
              <a:xfrm>
                <a:off x="2947" y="2298"/>
                <a:ext cx="374" cy="174"/>
              </a:xfrm>
              <a:prstGeom prst="rect">
                <a:avLst/>
              </a:prstGeom>
              <a:noFill/>
              <a:ln w="9525">
                <a:noFill/>
                <a:miter lim="800000"/>
                <a:headEnd/>
                <a:tailEnd/>
              </a:ln>
            </p:spPr>
            <p:txBody>
              <a:bodyPr wrap="none" lIns="0" tIns="0" rIns="0" bIns="0">
                <a:spAutoFit/>
              </a:bodyPr>
              <a:lstStyle/>
              <a:p>
                <a:pPr>
                  <a:defRPr/>
                </a:pPr>
                <a:r>
                  <a:rPr lang="ar-SA" sz="1800" b="1" dirty="0">
                    <a:solidFill>
                      <a:srgbClr val="790015"/>
                    </a:solidFill>
                    <a:effectLst/>
                    <a:latin typeface="Arial" panose="020B0604020202020204" pitchFamily="34" charset="0"/>
                    <a:cs typeface="Arial" panose="020B0604020202020204" pitchFamily="34" charset="0"/>
                  </a:rPr>
                  <a:t>الصمت </a:t>
                </a:r>
                <a:endParaRPr lang="en-US"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grpSp>
          <p:nvGrpSpPr>
            <p:cNvPr id="62" name="Group 446">
              <a:extLst>
                <a:ext uri="{FF2B5EF4-FFF2-40B4-BE49-F238E27FC236}">
                  <a16:creationId xmlns:a16="http://schemas.microsoft.com/office/drawing/2014/main" id="{9734AFA6-64DB-AF42-AF32-715D5B7A4AE7}"/>
                </a:ext>
              </a:extLst>
            </p:cNvPr>
            <p:cNvGrpSpPr>
              <a:grpSpLocks/>
            </p:cNvGrpSpPr>
            <p:nvPr/>
          </p:nvGrpSpPr>
          <p:grpSpPr bwMode="auto">
            <a:xfrm>
              <a:off x="3092" y="2651"/>
              <a:ext cx="1740" cy="932"/>
              <a:chOff x="3948" y="107"/>
              <a:chExt cx="1740" cy="932"/>
            </a:xfrm>
          </p:grpSpPr>
          <p:sp>
            <p:nvSpPr>
              <p:cNvPr id="63" name="Rectangle 447">
                <a:extLst>
                  <a:ext uri="{FF2B5EF4-FFF2-40B4-BE49-F238E27FC236}">
                    <a16:creationId xmlns:a16="http://schemas.microsoft.com/office/drawing/2014/main" id="{C51059DB-F2AA-EB41-B674-07251383F2D7}"/>
                  </a:ext>
                </a:extLst>
              </p:cNvPr>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4" name="AutoShape 448">
                <a:extLst>
                  <a:ext uri="{FF2B5EF4-FFF2-40B4-BE49-F238E27FC236}">
                    <a16:creationId xmlns:a16="http://schemas.microsoft.com/office/drawing/2014/main" id="{880C8074-54C5-9347-851A-8436318DDBE7}"/>
                  </a:ext>
                </a:extLst>
              </p:cNvPr>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5" name="Rectangle 449">
                <a:extLst>
                  <a:ext uri="{FF2B5EF4-FFF2-40B4-BE49-F238E27FC236}">
                    <a16:creationId xmlns:a16="http://schemas.microsoft.com/office/drawing/2014/main" id="{7D0D739C-FE1E-594F-8DD1-4ECEEA09222E}"/>
                  </a:ext>
                </a:extLst>
              </p:cNvPr>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nvGrpSpPr>
              <p:cNvPr id="66" name="Group 450">
                <a:extLst>
                  <a:ext uri="{FF2B5EF4-FFF2-40B4-BE49-F238E27FC236}">
                    <a16:creationId xmlns:a16="http://schemas.microsoft.com/office/drawing/2014/main" id="{98ABE8F7-E766-A642-B94C-4566D85D61B4}"/>
                  </a:ext>
                </a:extLst>
              </p:cNvPr>
              <p:cNvGrpSpPr>
                <a:grpSpLocks/>
              </p:cNvGrpSpPr>
              <p:nvPr/>
            </p:nvGrpSpPr>
            <p:grpSpPr bwMode="auto">
              <a:xfrm>
                <a:off x="4062" y="125"/>
                <a:ext cx="630" cy="285"/>
                <a:chOff x="3083" y="3101"/>
                <a:chExt cx="493" cy="237"/>
              </a:xfrm>
            </p:grpSpPr>
            <p:sp>
              <p:nvSpPr>
                <p:cNvPr id="69" name="Rectangle 451">
                  <a:extLst>
                    <a:ext uri="{FF2B5EF4-FFF2-40B4-BE49-F238E27FC236}">
                      <a16:creationId xmlns:a16="http://schemas.microsoft.com/office/drawing/2014/main" id="{2CD633C1-2947-B64E-B7CF-A910CA884AE9}"/>
                    </a:ext>
                  </a:extLst>
                </p:cNvPr>
                <p:cNvSpPr>
                  <a:spLocks noChangeArrowheads="1"/>
                </p:cNvSpPr>
                <p:nvPr/>
              </p:nvSpPr>
              <p:spPr bwMode="auto">
                <a:xfrm>
                  <a:off x="3083" y="3113"/>
                  <a:ext cx="147" cy="225"/>
                </a:xfrm>
                <a:prstGeom prst="rect">
                  <a:avLst/>
                </a:prstGeom>
                <a:noFill/>
                <a:ln w="9525">
                  <a:noFill/>
                  <a:miter lim="800000"/>
                  <a:headEnd/>
                  <a:tailEnd/>
                </a:ln>
              </p:spPr>
              <p:txBody>
                <a:bodyPr wrap="none" lIns="0" tIns="0" rIns="0" bIns="0">
                  <a:spAutoFit/>
                </a:bodyPr>
                <a:lstStyle/>
                <a:p>
                  <a:pPr>
                    <a:defRPr/>
                  </a:pPr>
                  <a:r>
                    <a:rPr lang="en-US" b="1">
                      <a:solidFill>
                        <a:srgbClr val="790015"/>
                      </a:solidFill>
                      <a:effectLst/>
                      <a:latin typeface="Arial" panose="020B0604020202020204" pitchFamily="34" charset="0"/>
                      <a:cs typeface="Arial" panose="020B0604020202020204" pitchFamily="34" charset="0"/>
                    </a:rPr>
                    <a:t>   </a:t>
                  </a:r>
                  <a:endParaRPr lang="en-US" sz="4000" b="1">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70" name="Rectangle 452">
                  <a:extLst>
                    <a:ext uri="{FF2B5EF4-FFF2-40B4-BE49-F238E27FC236}">
                      <a16:creationId xmlns:a16="http://schemas.microsoft.com/office/drawing/2014/main" id="{14B27DD9-28EF-E048-85C0-7941D3A56E7F}"/>
                    </a:ext>
                  </a:extLst>
                </p:cNvPr>
                <p:cNvSpPr>
                  <a:spLocks noChangeArrowheads="1"/>
                </p:cNvSpPr>
                <p:nvPr/>
              </p:nvSpPr>
              <p:spPr bwMode="auto">
                <a:xfrm>
                  <a:off x="3182" y="3101"/>
                  <a:ext cx="394" cy="233"/>
                </a:xfrm>
                <a:prstGeom prst="rect">
                  <a:avLst/>
                </a:prstGeom>
                <a:noFill/>
                <a:ln w="9525">
                  <a:noFill/>
                  <a:miter lim="800000"/>
                  <a:headEnd/>
                  <a:tailEnd/>
                </a:ln>
              </p:spPr>
              <p:txBody>
                <a:bodyPr wrap="none" lIns="0" tIns="0" rIns="0" bIns="0">
                  <a:spAutoFit/>
                </a:bodyPr>
                <a:lstStyle/>
                <a:p>
                  <a:pPr>
                    <a:defRPr/>
                  </a:pPr>
                  <a:r>
                    <a:rPr lang="ar-SA" sz="2900" b="1" dirty="0">
                      <a:solidFill>
                        <a:srgbClr val="790015"/>
                      </a:solidFill>
                      <a:effectLst/>
                      <a:latin typeface="Arial" panose="020B0604020202020204" pitchFamily="34" charset="0"/>
                      <a:cs typeface="Arial" panose="020B0604020202020204" pitchFamily="34" charset="0"/>
                    </a:rPr>
                    <a:t>يسوع </a:t>
                  </a:r>
                  <a:endParaRPr lang="en-US" sz="4000" b="1" dirty="0">
                    <a:solidFill>
                      <a:srgbClr val="FFA27C"/>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67" name="Line 453">
                <a:extLst>
                  <a:ext uri="{FF2B5EF4-FFF2-40B4-BE49-F238E27FC236}">
                    <a16:creationId xmlns:a16="http://schemas.microsoft.com/office/drawing/2014/main" id="{B0D0552F-77CC-E44D-80C9-D881363E19FE}"/>
                  </a:ext>
                </a:extLst>
              </p:cNvPr>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sp>
            <p:nvSpPr>
              <p:cNvPr id="68" name="Line 454">
                <a:extLst>
                  <a:ext uri="{FF2B5EF4-FFF2-40B4-BE49-F238E27FC236}">
                    <a16:creationId xmlns:a16="http://schemas.microsoft.com/office/drawing/2014/main" id="{74513F7D-F31A-4142-BB16-9E7730878794}"/>
                  </a:ext>
                </a:extLst>
              </p:cNvPr>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b="1">
                  <a:latin typeface="Arial" panose="020B0604020202020204" pitchFamily="34" charset="0"/>
                  <a:ea typeface="+mn-ea"/>
                  <a:cs typeface="Arial" panose="020B0604020202020204" pitchFamily="34" charset="0"/>
                </a:endParaRPr>
              </a:p>
            </p:txBody>
          </p:sp>
        </p:grpSp>
      </p:grpSp>
      <p:sp>
        <p:nvSpPr>
          <p:cNvPr id="121" name="Text Box 261">
            <a:extLst>
              <a:ext uri="{FF2B5EF4-FFF2-40B4-BE49-F238E27FC236}">
                <a16:creationId xmlns:a16="http://schemas.microsoft.com/office/drawing/2014/main" id="{A8A6679A-A65B-CC48-BF5E-BB31B4684F76}"/>
              </a:ext>
            </a:extLst>
          </p:cNvPr>
          <p:cNvSpPr txBox="1">
            <a:spLocks noChangeArrowheads="1"/>
          </p:cNvSpPr>
          <p:nvPr/>
        </p:nvSpPr>
        <p:spPr bwMode="auto">
          <a:xfrm>
            <a:off x="8631238" y="6446838"/>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pPr>
            <a:r>
              <a:rPr lang="en-US" sz="2000" b="1" dirty="0">
                <a:solidFill>
                  <a:schemeClr val="tx1"/>
                </a:solidFill>
                <a:effectLst/>
                <a:latin typeface="Arial" panose="020B0604020202020204" pitchFamily="34" charset="0"/>
                <a:cs typeface="Arial" panose="020B0604020202020204" pitchFamily="34" charset="0"/>
              </a:rPr>
              <a:t>1</a:t>
            </a:r>
            <a:endParaRPr lang="en-US" sz="2000" b="1" dirty="0">
              <a:solidFill>
                <a:srgbClr val="FFA27C"/>
              </a:solidFill>
              <a:effectLst/>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1244"/>
                                        </p:tgtEl>
                                        <p:attrNameLst>
                                          <p:attrName>style.visibility</p:attrName>
                                        </p:attrNameLst>
                                      </p:cBhvr>
                                      <p:to>
                                        <p:strVal val="visible"/>
                                      </p:to>
                                    </p:set>
                                    <p:anim calcmode="lin" valueType="num">
                                      <p:cBhvr>
                                        <p:cTn id="7" dur="500" fill="hold"/>
                                        <p:tgtEl>
                                          <p:spTgt spid="51244"/>
                                        </p:tgtEl>
                                        <p:attrNameLst>
                                          <p:attrName>ppt_w</p:attrName>
                                        </p:attrNameLst>
                                      </p:cBhvr>
                                      <p:tavLst>
                                        <p:tav tm="0">
                                          <p:val>
                                            <p:fltVal val="0"/>
                                          </p:val>
                                        </p:tav>
                                        <p:tav tm="100000">
                                          <p:val>
                                            <p:strVal val="#ppt_w"/>
                                          </p:val>
                                        </p:tav>
                                      </p:tavLst>
                                    </p:anim>
                                    <p:anim calcmode="lin" valueType="num">
                                      <p:cBhvr>
                                        <p:cTn id="8" dur="500" fill="hold"/>
                                        <p:tgtEl>
                                          <p:spTgt spid="51244"/>
                                        </p:tgtEl>
                                        <p:attrNameLst>
                                          <p:attrName>ppt_h</p:attrName>
                                        </p:attrNameLst>
                                      </p:cBhvr>
                                      <p:tavLst>
                                        <p:tav tm="0">
                                          <p:val>
                                            <p:fltVal val="0"/>
                                          </p:val>
                                        </p:tav>
                                        <p:tav tm="100000">
                                          <p:val>
                                            <p:strVal val="#ppt_h"/>
                                          </p:val>
                                        </p:tav>
                                      </p:tavLst>
                                    </p:anim>
                                    <p:anim calcmode="lin" valueType="num">
                                      <p:cBhvr>
                                        <p:cTn id="9" dur="500" fill="hold"/>
                                        <p:tgtEl>
                                          <p:spTgt spid="51244"/>
                                        </p:tgtEl>
                                        <p:attrNameLst>
                                          <p:attrName>ppt_x</p:attrName>
                                        </p:attrNameLst>
                                      </p:cBhvr>
                                      <p:tavLst>
                                        <p:tav tm="0">
                                          <p:val>
                                            <p:fltVal val="0.5"/>
                                          </p:val>
                                        </p:tav>
                                        <p:tav tm="100000">
                                          <p:val>
                                            <p:strVal val="#ppt_x"/>
                                          </p:val>
                                        </p:tav>
                                      </p:tavLst>
                                    </p:anim>
                                    <p:anim calcmode="lin" valueType="num">
                                      <p:cBhvr>
                                        <p:cTn id="10" dur="500" fill="hold"/>
                                        <p:tgtEl>
                                          <p:spTgt spid="5124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22692</TotalTime>
  <Pages>52</Pages>
  <Words>2713</Words>
  <Application>Microsoft Macintosh PowerPoint</Application>
  <PresentationFormat>On-screen Show (4:3)</PresentationFormat>
  <Paragraphs>386</Paragraphs>
  <Slides>29</Slides>
  <Notes>29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41" baseType="lpstr">
      <vt:lpstr>B VAG Rounded Bold</vt:lpstr>
      <vt:lpstr>ＭＳ Ｐゴシック</vt:lpstr>
      <vt:lpstr>Times</vt:lpstr>
      <vt:lpstr>Arial</vt:lpstr>
      <vt:lpstr>Calibri</vt:lpstr>
      <vt:lpstr>Comic Sans MS</vt:lpstr>
      <vt:lpstr>Monotype Sorts</vt:lpstr>
      <vt:lpstr>Wingdings</vt:lpstr>
      <vt:lpstr>untitled 3</vt:lpstr>
      <vt:lpstr>untitled 2</vt:lpstr>
      <vt:lpstr>1_Orbit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الكتاب المقدس بشكل أساسي • BibleStudyDownloads.org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Rick Griffith</cp:lastModifiedBy>
  <cp:revision>716</cp:revision>
  <cp:lastPrinted>1997-02-12T13:49:34Z</cp:lastPrinted>
  <dcterms:created xsi:type="dcterms:W3CDTF">1999-07-29T18:12:04Z</dcterms:created>
  <dcterms:modified xsi:type="dcterms:W3CDTF">2025-10-02T17:25:32Z</dcterms:modified>
</cp:coreProperties>
</file>