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2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72" r:id="rId3"/>
    <p:sldMasterId id="2147483684" r:id="rId4"/>
  </p:sldMasterIdLst>
  <p:notesMasterIdLst>
    <p:notesMasterId r:id="rId49"/>
  </p:notesMasterIdLst>
  <p:sldIdLst>
    <p:sldId id="372" r:id="rId5"/>
    <p:sldId id="370" r:id="rId6"/>
    <p:sldId id="257" r:id="rId7"/>
    <p:sldId id="258" r:id="rId8"/>
    <p:sldId id="312" r:id="rId9"/>
    <p:sldId id="339" r:id="rId10"/>
    <p:sldId id="336" r:id="rId11"/>
    <p:sldId id="276" r:id="rId12"/>
    <p:sldId id="354" r:id="rId13"/>
    <p:sldId id="355" r:id="rId14"/>
    <p:sldId id="310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56" r:id="rId26"/>
    <p:sldId id="368" r:id="rId27"/>
    <p:sldId id="337" r:id="rId28"/>
    <p:sldId id="366" r:id="rId29"/>
    <p:sldId id="349" r:id="rId30"/>
    <p:sldId id="347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271" r:id="rId39"/>
    <p:sldId id="272" r:id="rId40"/>
    <p:sldId id="273" r:id="rId41"/>
    <p:sldId id="274" r:id="rId42"/>
    <p:sldId id="280" r:id="rId43"/>
    <p:sldId id="279" r:id="rId44"/>
    <p:sldId id="369" r:id="rId45"/>
    <p:sldId id="278" r:id="rId46"/>
    <p:sldId id="371" r:id="rId47"/>
    <p:sldId id="367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15">
          <p15:clr>
            <a:srgbClr val="A4A3A4"/>
          </p15:clr>
        </p15:guide>
        <p15:guide id="2" pos="5475">
          <p15:clr>
            <a:srgbClr val="A4A3A4"/>
          </p15:clr>
        </p15:guide>
        <p15:guide id="3" pos="518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E3C7"/>
    <a:srgbClr val="65FFFF"/>
    <a:srgbClr val="48F52B"/>
    <a:srgbClr val="FFEA18"/>
    <a:srgbClr val="040404"/>
    <a:srgbClr val="C0C0C0"/>
    <a:srgbClr val="000000"/>
    <a:srgbClr val="101010"/>
    <a:srgbClr val="8CBC1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26"/>
    <p:restoredTop sz="86016"/>
  </p:normalViewPr>
  <p:slideViewPr>
    <p:cSldViewPr snapToGrid="0">
      <p:cViewPr varScale="1">
        <p:scale>
          <a:sx n="97" d="100"/>
          <a:sy n="97" d="100"/>
        </p:scale>
        <p:origin x="216" y="920"/>
      </p:cViewPr>
      <p:guideLst>
        <p:guide orient="horz" pos="4215"/>
        <p:guide pos="5475"/>
        <p:guide pos="51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C500862-9B50-6749-A662-EA475CE17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628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لقد أمضينا الكثير من الوقت في ترميم لآلئ هنريتا ...لجمع رؤية واضحة للوثيقة الأساسية لإيماننا ...</a:t>
            </a:r>
          </a:p>
          <a:p>
            <a:pPr algn="r" rtl="1" eaLnBrk="1" hangingPunct="1"/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الكتاب المقدس. لقد جمعنا عددًا محدودًا من الأشخاص ،عدد محدود من المواقع والتفاصيل ،كل ذلك مرتبط بفكرة قصة مبنية على وعد ...</a:t>
            </a:r>
          </a:p>
          <a:p>
            <a:pPr algn="r" rtl="1" eaLnBrk="1" hangingPunct="1"/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حتى نجمع لآلئ هذه القلادة الجميلة من الكتاب المقدس –</a:t>
            </a:r>
          </a:p>
          <a:p>
            <a:pPr algn="r" rtl="1" eaLnBrk="1" hangingPunct="1"/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وكل ذلك من منظور رفيع المستوى للتنظيم والغرض. والآن اكتملت مجموعة الأحجار الكريمة.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BD3DABB-148F-F041-B932-83B4F0B5BBBC}" type="slidenum">
              <a:rPr lang="en-US" sz="1200"/>
              <a:pPr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16088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b="1" dirty="0">
                <a:latin typeface="Times" charset="0"/>
                <a:ea typeface="ＭＳ Ｐゴシック" charset="0"/>
                <a:cs typeface="Times" charset="0"/>
              </a:rPr>
              <a:t>صلاة التخلي البسيطة يمكن أن تصبح بوابتك إلى الحياة الأبدية.</a:t>
            </a:r>
          </a:p>
          <a:p>
            <a:pPr algn="r" rtl="1" eaLnBrk="1" hangingPunct="1"/>
            <a:r>
              <a:rPr lang="ar-SA" b="1" dirty="0">
                <a:latin typeface="Times" charset="0"/>
                <a:ea typeface="ＭＳ Ｐゴシック" charset="0"/>
                <a:cs typeface="Times" charset="0"/>
              </a:rPr>
              <a:t>هل ستصلي هذه الصلاة البسيطة معي؟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7998E4B-03E5-FD4B-BE6E-64529D043533}" type="slidenum">
              <a:rPr lang="en-US" sz="1200"/>
              <a:pPr/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altLang="ja-JP" b="1" dirty="0">
                <a:latin typeface="Times" charset="0"/>
                <a:ea typeface="ＭＳ Ｐゴシック" charset="0"/>
                <a:cs typeface="Times" charset="0"/>
              </a:rPr>
              <a:t>"يا رب يسوع ، لقد أعطيتني هذا الكتاب المقدس لتخبرني عن عملك على الصليب من أجلي.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DC73774-E3C3-3142-B966-60B77E777556}" type="slidenum">
              <a:rPr lang="en-US" sz="1200"/>
              <a:pPr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لقد جئت إليك الآن وأنا أعترف بكامل أوجه القصور لدي ، وكل إخفاقاتي.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170851B-BA5B-344D-9EB4-31F41C3DDF56}" type="slidenum">
              <a:rPr lang="en-US" sz="1200"/>
              <a:pPr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>
              <a:spcBef>
                <a:spcPct val="50000"/>
              </a:spcBef>
              <a:defRPr/>
            </a:pPr>
            <a:r>
              <a:rPr lang="ar-SA" sz="1200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وأعترف أني غير كامل</a:t>
            </a:r>
            <a:endParaRPr lang="en-US" sz="16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9F222A5-0D0A-7B41-AE84-658BCA701616}" type="slidenum">
              <a:rPr lang="en-US" sz="1200"/>
              <a:pPr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>
              <a:spcBef>
                <a:spcPct val="50000"/>
              </a:spcBef>
              <a:defRPr/>
            </a:pPr>
            <a:r>
              <a:rPr lang="ar-SA" sz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أنا </a:t>
            </a:r>
            <a:r>
              <a:rPr lang="ar-SA" sz="1200" dirty="0" err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خاطيء</a:t>
            </a:r>
            <a:r>
              <a:rPr lang="ar-SA" sz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وغير مبرر أمامك</a:t>
            </a:r>
            <a:endParaRPr lang="en-US" sz="12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7F171BC-143E-484B-B445-630CB15DA21F}" type="slidenum">
              <a:rPr lang="en-US" sz="1200"/>
              <a:pPr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b="0" dirty="0">
                <a:latin typeface="Times" charset="0"/>
                <a:ea typeface="ＭＳ Ｐゴシック" charset="0"/>
                <a:cs typeface="Times" charset="0"/>
              </a:rPr>
              <a:t>أنا </a:t>
            </a:r>
            <a:r>
              <a:rPr lang="ar-SA" b="0" dirty="0" err="1">
                <a:latin typeface="Times" charset="0"/>
                <a:ea typeface="ＭＳ Ｐゴシック" charset="0"/>
                <a:cs typeface="Times" charset="0"/>
              </a:rPr>
              <a:t>خاطيء</a:t>
            </a:r>
            <a:r>
              <a:rPr lang="ar-SA" b="0" baseline="0" dirty="0">
                <a:latin typeface="Times" charset="0"/>
                <a:ea typeface="ＭＳ Ｐゴシック" charset="0"/>
                <a:cs typeface="Times" charset="0"/>
              </a:rPr>
              <a:t> </a:t>
            </a:r>
            <a:r>
              <a:rPr lang="ar-SA" b="0" dirty="0">
                <a:latin typeface="Times" charset="0"/>
                <a:ea typeface="ＭＳ Ｐゴシック" charset="0"/>
                <a:cs typeface="Times" charset="0"/>
              </a:rPr>
              <a:t>أطلب غفرانك ، اتجاهك - الآن وإلى الأبد.</a:t>
            </a:r>
          </a:p>
          <a:p>
            <a:pPr algn="r" rtl="1" eaLnBrk="1" hangingPunct="1"/>
            <a:endParaRPr lang="ar-SA" b="1" dirty="0">
              <a:latin typeface="Times" charset="0"/>
              <a:ea typeface="ＭＳ Ｐゴシック" charset="0"/>
              <a:cs typeface="Times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DBA099C-992D-3440-B976-01974BEB4724}" type="slidenum">
              <a:rPr lang="en-US" sz="1200"/>
              <a:pPr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b="1" dirty="0">
                <a:latin typeface="Times" charset="0"/>
                <a:ea typeface="ＭＳ Ｐゴシック" charset="0"/>
                <a:cs typeface="Times" charset="0"/>
              </a:rPr>
              <a:t>في هذه اللحظة أصل إليك وأمسك بخلاصك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D54AA5A-C262-644F-96AF-A5D71B9C87FB}" type="slidenum">
              <a:rPr lang="en-US" sz="1200"/>
              <a:pPr/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sz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تعال الى </a:t>
            </a:r>
            <a:r>
              <a:rPr lang="ar-SA" sz="1200" dirty="0" err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حيأتي</a:t>
            </a:r>
            <a:r>
              <a:rPr lang="ar-SA" sz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وأملائها ووجهها 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CDE3177-B54D-E946-AEAF-6C082967F957}" type="slidenum">
              <a:rPr lang="en-US" sz="1200"/>
              <a:pPr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>
              <a:spcBef>
                <a:spcPct val="50000"/>
              </a:spcBef>
              <a:defRPr/>
            </a:pPr>
            <a:r>
              <a:rPr lang="ar-SA" sz="1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ساعدني لأتعلم من جديد كيف أعيش كما تريدني أن أعيش.</a:t>
            </a:r>
            <a:endParaRPr lang="en-US" sz="1600" b="1" kern="1200" dirty="0">
              <a:solidFill>
                <a:schemeClr val="accent1"/>
              </a:solidFill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B4CB422-64EF-4046-81B4-3E752D9F2E69}" type="slidenum">
              <a:rPr lang="en-US" sz="1200"/>
              <a:pPr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b="1" dirty="0">
                <a:latin typeface="Times" charset="0"/>
                <a:ea typeface="ＭＳ Ｐゴシック" charset="0"/>
                <a:cs typeface="Times" charset="0"/>
              </a:rPr>
              <a:t>ضمني</a:t>
            </a:r>
            <a:r>
              <a:rPr lang="ar-SA" b="1" baseline="0" dirty="0">
                <a:latin typeface="Times" charset="0"/>
                <a:ea typeface="ＭＳ Ｐゴシック" charset="0"/>
                <a:cs typeface="Times" charset="0"/>
              </a:rPr>
              <a:t> الى بيتك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57BCDE0-1AE9-BE4C-BB8F-F8BEC9989589}" type="slidenum">
              <a:rPr lang="en-US" sz="1200"/>
              <a:pPr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6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أصلي هذا باسمك الذي ليس</a:t>
            </a:r>
            <a:r>
              <a:rPr lang="ar-SA" baseline="0" dirty="0">
                <a:latin typeface="Times" charset="0"/>
                <a:ea typeface="ＭＳ Ｐゴシック" charset="0"/>
                <a:cs typeface="ＭＳ Ｐゴシック" charset="0"/>
              </a:rPr>
              <a:t> له مثيل 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322504C-6A23-BF43-9F40-1874C352E00D}" type="slidenum">
              <a:rPr lang="en-US" sz="1200"/>
              <a:pPr/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>
              <a:spcBef>
                <a:spcPct val="50000"/>
              </a:spcBef>
              <a:defRPr/>
            </a:pPr>
            <a:r>
              <a:rPr lang="ar-SA" sz="12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شكرا لكل الذي فعلته من أجلي . آمين</a:t>
            </a:r>
            <a:endParaRPr lang="en-US" sz="120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2322263-C8C1-C14D-8C34-351CB8B52C01}" type="slidenum">
              <a:rPr lang="en-US" sz="1200"/>
              <a:pPr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2" charset="-128"/>
                <a:cs typeface="ＭＳ Ｐゴシック" pitchFamily="-112" charset="-128"/>
              </a:rPr>
              <a:t>قد تتغير حياتك بشكل جيد من هذه اللحظة فصاعدًا! ومرحبًا بك في بيتك! </a:t>
            </a:r>
          </a:p>
          <a:p>
            <a:pPr algn="r" rtl="1" eaLnBrk="1" hangingPunct="1"/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3ADE9BD-CD0A-CF41-BF11-A0A7BD7E8E17}" type="slidenum">
              <a:rPr lang="en-US" sz="1200"/>
              <a:pPr/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2" charset="-128"/>
                <a:cs typeface="ＭＳ Ｐゴシック" pitchFamily="-112" charset="-128"/>
              </a:rPr>
              <a:t>إذا صليت تلك الصلاة بإخلاص وقناعة ودعوة ، فإن خلاصك مؤكد! إن كتابنا المقدس يعد بذلك! 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2" charset="-128"/>
                <a:cs typeface="ＭＳ Ｐゴシック" pitchFamily="-112" charset="-128"/>
              </a:rPr>
              <a:t>//// الروح القدس يسكن الآن في قلبك وحياتك الأبدية مضمونة أيضًا.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2" charset="-128"/>
                <a:cs typeface="ＭＳ Ｐゴシック" pitchFamily="-112" charset="-128"/>
              </a:rPr>
              <a:t> //// لقد تم تبريرك! 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2" charset="-128"/>
                <a:cs typeface="ＭＳ Ｐゴシック" pitchFamily="-112" charset="-128"/>
              </a:rPr>
              <a:t>//// والآن ... نموك الروحي ... تقديسك ... في يسوع المسيح بدأ للتو.</a:t>
            </a: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733DB3C-B884-8443-8BFB-29E37941F469}" type="slidenum">
              <a:rPr lang="en-US" sz="1200"/>
              <a:pPr/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>
              <a:lnSpc>
                <a:spcPct val="200000"/>
              </a:lnSpc>
            </a:pP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نأتي الآن إلى السؤال الثاني:</a:t>
            </a:r>
          </a:p>
          <a:p>
            <a:pPr algn="r" rtl="1" eaLnBrk="1" hangingPunct="1">
              <a:lnSpc>
                <a:spcPct val="200000"/>
              </a:lnSpc>
            </a:pP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//// بعد هذه الرحلة عبر كلمة الله ...</a:t>
            </a:r>
          </a:p>
          <a:p>
            <a:pPr algn="r" rtl="1" eaLnBrk="1" hangingPunct="1">
              <a:lnSpc>
                <a:spcPct val="200000"/>
              </a:lnSpc>
            </a:pP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//// أين أنت من علاقتك بهذا الكتاب ورسالته؟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DCAFDFB-BE99-B943-B3E5-BE8622E7D8E2}" type="slidenum">
              <a:rPr lang="en-US" sz="1200"/>
              <a:pPr/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19C8F09-DE91-6343-88BD-91D68377F9FD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r" rtl="1" eaLnBrk="1" hangingPunct="1">
              <a:lnSpc>
                <a:spcPct val="200000"/>
              </a:lnSpc>
            </a:pP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كان ربنا نفسه واضحًا جدًا في هذه النقطة ... يخبرنا إنجيل متى ...</a:t>
            </a:r>
          </a:p>
          <a:p>
            <a:pPr algn="r" rtl="1" eaLnBrk="1" hangingPunct="1">
              <a:lnSpc>
                <a:spcPct val="200000"/>
              </a:lnSpc>
            </a:pP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//// "ثم ذهب التلاميذ الأحد عشر إلى الجليل ، إلى الجبل حيث قال لهم يسوع أن يذهبوا." كان هذا الجبل ...هو جبل طابور ...</a:t>
            </a:r>
          </a:p>
          <a:p>
            <a:pPr algn="r" rtl="1" eaLnBrk="1" hangingPunct="1">
              <a:lnSpc>
                <a:spcPct val="200000"/>
              </a:lnSpc>
            </a:pP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//// أصدر الرب بعد ذلك التفويض العظيم للتلاميذ أولاً ثم… بالامتداد… إلى كل مؤمن إلى الأبد:</a:t>
            </a:r>
          </a:p>
          <a:p>
            <a:pPr algn="r" rtl="1" eaLnBrk="1" hangingPunct="1">
              <a:lnSpc>
                <a:spcPct val="200000"/>
              </a:lnSpc>
            </a:pP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//// قال ... "أعطيتني كل سلطان في السماء وعلى الأرض.</a:t>
            </a:r>
          </a:p>
          <a:p>
            <a:pPr algn="r" rtl="1" eaLnBrk="1" hangingPunct="1">
              <a:lnSpc>
                <a:spcPct val="200000"/>
              </a:lnSpc>
            </a:pP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//// لذلك اذهب وتلمذ جميع الأمم وعمدهم باسم الآب والابن والروح القدس ، و</a:t>
            </a:r>
          </a:p>
          <a:p>
            <a:pPr algn="r" rtl="1" eaLnBrk="1" hangingPunct="1">
              <a:lnSpc>
                <a:spcPct val="200000"/>
              </a:lnSpc>
            </a:pP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////…. أعلمهم أن يطيعوا كل ما أوصيتكم به. وبالتأكيد أنا معك دائمًا ، حتى نهاية هذا العصر ".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>
              <a:lnSpc>
                <a:spcPct val="200000"/>
              </a:lnSpc>
            </a:pP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ولكن إذا كنت بالفعل مؤمناً ...</a:t>
            </a:r>
          </a:p>
          <a:p>
            <a:pPr algn="r" rtl="1" eaLnBrk="1" hangingPunct="1">
              <a:lnSpc>
                <a:spcPct val="200000"/>
              </a:lnSpc>
            </a:pP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//// يخبرنا بطرس في رسالته الأولى ، الاصحاح 3 ، الآية 15 ... </a:t>
            </a:r>
          </a:p>
          <a:p>
            <a:pPr algn="r" rtl="1" eaLnBrk="1" hangingPunct="1">
              <a:lnSpc>
                <a:spcPct val="200000"/>
              </a:lnSpc>
            </a:pP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بالضبط ما يجب أن نفعله وكيف نفعله. يأمرنا برفق بهذه الطريقة ...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5826073-147E-8844-9D69-8A88DC9D0C51}" type="slidenum">
              <a:rPr lang="en-US" sz="1200"/>
              <a:pPr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>
              <a:lnSpc>
                <a:spcPct val="200000"/>
              </a:lnSpc>
            </a:pPr>
            <a:r>
              <a:rPr lang="ar-SA" sz="1200" b="1" i="0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2" charset="-128"/>
                <a:cs typeface="ＭＳ Ｐゴシック" pitchFamily="-112" charset="-128"/>
              </a:rPr>
              <a:t>بل قَدِّسوا الرَّبَّ الإلهَ في قُلوبكُمْ، مُستَعِدّينَ دائمًا لمُجاوَبَةِ كُلِّ مَنْ يَسألُكُمْ عن سبَبِ الرَّجاءِ الّذي فيكُم، بوَداعَةٍ وخَوْفٍ،</a:t>
            </a:r>
          </a:p>
          <a:p>
            <a:pPr algn="r" rtl="1" eaLnBrk="1" hangingPunct="1">
              <a:lnSpc>
                <a:spcPct val="200000"/>
              </a:lnSpc>
            </a:pPr>
            <a:r>
              <a:rPr lang="ar-SA" sz="1200" b="1" i="0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2" charset="-128"/>
                <a:cs typeface="ＭＳ Ｐゴシック" pitchFamily="-112" charset="-128"/>
              </a:rPr>
              <a:t>١بط ٣: ١٥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343F6F8-499E-CD49-B112-ADCD5EC4DE73}" type="slidenum">
              <a:rPr lang="en-US" sz="1200"/>
              <a:pPr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التقدم التلقائي أثناء القراءة ...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33404BD-9371-A948-98C9-26E07A8CD244}" type="slidenum">
              <a:rPr lang="en-US" sz="1200"/>
              <a:pPr/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التقدم التلقائي أثناء القراءة ...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1200228-F586-7645-81DD-B9B180E6A1CC}" type="slidenum">
              <a:rPr lang="en-US" sz="1200"/>
              <a:pPr/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الآن يأتي الكبير لذا ماذا!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54207FD-E091-4C4B-A476-C10CE325E0D8}" type="slidenum">
              <a:rPr lang="en-US" sz="1200"/>
              <a:pPr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التقدم التلقائي أثناء القراءة ...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0800AAA-07C5-7B45-AF03-969964FBE850}" type="slidenum">
              <a:rPr lang="en-US" sz="1200"/>
              <a:pPr/>
              <a:t>30</a:t>
            </a:fld>
            <a:endParaRPr 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>
                <a:latin typeface="Times" charset="0"/>
                <a:ea typeface="ＭＳ Ｐゴシック" charset="0"/>
                <a:cs typeface="ＭＳ Ｐゴシック" charset="0"/>
              </a:rPr>
              <a:t>auto-advance during reading…</a:t>
            </a:r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F2F0826-2503-AD42-8FEB-5754547E05C7}" type="slidenum">
              <a:rPr lang="en-US" sz="1200"/>
              <a:pPr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التقدم التلقائي أثناء القراءة ...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6ABE0B4-1420-8249-AB7C-6880B584268C}" type="slidenum">
              <a:rPr lang="en-US" sz="1200"/>
              <a:pPr/>
              <a:t>32</a:t>
            </a:fld>
            <a:endParaRPr 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التقدم التلقائي أثناء القراءة ...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D35A66A-4435-0045-9507-71EFFD06A1FD}" type="slidenum">
              <a:rPr lang="en-US" sz="1200"/>
              <a:pPr/>
              <a:t>33</a:t>
            </a:fld>
            <a:endParaRPr 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التقدم التلقائي أثناء القراءة ...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98A5139-018F-6A40-8D00-C17F5F5C8D3E}" type="slidenum">
              <a:rPr lang="en-US" sz="1200"/>
              <a:pPr/>
              <a:t>34</a:t>
            </a:fld>
            <a:endParaRPr 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التقدم التلقائي أثناء القراءة ...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227135A-2FCE-0043-B1B5-EC5C56D69516}" type="slidenum">
              <a:rPr lang="en-US" sz="1200"/>
              <a:pPr/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التقدم التلقائي أثناء القراءة ...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A39C781-536F-814A-AB58-E01A062EBE8B}" type="slidenum">
              <a:rPr lang="en-US" sz="1200"/>
              <a:pPr/>
              <a:t>36</a:t>
            </a:fld>
            <a:endParaRPr lang="en-US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التقدم التلقائي أثناء القراءة ...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54824B9-B604-AA44-88EE-377A9493AD4D}" type="slidenum">
              <a:rPr lang="en-US" sz="1200"/>
              <a:pPr/>
              <a:t>37</a:t>
            </a:fld>
            <a:endParaRPr lang="en-US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sz="12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وَداعَةٍ وخَوْفٍ،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977F676-3AE9-3749-A18B-9773AADDB9AD}" type="slidenum">
              <a:rPr lang="en-US" sz="1200"/>
              <a:pPr/>
              <a:t>38</a:t>
            </a:fld>
            <a:endParaRPr lang="en-US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>
                <a:latin typeface="Times" charset="0"/>
                <a:ea typeface="ＭＳ Ｐゴシック" charset="0"/>
                <a:cs typeface="ＭＳ Ｐゴシック" charset="0"/>
              </a:rPr>
              <a:t>The world is waiting.</a:t>
            </a:r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0F80722-D674-EB4A-B8F0-1B348545D952}" type="slidenum">
              <a:rPr lang="en-US" sz="1200"/>
              <a:pPr/>
              <a:t>39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b="1" dirty="0">
                <a:latin typeface="Times" charset="0"/>
                <a:ea typeface="ＭＳ Ｐゴシック" charset="0"/>
                <a:cs typeface="Times" charset="0"/>
              </a:rPr>
              <a:t>لقد استكشفنا عن كثب فكرة أساسية…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207849D-6D92-7248-9312-E9B83A7E0FF4}" type="slidenum">
              <a:rPr lang="en-US" sz="1200"/>
              <a:pPr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الكتاب المقدس ... أساسا وزارة الخزانة الدولية فورت وورث ، تكساس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6170F9E-4CA8-7740-BB0B-965C6D0FC4B9}" type="slidenum">
              <a:rPr lang="en-US" sz="1200"/>
              <a:pPr/>
              <a:t>40</a:t>
            </a:fld>
            <a:endParaRPr lang="en-US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75B8EB7-EF1F-5040-BD74-C591E66EDFEE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82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solidFill>
            <a:srgbClr val="FFFFFF"/>
          </a:solidFill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Once again, we are indebted to BiblePlaces.com for the many images used.  We encourage you to consult this website for 7000 images.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DA0744A-76B9-B842-B36D-D5DDD812CDBF}" type="slidenum">
              <a:rPr lang="en-US" sz="1200"/>
              <a:pPr/>
              <a:t>42</a:t>
            </a:fld>
            <a:endParaRPr lang="en-US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43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شكرا</a:t>
            </a:r>
            <a:r>
              <a:rPr lang="ar-SA" b="1" baseline="0" dirty="0">
                <a:latin typeface="Times" charset="0"/>
                <a:ea typeface="ＭＳ Ｐゴシック" charset="0"/>
                <a:cs typeface="ＭＳ Ｐゴシック" charset="0"/>
              </a:rPr>
              <a:t> لحسن انتباهكم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65BFA3F-3488-3542-B2C1-5911D3855C21}" type="slidenum">
              <a:rPr lang="en-US" sz="1200"/>
              <a:pPr/>
              <a:t>44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>
              <a:lnSpc>
                <a:spcPct val="200000"/>
              </a:lnSpc>
            </a:pP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ما لم يتم تأسيس إيماننا على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1" eaLnBrk="1" hangingPunct="1">
              <a:lnSpc>
                <a:spcPct val="200000"/>
              </a:lnSpc>
            </a:pP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////… الحقائق ،</a:t>
            </a:r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لن</a:t>
            </a:r>
            <a:r>
              <a:rPr lang="ar-SA" baseline="0" dirty="0">
                <a:latin typeface="Times" charset="0"/>
                <a:ea typeface="ＭＳ Ｐゴシック" charset="0"/>
                <a:cs typeface="ＭＳ Ｐゴシック" charset="0"/>
              </a:rPr>
              <a:t> تكون</a:t>
            </a: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 أكثر من…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1" eaLnBrk="1" hangingPunct="1">
              <a:lnSpc>
                <a:spcPct val="200000"/>
              </a:lnSpc>
            </a:pP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////…تخمين،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1" eaLnBrk="1" hangingPunct="1">
              <a:lnSpc>
                <a:spcPct val="200000"/>
              </a:lnSpc>
            </a:pP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//// ... خرافات و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1" eaLnBrk="1" hangingPunct="1">
              <a:lnSpc>
                <a:spcPct val="200000"/>
              </a:lnSpc>
            </a:pP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////… </a:t>
            </a:r>
            <a:r>
              <a:rPr lang="ar-SA" dirty="0" err="1">
                <a:latin typeface="Times" charset="0"/>
                <a:ea typeface="ＭＳ Ｐゴシック" charset="0"/>
                <a:cs typeface="ＭＳ Ｐゴシック" charset="0"/>
              </a:rPr>
              <a:t>وأفتراض</a:t>
            </a: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B434F70-C752-9C4C-8BCD-488A75DDE203}" type="slidenum">
              <a:rPr lang="en-US" sz="1200"/>
              <a:pPr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/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لقد أمضينا الكثير من الوقت في ترميم لآلئ هنريتا ...لجمع رؤية واضحة للوثيقة الأساسية لإيماننا ...</a:t>
            </a:r>
          </a:p>
          <a:p>
            <a:pPr algn="r" rtl="1" eaLnBrk="1" hangingPunct="1"/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الكتاب المقدس. لقد جمعنا عددًا محدودًا من الأشخاص ،عدد محدود من المواقع والتفاصيل ،كل ذلك مرتبط بفكرة قصة مبنية على وعد ...</a:t>
            </a:r>
          </a:p>
          <a:p>
            <a:pPr algn="r" rtl="1" eaLnBrk="1" hangingPunct="1"/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حتى نجمع لآلئ هذه القلادة الجميلة من الكتاب المقدس –</a:t>
            </a:r>
          </a:p>
          <a:p>
            <a:pPr algn="r" rtl="1" eaLnBrk="1" hangingPunct="1"/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وكل ذلك من منظور رفيع المستوى للتنظيم والغرض. والآن اكتملت مجموعة الأحجار الكريمة.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BD3DABB-148F-F041-B932-83B4F0B5BBBC}" type="slidenum">
              <a:rPr lang="en-US" sz="1200"/>
              <a:pPr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>
              <a:lnSpc>
                <a:spcPct val="200000"/>
              </a:lnSpc>
            </a:pP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الآن بعد أن. اجتمعوا معا ..</a:t>
            </a:r>
          </a:p>
          <a:p>
            <a:pPr algn="r" rtl="1" eaLnBrk="1" hangingPunct="1">
              <a:lnSpc>
                <a:spcPct val="200000"/>
              </a:lnSpc>
            </a:pP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لدينا سؤالان مهمان ...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5073FFD-B85C-7E47-BC45-D77F10553AFF}" type="slidenum">
              <a:rPr lang="en-US" sz="1200"/>
              <a:pPr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br>
              <a:rPr lang="ar-SA" dirty="0"/>
            </a:br>
            <a:r>
              <a:rPr lang="ar-SA" sz="120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2" charset="-128"/>
                <a:cs typeface="ＭＳ Ｐゴシック" pitchFamily="-112" charset="-128"/>
              </a:rPr>
              <a:t>السؤال رقم واحد: 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2" charset="-128"/>
                <a:cs typeface="ＭＳ Ｐゴシック" pitchFamily="-112" charset="-128"/>
              </a:rPr>
              <a:t>//// بعد هذه الرحلة عبر كلمة الله ... 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2" charset="-128"/>
                <a:cs typeface="ＭＳ Ｐゴシック" pitchFamily="-112" charset="-128"/>
              </a:rPr>
              <a:t>//// أين أنت فيما يتعلق بربنا يسوع المسيح 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3566795-5861-2149-9991-2D8821799B15}" type="slidenum">
              <a:rPr lang="en-US" sz="1200"/>
              <a:pPr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>
              <a:lnSpc>
                <a:spcPct val="200000"/>
              </a:lnSpc>
            </a:pPr>
            <a:r>
              <a:rPr lang="ar-SA" b="1" dirty="0">
                <a:latin typeface="Times New Roman" charset="0"/>
                <a:ea typeface="ＭＳ Ｐゴシック" charset="0"/>
                <a:cs typeface="Times" charset="0"/>
              </a:rPr>
              <a:t>قد تكون بالفعل بأمان في أحضان الهك ... مستقبلك الأبدي آمن !</a:t>
            </a:r>
          </a:p>
          <a:p>
            <a:pPr algn="r" rtl="1" eaLnBrk="1" hangingPunct="1">
              <a:lnSpc>
                <a:spcPct val="200000"/>
              </a:lnSpc>
            </a:pPr>
            <a:r>
              <a:rPr lang="ar-SA" b="1" dirty="0">
                <a:latin typeface="Times New Roman" charset="0"/>
                <a:ea typeface="ＭＳ Ｐゴシック" charset="0"/>
                <a:cs typeface="Times" charset="0"/>
              </a:rPr>
              <a:t>//// لكن إذا لم تكن متأكدًا ..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B4230D2-B6F4-4A4F-BB72-2D7A2088AE87}" type="slidenum">
              <a:rPr lang="en-US" sz="1200"/>
              <a:pPr/>
              <a:t>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1265908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7917801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8664937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0564201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14607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789565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512813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053361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063121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64020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408726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168086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797970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342225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89319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8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0" charset="0"/>
              </a:rPr>
              <a:t> DRESSING</a:t>
            </a:r>
          </a:p>
          <a:p>
            <a:pPr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0" charset="0"/>
              </a:rPr>
              <a:t>        THE                                    </a:t>
            </a:r>
          </a:p>
          <a:p>
            <a:pPr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0" charset="0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653083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0140156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3326258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9630791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923622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0214629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98350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828431"/>
      </p:ext>
    </p:extLst>
  </p:cSld>
  <p:clrMapOvr>
    <a:masterClrMapping/>
  </p:clrMapOvr>
  <p:transition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8679691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391921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912224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0050135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402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8207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595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7134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9224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5523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18285"/>
      </p:ext>
    </p:extLst>
  </p:cSld>
  <p:clrMapOvr>
    <a:masterClrMapping/>
  </p:clrMapOvr>
  <p:transition>
    <p:wheel spokes="0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0284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9591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508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612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2595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7765453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3377149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074470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8088287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1239513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27" name="Rectangle 14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Text Box 10"/>
          <p:cNvSpPr txBox="1">
            <a:spLocks noChangeArrowheads="1"/>
          </p:cNvSpPr>
          <p:nvPr userDrawn="1"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2005</a:t>
            </a:r>
            <a:r>
              <a:rPr lang="en-US" sz="900" b="1">
                <a:solidFill>
                  <a:schemeClr val="bg1"/>
                </a:solidFill>
                <a:latin typeface="Arial" charset="0"/>
              </a:rPr>
              <a:t> TBBMI</a:t>
            </a:r>
          </a:p>
        </p:txBody>
      </p:sp>
      <p:sp>
        <p:nvSpPr>
          <p:cNvPr id="1029" name="Rectangle 11"/>
          <p:cNvSpPr>
            <a:spLocks noChangeArrowheads="1"/>
          </p:cNvSpPr>
          <p:nvPr userDrawn="1"/>
        </p:nvSpPr>
        <p:spPr bwMode="auto">
          <a:xfrm>
            <a:off x="7635875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wheel spokes="0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05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5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6486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06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5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205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051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164897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9.7.01.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80" name="Rectangle 56"/>
          <p:cNvSpPr>
            <a:spLocks noChangeArrowheads="1"/>
          </p:cNvSpPr>
          <p:nvPr userDrawn="1"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28" name="Freeform 4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/>
            <a:ahLst/>
            <a:cxnLst>
              <a:cxn ang="0">
                <a:pos x="91" y="33"/>
              </a:cxn>
              <a:cxn ang="0">
                <a:pos x="212" y="76"/>
              </a:cxn>
              <a:cxn ang="0">
                <a:pos x="332" y="174"/>
              </a:cxn>
              <a:cxn ang="0">
                <a:pos x="383" y="305"/>
              </a:cxn>
              <a:cxn ang="0">
                <a:pos x="443" y="446"/>
              </a:cxn>
              <a:cxn ang="0">
                <a:pos x="453" y="620"/>
              </a:cxn>
              <a:cxn ang="0">
                <a:pos x="494" y="751"/>
              </a:cxn>
              <a:cxn ang="0">
                <a:pos x="494" y="882"/>
              </a:cxn>
              <a:cxn ang="0">
                <a:pos x="483" y="1012"/>
              </a:cxn>
              <a:cxn ang="0">
                <a:pos x="473" y="1143"/>
              </a:cxn>
              <a:cxn ang="0">
                <a:pos x="463" y="1284"/>
              </a:cxn>
              <a:cxn ang="0">
                <a:pos x="433" y="1426"/>
              </a:cxn>
              <a:cxn ang="0">
                <a:pos x="383" y="1556"/>
              </a:cxn>
              <a:cxn ang="0">
                <a:pos x="353" y="1687"/>
              </a:cxn>
              <a:cxn ang="0">
                <a:pos x="443" y="1796"/>
              </a:cxn>
              <a:cxn ang="0">
                <a:pos x="494" y="1937"/>
              </a:cxn>
              <a:cxn ang="0">
                <a:pos x="524" y="2068"/>
              </a:cxn>
              <a:cxn ang="0">
                <a:pos x="614" y="2198"/>
              </a:cxn>
              <a:cxn ang="0">
                <a:pos x="705" y="2351"/>
              </a:cxn>
              <a:cxn ang="0">
                <a:pos x="836" y="2470"/>
              </a:cxn>
              <a:cxn ang="0">
                <a:pos x="947" y="2612"/>
              </a:cxn>
              <a:cxn ang="0">
                <a:pos x="1078" y="2721"/>
              </a:cxn>
              <a:cxn ang="0">
                <a:pos x="1158" y="2851"/>
              </a:cxn>
              <a:cxn ang="0">
                <a:pos x="1269" y="3004"/>
              </a:cxn>
              <a:cxn ang="0">
                <a:pos x="1319" y="3156"/>
              </a:cxn>
              <a:cxn ang="0">
                <a:pos x="1370" y="3308"/>
              </a:cxn>
              <a:cxn ang="0">
                <a:pos x="1400" y="3439"/>
              </a:cxn>
              <a:cxn ang="0">
                <a:pos x="1410" y="3145"/>
              </a:cxn>
              <a:cxn ang="0">
                <a:pos x="1340" y="3058"/>
              </a:cxn>
              <a:cxn ang="0">
                <a:pos x="1259" y="2862"/>
              </a:cxn>
              <a:cxn ang="0">
                <a:pos x="1098" y="2721"/>
              </a:cxn>
              <a:cxn ang="0">
                <a:pos x="997" y="2514"/>
              </a:cxn>
              <a:cxn ang="0">
                <a:pos x="806" y="2449"/>
              </a:cxn>
              <a:cxn ang="0">
                <a:pos x="735" y="2307"/>
              </a:cxn>
              <a:cxn ang="0">
                <a:pos x="635" y="2187"/>
              </a:cxn>
              <a:cxn ang="0">
                <a:pos x="534" y="1959"/>
              </a:cxn>
              <a:cxn ang="0">
                <a:pos x="443" y="1785"/>
              </a:cxn>
              <a:cxn ang="0">
                <a:pos x="403" y="1632"/>
              </a:cxn>
              <a:cxn ang="0">
                <a:pos x="433" y="1491"/>
              </a:cxn>
              <a:cxn ang="0">
                <a:pos x="483" y="1349"/>
              </a:cxn>
              <a:cxn ang="0">
                <a:pos x="483" y="1208"/>
              </a:cxn>
              <a:cxn ang="0">
                <a:pos x="524" y="1023"/>
              </a:cxn>
              <a:cxn ang="0">
                <a:pos x="514" y="805"/>
              </a:cxn>
              <a:cxn ang="0">
                <a:pos x="534" y="642"/>
              </a:cxn>
              <a:cxn ang="0">
                <a:pos x="554" y="522"/>
              </a:cxn>
              <a:cxn ang="0">
                <a:pos x="665" y="392"/>
              </a:cxn>
              <a:cxn ang="0">
                <a:pos x="826" y="218"/>
              </a:cxn>
              <a:cxn ang="0">
                <a:pos x="876" y="76"/>
              </a:cxn>
              <a:cxn ang="0">
                <a:pos x="917" y="11"/>
              </a:cxn>
              <a:cxn ang="0">
                <a:pos x="765" y="87"/>
              </a:cxn>
              <a:cxn ang="0">
                <a:pos x="755" y="218"/>
              </a:cxn>
              <a:cxn ang="0">
                <a:pos x="745" y="305"/>
              </a:cxn>
              <a:cxn ang="0">
                <a:pos x="624" y="435"/>
              </a:cxn>
              <a:cxn ang="0">
                <a:pos x="534" y="522"/>
              </a:cxn>
              <a:cxn ang="0">
                <a:pos x="483" y="664"/>
              </a:cxn>
              <a:cxn ang="0">
                <a:pos x="473" y="511"/>
              </a:cxn>
              <a:cxn ang="0">
                <a:pos x="443" y="348"/>
              </a:cxn>
              <a:cxn ang="0">
                <a:pos x="383" y="218"/>
              </a:cxn>
              <a:cxn ang="0">
                <a:pos x="302" y="98"/>
              </a:cxn>
              <a:cxn ang="0">
                <a:pos x="181" y="33"/>
              </a:cxn>
              <a:cxn ang="0">
                <a:pos x="60" y="1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/>
            <a:ahLst/>
            <a:cxnLst>
              <a:cxn ang="0">
                <a:pos x="151" y="54"/>
              </a:cxn>
              <a:cxn ang="0">
                <a:pos x="282" y="250"/>
              </a:cxn>
              <a:cxn ang="0">
                <a:pos x="524" y="261"/>
              </a:cxn>
              <a:cxn ang="0">
                <a:pos x="686" y="467"/>
              </a:cxn>
              <a:cxn ang="0">
                <a:pos x="766" y="706"/>
              </a:cxn>
              <a:cxn ang="0">
                <a:pos x="918" y="739"/>
              </a:cxn>
              <a:cxn ang="0">
                <a:pos x="1008" y="815"/>
              </a:cxn>
              <a:cxn ang="0">
                <a:pos x="1210" y="869"/>
              </a:cxn>
              <a:cxn ang="0">
                <a:pos x="1331" y="772"/>
              </a:cxn>
              <a:cxn ang="0">
                <a:pos x="1412" y="565"/>
              </a:cxn>
              <a:cxn ang="0">
                <a:pos x="1291" y="359"/>
              </a:cxn>
              <a:cxn ang="0">
                <a:pos x="1412" y="163"/>
              </a:cxn>
              <a:cxn ang="0">
                <a:pos x="1603" y="206"/>
              </a:cxn>
              <a:cxn ang="0">
                <a:pos x="1785" y="250"/>
              </a:cxn>
              <a:cxn ang="0">
                <a:pos x="1967" y="250"/>
              </a:cxn>
              <a:cxn ang="0">
                <a:pos x="2088" y="217"/>
              </a:cxn>
              <a:cxn ang="0">
                <a:pos x="2219" y="120"/>
              </a:cxn>
              <a:cxn ang="0">
                <a:pos x="2420" y="261"/>
              </a:cxn>
              <a:cxn ang="0">
                <a:pos x="2612" y="348"/>
              </a:cxn>
              <a:cxn ang="0">
                <a:pos x="2783" y="478"/>
              </a:cxn>
              <a:cxn ang="0">
                <a:pos x="2985" y="576"/>
              </a:cxn>
              <a:cxn ang="0">
                <a:pos x="3177" y="652"/>
              </a:cxn>
              <a:cxn ang="0">
                <a:pos x="3378" y="772"/>
              </a:cxn>
              <a:cxn ang="0">
                <a:pos x="3580" y="706"/>
              </a:cxn>
              <a:cxn ang="0">
                <a:pos x="3782" y="772"/>
              </a:cxn>
              <a:cxn ang="0">
                <a:pos x="3983" y="706"/>
              </a:cxn>
              <a:cxn ang="0">
                <a:pos x="4195" y="696"/>
              </a:cxn>
              <a:cxn ang="0">
                <a:pos x="4397" y="783"/>
              </a:cxn>
              <a:cxn ang="0">
                <a:pos x="4599" y="783"/>
              </a:cxn>
              <a:cxn ang="0">
                <a:pos x="4800" y="761"/>
              </a:cxn>
              <a:cxn ang="0">
                <a:pos x="4760" y="848"/>
              </a:cxn>
              <a:cxn ang="0">
                <a:pos x="4498" y="924"/>
              </a:cxn>
              <a:cxn ang="0">
                <a:pos x="4296" y="978"/>
              </a:cxn>
              <a:cxn ang="0">
                <a:pos x="4276" y="1130"/>
              </a:cxn>
              <a:cxn ang="0">
                <a:pos x="4165" y="1293"/>
              </a:cxn>
              <a:cxn ang="0">
                <a:pos x="3933" y="1337"/>
              </a:cxn>
              <a:cxn ang="0">
                <a:pos x="3620" y="1185"/>
              </a:cxn>
              <a:cxn ang="0">
                <a:pos x="3409" y="1011"/>
              </a:cxn>
              <a:cxn ang="0">
                <a:pos x="3177" y="978"/>
              </a:cxn>
              <a:cxn ang="0">
                <a:pos x="2955" y="859"/>
              </a:cxn>
              <a:cxn ang="0">
                <a:pos x="2703" y="848"/>
              </a:cxn>
              <a:cxn ang="0">
                <a:pos x="2471" y="924"/>
              </a:cxn>
              <a:cxn ang="0">
                <a:pos x="2239" y="859"/>
              </a:cxn>
              <a:cxn ang="0">
                <a:pos x="2027" y="772"/>
              </a:cxn>
              <a:cxn ang="0">
                <a:pos x="1926" y="946"/>
              </a:cxn>
              <a:cxn ang="0">
                <a:pos x="1916" y="1163"/>
              </a:cxn>
              <a:cxn ang="0">
                <a:pos x="1805" y="1359"/>
              </a:cxn>
              <a:cxn ang="0">
                <a:pos x="1593" y="1402"/>
              </a:cxn>
              <a:cxn ang="0">
                <a:pos x="1382" y="1326"/>
              </a:cxn>
              <a:cxn ang="0">
                <a:pos x="1180" y="1239"/>
              </a:cxn>
              <a:cxn ang="0">
                <a:pos x="978" y="1217"/>
              </a:cxn>
              <a:cxn ang="0">
                <a:pos x="777" y="1337"/>
              </a:cxn>
              <a:cxn ang="0">
                <a:pos x="625" y="1250"/>
              </a:cxn>
              <a:cxn ang="0">
                <a:pos x="504" y="1087"/>
              </a:cxn>
              <a:cxn ang="0">
                <a:pos x="373" y="902"/>
              </a:cxn>
              <a:cxn ang="0">
                <a:pos x="182" y="783"/>
              </a:cxn>
              <a:cxn ang="0">
                <a:pos x="121" y="598"/>
              </a:cxn>
              <a:cxn ang="0">
                <a:pos x="61" y="413"/>
              </a:cxn>
              <a:cxn ang="0">
                <a:pos x="61" y="196"/>
              </a:cxn>
              <a:cxn ang="0">
                <a:pos x="0" y="0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/>
            <a:ahLst/>
            <a:cxnLst>
              <a:cxn ang="0">
                <a:pos x="968" y="2686"/>
              </a:cxn>
              <a:cxn ang="0">
                <a:pos x="766" y="3045"/>
              </a:cxn>
              <a:cxn ang="0">
                <a:pos x="474" y="3121"/>
              </a:cxn>
              <a:cxn ang="0">
                <a:pos x="161" y="3067"/>
              </a:cxn>
              <a:cxn ang="0">
                <a:pos x="182" y="2893"/>
              </a:cxn>
              <a:cxn ang="0">
                <a:pos x="504" y="2828"/>
              </a:cxn>
              <a:cxn ang="0">
                <a:pos x="807" y="2708"/>
              </a:cxn>
              <a:cxn ang="0">
                <a:pos x="958" y="2447"/>
              </a:cxn>
              <a:cxn ang="0">
                <a:pos x="645" y="2186"/>
              </a:cxn>
              <a:cxn ang="0">
                <a:pos x="303" y="2001"/>
              </a:cxn>
              <a:cxn ang="0">
                <a:pos x="444" y="2012"/>
              </a:cxn>
              <a:cxn ang="0">
                <a:pos x="837" y="2077"/>
              </a:cxn>
              <a:cxn ang="0">
                <a:pos x="1190" y="2186"/>
              </a:cxn>
              <a:cxn ang="0">
                <a:pos x="1291" y="2230"/>
              </a:cxn>
              <a:cxn ang="0">
                <a:pos x="1553" y="1990"/>
              </a:cxn>
              <a:cxn ang="0">
                <a:pos x="1896" y="1795"/>
              </a:cxn>
              <a:cxn ang="0">
                <a:pos x="2047" y="1468"/>
              </a:cxn>
              <a:cxn ang="0">
                <a:pos x="2148" y="1523"/>
              </a:cxn>
              <a:cxn ang="0">
                <a:pos x="2350" y="1370"/>
              </a:cxn>
              <a:cxn ang="0">
                <a:pos x="2158" y="1088"/>
              </a:cxn>
              <a:cxn ang="0">
                <a:pos x="2077" y="653"/>
              </a:cxn>
              <a:cxn ang="0">
                <a:pos x="1876" y="359"/>
              </a:cxn>
              <a:cxn ang="0">
                <a:pos x="1674" y="65"/>
              </a:cxn>
              <a:cxn ang="0">
                <a:pos x="1967" y="131"/>
              </a:cxn>
              <a:cxn ang="0">
                <a:pos x="2198" y="348"/>
              </a:cxn>
              <a:cxn ang="0">
                <a:pos x="2188" y="674"/>
              </a:cxn>
              <a:cxn ang="0">
                <a:pos x="2309" y="914"/>
              </a:cxn>
              <a:cxn ang="0">
                <a:pos x="2562" y="707"/>
              </a:cxn>
              <a:cxn ang="0">
                <a:pos x="2400" y="326"/>
              </a:cxn>
              <a:cxn ang="0">
                <a:pos x="2794" y="163"/>
              </a:cxn>
              <a:cxn ang="0">
                <a:pos x="3207" y="196"/>
              </a:cxn>
              <a:cxn ang="0">
                <a:pos x="3247" y="555"/>
              </a:cxn>
              <a:cxn ang="0">
                <a:pos x="3086" y="783"/>
              </a:cxn>
              <a:cxn ang="0">
                <a:pos x="2783" y="881"/>
              </a:cxn>
              <a:cxn ang="0">
                <a:pos x="3096" y="1055"/>
              </a:cxn>
              <a:cxn ang="0">
                <a:pos x="3499" y="1033"/>
              </a:cxn>
              <a:cxn ang="0">
                <a:pos x="3741" y="1283"/>
              </a:cxn>
              <a:cxn ang="0">
                <a:pos x="3661" y="1664"/>
              </a:cxn>
              <a:cxn ang="0">
                <a:pos x="3873" y="1903"/>
              </a:cxn>
              <a:cxn ang="0">
                <a:pos x="4175" y="1784"/>
              </a:cxn>
              <a:cxn ang="0">
                <a:pos x="4468" y="1631"/>
              </a:cxn>
              <a:cxn ang="0">
                <a:pos x="4720" y="1392"/>
              </a:cxn>
              <a:cxn ang="0">
                <a:pos x="4992" y="1490"/>
              </a:cxn>
              <a:cxn ang="0">
                <a:pos x="4730" y="1762"/>
              </a:cxn>
              <a:cxn ang="0">
                <a:pos x="4518" y="2132"/>
              </a:cxn>
              <a:cxn ang="0">
                <a:pos x="4266" y="2491"/>
              </a:cxn>
              <a:cxn ang="0">
                <a:pos x="3812" y="2469"/>
              </a:cxn>
              <a:cxn ang="0">
                <a:pos x="3560" y="2317"/>
              </a:cxn>
              <a:cxn ang="0">
                <a:pos x="3550" y="1849"/>
              </a:cxn>
              <a:cxn ang="0">
                <a:pos x="3348" y="1566"/>
              </a:cxn>
              <a:cxn ang="0">
                <a:pos x="3005" y="1773"/>
              </a:cxn>
              <a:cxn ang="0">
                <a:pos x="2824" y="1566"/>
              </a:cxn>
              <a:cxn ang="0">
                <a:pos x="2582" y="1294"/>
              </a:cxn>
              <a:cxn ang="0">
                <a:pos x="2279" y="1577"/>
              </a:cxn>
              <a:cxn ang="0">
                <a:pos x="2158" y="2001"/>
              </a:cxn>
              <a:cxn ang="0">
                <a:pos x="1896" y="2328"/>
              </a:cxn>
              <a:cxn ang="0">
                <a:pos x="1755" y="2643"/>
              </a:cxn>
              <a:cxn ang="0">
                <a:pos x="1392" y="2436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/>
            <a:ahLst/>
            <a:cxnLst>
              <a:cxn ang="0">
                <a:pos x="154" y="44"/>
              </a:cxn>
              <a:cxn ang="0">
                <a:pos x="168" y="102"/>
              </a:cxn>
              <a:cxn ang="0">
                <a:pos x="174" y="160"/>
              </a:cxn>
              <a:cxn ang="0">
                <a:pos x="201" y="226"/>
              </a:cxn>
              <a:cxn ang="0">
                <a:pos x="208" y="291"/>
              </a:cxn>
              <a:cxn ang="0">
                <a:pos x="221" y="349"/>
              </a:cxn>
              <a:cxn ang="0">
                <a:pos x="228" y="415"/>
              </a:cxn>
              <a:cxn ang="0">
                <a:pos x="221" y="473"/>
              </a:cxn>
              <a:cxn ang="0">
                <a:pos x="201" y="524"/>
              </a:cxn>
              <a:cxn ang="0">
                <a:pos x="161" y="466"/>
              </a:cxn>
              <a:cxn ang="0">
                <a:pos x="107" y="437"/>
              </a:cxn>
              <a:cxn ang="0">
                <a:pos x="54" y="422"/>
              </a:cxn>
              <a:cxn ang="0">
                <a:pos x="0" y="408"/>
              </a:cxn>
              <a:cxn ang="0">
                <a:pos x="54" y="451"/>
              </a:cxn>
              <a:cxn ang="0">
                <a:pos x="107" y="458"/>
              </a:cxn>
              <a:cxn ang="0">
                <a:pos x="148" y="488"/>
              </a:cxn>
              <a:cxn ang="0">
                <a:pos x="181" y="546"/>
              </a:cxn>
              <a:cxn ang="0">
                <a:pos x="235" y="531"/>
              </a:cxn>
              <a:cxn ang="0">
                <a:pos x="289" y="546"/>
              </a:cxn>
              <a:cxn ang="0">
                <a:pos x="342" y="582"/>
              </a:cxn>
              <a:cxn ang="0">
                <a:pos x="396" y="597"/>
              </a:cxn>
              <a:cxn ang="0">
                <a:pos x="483" y="604"/>
              </a:cxn>
              <a:cxn ang="0">
                <a:pos x="544" y="589"/>
              </a:cxn>
              <a:cxn ang="0">
                <a:pos x="604" y="582"/>
              </a:cxn>
              <a:cxn ang="0">
                <a:pos x="671" y="568"/>
              </a:cxn>
              <a:cxn ang="0">
                <a:pos x="604" y="568"/>
              </a:cxn>
              <a:cxn ang="0">
                <a:pos x="537" y="575"/>
              </a:cxn>
              <a:cxn ang="0">
                <a:pos x="483" y="575"/>
              </a:cxn>
              <a:cxn ang="0">
                <a:pos x="429" y="575"/>
              </a:cxn>
              <a:cxn ang="0">
                <a:pos x="376" y="568"/>
              </a:cxn>
              <a:cxn ang="0">
                <a:pos x="322" y="524"/>
              </a:cxn>
              <a:cxn ang="0">
                <a:pos x="268" y="509"/>
              </a:cxn>
              <a:cxn ang="0">
                <a:pos x="255" y="451"/>
              </a:cxn>
              <a:cxn ang="0">
                <a:pos x="255" y="393"/>
              </a:cxn>
              <a:cxn ang="0">
                <a:pos x="248" y="327"/>
              </a:cxn>
              <a:cxn ang="0">
                <a:pos x="242" y="269"/>
              </a:cxn>
              <a:cxn ang="0">
                <a:pos x="228" y="211"/>
              </a:cxn>
              <a:cxn ang="0">
                <a:pos x="201" y="146"/>
              </a:cxn>
              <a:cxn ang="0">
                <a:pos x="141" y="109"/>
              </a:cxn>
              <a:cxn ang="0">
                <a:pos x="161" y="51"/>
              </a:cxn>
              <a:cxn ang="0">
                <a:pos x="134" y="0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/>
            <a:ahLst/>
            <a:cxnLst>
              <a:cxn ang="0">
                <a:pos x="1122" y="87"/>
              </a:cxn>
              <a:cxn ang="0">
                <a:pos x="1095" y="210"/>
              </a:cxn>
              <a:cxn ang="0">
                <a:pos x="1054" y="319"/>
              </a:cxn>
              <a:cxn ang="0">
                <a:pos x="1034" y="406"/>
              </a:cxn>
              <a:cxn ang="0">
                <a:pos x="1075" y="522"/>
              </a:cxn>
              <a:cxn ang="0">
                <a:pos x="1054" y="638"/>
              </a:cxn>
              <a:cxn ang="0">
                <a:pos x="1028" y="754"/>
              </a:cxn>
              <a:cxn ang="0">
                <a:pos x="947" y="863"/>
              </a:cxn>
              <a:cxn ang="0">
                <a:pos x="913" y="979"/>
              </a:cxn>
              <a:cxn ang="0">
                <a:pos x="860" y="1103"/>
              </a:cxn>
              <a:cxn ang="0">
                <a:pos x="813" y="1219"/>
              </a:cxn>
              <a:cxn ang="0">
                <a:pos x="719" y="1313"/>
              </a:cxn>
              <a:cxn ang="0">
                <a:pos x="611" y="1320"/>
              </a:cxn>
              <a:cxn ang="0">
                <a:pos x="504" y="1320"/>
              </a:cxn>
              <a:cxn ang="0">
                <a:pos x="396" y="1364"/>
              </a:cxn>
              <a:cxn ang="0">
                <a:pos x="316" y="1248"/>
              </a:cxn>
              <a:cxn ang="0">
                <a:pos x="208" y="1175"/>
              </a:cxn>
              <a:cxn ang="0">
                <a:pos x="101" y="1175"/>
              </a:cxn>
              <a:cxn ang="0">
                <a:pos x="40" y="1182"/>
              </a:cxn>
              <a:cxn ang="0">
                <a:pos x="141" y="1240"/>
              </a:cxn>
              <a:cxn ang="0">
                <a:pos x="235" y="1328"/>
              </a:cxn>
              <a:cxn ang="0">
                <a:pos x="349" y="1386"/>
              </a:cxn>
              <a:cxn ang="0">
                <a:pos x="356" y="1531"/>
              </a:cxn>
              <a:cxn ang="0">
                <a:pos x="349" y="1690"/>
              </a:cxn>
              <a:cxn ang="0">
                <a:pos x="296" y="1821"/>
              </a:cxn>
              <a:cxn ang="0">
                <a:pos x="235" y="1951"/>
              </a:cxn>
              <a:cxn ang="0">
                <a:pos x="168" y="2082"/>
              </a:cxn>
              <a:cxn ang="0">
                <a:pos x="134" y="2213"/>
              </a:cxn>
              <a:cxn ang="0">
                <a:pos x="67" y="2329"/>
              </a:cxn>
              <a:cxn ang="0">
                <a:pos x="27" y="2452"/>
              </a:cxn>
              <a:cxn ang="0">
                <a:pos x="20" y="2510"/>
              </a:cxn>
              <a:cxn ang="0">
                <a:pos x="81" y="2387"/>
              </a:cxn>
              <a:cxn ang="0">
                <a:pos x="148" y="2271"/>
              </a:cxn>
              <a:cxn ang="0">
                <a:pos x="201" y="2147"/>
              </a:cxn>
              <a:cxn ang="0">
                <a:pos x="242" y="2002"/>
              </a:cxn>
              <a:cxn ang="0">
                <a:pos x="316" y="1886"/>
              </a:cxn>
              <a:cxn ang="0">
                <a:pos x="403" y="1763"/>
              </a:cxn>
              <a:cxn ang="0">
                <a:pos x="430" y="1639"/>
              </a:cxn>
              <a:cxn ang="0">
                <a:pos x="423" y="1523"/>
              </a:cxn>
              <a:cxn ang="0">
                <a:pos x="497" y="1444"/>
              </a:cxn>
              <a:cxn ang="0">
                <a:pos x="651" y="1407"/>
              </a:cxn>
              <a:cxn ang="0">
                <a:pos x="792" y="1364"/>
              </a:cxn>
              <a:cxn ang="0">
                <a:pos x="866" y="1255"/>
              </a:cxn>
              <a:cxn ang="0">
                <a:pos x="907" y="1074"/>
              </a:cxn>
              <a:cxn ang="0">
                <a:pos x="1014" y="979"/>
              </a:cxn>
              <a:cxn ang="0">
                <a:pos x="1048" y="856"/>
              </a:cxn>
              <a:cxn ang="0">
                <a:pos x="1088" y="733"/>
              </a:cxn>
              <a:cxn ang="0">
                <a:pos x="1115" y="617"/>
              </a:cxn>
              <a:cxn ang="0">
                <a:pos x="1108" y="493"/>
              </a:cxn>
              <a:cxn ang="0">
                <a:pos x="1081" y="377"/>
              </a:cxn>
              <a:cxn ang="0">
                <a:pos x="1088" y="261"/>
              </a:cxn>
              <a:cxn ang="0">
                <a:pos x="1135" y="138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/>
            <a:ahLst/>
            <a:cxnLst>
              <a:cxn ang="0">
                <a:pos x="444" y="348"/>
              </a:cxn>
              <a:cxn ang="0">
                <a:pos x="817" y="664"/>
              </a:cxn>
              <a:cxn ang="0">
                <a:pos x="1190" y="925"/>
              </a:cxn>
              <a:cxn ang="0">
                <a:pos x="1614" y="1252"/>
              </a:cxn>
              <a:cxn ang="0">
                <a:pos x="2058" y="1611"/>
              </a:cxn>
              <a:cxn ang="0">
                <a:pos x="2421" y="1926"/>
              </a:cxn>
              <a:cxn ang="0">
                <a:pos x="2673" y="2362"/>
              </a:cxn>
              <a:cxn ang="0">
                <a:pos x="2249" y="2318"/>
              </a:cxn>
              <a:cxn ang="0">
                <a:pos x="1815" y="2307"/>
              </a:cxn>
              <a:cxn ang="0">
                <a:pos x="1311" y="2373"/>
              </a:cxn>
              <a:cxn ang="0">
                <a:pos x="918" y="2318"/>
              </a:cxn>
              <a:cxn ang="0">
                <a:pos x="474" y="2122"/>
              </a:cxn>
              <a:cxn ang="0">
                <a:pos x="30" y="1752"/>
              </a:cxn>
              <a:cxn ang="0">
                <a:pos x="403" y="2090"/>
              </a:cxn>
              <a:cxn ang="0">
                <a:pos x="827" y="2296"/>
              </a:cxn>
              <a:cxn ang="0">
                <a:pos x="635" y="2416"/>
              </a:cxn>
              <a:cxn ang="0">
                <a:pos x="212" y="2569"/>
              </a:cxn>
              <a:cxn ang="0">
                <a:pos x="252" y="2612"/>
              </a:cxn>
              <a:cxn ang="0">
                <a:pos x="676" y="2438"/>
              </a:cxn>
              <a:cxn ang="0">
                <a:pos x="1089" y="2405"/>
              </a:cxn>
              <a:cxn ang="0">
                <a:pos x="1553" y="2569"/>
              </a:cxn>
              <a:cxn ang="0">
                <a:pos x="1624" y="3004"/>
              </a:cxn>
              <a:cxn ang="0">
                <a:pos x="1069" y="3189"/>
              </a:cxn>
              <a:cxn ang="0">
                <a:pos x="595" y="3298"/>
              </a:cxn>
              <a:cxn ang="0">
                <a:pos x="161" y="3341"/>
              </a:cxn>
              <a:cxn ang="0">
                <a:pos x="292" y="3320"/>
              </a:cxn>
              <a:cxn ang="0">
                <a:pos x="767" y="3298"/>
              </a:cxn>
              <a:cxn ang="0">
                <a:pos x="1241" y="3189"/>
              </a:cxn>
              <a:cxn ang="0">
                <a:pos x="1654" y="2982"/>
              </a:cxn>
              <a:cxn ang="0">
                <a:pos x="2088" y="2917"/>
              </a:cxn>
              <a:cxn ang="0">
                <a:pos x="2521" y="3058"/>
              </a:cxn>
              <a:cxn ang="0">
                <a:pos x="2975" y="3200"/>
              </a:cxn>
              <a:cxn ang="0">
                <a:pos x="3490" y="3309"/>
              </a:cxn>
              <a:cxn ang="0">
                <a:pos x="3944" y="3385"/>
              </a:cxn>
              <a:cxn ang="0">
                <a:pos x="4408" y="3450"/>
              </a:cxn>
              <a:cxn ang="0">
                <a:pos x="4297" y="3439"/>
              </a:cxn>
              <a:cxn ang="0">
                <a:pos x="3782" y="3330"/>
              </a:cxn>
              <a:cxn ang="0">
                <a:pos x="3197" y="3200"/>
              </a:cxn>
              <a:cxn ang="0">
                <a:pos x="2733" y="3124"/>
              </a:cxn>
              <a:cxn ang="0">
                <a:pos x="2199" y="2884"/>
              </a:cxn>
              <a:cxn ang="0">
                <a:pos x="1684" y="2677"/>
              </a:cxn>
              <a:cxn ang="0">
                <a:pos x="1220" y="2471"/>
              </a:cxn>
              <a:cxn ang="0">
                <a:pos x="1493" y="2394"/>
              </a:cxn>
              <a:cxn ang="0">
                <a:pos x="2078" y="2318"/>
              </a:cxn>
              <a:cxn ang="0">
                <a:pos x="2582" y="2362"/>
              </a:cxn>
              <a:cxn ang="0">
                <a:pos x="3056" y="2569"/>
              </a:cxn>
              <a:cxn ang="0">
                <a:pos x="3500" y="2743"/>
              </a:cxn>
              <a:cxn ang="0">
                <a:pos x="4075" y="3004"/>
              </a:cxn>
              <a:cxn ang="0">
                <a:pos x="4569" y="3243"/>
              </a:cxn>
              <a:cxn ang="0">
                <a:pos x="4650" y="3265"/>
              </a:cxn>
              <a:cxn ang="0">
                <a:pos x="4196" y="3015"/>
              </a:cxn>
              <a:cxn ang="0">
                <a:pos x="3742" y="2764"/>
              </a:cxn>
              <a:cxn ang="0">
                <a:pos x="3278" y="2634"/>
              </a:cxn>
              <a:cxn ang="0">
                <a:pos x="2733" y="2362"/>
              </a:cxn>
              <a:cxn ang="0">
                <a:pos x="2461" y="1959"/>
              </a:cxn>
              <a:cxn ang="0">
                <a:pos x="2168" y="1600"/>
              </a:cxn>
              <a:cxn ang="0">
                <a:pos x="1765" y="1317"/>
              </a:cxn>
              <a:cxn ang="0">
                <a:pos x="1362" y="969"/>
              </a:cxn>
              <a:cxn ang="0">
                <a:pos x="938" y="740"/>
              </a:cxn>
              <a:cxn ang="0">
                <a:pos x="595" y="392"/>
              </a:cxn>
              <a:cxn ang="0">
                <a:pos x="242" y="87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16"/>
              </a:cxn>
              <a:cxn ang="0">
                <a:pos x="5162" y="116"/>
              </a:cxn>
              <a:cxn ang="0">
                <a:pos x="5270" y="0"/>
              </a:cxn>
              <a:cxn ang="0">
                <a:pos x="0" y="0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88"/>
              </a:cxn>
              <a:cxn ang="0">
                <a:pos x="106" y="3772"/>
              </a:cxn>
              <a:cxn ang="0">
                <a:pos x="106" y="116"/>
              </a:cxn>
              <a:cxn ang="0">
                <a:pos x="0" y="0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0" y="3772"/>
              </a:cxn>
              <a:cxn ang="0">
                <a:pos x="106" y="3888"/>
              </a:cxn>
              <a:cxn ang="0">
                <a:pos x="106" y="0"/>
              </a:cxn>
              <a:cxn ang="0">
                <a:pos x="0" y="116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5162" y="0"/>
              </a:cxn>
              <a:cxn ang="0">
                <a:pos x="5270" y="116"/>
              </a:cxn>
              <a:cxn ang="0">
                <a:pos x="0" y="116"/>
              </a:cxn>
              <a:cxn ang="0">
                <a:pos x="108" y="0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3" name="Freeform 19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41" y="29"/>
              </a:cxn>
              <a:cxn ang="0">
                <a:pos x="202" y="43"/>
              </a:cxn>
              <a:cxn ang="0">
                <a:pos x="269" y="43"/>
              </a:cxn>
              <a:cxn ang="0">
                <a:pos x="336" y="65"/>
              </a:cxn>
              <a:cxn ang="0">
                <a:pos x="444" y="79"/>
              </a:cxn>
              <a:cxn ang="0">
                <a:pos x="525" y="72"/>
              </a:cxn>
              <a:cxn ang="0">
                <a:pos x="612" y="65"/>
              </a:cxn>
              <a:cxn ang="0">
                <a:pos x="713" y="43"/>
              </a:cxn>
              <a:cxn ang="0">
                <a:pos x="773" y="43"/>
              </a:cxn>
              <a:cxn ang="0">
                <a:pos x="841" y="50"/>
              </a:cxn>
              <a:cxn ang="0">
                <a:pos x="901" y="57"/>
              </a:cxn>
              <a:cxn ang="0">
                <a:pos x="1002" y="43"/>
              </a:cxn>
              <a:cxn ang="0">
                <a:pos x="1069" y="36"/>
              </a:cxn>
              <a:cxn ang="0">
                <a:pos x="1137" y="36"/>
              </a:cxn>
              <a:cxn ang="0">
                <a:pos x="1231" y="36"/>
              </a:cxn>
              <a:cxn ang="0">
                <a:pos x="1311" y="29"/>
              </a:cxn>
              <a:cxn ang="0">
                <a:pos x="1379" y="29"/>
              </a:cxn>
              <a:cxn ang="0">
                <a:pos x="1439" y="43"/>
              </a:cxn>
              <a:cxn ang="0">
                <a:pos x="1493" y="14"/>
              </a:cxn>
              <a:cxn ang="0">
                <a:pos x="1439" y="29"/>
              </a:cxn>
              <a:cxn ang="0">
                <a:pos x="1385" y="36"/>
              </a:cxn>
              <a:cxn ang="0">
                <a:pos x="1325" y="29"/>
              </a:cxn>
              <a:cxn ang="0">
                <a:pos x="1237" y="43"/>
              </a:cxn>
              <a:cxn ang="0">
                <a:pos x="1170" y="72"/>
              </a:cxn>
              <a:cxn ang="0">
                <a:pos x="1110" y="65"/>
              </a:cxn>
              <a:cxn ang="0">
                <a:pos x="1056" y="50"/>
              </a:cxn>
              <a:cxn ang="0">
                <a:pos x="962" y="36"/>
              </a:cxn>
              <a:cxn ang="0">
                <a:pos x="881" y="43"/>
              </a:cxn>
              <a:cxn ang="0">
                <a:pos x="827" y="57"/>
              </a:cxn>
              <a:cxn ang="0">
                <a:pos x="747" y="57"/>
              </a:cxn>
              <a:cxn ang="0">
                <a:pos x="659" y="57"/>
              </a:cxn>
              <a:cxn ang="0">
                <a:pos x="605" y="50"/>
              </a:cxn>
              <a:cxn ang="0">
                <a:pos x="551" y="57"/>
              </a:cxn>
              <a:cxn ang="0">
                <a:pos x="484" y="65"/>
              </a:cxn>
              <a:cxn ang="0">
                <a:pos x="417" y="57"/>
              </a:cxn>
              <a:cxn ang="0">
                <a:pos x="363" y="36"/>
              </a:cxn>
              <a:cxn ang="0">
                <a:pos x="309" y="57"/>
              </a:cxn>
              <a:cxn ang="0">
                <a:pos x="256" y="57"/>
              </a:cxn>
              <a:cxn ang="0">
                <a:pos x="195" y="50"/>
              </a:cxn>
              <a:cxn ang="0">
                <a:pos x="141" y="7"/>
              </a:cxn>
              <a:cxn ang="0">
                <a:pos x="81" y="22"/>
              </a:cxn>
              <a:cxn ang="0">
                <a:pos x="27" y="36"/>
              </a:cxn>
              <a:cxn ang="0">
                <a:pos x="13" y="43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4" name="Freeform 20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1" y="0"/>
              </a:cxn>
              <a:cxn ang="0">
                <a:pos x="1721" y="0"/>
              </a:cxn>
              <a:cxn ang="0">
                <a:pos x="1640" y="22"/>
              </a:cxn>
              <a:cxn ang="0">
                <a:pos x="1613" y="7"/>
              </a:cxn>
              <a:cxn ang="0">
                <a:pos x="1587" y="0"/>
              </a:cxn>
              <a:cxn ang="0">
                <a:pos x="1560" y="15"/>
              </a:cxn>
              <a:cxn ang="0">
                <a:pos x="1533" y="44"/>
              </a:cxn>
              <a:cxn ang="0">
                <a:pos x="1506" y="58"/>
              </a:cxn>
              <a:cxn ang="0">
                <a:pos x="1479" y="73"/>
              </a:cxn>
              <a:cxn ang="0">
                <a:pos x="1418" y="80"/>
              </a:cxn>
              <a:cxn ang="0">
                <a:pos x="1351" y="80"/>
              </a:cxn>
              <a:cxn ang="0">
                <a:pos x="1311" y="73"/>
              </a:cxn>
              <a:cxn ang="0">
                <a:pos x="1284" y="65"/>
              </a:cxn>
              <a:cxn ang="0">
                <a:pos x="1250" y="73"/>
              </a:cxn>
              <a:cxn ang="0">
                <a:pos x="1224" y="73"/>
              </a:cxn>
              <a:cxn ang="0">
                <a:pos x="1170" y="73"/>
              </a:cxn>
              <a:cxn ang="0">
                <a:pos x="1123" y="65"/>
              </a:cxn>
              <a:cxn ang="0">
                <a:pos x="1096" y="65"/>
              </a:cxn>
              <a:cxn ang="0">
                <a:pos x="1055" y="58"/>
              </a:cxn>
              <a:cxn ang="0">
                <a:pos x="1029" y="58"/>
              </a:cxn>
              <a:cxn ang="0">
                <a:pos x="1002" y="36"/>
              </a:cxn>
              <a:cxn ang="0">
                <a:pos x="968" y="15"/>
              </a:cxn>
              <a:cxn ang="0">
                <a:pos x="934" y="15"/>
              </a:cxn>
              <a:cxn ang="0">
                <a:pos x="908" y="15"/>
              </a:cxn>
              <a:cxn ang="0">
                <a:pos x="881" y="15"/>
              </a:cxn>
              <a:cxn ang="0">
                <a:pos x="847" y="29"/>
              </a:cxn>
              <a:cxn ang="0">
                <a:pos x="787" y="44"/>
              </a:cxn>
              <a:cxn ang="0">
                <a:pos x="753" y="51"/>
              </a:cxn>
              <a:cxn ang="0">
                <a:pos x="726" y="51"/>
              </a:cxn>
              <a:cxn ang="0">
                <a:pos x="686" y="44"/>
              </a:cxn>
              <a:cxn ang="0">
                <a:pos x="659" y="29"/>
              </a:cxn>
              <a:cxn ang="0">
                <a:pos x="632" y="22"/>
              </a:cxn>
              <a:cxn ang="0">
                <a:pos x="598" y="22"/>
              </a:cxn>
              <a:cxn ang="0">
                <a:pos x="565" y="22"/>
              </a:cxn>
              <a:cxn ang="0">
                <a:pos x="531" y="29"/>
              </a:cxn>
              <a:cxn ang="0">
                <a:pos x="477" y="29"/>
              </a:cxn>
              <a:cxn ang="0">
                <a:pos x="437" y="36"/>
              </a:cxn>
              <a:cxn ang="0">
                <a:pos x="403" y="44"/>
              </a:cxn>
              <a:cxn ang="0">
                <a:pos x="376" y="44"/>
              </a:cxn>
              <a:cxn ang="0">
                <a:pos x="343" y="44"/>
              </a:cxn>
              <a:cxn ang="0">
                <a:pos x="282" y="44"/>
              </a:cxn>
              <a:cxn ang="0">
                <a:pos x="229" y="29"/>
              </a:cxn>
              <a:cxn ang="0">
                <a:pos x="195" y="22"/>
              </a:cxn>
              <a:cxn ang="0">
                <a:pos x="168" y="22"/>
              </a:cxn>
              <a:cxn ang="0">
                <a:pos x="141" y="15"/>
              </a:cxn>
              <a:cxn ang="0">
                <a:pos x="114" y="7"/>
              </a:cxn>
              <a:cxn ang="0">
                <a:pos x="87" y="7"/>
              </a:cxn>
              <a:cxn ang="0">
                <a:pos x="61" y="15"/>
              </a:cxn>
              <a:cxn ang="0">
                <a:pos x="34" y="22"/>
              </a:cxn>
              <a:cxn ang="0">
                <a:pos x="7" y="36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6" y="116"/>
              </a:cxn>
              <a:cxn ang="0">
                <a:pos x="106" y="987"/>
              </a:cxn>
              <a:cxn ang="0">
                <a:pos x="53" y="1045"/>
              </a:cxn>
              <a:cxn ang="0">
                <a:pos x="53" y="1161"/>
              </a:cxn>
              <a:cxn ang="0">
                <a:pos x="66" y="1219"/>
              </a:cxn>
              <a:cxn ang="0">
                <a:pos x="40" y="1277"/>
              </a:cxn>
              <a:cxn ang="0">
                <a:pos x="40" y="1336"/>
              </a:cxn>
              <a:cxn ang="0">
                <a:pos x="27" y="1394"/>
              </a:cxn>
              <a:cxn ang="0">
                <a:pos x="40" y="1452"/>
              </a:cxn>
              <a:cxn ang="0">
                <a:pos x="53" y="1510"/>
              </a:cxn>
              <a:cxn ang="0">
                <a:pos x="53" y="1568"/>
              </a:cxn>
              <a:cxn ang="0">
                <a:pos x="66" y="1626"/>
              </a:cxn>
              <a:cxn ang="0">
                <a:pos x="40" y="1684"/>
              </a:cxn>
              <a:cxn ang="0">
                <a:pos x="27" y="1742"/>
              </a:cxn>
              <a:cxn ang="0">
                <a:pos x="27" y="1800"/>
              </a:cxn>
              <a:cxn ang="0">
                <a:pos x="40" y="1873"/>
              </a:cxn>
              <a:cxn ang="0">
                <a:pos x="40" y="1945"/>
              </a:cxn>
              <a:cxn ang="0">
                <a:pos x="27" y="2018"/>
              </a:cxn>
              <a:cxn ang="0">
                <a:pos x="40" y="2076"/>
              </a:cxn>
              <a:cxn ang="0">
                <a:pos x="53" y="2134"/>
              </a:cxn>
              <a:cxn ang="0">
                <a:pos x="13" y="2061"/>
              </a:cxn>
              <a:cxn ang="0">
                <a:pos x="13" y="1974"/>
              </a:cxn>
              <a:cxn ang="0">
                <a:pos x="13" y="1916"/>
              </a:cxn>
              <a:cxn ang="0">
                <a:pos x="27" y="1858"/>
              </a:cxn>
              <a:cxn ang="0">
                <a:pos x="40" y="1800"/>
              </a:cxn>
              <a:cxn ang="0">
                <a:pos x="40" y="1684"/>
              </a:cxn>
              <a:cxn ang="0">
                <a:pos x="40" y="1597"/>
              </a:cxn>
              <a:cxn ang="0">
                <a:pos x="40" y="1539"/>
              </a:cxn>
              <a:cxn ang="0">
                <a:pos x="40" y="1481"/>
              </a:cxn>
              <a:cxn ang="0">
                <a:pos x="53" y="1423"/>
              </a:cxn>
              <a:cxn ang="0">
                <a:pos x="53" y="1350"/>
              </a:cxn>
              <a:cxn ang="0">
                <a:pos x="53" y="1292"/>
              </a:cxn>
              <a:cxn ang="0">
                <a:pos x="40" y="1234"/>
              </a:cxn>
              <a:cxn ang="0">
                <a:pos x="40" y="1176"/>
              </a:cxn>
              <a:cxn ang="0">
                <a:pos x="53" y="1118"/>
              </a:cxn>
              <a:cxn ang="0">
                <a:pos x="66" y="1060"/>
              </a:cxn>
              <a:cxn ang="0">
                <a:pos x="66" y="987"/>
              </a:cxn>
              <a:cxn ang="0">
                <a:pos x="66" y="929"/>
              </a:cxn>
              <a:cxn ang="0">
                <a:pos x="66" y="871"/>
              </a:cxn>
              <a:cxn ang="0">
                <a:pos x="66" y="798"/>
              </a:cxn>
              <a:cxn ang="0">
                <a:pos x="66" y="726"/>
              </a:cxn>
              <a:cxn ang="0">
                <a:pos x="66" y="668"/>
              </a:cxn>
              <a:cxn ang="0">
                <a:pos x="66" y="552"/>
              </a:cxn>
              <a:cxn ang="0">
                <a:pos x="53" y="494"/>
              </a:cxn>
              <a:cxn ang="0">
                <a:pos x="53" y="436"/>
              </a:cxn>
              <a:cxn ang="0">
                <a:pos x="53" y="377"/>
              </a:cxn>
              <a:cxn ang="0">
                <a:pos x="53" y="319"/>
              </a:cxn>
              <a:cxn ang="0">
                <a:pos x="53" y="261"/>
              </a:cxn>
              <a:cxn ang="0">
                <a:pos x="53" y="203"/>
              </a:cxn>
              <a:cxn ang="0">
                <a:pos x="53" y="145"/>
              </a:cxn>
              <a:cxn ang="0">
                <a:pos x="27" y="87"/>
              </a:cxn>
              <a:cxn ang="0">
                <a:pos x="0" y="0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7" name="Freeform 23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79" y="73"/>
              </a:cxn>
              <a:cxn ang="0">
                <a:pos x="79" y="131"/>
              </a:cxn>
              <a:cxn ang="0">
                <a:pos x="66" y="189"/>
              </a:cxn>
              <a:cxn ang="0">
                <a:pos x="26" y="247"/>
              </a:cxn>
              <a:cxn ang="0">
                <a:pos x="26" y="305"/>
              </a:cxn>
              <a:cxn ang="0">
                <a:pos x="26" y="363"/>
              </a:cxn>
              <a:cxn ang="0">
                <a:pos x="39" y="421"/>
              </a:cxn>
              <a:cxn ang="0">
                <a:pos x="53" y="479"/>
              </a:cxn>
              <a:cxn ang="0">
                <a:pos x="53" y="537"/>
              </a:cxn>
              <a:cxn ang="0">
                <a:pos x="39" y="610"/>
              </a:cxn>
              <a:cxn ang="0">
                <a:pos x="39" y="668"/>
              </a:cxn>
              <a:cxn ang="0">
                <a:pos x="39" y="726"/>
              </a:cxn>
              <a:cxn ang="0">
                <a:pos x="39" y="784"/>
              </a:cxn>
              <a:cxn ang="0">
                <a:pos x="13" y="856"/>
              </a:cxn>
              <a:cxn ang="0">
                <a:pos x="0" y="914"/>
              </a:cxn>
              <a:cxn ang="0">
                <a:pos x="0" y="972"/>
              </a:cxn>
              <a:cxn ang="0">
                <a:pos x="26" y="1030"/>
              </a:cxn>
              <a:cxn ang="0">
                <a:pos x="26" y="1103"/>
              </a:cxn>
              <a:cxn ang="0">
                <a:pos x="13" y="1176"/>
              </a:cxn>
              <a:cxn ang="0">
                <a:pos x="13" y="1234"/>
              </a:cxn>
              <a:cxn ang="0">
                <a:pos x="13" y="1292"/>
              </a:cxn>
              <a:cxn ang="0">
                <a:pos x="13" y="1350"/>
              </a:cxn>
              <a:cxn ang="0">
                <a:pos x="0" y="1408"/>
              </a:cxn>
              <a:cxn ang="0">
                <a:pos x="0" y="1466"/>
              </a:cxn>
              <a:cxn ang="0">
                <a:pos x="13" y="1524"/>
              </a:cxn>
              <a:cxn ang="0">
                <a:pos x="53" y="1582"/>
              </a:cxn>
              <a:cxn ang="0">
                <a:pos x="53" y="1640"/>
              </a:cxn>
              <a:cxn ang="0">
                <a:pos x="26" y="1698"/>
              </a:cxn>
              <a:cxn ang="0">
                <a:pos x="53" y="1640"/>
              </a:cxn>
              <a:cxn ang="0">
                <a:pos x="39" y="1567"/>
              </a:cxn>
              <a:cxn ang="0">
                <a:pos x="26" y="1509"/>
              </a:cxn>
              <a:cxn ang="0">
                <a:pos x="26" y="1437"/>
              </a:cxn>
              <a:cxn ang="0">
                <a:pos x="26" y="1379"/>
              </a:cxn>
              <a:cxn ang="0">
                <a:pos x="26" y="1321"/>
              </a:cxn>
              <a:cxn ang="0">
                <a:pos x="26" y="1263"/>
              </a:cxn>
              <a:cxn ang="0">
                <a:pos x="26" y="1205"/>
              </a:cxn>
              <a:cxn ang="0">
                <a:pos x="53" y="1147"/>
              </a:cxn>
              <a:cxn ang="0">
                <a:pos x="66" y="1088"/>
              </a:cxn>
              <a:cxn ang="0">
                <a:pos x="39" y="1030"/>
              </a:cxn>
              <a:cxn ang="0">
                <a:pos x="13" y="972"/>
              </a:cxn>
              <a:cxn ang="0">
                <a:pos x="13" y="914"/>
              </a:cxn>
              <a:cxn ang="0">
                <a:pos x="26" y="856"/>
              </a:cxn>
              <a:cxn ang="0">
                <a:pos x="39" y="798"/>
              </a:cxn>
              <a:cxn ang="0">
                <a:pos x="39" y="740"/>
              </a:cxn>
              <a:cxn ang="0">
                <a:pos x="53" y="682"/>
              </a:cxn>
              <a:cxn ang="0">
                <a:pos x="66" y="624"/>
              </a:cxn>
              <a:cxn ang="0">
                <a:pos x="66" y="566"/>
              </a:cxn>
              <a:cxn ang="0">
                <a:pos x="53" y="508"/>
              </a:cxn>
              <a:cxn ang="0">
                <a:pos x="39" y="450"/>
              </a:cxn>
              <a:cxn ang="0">
                <a:pos x="26" y="392"/>
              </a:cxn>
              <a:cxn ang="0">
                <a:pos x="26" y="334"/>
              </a:cxn>
              <a:cxn ang="0">
                <a:pos x="26" y="276"/>
              </a:cxn>
              <a:cxn ang="0">
                <a:pos x="66" y="218"/>
              </a:cxn>
              <a:cxn ang="0">
                <a:pos x="66" y="160"/>
              </a:cxn>
              <a:cxn ang="0">
                <a:pos x="66" y="102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8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8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8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</a:endParaRPr>
            </a:p>
          </p:txBody>
        </p:sp>
      </p:grp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D34A"/>
                </a:solidFill>
              </a:rPr>
              <a:t> DRESSING</a:t>
            </a:r>
          </a:p>
          <a:p>
            <a:pPr>
              <a:defRPr/>
            </a:pPr>
            <a:r>
              <a:rPr lang="en-US" sz="2000" b="1">
                <a:solidFill>
                  <a:srgbClr val="FFD34A"/>
                </a:solidFill>
              </a:rPr>
              <a:t>        THE                                    </a:t>
            </a:r>
          </a:p>
          <a:p>
            <a:pPr>
              <a:defRPr/>
            </a:pPr>
            <a:r>
              <a:rPr lang="en-US" sz="2000" b="1">
                <a:solidFill>
                  <a:srgbClr val="FFD34A"/>
                </a:solidFill>
              </a:rPr>
              <a:t>   STAGE</a:t>
            </a:r>
          </a:p>
        </p:txBody>
      </p:sp>
      <p:sp>
        <p:nvSpPr>
          <p:cNvPr id="3" name="Text Box 50"/>
          <p:cNvSpPr txBox="1">
            <a:spLocks noChangeArrowheads="1"/>
          </p:cNvSpPr>
          <p:nvPr userDrawn="1"/>
        </p:nvSpPr>
        <p:spPr bwMode="auto">
          <a:xfrm>
            <a:off x="263525" y="6542088"/>
            <a:ext cx="10334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b="1" i="0">
                <a:solidFill>
                  <a:srgbClr val="FFFFFF"/>
                </a:solidFill>
                <a:latin typeface="Arial" charset="0"/>
              </a:rPr>
              <a:t>© 2006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8413" y="6529388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9.7.02.</a:t>
            </a:r>
          </a:p>
        </p:txBody>
      </p:sp>
      <p:sp>
        <p:nvSpPr>
          <p:cNvPr id="1081" name="Rectangle 57"/>
          <p:cNvSpPr>
            <a:spLocks noChangeArrowheads="1"/>
          </p:cNvSpPr>
          <p:nvPr userDrawn="1"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8957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630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188" y="104775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0438" y="1020763"/>
            <a:ext cx="7348537" cy="4859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5194" dir="1593903" algn="ctr" rotWithShape="0">
              <a:schemeClr val="tx1">
                <a:alpha val="74998"/>
              </a:schemeClr>
            </a:outerShdw>
          </a:effectLst>
        </p:spPr>
      </p:pic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8197850" y="65182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04</a:t>
            </a:r>
          </a:p>
        </p:txBody>
      </p:sp>
      <p:grpSp>
        <p:nvGrpSpPr>
          <p:cNvPr id="2" name="Group 144"/>
          <p:cNvGrpSpPr>
            <a:grpSpLocks/>
          </p:cNvGrpSpPr>
          <p:nvPr/>
        </p:nvGrpSpPr>
        <p:grpSpPr bwMode="auto">
          <a:xfrm>
            <a:off x="1809750" y="3160713"/>
            <a:ext cx="379413" cy="379412"/>
            <a:chOff x="3461" y="3471"/>
            <a:chExt cx="239" cy="239"/>
          </a:xfrm>
        </p:grpSpPr>
        <p:pic>
          <p:nvPicPr>
            <p:cNvPr id="10406" name="Picture 14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7" name="Picture 1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7"/>
          <p:cNvGrpSpPr>
            <a:grpSpLocks/>
          </p:cNvGrpSpPr>
          <p:nvPr/>
        </p:nvGrpSpPr>
        <p:grpSpPr bwMode="auto">
          <a:xfrm>
            <a:off x="1897063" y="2897188"/>
            <a:ext cx="379412" cy="379412"/>
            <a:chOff x="3461" y="3471"/>
            <a:chExt cx="239" cy="239"/>
          </a:xfrm>
        </p:grpSpPr>
        <p:pic>
          <p:nvPicPr>
            <p:cNvPr id="10404" name="Picture 14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5" name="Picture 1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50"/>
          <p:cNvGrpSpPr>
            <a:grpSpLocks/>
          </p:cNvGrpSpPr>
          <p:nvPr/>
        </p:nvGrpSpPr>
        <p:grpSpPr bwMode="auto">
          <a:xfrm>
            <a:off x="2027238" y="2655888"/>
            <a:ext cx="379412" cy="379412"/>
            <a:chOff x="3461" y="3471"/>
            <a:chExt cx="239" cy="239"/>
          </a:xfrm>
        </p:grpSpPr>
        <p:pic>
          <p:nvPicPr>
            <p:cNvPr id="10402" name="Picture 15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3" name="Picture 15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53"/>
          <p:cNvGrpSpPr>
            <a:grpSpLocks/>
          </p:cNvGrpSpPr>
          <p:nvPr/>
        </p:nvGrpSpPr>
        <p:grpSpPr bwMode="auto">
          <a:xfrm>
            <a:off x="2197100" y="2441575"/>
            <a:ext cx="379413" cy="379413"/>
            <a:chOff x="3461" y="3471"/>
            <a:chExt cx="239" cy="239"/>
          </a:xfrm>
        </p:grpSpPr>
        <p:pic>
          <p:nvPicPr>
            <p:cNvPr id="10400" name="Picture 15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1" name="Picture 15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56"/>
          <p:cNvGrpSpPr>
            <a:grpSpLocks/>
          </p:cNvGrpSpPr>
          <p:nvPr/>
        </p:nvGrpSpPr>
        <p:grpSpPr bwMode="auto">
          <a:xfrm>
            <a:off x="2370138" y="2212975"/>
            <a:ext cx="379412" cy="379413"/>
            <a:chOff x="3461" y="3471"/>
            <a:chExt cx="239" cy="239"/>
          </a:xfrm>
        </p:grpSpPr>
        <p:pic>
          <p:nvPicPr>
            <p:cNvPr id="10398" name="Picture 15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9" name="Picture 15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59"/>
          <p:cNvGrpSpPr>
            <a:grpSpLocks/>
          </p:cNvGrpSpPr>
          <p:nvPr/>
        </p:nvGrpSpPr>
        <p:grpSpPr bwMode="auto">
          <a:xfrm>
            <a:off x="2568575" y="2019300"/>
            <a:ext cx="379413" cy="379413"/>
            <a:chOff x="3461" y="3471"/>
            <a:chExt cx="239" cy="239"/>
          </a:xfrm>
        </p:grpSpPr>
        <p:pic>
          <p:nvPicPr>
            <p:cNvPr id="10396" name="Picture 16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7" name="Picture 16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162"/>
          <p:cNvGrpSpPr>
            <a:grpSpLocks/>
          </p:cNvGrpSpPr>
          <p:nvPr/>
        </p:nvGrpSpPr>
        <p:grpSpPr bwMode="auto">
          <a:xfrm>
            <a:off x="2779713" y="1847850"/>
            <a:ext cx="379412" cy="379413"/>
            <a:chOff x="3461" y="3471"/>
            <a:chExt cx="239" cy="239"/>
          </a:xfrm>
        </p:grpSpPr>
        <p:pic>
          <p:nvPicPr>
            <p:cNvPr id="10394" name="Picture 16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5" name="Picture 16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65"/>
          <p:cNvGrpSpPr>
            <a:grpSpLocks/>
          </p:cNvGrpSpPr>
          <p:nvPr/>
        </p:nvGrpSpPr>
        <p:grpSpPr bwMode="auto">
          <a:xfrm>
            <a:off x="3022600" y="1708150"/>
            <a:ext cx="379413" cy="379413"/>
            <a:chOff x="3461" y="3471"/>
            <a:chExt cx="239" cy="239"/>
          </a:xfrm>
        </p:grpSpPr>
        <p:pic>
          <p:nvPicPr>
            <p:cNvPr id="10392" name="Picture 16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3" name="Picture 16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168"/>
          <p:cNvGrpSpPr>
            <a:grpSpLocks/>
          </p:cNvGrpSpPr>
          <p:nvPr/>
        </p:nvGrpSpPr>
        <p:grpSpPr bwMode="auto">
          <a:xfrm>
            <a:off x="3290888" y="1617663"/>
            <a:ext cx="379412" cy="379412"/>
            <a:chOff x="3461" y="3471"/>
            <a:chExt cx="239" cy="239"/>
          </a:xfrm>
        </p:grpSpPr>
        <p:pic>
          <p:nvPicPr>
            <p:cNvPr id="10390" name="Picture 16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1" name="Picture 1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71"/>
          <p:cNvGrpSpPr>
            <a:grpSpLocks/>
          </p:cNvGrpSpPr>
          <p:nvPr/>
        </p:nvGrpSpPr>
        <p:grpSpPr bwMode="auto">
          <a:xfrm>
            <a:off x="3584575" y="1660525"/>
            <a:ext cx="379413" cy="379413"/>
            <a:chOff x="3461" y="3471"/>
            <a:chExt cx="239" cy="239"/>
          </a:xfrm>
        </p:grpSpPr>
        <p:pic>
          <p:nvPicPr>
            <p:cNvPr id="10388" name="Picture 17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9" name="Picture 1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74"/>
          <p:cNvGrpSpPr>
            <a:grpSpLocks/>
          </p:cNvGrpSpPr>
          <p:nvPr/>
        </p:nvGrpSpPr>
        <p:grpSpPr bwMode="auto">
          <a:xfrm>
            <a:off x="3835400" y="1820863"/>
            <a:ext cx="379413" cy="379412"/>
            <a:chOff x="3461" y="3471"/>
            <a:chExt cx="239" cy="239"/>
          </a:xfrm>
        </p:grpSpPr>
        <p:pic>
          <p:nvPicPr>
            <p:cNvPr id="10386" name="Picture 17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7" name="Picture 17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77"/>
          <p:cNvGrpSpPr>
            <a:grpSpLocks/>
          </p:cNvGrpSpPr>
          <p:nvPr/>
        </p:nvGrpSpPr>
        <p:grpSpPr bwMode="auto">
          <a:xfrm>
            <a:off x="4081463" y="1973263"/>
            <a:ext cx="379412" cy="379412"/>
            <a:chOff x="3461" y="3471"/>
            <a:chExt cx="239" cy="239"/>
          </a:xfrm>
        </p:grpSpPr>
        <p:pic>
          <p:nvPicPr>
            <p:cNvPr id="10384" name="Picture 17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5" name="Picture 17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80"/>
          <p:cNvGrpSpPr>
            <a:grpSpLocks/>
          </p:cNvGrpSpPr>
          <p:nvPr/>
        </p:nvGrpSpPr>
        <p:grpSpPr bwMode="auto">
          <a:xfrm>
            <a:off x="4360863" y="2085975"/>
            <a:ext cx="379412" cy="379413"/>
            <a:chOff x="3461" y="3471"/>
            <a:chExt cx="239" cy="239"/>
          </a:xfrm>
        </p:grpSpPr>
        <p:pic>
          <p:nvPicPr>
            <p:cNvPr id="10382" name="Picture 18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3" name="Picture 18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83"/>
          <p:cNvGrpSpPr>
            <a:grpSpLocks/>
          </p:cNvGrpSpPr>
          <p:nvPr/>
        </p:nvGrpSpPr>
        <p:grpSpPr bwMode="auto">
          <a:xfrm>
            <a:off x="4656138" y="2074863"/>
            <a:ext cx="379412" cy="379412"/>
            <a:chOff x="3461" y="3471"/>
            <a:chExt cx="239" cy="239"/>
          </a:xfrm>
        </p:grpSpPr>
        <p:pic>
          <p:nvPicPr>
            <p:cNvPr id="10380" name="Picture 18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1" name="Picture 18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86"/>
          <p:cNvGrpSpPr>
            <a:grpSpLocks/>
          </p:cNvGrpSpPr>
          <p:nvPr/>
        </p:nvGrpSpPr>
        <p:grpSpPr bwMode="auto">
          <a:xfrm>
            <a:off x="4905375" y="1936750"/>
            <a:ext cx="379413" cy="379413"/>
            <a:chOff x="3461" y="3471"/>
            <a:chExt cx="239" cy="239"/>
          </a:xfrm>
        </p:grpSpPr>
        <p:pic>
          <p:nvPicPr>
            <p:cNvPr id="10378" name="Picture 18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9" name="Picture 18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89"/>
          <p:cNvGrpSpPr>
            <a:grpSpLocks/>
          </p:cNvGrpSpPr>
          <p:nvPr/>
        </p:nvGrpSpPr>
        <p:grpSpPr bwMode="auto">
          <a:xfrm>
            <a:off x="5130800" y="1781175"/>
            <a:ext cx="379413" cy="379413"/>
            <a:chOff x="3461" y="3471"/>
            <a:chExt cx="239" cy="239"/>
          </a:xfrm>
        </p:grpSpPr>
        <p:pic>
          <p:nvPicPr>
            <p:cNvPr id="10376" name="Picture 19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7" name="Picture 19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92"/>
          <p:cNvGrpSpPr>
            <a:grpSpLocks/>
          </p:cNvGrpSpPr>
          <p:nvPr/>
        </p:nvGrpSpPr>
        <p:grpSpPr bwMode="auto">
          <a:xfrm>
            <a:off x="5378450" y="1657350"/>
            <a:ext cx="379413" cy="379413"/>
            <a:chOff x="3461" y="3471"/>
            <a:chExt cx="239" cy="239"/>
          </a:xfrm>
        </p:grpSpPr>
        <p:pic>
          <p:nvPicPr>
            <p:cNvPr id="10374" name="Picture 19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5" name="Picture 19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95"/>
          <p:cNvGrpSpPr>
            <a:grpSpLocks/>
          </p:cNvGrpSpPr>
          <p:nvPr/>
        </p:nvGrpSpPr>
        <p:grpSpPr bwMode="auto">
          <a:xfrm>
            <a:off x="5670550" y="1631950"/>
            <a:ext cx="379413" cy="379413"/>
            <a:chOff x="3461" y="3471"/>
            <a:chExt cx="239" cy="239"/>
          </a:xfrm>
        </p:grpSpPr>
        <p:pic>
          <p:nvPicPr>
            <p:cNvPr id="10372" name="Picture 19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3" name="Picture 19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8"/>
          <p:cNvGrpSpPr>
            <a:grpSpLocks/>
          </p:cNvGrpSpPr>
          <p:nvPr/>
        </p:nvGrpSpPr>
        <p:grpSpPr bwMode="auto">
          <a:xfrm>
            <a:off x="7237413" y="3792538"/>
            <a:ext cx="379412" cy="379412"/>
            <a:chOff x="3461" y="3471"/>
            <a:chExt cx="239" cy="239"/>
          </a:xfrm>
        </p:grpSpPr>
        <p:pic>
          <p:nvPicPr>
            <p:cNvPr id="10370" name="Picture 19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1" name="Picture 2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1"/>
          <p:cNvGrpSpPr>
            <a:grpSpLocks/>
          </p:cNvGrpSpPr>
          <p:nvPr/>
        </p:nvGrpSpPr>
        <p:grpSpPr bwMode="auto">
          <a:xfrm>
            <a:off x="7080250" y="3973513"/>
            <a:ext cx="379413" cy="379412"/>
            <a:chOff x="3461" y="3471"/>
            <a:chExt cx="239" cy="239"/>
          </a:xfrm>
        </p:grpSpPr>
        <p:pic>
          <p:nvPicPr>
            <p:cNvPr id="10368" name="Picture 20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9" name="Picture 20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04"/>
          <p:cNvGrpSpPr>
            <a:grpSpLocks/>
          </p:cNvGrpSpPr>
          <p:nvPr/>
        </p:nvGrpSpPr>
        <p:grpSpPr bwMode="auto">
          <a:xfrm>
            <a:off x="6905625" y="4165600"/>
            <a:ext cx="379413" cy="379413"/>
            <a:chOff x="3461" y="3471"/>
            <a:chExt cx="239" cy="239"/>
          </a:xfrm>
        </p:grpSpPr>
        <p:pic>
          <p:nvPicPr>
            <p:cNvPr id="10366" name="Picture 20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7" name="Picture 20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07"/>
          <p:cNvGrpSpPr>
            <a:grpSpLocks/>
          </p:cNvGrpSpPr>
          <p:nvPr/>
        </p:nvGrpSpPr>
        <p:grpSpPr bwMode="auto">
          <a:xfrm>
            <a:off x="4424363" y="3841750"/>
            <a:ext cx="379412" cy="379413"/>
            <a:chOff x="3461" y="3471"/>
            <a:chExt cx="239" cy="239"/>
          </a:xfrm>
        </p:grpSpPr>
        <p:pic>
          <p:nvPicPr>
            <p:cNvPr id="10364" name="Picture 20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5" name="Picture 20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10"/>
          <p:cNvGrpSpPr>
            <a:grpSpLocks/>
          </p:cNvGrpSpPr>
          <p:nvPr/>
        </p:nvGrpSpPr>
        <p:grpSpPr bwMode="auto">
          <a:xfrm>
            <a:off x="3908425" y="3997325"/>
            <a:ext cx="379413" cy="379413"/>
            <a:chOff x="3461" y="3471"/>
            <a:chExt cx="239" cy="239"/>
          </a:xfrm>
        </p:grpSpPr>
        <p:pic>
          <p:nvPicPr>
            <p:cNvPr id="10362" name="Picture 21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3" name="Picture 2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13"/>
          <p:cNvGrpSpPr>
            <a:grpSpLocks/>
          </p:cNvGrpSpPr>
          <p:nvPr/>
        </p:nvGrpSpPr>
        <p:grpSpPr bwMode="auto">
          <a:xfrm>
            <a:off x="3502025" y="4367213"/>
            <a:ext cx="379413" cy="379412"/>
            <a:chOff x="3461" y="3471"/>
            <a:chExt cx="239" cy="239"/>
          </a:xfrm>
        </p:grpSpPr>
        <p:pic>
          <p:nvPicPr>
            <p:cNvPr id="10360" name="Picture 21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1" name="Picture 2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16"/>
          <p:cNvGrpSpPr>
            <a:grpSpLocks/>
          </p:cNvGrpSpPr>
          <p:nvPr/>
        </p:nvGrpSpPr>
        <p:grpSpPr bwMode="auto">
          <a:xfrm rot="-805157">
            <a:off x="1930400" y="3573463"/>
            <a:ext cx="104775" cy="223837"/>
            <a:chOff x="3461" y="3471"/>
            <a:chExt cx="239" cy="239"/>
          </a:xfrm>
        </p:grpSpPr>
        <p:pic>
          <p:nvPicPr>
            <p:cNvPr id="10358" name="Picture 21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9" name="Picture 2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19"/>
          <p:cNvGrpSpPr>
            <a:grpSpLocks/>
          </p:cNvGrpSpPr>
          <p:nvPr/>
        </p:nvGrpSpPr>
        <p:grpSpPr bwMode="auto">
          <a:xfrm>
            <a:off x="2017713" y="3959225"/>
            <a:ext cx="379412" cy="379413"/>
            <a:chOff x="3461" y="3471"/>
            <a:chExt cx="239" cy="239"/>
          </a:xfrm>
        </p:grpSpPr>
        <p:pic>
          <p:nvPicPr>
            <p:cNvPr id="10356" name="Picture 22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7" name="Picture 2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22"/>
          <p:cNvGrpSpPr>
            <a:grpSpLocks/>
          </p:cNvGrpSpPr>
          <p:nvPr/>
        </p:nvGrpSpPr>
        <p:grpSpPr bwMode="auto">
          <a:xfrm>
            <a:off x="5949950" y="1681163"/>
            <a:ext cx="379413" cy="379412"/>
            <a:chOff x="3461" y="3471"/>
            <a:chExt cx="239" cy="239"/>
          </a:xfrm>
        </p:grpSpPr>
        <p:pic>
          <p:nvPicPr>
            <p:cNvPr id="10354" name="Picture 22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5" name="Picture 2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25"/>
          <p:cNvGrpSpPr>
            <a:grpSpLocks/>
          </p:cNvGrpSpPr>
          <p:nvPr/>
        </p:nvGrpSpPr>
        <p:grpSpPr bwMode="auto">
          <a:xfrm>
            <a:off x="6224588" y="1774825"/>
            <a:ext cx="379412" cy="379413"/>
            <a:chOff x="3461" y="3471"/>
            <a:chExt cx="239" cy="239"/>
          </a:xfrm>
        </p:grpSpPr>
        <p:pic>
          <p:nvPicPr>
            <p:cNvPr id="10352" name="Picture 22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3" name="Picture 2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228"/>
          <p:cNvGrpSpPr>
            <a:grpSpLocks/>
          </p:cNvGrpSpPr>
          <p:nvPr/>
        </p:nvGrpSpPr>
        <p:grpSpPr bwMode="auto">
          <a:xfrm>
            <a:off x="6518275" y="1868488"/>
            <a:ext cx="379413" cy="379412"/>
            <a:chOff x="3461" y="3471"/>
            <a:chExt cx="239" cy="239"/>
          </a:xfrm>
        </p:grpSpPr>
        <p:pic>
          <p:nvPicPr>
            <p:cNvPr id="10350" name="Picture 22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1" name="Picture 2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231"/>
          <p:cNvGrpSpPr>
            <a:grpSpLocks/>
          </p:cNvGrpSpPr>
          <p:nvPr/>
        </p:nvGrpSpPr>
        <p:grpSpPr bwMode="auto">
          <a:xfrm>
            <a:off x="6786563" y="2036763"/>
            <a:ext cx="379412" cy="379412"/>
            <a:chOff x="3461" y="3471"/>
            <a:chExt cx="239" cy="239"/>
          </a:xfrm>
        </p:grpSpPr>
        <p:pic>
          <p:nvPicPr>
            <p:cNvPr id="10348" name="Picture 23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9" name="Picture 2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37" name="Group 234"/>
          <p:cNvGrpSpPr>
            <a:grpSpLocks/>
          </p:cNvGrpSpPr>
          <p:nvPr/>
        </p:nvGrpSpPr>
        <p:grpSpPr bwMode="auto">
          <a:xfrm>
            <a:off x="7018338" y="2233613"/>
            <a:ext cx="379412" cy="379412"/>
            <a:chOff x="3461" y="3471"/>
            <a:chExt cx="239" cy="239"/>
          </a:xfrm>
        </p:grpSpPr>
        <p:pic>
          <p:nvPicPr>
            <p:cNvPr id="10346" name="Picture 23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" name="Picture 2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38" name="Group 237"/>
          <p:cNvGrpSpPr>
            <a:grpSpLocks/>
          </p:cNvGrpSpPr>
          <p:nvPr/>
        </p:nvGrpSpPr>
        <p:grpSpPr bwMode="auto">
          <a:xfrm>
            <a:off x="7210425" y="2457450"/>
            <a:ext cx="379413" cy="379413"/>
            <a:chOff x="3461" y="3471"/>
            <a:chExt cx="239" cy="239"/>
          </a:xfrm>
        </p:grpSpPr>
        <p:pic>
          <p:nvPicPr>
            <p:cNvPr id="10344" name="Picture 23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5" name="Picture 23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39" name="Group 240"/>
          <p:cNvGrpSpPr>
            <a:grpSpLocks/>
          </p:cNvGrpSpPr>
          <p:nvPr/>
        </p:nvGrpSpPr>
        <p:grpSpPr bwMode="auto">
          <a:xfrm>
            <a:off x="7346950" y="2724150"/>
            <a:ext cx="379413" cy="379413"/>
            <a:chOff x="3461" y="3471"/>
            <a:chExt cx="239" cy="239"/>
          </a:xfrm>
        </p:grpSpPr>
        <p:pic>
          <p:nvPicPr>
            <p:cNvPr id="10342" name="Picture 24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" name="Picture 24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40" name="Group 243"/>
          <p:cNvGrpSpPr>
            <a:grpSpLocks/>
          </p:cNvGrpSpPr>
          <p:nvPr/>
        </p:nvGrpSpPr>
        <p:grpSpPr bwMode="auto">
          <a:xfrm>
            <a:off x="7424738" y="3009900"/>
            <a:ext cx="379412" cy="379413"/>
            <a:chOff x="3461" y="3471"/>
            <a:chExt cx="239" cy="239"/>
          </a:xfrm>
        </p:grpSpPr>
        <p:pic>
          <p:nvPicPr>
            <p:cNvPr id="10340" name="Picture 24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1" name="Picture 24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41" name="Group 246"/>
          <p:cNvGrpSpPr>
            <a:grpSpLocks/>
          </p:cNvGrpSpPr>
          <p:nvPr/>
        </p:nvGrpSpPr>
        <p:grpSpPr bwMode="auto">
          <a:xfrm>
            <a:off x="7440613" y="3305175"/>
            <a:ext cx="379412" cy="379413"/>
            <a:chOff x="3461" y="3471"/>
            <a:chExt cx="239" cy="239"/>
          </a:xfrm>
        </p:grpSpPr>
        <p:pic>
          <p:nvPicPr>
            <p:cNvPr id="10338" name="Picture 24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9" name="Picture 24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42" name="Group 249"/>
          <p:cNvGrpSpPr>
            <a:grpSpLocks/>
          </p:cNvGrpSpPr>
          <p:nvPr/>
        </p:nvGrpSpPr>
        <p:grpSpPr bwMode="auto">
          <a:xfrm>
            <a:off x="7367588" y="3554413"/>
            <a:ext cx="379412" cy="379412"/>
            <a:chOff x="3461" y="3471"/>
            <a:chExt cx="239" cy="239"/>
          </a:xfrm>
        </p:grpSpPr>
        <p:pic>
          <p:nvPicPr>
            <p:cNvPr id="10336" name="Picture 25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7" name="Picture 25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43" name="Group 252"/>
          <p:cNvGrpSpPr>
            <a:grpSpLocks/>
          </p:cNvGrpSpPr>
          <p:nvPr/>
        </p:nvGrpSpPr>
        <p:grpSpPr bwMode="auto">
          <a:xfrm>
            <a:off x="6688138" y="4319588"/>
            <a:ext cx="379412" cy="379412"/>
            <a:chOff x="3461" y="3471"/>
            <a:chExt cx="239" cy="239"/>
          </a:xfrm>
        </p:grpSpPr>
        <p:pic>
          <p:nvPicPr>
            <p:cNvPr id="10334" name="Picture 25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5" name="Picture 25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44" name="Group 255"/>
          <p:cNvGrpSpPr>
            <a:grpSpLocks/>
          </p:cNvGrpSpPr>
          <p:nvPr/>
        </p:nvGrpSpPr>
        <p:grpSpPr bwMode="auto">
          <a:xfrm>
            <a:off x="6442075" y="4465638"/>
            <a:ext cx="379413" cy="379412"/>
            <a:chOff x="3461" y="3471"/>
            <a:chExt cx="239" cy="239"/>
          </a:xfrm>
        </p:grpSpPr>
        <p:pic>
          <p:nvPicPr>
            <p:cNvPr id="10332" name="Picture 25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3" name="Picture 25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45" name="Group 258"/>
          <p:cNvGrpSpPr>
            <a:grpSpLocks/>
          </p:cNvGrpSpPr>
          <p:nvPr/>
        </p:nvGrpSpPr>
        <p:grpSpPr bwMode="auto">
          <a:xfrm>
            <a:off x="2205038" y="4198938"/>
            <a:ext cx="379412" cy="379412"/>
            <a:chOff x="3461" y="3471"/>
            <a:chExt cx="239" cy="239"/>
          </a:xfrm>
        </p:grpSpPr>
        <p:pic>
          <p:nvPicPr>
            <p:cNvPr id="10330" name="Picture 25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1" name="Picture 26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46" name="Group 261"/>
          <p:cNvGrpSpPr>
            <a:grpSpLocks/>
          </p:cNvGrpSpPr>
          <p:nvPr/>
        </p:nvGrpSpPr>
        <p:grpSpPr bwMode="auto">
          <a:xfrm>
            <a:off x="2451100" y="4379913"/>
            <a:ext cx="379413" cy="379412"/>
            <a:chOff x="3461" y="3471"/>
            <a:chExt cx="239" cy="239"/>
          </a:xfrm>
        </p:grpSpPr>
        <p:pic>
          <p:nvPicPr>
            <p:cNvPr id="10328" name="Picture 26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9" name="Picture 26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47" name="Group 264"/>
          <p:cNvGrpSpPr>
            <a:grpSpLocks/>
          </p:cNvGrpSpPr>
          <p:nvPr/>
        </p:nvGrpSpPr>
        <p:grpSpPr bwMode="auto">
          <a:xfrm>
            <a:off x="2713038" y="4513263"/>
            <a:ext cx="379412" cy="379412"/>
            <a:chOff x="3461" y="3471"/>
            <a:chExt cx="239" cy="239"/>
          </a:xfrm>
        </p:grpSpPr>
        <p:pic>
          <p:nvPicPr>
            <p:cNvPr id="10326" name="Picture 26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7" name="Picture 26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48" name="Group 267"/>
          <p:cNvGrpSpPr>
            <a:grpSpLocks/>
          </p:cNvGrpSpPr>
          <p:nvPr/>
        </p:nvGrpSpPr>
        <p:grpSpPr bwMode="auto">
          <a:xfrm>
            <a:off x="2976563" y="4556125"/>
            <a:ext cx="379412" cy="379413"/>
            <a:chOff x="3461" y="3471"/>
            <a:chExt cx="239" cy="239"/>
          </a:xfrm>
        </p:grpSpPr>
        <p:pic>
          <p:nvPicPr>
            <p:cNvPr id="10324" name="Picture 26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26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49" name="Group 270"/>
          <p:cNvGrpSpPr>
            <a:grpSpLocks/>
          </p:cNvGrpSpPr>
          <p:nvPr/>
        </p:nvGrpSpPr>
        <p:grpSpPr bwMode="auto">
          <a:xfrm>
            <a:off x="3265488" y="4513263"/>
            <a:ext cx="379412" cy="379412"/>
            <a:chOff x="3461" y="3471"/>
            <a:chExt cx="239" cy="239"/>
          </a:xfrm>
        </p:grpSpPr>
        <p:pic>
          <p:nvPicPr>
            <p:cNvPr id="10322" name="Picture 27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27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50" name="Group 273"/>
          <p:cNvGrpSpPr>
            <a:grpSpLocks/>
          </p:cNvGrpSpPr>
          <p:nvPr/>
        </p:nvGrpSpPr>
        <p:grpSpPr bwMode="auto">
          <a:xfrm>
            <a:off x="3692525" y="4154488"/>
            <a:ext cx="379413" cy="379412"/>
            <a:chOff x="3461" y="3471"/>
            <a:chExt cx="239" cy="239"/>
          </a:xfrm>
        </p:grpSpPr>
        <p:pic>
          <p:nvPicPr>
            <p:cNvPr id="10320" name="Picture 27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27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51" name="Group 276"/>
          <p:cNvGrpSpPr>
            <a:grpSpLocks/>
          </p:cNvGrpSpPr>
          <p:nvPr/>
        </p:nvGrpSpPr>
        <p:grpSpPr bwMode="auto">
          <a:xfrm>
            <a:off x="4149725" y="3862388"/>
            <a:ext cx="379413" cy="379412"/>
            <a:chOff x="3461" y="3471"/>
            <a:chExt cx="239" cy="239"/>
          </a:xfrm>
        </p:grpSpPr>
        <p:pic>
          <p:nvPicPr>
            <p:cNvPr id="10318" name="Picture 27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9" name="Picture 27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52" name="Group 279"/>
          <p:cNvGrpSpPr>
            <a:grpSpLocks/>
          </p:cNvGrpSpPr>
          <p:nvPr/>
        </p:nvGrpSpPr>
        <p:grpSpPr bwMode="auto">
          <a:xfrm>
            <a:off x="4713288" y="3978275"/>
            <a:ext cx="379412" cy="379413"/>
            <a:chOff x="3461" y="3471"/>
            <a:chExt cx="239" cy="239"/>
          </a:xfrm>
        </p:grpSpPr>
        <p:pic>
          <p:nvPicPr>
            <p:cNvPr id="10316" name="Picture 28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7" name="Picture 28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53" name="Group 282"/>
          <p:cNvGrpSpPr>
            <a:grpSpLocks/>
          </p:cNvGrpSpPr>
          <p:nvPr/>
        </p:nvGrpSpPr>
        <p:grpSpPr bwMode="auto">
          <a:xfrm>
            <a:off x="4972050" y="4175125"/>
            <a:ext cx="379413" cy="379413"/>
            <a:chOff x="3461" y="3471"/>
            <a:chExt cx="239" cy="239"/>
          </a:xfrm>
        </p:grpSpPr>
        <p:pic>
          <p:nvPicPr>
            <p:cNvPr id="10314" name="Picture 28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28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54" name="Group 285"/>
          <p:cNvGrpSpPr>
            <a:grpSpLocks/>
          </p:cNvGrpSpPr>
          <p:nvPr/>
        </p:nvGrpSpPr>
        <p:grpSpPr bwMode="auto">
          <a:xfrm>
            <a:off x="5197475" y="4389438"/>
            <a:ext cx="379413" cy="379412"/>
            <a:chOff x="3461" y="3471"/>
            <a:chExt cx="239" cy="239"/>
          </a:xfrm>
        </p:grpSpPr>
        <p:pic>
          <p:nvPicPr>
            <p:cNvPr id="10312" name="Picture 28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28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55" name="Group 288"/>
          <p:cNvGrpSpPr>
            <a:grpSpLocks/>
          </p:cNvGrpSpPr>
          <p:nvPr/>
        </p:nvGrpSpPr>
        <p:grpSpPr bwMode="auto">
          <a:xfrm>
            <a:off x="5462588" y="4516438"/>
            <a:ext cx="379412" cy="379412"/>
            <a:chOff x="3461" y="3471"/>
            <a:chExt cx="239" cy="239"/>
          </a:xfrm>
        </p:grpSpPr>
        <p:pic>
          <p:nvPicPr>
            <p:cNvPr id="10310" name="Picture 28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29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56" name="Group 291"/>
          <p:cNvGrpSpPr>
            <a:grpSpLocks/>
          </p:cNvGrpSpPr>
          <p:nvPr/>
        </p:nvGrpSpPr>
        <p:grpSpPr bwMode="auto">
          <a:xfrm>
            <a:off x="5718175" y="4635500"/>
            <a:ext cx="379413" cy="379413"/>
            <a:chOff x="3461" y="3471"/>
            <a:chExt cx="239" cy="239"/>
          </a:xfrm>
        </p:grpSpPr>
        <p:pic>
          <p:nvPicPr>
            <p:cNvPr id="10308" name="Picture 29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9" name="Picture 29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57" name="Group 294"/>
          <p:cNvGrpSpPr>
            <a:grpSpLocks/>
          </p:cNvGrpSpPr>
          <p:nvPr/>
        </p:nvGrpSpPr>
        <p:grpSpPr bwMode="auto">
          <a:xfrm>
            <a:off x="5997575" y="4678363"/>
            <a:ext cx="379413" cy="379412"/>
            <a:chOff x="3461" y="3471"/>
            <a:chExt cx="239" cy="239"/>
          </a:xfrm>
        </p:grpSpPr>
        <p:pic>
          <p:nvPicPr>
            <p:cNvPr id="10306" name="Picture 29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7" name="Picture 29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58" name="Group 297"/>
          <p:cNvGrpSpPr>
            <a:grpSpLocks/>
          </p:cNvGrpSpPr>
          <p:nvPr/>
        </p:nvGrpSpPr>
        <p:grpSpPr bwMode="auto">
          <a:xfrm>
            <a:off x="6226175" y="4594225"/>
            <a:ext cx="379413" cy="379413"/>
            <a:chOff x="3461" y="3471"/>
            <a:chExt cx="239" cy="239"/>
          </a:xfrm>
        </p:grpSpPr>
        <p:pic>
          <p:nvPicPr>
            <p:cNvPr id="10304" name="Picture 29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5" name="Picture 29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59" name="Group 300"/>
          <p:cNvGrpSpPr>
            <a:grpSpLocks/>
          </p:cNvGrpSpPr>
          <p:nvPr/>
        </p:nvGrpSpPr>
        <p:grpSpPr bwMode="auto">
          <a:xfrm>
            <a:off x="1884363" y="3408363"/>
            <a:ext cx="104775" cy="223837"/>
            <a:chOff x="3461" y="3471"/>
            <a:chExt cx="239" cy="239"/>
          </a:xfrm>
        </p:grpSpPr>
        <p:pic>
          <p:nvPicPr>
            <p:cNvPr id="10302" name="Picture 30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3" name="Picture 3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08" name="Group 303"/>
          <p:cNvGrpSpPr>
            <a:grpSpLocks/>
          </p:cNvGrpSpPr>
          <p:nvPr/>
        </p:nvGrpSpPr>
        <p:grpSpPr bwMode="auto">
          <a:xfrm>
            <a:off x="1858963" y="3705225"/>
            <a:ext cx="379412" cy="379413"/>
            <a:chOff x="3461" y="3471"/>
            <a:chExt cx="239" cy="239"/>
          </a:xfrm>
        </p:grpSpPr>
        <p:pic>
          <p:nvPicPr>
            <p:cNvPr id="10300" name="Picture 30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1" name="Picture 30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3186" name="Text Box 306"/>
          <p:cNvSpPr txBox="1">
            <a:spLocks noChangeArrowheads="1"/>
          </p:cNvSpPr>
          <p:nvPr/>
        </p:nvSpPr>
        <p:spPr bwMode="auto">
          <a:xfrm>
            <a:off x="214313" y="165100"/>
            <a:ext cx="8715375" cy="57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tx1">
                <a:alpha val="74998"/>
              </a:schemeClr>
            </a:outerShdw>
          </a:effectLst>
        </p:spPr>
        <p:txBody>
          <a:bodyPr lIns="82058" tIns="41029" rIns="82058" bIns="41029">
            <a:spAutoFit/>
          </a:bodyPr>
          <a:lstStyle/>
          <a:p>
            <a:pPr algn="ctr" defTabSz="820738" rtl="1">
              <a:spcBef>
                <a:spcPct val="50000"/>
              </a:spcBef>
              <a:tabLst>
                <a:tab pos="4967288" algn="l"/>
              </a:tabLst>
              <a:defRPr/>
            </a:pPr>
            <a:r>
              <a:rPr lang="ar-SA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لقد أمضينا الكثير من الوقت في ترميم لآلئ هنريتا </a:t>
            </a:r>
            <a:endParaRPr lang="en-US" sz="2900" b="1" i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xt Box 113">
            <a:extLst>
              <a:ext uri="{FF2B5EF4-FFF2-40B4-BE49-F238E27FC236}">
                <a16:creationId xmlns:a16="http://schemas.microsoft.com/office/drawing/2014/main" id="{69CC6E03-69D6-FDEE-2EF7-D3ED1FBE8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2378075"/>
            <a:ext cx="7826375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ar-SA" altLang="ja-JP" sz="11500" b="1" i="1" dirty="0">
                <a:solidFill>
                  <a:srgbClr val="FFFF00"/>
                </a:solidFill>
                <a:effectLst>
                  <a:glow rad="228600">
                    <a:srgbClr val="1A0004">
                      <a:alpha val="40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latin typeface="Kosher-Normal" charset="0"/>
              </a:rPr>
              <a:t>النهاية</a:t>
            </a:r>
            <a:endParaRPr lang="en-US" sz="9600" b="1" i="1" dirty="0">
              <a:solidFill>
                <a:srgbClr val="FFFF00"/>
              </a:solidFill>
              <a:effectLst>
                <a:glow rad="228600">
                  <a:srgbClr val="1A0004">
                    <a:alpha val="40000"/>
                  </a:srgbClr>
                </a:glow>
                <a:outerShdw blurRad="50800" dist="88900" dir="2700000" algn="tl" rotWithShape="0">
                  <a:srgbClr val="000000"/>
                </a:outerShdw>
              </a:effectLst>
              <a:latin typeface="Kosher-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16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1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2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4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5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6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2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2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2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2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2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2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2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2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7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2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2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2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2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2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2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2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2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2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2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2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32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2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32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2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1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2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32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32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32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2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3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32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32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32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32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24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32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32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32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32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4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2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32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32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32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25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32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2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2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32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26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32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32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2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2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26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32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32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32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32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7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32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32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32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32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28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32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32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32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32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8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9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32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32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32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3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30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31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32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32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32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3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31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32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32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32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32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3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33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32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32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3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3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33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32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32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32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32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34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3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3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3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3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35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32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32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32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32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35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36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23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23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3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3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37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38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32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32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32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32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8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96"/>
          <a:stretch>
            <a:fillRect/>
          </a:stretch>
        </p:blipFill>
        <p:spPr bwMode="auto">
          <a:xfrm>
            <a:off x="163513" y="174625"/>
            <a:ext cx="8832850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8461375" y="6289675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334963" y="6478588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995363" y="1400175"/>
            <a:ext cx="7061200" cy="313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rtl="1" eaLnBrk="1" hangingPunct="1"/>
            <a:r>
              <a:rPr lang="ar-SA" sz="6600" b="1" dirty="0">
                <a:solidFill>
                  <a:srgbClr val="3BE3C7"/>
                </a:solidFill>
                <a:latin typeface="Arial" charset="0"/>
                <a:ea typeface="Arial" charset="0"/>
                <a:cs typeface="Arial" charset="0"/>
              </a:rPr>
              <a:t>صلاة التخلي البسيطة يمكن أن تصبح بوابتك إلى الحياة الأبدية...</a:t>
            </a:r>
          </a:p>
        </p:txBody>
      </p:sp>
      <p:sp>
        <p:nvSpPr>
          <p:cNvPr id="18438" name="Rectangle 13"/>
          <p:cNvSpPr>
            <a:spLocks noChangeArrowheads="1"/>
          </p:cNvSpPr>
          <p:nvPr/>
        </p:nvSpPr>
        <p:spPr bwMode="auto">
          <a:xfrm>
            <a:off x="8174038" y="652780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08</a:t>
            </a:r>
          </a:p>
        </p:txBody>
      </p:sp>
      <p:sp>
        <p:nvSpPr>
          <p:cNvPr id="18439" name="Rectangle 14"/>
          <p:cNvSpPr>
            <a:spLocks noChangeArrowheads="1"/>
          </p:cNvSpPr>
          <p:nvPr/>
        </p:nvSpPr>
        <p:spPr bwMode="auto">
          <a:xfrm>
            <a:off x="7640638" y="6518275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0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90128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2" charset="0"/>
                <a:ea typeface="+mn-ea"/>
                <a:cs typeface="+mn-cs"/>
              </a:endParaRPr>
            </a:p>
          </p:txBody>
        </p:sp>
        <p:pic>
          <p:nvPicPr>
            <p:cNvPr id="90129" name="Picture 17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193675" y="411163"/>
            <a:ext cx="8797925" cy="23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SA" sz="48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"يا رب يسوع ، لقد أعطيتني هذا الكتاب المقدس لتخبرني عن عملك على الصليب من أجلي.</a:t>
            </a:r>
            <a:endParaRPr lang="en-US" sz="60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8135938" y="65182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09</a:t>
            </a:r>
          </a:p>
        </p:txBody>
      </p:sp>
      <p:sp>
        <p:nvSpPr>
          <p:cNvPr id="90124" name="Text Box 12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pitchFamily="-112" charset="0"/>
                <a:ea typeface="+mn-ea"/>
                <a:cs typeface="+mn-cs"/>
              </a:rPr>
              <a:t>©2005 TBBMI</a:t>
            </a:r>
          </a:p>
        </p:txBody>
      </p:sp>
      <p:sp>
        <p:nvSpPr>
          <p:cNvPr id="90125" name="Rectangle 13"/>
          <p:cNvSpPr>
            <a:spLocks noChangeArrowheads="1"/>
          </p:cNvSpPr>
          <p:nvPr/>
        </p:nvSpPr>
        <p:spPr bwMode="auto">
          <a:xfrm>
            <a:off x="7591425" y="651986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8863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2" charset="0"/>
                <a:ea typeface="+mn-ea"/>
                <a:cs typeface="+mn-cs"/>
              </a:endParaRPr>
            </a:p>
          </p:txBody>
        </p:sp>
        <p:pic>
          <p:nvPicPr>
            <p:cNvPr id="78864" name="Picture 1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23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SA" sz="3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أيها الرب يسوع ، لقد أعطيتني هذا الكتاب المقدس لتخبرني عن عملك على الصليب من أجلي.</a:t>
            </a:r>
            <a:r>
              <a:rPr lang="ar-SA" sz="3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لقد جئت إليك الآن وأنا أعترف بكل ما عندي من أوجه قصور وكل إخفاقاتي</a:t>
            </a:r>
            <a:endParaRPr lang="en-US" sz="44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8162925" y="65182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10</a:t>
            </a:r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pitchFamily="-112" charset="0"/>
                <a:ea typeface="+mn-ea"/>
                <a:cs typeface="+mn-cs"/>
              </a:rPr>
              <a:t>©2005 TBBMI</a:t>
            </a:r>
          </a:p>
        </p:txBody>
      </p:sp>
      <p:sp>
        <p:nvSpPr>
          <p:cNvPr id="78860" name="Rectangle 12"/>
          <p:cNvSpPr>
            <a:spLocks noChangeArrowheads="1"/>
          </p:cNvSpPr>
          <p:nvPr/>
        </p:nvSpPr>
        <p:spPr bwMode="auto">
          <a:xfrm>
            <a:off x="7616825" y="651986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9887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2" charset="0"/>
                <a:ea typeface="+mn-ea"/>
                <a:cs typeface="+mn-cs"/>
              </a:endParaRPr>
            </a:p>
          </p:txBody>
        </p:sp>
        <p:pic>
          <p:nvPicPr>
            <p:cNvPr id="79888" name="Picture 1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156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SA" sz="32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أيها الرب يسوع ، لقد أعطيتني هذا الكتاب المقدس لتخبرني عن عملك على الصليب من أجلي. لقد جئت إليك الآن وأنا أعترف بكل ما عندي من أوجه قصور وكل إخفاقاتي </a:t>
            </a:r>
            <a:r>
              <a:rPr lang="ar-SA" sz="32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وأعترف أني غير كامل</a:t>
            </a:r>
            <a:endParaRPr lang="en-US" sz="40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8161338" y="65182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11</a:t>
            </a: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pitchFamily="-112" charset="0"/>
                <a:ea typeface="+mn-ea"/>
                <a:cs typeface="+mn-cs"/>
              </a:rPr>
              <a:t>©2005 TBBMI</a:t>
            </a:r>
          </a:p>
        </p:txBody>
      </p:sp>
      <p:sp>
        <p:nvSpPr>
          <p:cNvPr id="79884" name="Rectangle 12"/>
          <p:cNvSpPr>
            <a:spLocks noChangeArrowheads="1"/>
          </p:cNvSpPr>
          <p:nvPr/>
        </p:nvSpPr>
        <p:spPr bwMode="auto">
          <a:xfrm>
            <a:off x="7616825" y="651986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0911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2" charset="0"/>
                <a:ea typeface="+mn-ea"/>
                <a:cs typeface="+mn-cs"/>
              </a:endParaRPr>
            </a:p>
          </p:txBody>
        </p:sp>
        <p:pic>
          <p:nvPicPr>
            <p:cNvPr id="80912" name="Picture 1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304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SA" sz="3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أيها الرب يسوع ، لقد أعطيتني هذا الكتاب المقدس لتخبرني عن عملك على الصليب من أجلي</a:t>
            </a:r>
            <a:r>
              <a:rPr lang="ar-JO" sz="3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SA" sz="3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. لقد جئت إليك الآن وأنا أعترف بكل ما عندي من أوجه قصور وكل إخفاقاتي وأعترف أني غير كامل</a:t>
            </a:r>
            <a:r>
              <a:rPr lang="ar-SA" sz="4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SA" sz="4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، </a:t>
            </a:r>
            <a:r>
              <a:rPr lang="ar-SA" sz="40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أنا خاط</a:t>
            </a:r>
            <a:r>
              <a:rPr lang="ar-JO" sz="40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ئ</a:t>
            </a:r>
            <a:r>
              <a:rPr lang="ar-SA" sz="40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وغير مبرر أمامك</a:t>
            </a:r>
            <a:endParaRPr lang="en-US" sz="40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8634413" y="6380163"/>
            <a:ext cx="165100" cy="250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lIns="82058" tIns="41029" rIns="82058" bIns="41029" anchor="ctr">
            <a:spAutoFit/>
          </a:bodyPr>
          <a:lstStyle/>
          <a:p>
            <a:pPr algn="ctr" defTabSz="820738">
              <a:spcBef>
                <a:spcPct val="50000"/>
              </a:spcBef>
              <a:defRPr/>
            </a:pPr>
            <a:endParaRPr lang="en-US" sz="1100" b="1">
              <a:solidFill>
                <a:srgbClr val="FFFFFF"/>
              </a:solidFill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8158163" y="65182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12</a:t>
            </a:r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pitchFamily="-112" charset="0"/>
                <a:ea typeface="+mn-ea"/>
                <a:cs typeface="+mn-cs"/>
              </a:rPr>
              <a:t>©2005 TBBMI</a:t>
            </a:r>
          </a:p>
        </p:txBody>
      </p:sp>
      <p:sp>
        <p:nvSpPr>
          <p:cNvPr id="80908" name="Rectangle 12"/>
          <p:cNvSpPr>
            <a:spLocks noChangeArrowheads="1"/>
          </p:cNvSpPr>
          <p:nvPr/>
        </p:nvSpPr>
        <p:spPr bwMode="auto">
          <a:xfrm>
            <a:off x="7613650" y="651986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1935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2" charset="0"/>
                <a:ea typeface="+mn-ea"/>
                <a:cs typeface="+mn-cs"/>
              </a:endParaRPr>
            </a:p>
          </p:txBody>
        </p:sp>
        <p:pic>
          <p:nvPicPr>
            <p:cNvPr id="81936" name="Picture 1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276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SA" sz="32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أيها الرب يسوع ، لقد أعطيتني هذا الكتاب المقدس لتخبرني عن عملك على الصليب من أجلي. لقد جئت إليك الآن وأنا أعترف بكل ما عندي من أوجه قصور وكل إخفاقاتي وأعترف أني غير كامل</a:t>
            </a:r>
            <a:r>
              <a:rPr lang="ar-SA" sz="40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، </a:t>
            </a:r>
            <a:r>
              <a:rPr lang="ar-SA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أنا خاطيء وغير مبرر أمامك</a:t>
            </a:r>
            <a:r>
              <a:rPr lang="ar-SA" sz="4000" b="1" dirty="0">
                <a:solidFill>
                  <a:srgbClr val="FFFF00"/>
                </a:solidFill>
                <a:latin typeface="Comic Sans MS" pitchFamily="-112" charset="0"/>
              </a:rPr>
              <a:t> </a:t>
            </a:r>
            <a:r>
              <a:rPr lang="ar-SA" sz="32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أطلب غفرانك - الآن وإلى الأبد</a:t>
            </a:r>
            <a:r>
              <a:rPr lang="ar-SA" sz="3200" dirty="0">
                <a:solidFill>
                  <a:schemeClr val="accent1"/>
                </a:solidFill>
              </a:rPr>
              <a:t>.</a:t>
            </a:r>
            <a:endParaRPr lang="en-US" sz="3200" dirty="0">
              <a:solidFill>
                <a:schemeClr val="accent1"/>
              </a:solidFill>
            </a:endParaRPr>
          </a:p>
          <a:p>
            <a:pPr algn="ctr" rtl="1">
              <a:spcBef>
                <a:spcPct val="50000"/>
              </a:spcBef>
              <a:defRPr/>
            </a:pPr>
            <a:endParaRPr lang="en-US" sz="20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8634413" y="6380163"/>
            <a:ext cx="165100" cy="250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lIns="82058" tIns="41029" rIns="82058" bIns="41029" anchor="ctr">
            <a:spAutoFit/>
          </a:bodyPr>
          <a:lstStyle/>
          <a:p>
            <a:pPr algn="ctr" defTabSz="820738">
              <a:spcBef>
                <a:spcPct val="50000"/>
              </a:spcBef>
              <a:defRPr/>
            </a:pPr>
            <a:endParaRPr lang="en-US" sz="1100" b="1">
              <a:solidFill>
                <a:srgbClr val="FFFFFF"/>
              </a:solidFill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8161338" y="65182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13</a:t>
            </a:r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pitchFamily="-112" charset="0"/>
                <a:ea typeface="+mn-ea"/>
                <a:cs typeface="+mn-cs"/>
              </a:rPr>
              <a:t>©2005 TBBMI</a:t>
            </a:r>
          </a:p>
        </p:txBody>
      </p:sp>
      <p:sp>
        <p:nvSpPr>
          <p:cNvPr id="81932" name="Rectangle 12"/>
          <p:cNvSpPr>
            <a:spLocks noChangeArrowheads="1"/>
          </p:cNvSpPr>
          <p:nvPr/>
        </p:nvSpPr>
        <p:spPr bwMode="auto">
          <a:xfrm>
            <a:off x="7616825" y="651986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2959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2" charset="0"/>
                <a:ea typeface="+mn-ea"/>
                <a:cs typeface="+mn-cs"/>
              </a:endParaRPr>
            </a:p>
          </p:txBody>
        </p:sp>
        <p:pic>
          <p:nvPicPr>
            <p:cNvPr id="82960" name="Picture 1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2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SA" sz="28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أيها الرب يسوع ، لقد أعطيتني هذا الكتاب المقدس لتخبرني عن عملك على الصليب من أجلي. لقد جئت إليك الآن وأنا أعترف بكل ما عندي من أوجه قصور ، وكل إخفاقاتي وأعترف أني غير كامل</a:t>
            </a:r>
            <a:r>
              <a:rPr lang="ar-SA" sz="3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، </a:t>
            </a:r>
            <a:r>
              <a:rPr lang="ar-SA" sz="28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أنا خاطيء وغير مبرر </a:t>
            </a:r>
            <a:r>
              <a:rPr lang="ar-SA" sz="28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أمامك</a:t>
            </a:r>
            <a:r>
              <a:rPr lang="ar-SA" sz="3600" b="1" dirty="0">
                <a:solidFill>
                  <a:srgbClr val="FFFF00"/>
                </a:solidFill>
                <a:latin typeface="Comic Sans MS" pitchFamily="-112" charset="0"/>
              </a:rPr>
              <a:t> </a:t>
            </a:r>
            <a:r>
              <a:rPr lang="ar-SA" sz="28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أطلب غفرانك - الآن وإلى الأبد</a:t>
            </a:r>
            <a:r>
              <a:rPr lang="ar-SA" sz="2800" b="1" dirty="0">
                <a:solidFill>
                  <a:srgbClr val="FFFF00"/>
                </a:solidFill>
              </a:rPr>
              <a:t>.</a:t>
            </a:r>
            <a:endParaRPr lang="en-US" sz="2800" b="1" dirty="0">
              <a:solidFill>
                <a:srgbClr val="FFFF00"/>
              </a:solidFill>
            </a:endParaRPr>
          </a:p>
          <a:p>
            <a:pPr algn="ctr" rtl="1">
              <a:spcBef>
                <a:spcPct val="50000"/>
              </a:spcBef>
              <a:defRPr/>
            </a:pPr>
            <a:r>
              <a:rPr lang="ar-SA" sz="2800" b="1" dirty="0">
                <a:solidFill>
                  <a:schemeClr val="accent1"/>
                </a:solidFill>
                <a:latin typeface="Comic Sans MS" pitchFamily="-112" charset="0"/>
                <a:ea typeface="+mn-ea"/>
                <a:cs typeface="+mn-cs"/>
              </a:rPr>
              <a:t>في هذه اللحظة أصلي إليك وأتمسك بخلاصك</a:t>
            </a:r>
            <a:r>
              <a:rPr lang="en-US" sz="2800" b="1" dirty="0">
                <a:solidFill>
                  <a:schemeClr val="accent1"/>
                </a:solidFill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82953" name="Rectangle 9"/>
          <p:cNvSpPr>
            <a:spLocks noChangeArrowheads="1"/>
          </p:cNvSpPr>
          <p:nvPr/>
        </p:nvSpPr>
        <p:spPr bwMode="auto">
          <a:xfrm>
            <a:off x="8159750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14</a:t>
            </a:r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pitchFamily="-112" charset="0"/>
                <a:ea typeface="+mn-ea"/>
                <a:cs typeface="+mn-cs"/>
              </a:rPr>
              <a:t>©2005 TBBMI</a:t>
            </a:r>
          </a:p>
        </p:txBody>
      </p:sp>
      <p:sp>
        <p:nvSpPr>
          <p:cNvPr id="82956" name="Rectangle 12"/>
          <p:cNvSpPr>
            <a:spLocks noChangeArrowheads="1"/>
          </p:cNvSpPr>
          <p:nvPr/>
        </p:nvSpPr>
        <p:spPr bwMode="auto">
          <a:xfrm>
            <a:off x="7613650" y="65262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3987" name="Rectangle 19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2" charset="0"/>
                <a:ea typeface="+mn-ea"/>
                <a:cs typeface="+mn-cs"/>
              </a:endParaRPr>
            </a:p>
          </p:txBody>
        </p:sp>
        <p:pic>
          <p:nvPicPr>
            <p:cNvPr id="83988" name="Picture 20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313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SA" sz="28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أيها الرب يسوع ، لقد أعطيتني هذا الكتاب المقدس لتخبرني عن عملك على الصليب من أجلي. لقد جئت إليك الآن وأنا أعترف بكل ما عندي من أوجه قصور ، وكل إخفاقاتي وأعترف أني غير كامل</a:t>
            </a:r>
            <a:r>
              <a:rPr lang="ar-SA" sz="3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، </a:t>
            </a:r>
            <a:r>
              <a:rPr lang="ar-SA" sz="28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أنا خاطيء وغير مبرر أمامك</a:t>
            </a:r>
            <a:r>
              <a:rPr lang="ar-SA" sz="3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SA" sz="28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أطلب غفرانك - الآن وإلى الأبد. في هذه اللحظة أصلي إليك وأتمسك بخلاصك</a:t>
            </a:r>
            <a:r>
              <a:rPr lang="en-US" sz="28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SA" sz="28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ar-SA" sz="28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SA" sz="28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تعال الى حي</a:t>
            </a:r>
            <a:r>
              <a:rPr lang="ar-JO" sz="28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ا</a:t>
            </a:r>
            <a:r>
              <a:rPr lang="ar-SA" sz="28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تي وأملائها ووجهها .</a:t>
            </a:r>
            <a:endParaRPr lang="en-US" sz="280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EA18"/>
                </a:solidFill>
                <a:latin typeface="Comic Sans MS" pitchFamily="-112" charset="0"/>
                <a:ea typeface="+mn-ea"/>
                <a:cs typeface="+mn-cs"/>
              </a:rPr>
              <a:t>. </a:t>
            </a:r>
            <a:endParaRPr lang="en-US" sz="2800" b="1" dirty="0">
              <a:solidFill>
                <a:schemeClr val="accent1"/>
              </a:solidFill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8161338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15</a:t>
            </a:r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pitchFamily="-112" charset="0"/>
                <a:ea typeface="+mn-ea"/>
                <a:cs typeface="+mn-cs"/>
              </a:rPr>
              <a:t>©2005 TBBMI</a:t>
            </a:r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7616825" y="6523038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5007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2" charset="0"/>
                <a:ea typeface="+mn-ea"/>
                <a:cs typeface="+mn-cs"/>
              </a:endParaRPr>
            </a:p>
          </p:txBody>
        </p:sp>
        <p:pic>
          <p:nvPicPr>
            <p:cNvPr id="85008" name="Picture 1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292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SA" sz="28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أيها الرب يسوع ، لقد أعطيتني هذا الكتاب المقدس لتخبرني عن عملك على الصليب من أجلي. لقد جئت إليك الآن وأنا أعترف بكل ما عندي من أوجه قصور ، وكل إخفاقاتي وأعترف أني غير كامل</a:t>
            </a:r>
            <a:r>
              <a:rPr lang="ar-SA" sz="3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، </a:t>
            </a:r>
            <a:r>
              <a:rPr lang="ar-SA" sz="28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أنا خاطيء وغير مبرر أمامك</a:t>
            </a:r>
            <a:r>
              <a:rPr lang="ar-SA" sz="3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SA" sz="28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أطلب غفرانك - الآن وإلى الأبد. في هذه اللحظة أصلي إليك وأتمسك بخلاصك</a:t>
            </a:r>
            <a:r>
              <a:rPr lang="en-US" sz="28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SA" sz="28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. تعال الى حي</a:t>
            </a:r>
            <a:r>
              <a:rPr lang="ar-JO" sz="28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ا</a:t>
            </a:r>
            <a:r>
              <a:rPr lang="ar-SA" sz="28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تي وأملائها ووجهها . </a:t>
            </a:r>
            <a:r>
              <a:rPr lang="ar-SA" sz="28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ساعدني لأتعلم من جديد كيف أعيش كما تريدني أن أعيش.</a:t>
            </a:r>
            <a:endParaRPr lang="en-US" sz="3600" b="1" dirty="0">
              <a:solidFill>
                <a:schemeClr val="accent1"/>
              </a:solidFill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85001" name="Rectangle 9"/>
          <p:cNvSpPr>
            <a:spLocks noChangeArrowheads="1"/>
          </p:cNvSpPr>
          <p:nvPr/>
        </p:nvSpPr>
        <p:spPr bwMode="auto">
          <a:xfrm>
            <a:off x="8161338" y="65182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16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pitchFamily="-112" charset="0"/>
                <a:ea typeface="+mn-ea"/>
                <a:cs typeface="+mn-cs"/>
              </a:rPr>
              <a:t>©2005 TBBMI</a:t>
            </a:r>
          </a:p>
        </p:txBody>
      </p:sp>
      <p:sp>
        <p:nvSpPr>
          <p:cNvPr id="85004" name="Rectangle 12"/>
          <p:cNvSpPr>
            <a:spLocks noChangeArrowheads="1"/>
          </p:cNvSpPr>
          <p:nvPr/>
        </p:nvSpPr>
        <p:spPr bwMode="auto">
          <a:xfrm>
            <a:off x="7616825" y="651986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6031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2" charset="0"/>
                <a:ea typeface="+mn-ea"/>
                <a:cs typeface="+mn-cs"/>
              </a:endParaRPr>
            </a:p>
          </p:txBody>
        </p:sp>
        <p:pic>
          <p:nvPicPr>
            <p:cNvPr id="86032" name="Picture 1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378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SA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أيها الرب يسوع ، لقد أعطيتني هذا الكتاب المقدس لتخبرني عن عملك على الصليب من أجلي. لقد جئت إليك الآن وأنا أعترف بكل ما عندي من أوجه قصور ، وكل إخفاقاتي وأعترف أني غير كامل</a:t>
            </a:r>
            <a:r>
              <a:rPr lang="ar-SA" sz="40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، </a:t>
            </a:r>
            <a:r>
              <a:rPr lang="ar-SA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أنا خاط</a:t>
            </a:r>
            <a:r>
              <a:rPr lang="ar-JO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ئ</a:t>
            </a:r>
            <a:r>
              <a:rPr lang="ar-SA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وغير مبرر أمامك</a:t>
            </a:r>
            <a:r>
              <a:rPr lang="ar-SA" sz="40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SA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أطلب غفرانك - الآن وإلى الأبد. في هذه اللحظة أصلي إليك وأتمسك بخلاصك</a:t>
            </a:r>
            <a:r>
              <a:rPr lang="en-US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SA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. تعال الى حي</a:t>
            </a:r>
            <a:r>
              <a:rPr lang="ar-JO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ا</a:t>
            </a:r>
            <a:r>
              <a:rPr lang="ar-SA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تي وأملائها ووجهها . ساعدني لأتعلم من جديد كيف أعيش كما تريدني أن أعيش. </a:t>
            </a:r>
            <a:r>
              <a:rPr lang="ar-SA" sz="32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ضمني </a:t>
            </a:r>
            <a:r>
              <a:rPr lang="ar-JO" sz="32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إ</a:t>
            </a:r>
            <a:r>
              <a:rPr lang="ar-SA" sz="32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لى بيتك</a:t>
            </a:r>
            <a:endParaRPr lang="en-US" sz="4000" b="1" dirty="0">
              <a:solidFill>
                <a:schemeClr val="accent1"/>
              </a:solidFill>
              <a:latin typeface="Comic Sans MS" pitchFamily="-112" charset="0"/>
            </a:endParaRPr>
          </a:p>
        </p:txBody>
      </p:sp>
      <p:sp>
        <p:nvSpPr>
          <p:cNvPr id="86025" name="Rectangle 9"/>
          <p:cNvSpPr>
            <a:spLocks noChangeArrowheads="1"/>
          </p:cNvSpPr>
          <p:nvPr/>
        </p:nvSpPr>
        <p:spPr bwMode="auto">
          <a:xfrm>
            <a:off x="8158163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17</a:t>
            </a: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pitchFamily="-112" charset="0"/>
                <a:ea typeface="+mn-ea"/>
                <a:cs typeface="+mn-cs"/>
              </a:rPr>
              <a:t>©2005 TBBMI</a:t>
            </a:r>
          </a:p>
        </p:txBody>
      </p:sp>
      <p:sp>
        <p:nvSpPr>
          <p:cNvPr id="86028" name="Rectangle 12"/>
          <p:cNvSpPr>
            <a:spLocks noChangeArrowheads="1"/>
          </p:cNvSpPr>
          <p:nvPr/>
        </p:nvSpPr>
        <p:spPr bwMode="auto">
          <a:xfrm>
            <a:off x="7613650" y="6523038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784" y="-31877"/>
            <a:ext cx="9190240" cy="692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 rot="21121774">
            <a:off x="-76200" y="1316025"/>
            <a:ext cx="9144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  <a:scene3d>
              <a:camera prst="perspectiveFront" fov="1800000">
                <a:rot lat="1140000" lon="1620000" rev="0"/>
              </a:camera>
              <a:lightRig rig="threePt" dir="t"/>
            </a:scene3d>
            <a:sp3d z="6350"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ar-JO" sz="13800" b="1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Kosher-Normal" charset="0"/>
              </a:rPr>
              <a:t>الكتاب المقدس</a:t>
            </a:r>
          </a:p>
          <a:p>
            <a:pPr eaLnBrk="1" hangingPunct="1">
              <a:defRPr/>
            </a:pPr>
            <a:r>
              <a:rPr lang="ar-JO" sz="13800" b="1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Kosher-Normal" charset="0"/>
              </a:rPr>
              <a:t>بشكل أساسي</a:t>
            </a:r>
            <a:endParaRPr lang="en-US" sz="13800" b="1" dirty="0">
              <a:solidFill>
                <a:srgbClr val="FFFF00"/>
              </a:solidFill>
              <a:effectLst>
                <a:outerShdw blurRad="50800" dist="101600" dir="2700000" algn="tl" rotWithShape="0">
                  <a:srgbClr val="000000"/>
                </a:outerShdw>
              </a:effectLst>
              <a:latin typeface="Kosher-Normal" charset="0"/>
            </a:endParaRPr>
          </a:p>
        </p:txBody>
      </p:sp>
      <p:sp>
        <p:nvSpPr>
          <p:cNvPr id="175107" name="Text Box 22"/>
          <p:cNvSpPr txBox="1">
            <a:spLocks noChangeArrowheads="1"/>
          </p:cNvSpPr>
          <p:nvPr/>
        </p:nvSpPr>
        <p:spPr bwMode="auto">
          <a:xfrm>
            <a:off x="187595" y="5458620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 i="0" dirty="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  <p:extLst>
      <p:ext uri="{BB962C8B-B14F-4D97-AF65-F5344CB8AC3E}">
        <p14:creationId xmlns:p14="http://schemas.microsoft.com/office/powerpoint/2010/main" val="3576801338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7055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2" charset="0"/>
                <a:ea typeface="+mn-ea"/>
                <a:cs typeface="+mn-cs"/>
              </a:endParaRPr>
            </a:p>
          </p:txBody>
        </p:sp>
        <p:pic>
          <p:nvPicPr>
            <p:cNvPr id="87056" name="Picture 1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504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SA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أيها الرب يسوع ، لقد أعطيتني هذا الكتاب المقدس لتخبرني عن عملك على الصليب من أجلي. لقد جئت إليك الآن وأنا أعترف بكل ما عندي من أوجه قصور ، وكل إخفاقاتي وأعترف أني غير كامل</a:t>
            </a:r>
            <a:r>
              <a:rPr lang="ar-SA" sz="40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، </a:t>
            </a:r>
            <a:r>
              <a:rPr lang="ar-SA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أنا خاط</a:t>
            </a:r>
            <a:r>
              <a:rPr lang="ar-JO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ئ</a:t>
            </a:r>
            <a:r>
              <a:rPr lang="ar-SA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وغير مبرر أمامك</a:t>
            </a:r>
            <a:r>
              <a:rPr lang="ar-SA" sz="40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SA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أطلب غفرانك - الآن وإلى الأبد. في هذه اللحظة أصلي إليك وأتمسك بخلاصك</a:t>
            </a:r>
            <a:r>
              <a:rPr lang="en-US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SA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. تعال الى حي</a:t>
            </a:r>
            <a:r>
              <a:rPr lang="ar-JO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ا</a:t>
            </a:r>
            <a:r>
              <a:rPr lang="ar-SA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تي وأملائها ووجهها . ساعدني لأتعلم من جديد كيف أعيش كما تريدني أن أعيش. ضمني الى بيتك . </a:t>
            </a:r>
            <a:r>
              <a:rPr lang="ar-SA" sz="32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أصلي هذا في أسمك </a:t>
            </a:r>
            <a:r>
              <a:rPr lang="ar-SA" sz="36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الذي ليس له مثيل </a:t>
            </a:r>
            <a:endParaRPr lang="en-US" sz="360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rtl="1">
              <a:spcBef>
                <a:spcPct val="50000"/>
              </a:spcBef>
              <a:defRPr/>
            </a:pPr>
            <a:endParaRPr lang="en-US" sz="2800" b="1" dirty="0">
              <a:solidFill>
                <a:schemeClr val="accent1"/>
              </a:solidFill>
              <a:latin typeface="Comic Sans MS" pitchFamily="-112" charset="0"/>
            </a:endParaRPr>
          </a:p>
        </p:txBody>
      </p:sp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8158163" y="65182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18</a:t>
            </a:r>
          </a:p>
        </p:txBody>
      </p:sp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pitchFamily="-112" charset="0"/>
                <a:ea typeface="+mn-ea"/>
                <a:cs typeface="+mn-cs"/>
              </a:rPr>
              <a:t>©2005 TBBMI</a:t>
            </a:r>
          </a:p>
        </p:txBody>
      </p:sp>
      <p:sp>
        <p:nvSpPr>
          <p:cNvPr id="87052" name="Rectangle 12"/>
          <p:cNvSpPr>
            <a:spLocks noChangeArrowheads="1"/>
          </p:cNvSpPr>
          <p:nvPr/>
        </p:nvSpPr>
        <p:spPr bwMode="auto">
          <a:xfrm>
            <a:off x="7613650" y="651986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1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8079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2" charset="0"/>
                <a:ea typeface="+mn-ea"/>
                <a:cs typeface="+mn-cs"/>
              </a:endParaRPr>
            </a:p>
          </p:txBody>
        </p:sp>
        <p:pic>
          <p:nvPicPr>
            <p:cNvPr id="88080" name="Picture 1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520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rtl="1">
              <a:spcBef>
                <a:spcPct val="50000"/>
              </a:spcBef>
              <a:defRPr/>
            </a:pPr>
            <a:r>
              <a:rPr lang="ar-SA" sz="3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أيها الرب يسوع ، لقد أعطيتني هذا الكتاب المقدس لتخبرني عن عملك على الصليب من أجلي. لقد جئت إليك الآن وأنا أعترف بكل ما عندي من أوجه قصور ، وكل إخفاقاتي وأعترف أني غير كامل</a:t>
            </a:r>
            <a:r>
              <a:rPr lang="ar-SA" sz="4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، </a:t>
            </a:r>
            <a:r>
              <a:rPr lang="ar-SA" sz="3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أنا خاط</a:t>
            </a:r>
            <a:r>
              <a:rPr lang="ar-JO" sz="3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ئ</a:t>
            </a:r>
            <a:r>
              <a:rPr lang="ar-SA" sz="3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وغير مبرر أمامك</a:t>
            </a:r>
            <a:r>
              <a:rPr lang="ar-SA" sz="4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SA" sz="3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أطلب </a:t>
            </a:r>
            <a:r>
              <a:rPr lang="ar-JO" sz="3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غفرانك </a:t>
            </a:r>
            <a:r>
              <a:rPr lang="ar-SA" sz="3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- الآن وإلى الأبد. في هذه اللحظة أصلي إليك وأتمسك بخلاصك</a:t>
            </a:r>
            <a:r>
              <a:rPr lang="en-US" sz="3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SA" sz="3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. تعال الى حي</a:t>
            </a:r>
            <a:r>
              <a:rPr lang="ar-JO" sz="3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ا</a:t>
            </a:r>
            <a:r>
              <a:rPr lang="ar-SA" sz="3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تي وأملائها ووجهها . ساعدني لأتعلم من جديد كيف أعيش كما تريدني أن أعيش. ضمني الى بيتك . أصلي هذا في أسمك الذي ليس له مثيل . </a:t>
            </a:r>
            <a:r>
              <a:rPr lang="ar-SA" sz="36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شكرا لكل الذي فعلته من أجلي . آمين</a:t>
            </a:r>
            <a:endParaRPr lang="en-US" sz="360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8073" name="Rectangle 9"/>
          <p:cNvSpPr>
            <a:spLocks noChangeArrowheads="1"/>
          </p:cNvSpPr>
          <p:nvPr/>
        </p:nvSpPr>
        <p:spPr bwMode="auto">
          <a:xfrm>
            <a:off x="8161338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19</a:t>
            </a: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pitchFamily="-112" charset="0"/>
                <a:ea typeface="+mn-ea"/>
                <a:cs typeface="+mn-cs"/>
              </a:rPr>
              <a:t>©2005 TBBMI</a:t>
            </a:r>
          </a:p>
        </p:txBody>
      </p:sp>
      <p:sp>
        <p:nvSpPr>
          <p:cNvPr id="88076" name="Rectangle 12"/>
          <p:cNvSpPr>
            <a:spLocks noChangeArrowheads="1"/>
          </p:cNvSpPr>
          <p:nvPr/>
        </p:nvSpPr>
        <p:spPr bwMode="auto">
          <a:xfrm>
            <a:off x="7616825" y="6523038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4131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2" charset="0"/>
                <a:ea typeface="+mn-ea"/>
                <a:cs typeface="+mn-cs"/>
              </a:endParaRPr>
            </a:p>
          </p:txBody>
        </p:sp>
        <p:pic>
          <p:nvPicPr>
            <p:cNvPr id="141316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bg1"/>
              </a:solidFill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193675" y="411163"/>
            <a:ext cx="8797925" cy="532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rtl="1">
              <a:spcBef>
                <a:spcPct val="50000"/>
              </a:spcBef>
              <a:defRPr/>
            </a:pPr>
            <a:r>
              <a:rPr lang="en-US" altLang="ja-JP" sz="2800" b="1" dirty="0">
                <a:solidFill>
                  <a:schemeClr val="bg1"/>
                </a:solidFill>
                <a:latin typeface="Comic Sans MS" charset="0"/>
              </a:rPr>
              <a:t>"</a:t>
            </a:r>
            <a:r>
              <a:rPr lang="ar-SA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أيها الرب يسوع ، لقد أعطيتني هذا الكتاب المقدس لتخبرني عن عملك على الصليب من أجلي. لقد جئت إليك الآن وأنا أعترف بكل ما عندي من أوجه قصور ، وكل إخفاقاتي وأعترف أني غير كامل</a:t>
            </a:r>
            <a:r>
              <a:rPr lang="ar-SA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، </a:t>
            </a:r>
            <a:r>
              <a:rPr lang="ar-SA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أنا خاطيء وغير مبرر أمامك</a:t>
            </a:r>
            <a:r>
              <a:rPr lang="ar-SA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SA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أطلب غفرانك - الآن وإلى الأبد. في هذه اللحظة أصلي إليك وأتمسك بخلاصك</a:t>
            </a:r>
            <a:r>
              <a:rPr lang="en-US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SA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تعال الى حي</a:t>
            </a:r>
            <a:r>
              <a:rPr lang="ar-JO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ا</a:t>
            </a:r>
            <a:r>
              <a:rPr lang="ar-SA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تي وأملائها ووجهها . ساعدني لأتعلم من جديد كيف أعيش كما تريدني أن أعيش. ضمني الى بيتك . أصلي هذا في أسمك الذي ليس له مثيل . شكرا لكل الذي فعلته من أجلي . آمين"</a:t>
            </a:r>
            <a:endParaRPr lang="en-US" sz="3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8164513" y="65182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20</a:t>
            </a:r>
          </a:p>
        </p:txBody>
      </p:sp>
      <p:sp>
        <p:nvSpPr>
          <p:cNvPr id="141320" name="Text Box 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pitchFamily="-112" charset="0"/>
                <a:ea typeface="+mn-ea"/>
                <a:cs typeface="+mn-cs"/>
              </a:rPr>
              <a:t>©2005 TBBMI</a:t>
            </a:r>
          </a:p>
        </p:txBody>
      </p:sp>
      <p:sp>
        <p:nvSpPr>
          <p:cNvPr id="141321" name="Rectangle 9"/>
          <p:cNvSpPr>
            <a:spLocks noChangeArrowheads="1"/>
          </p:cNvSpPr>
          <p:nvPr/>
        </p:nvSpPr>
        <p:spPr bwMode="auto">
          <a:xfrm>
            <a:off x="7620000" y="651986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  <p:sp>
        <p:nvSpPr>
          <p:cNvPr id="141322" name="Text Box 10"/>
          <p:cNvSpPr txBox="1">
            <a:spLocks noChangeArrowheads="1"/>
          </p:cNvSpPr>
          <p:nvPr/>
        </p:nvSpPr>
        <p:spPr bwMode="auto">
          <a:xfrm>
            <a:off x="603251" y="5665315"/>
            <a:ext cx="71215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SA" sz="6000" b="1" dirty="0">
                <a:solidFill>
                  <a:srgbClr val="FFEA18"/>
                </a:solidFill>
                <a:latin typeface="Arial" charset="0"/>
                <a:ea typeface="Arial" charset="0"/>
                <a:cs typeface="Arial" charset="0"/>
              </a:rPr>
              <a:t>مرحبا</a:t>
            </a:r>
            <a:r>
              <a:rPr lang="ar-JO" sz="6000" b="1" dirty="0">
                <a:solidFill>
                  <a:srgbClr val="FFEA18"/>
                </a:solidFill>
                <a:latin typeface="Arial" charset="0"/>
                <a:ea typeface="Arial" charset="0"/>
                <a:cs typeface="Arial" charset="0"/>
              </a:rPr>
              <a:t>ً</a:t>
            </a:r>
            <a:r>
              <a:rPr lang="ar-SA" sz="6000" b="1" dirty="0">
                <a:solidFill>
                  <a:srgbClr val="FFEA18"/>
                </a:solidFill>
                <a:latin typeface="Arial" charset="0"/>
                <a:ea typeface="Arial" charset="0"/>
                <a:cs typeface="Arial" charset="0"/>
              </a:rPr>
              <a:t> بك في البيت !!</a:t>
            </a:r>
            <a:endParaRPr lang="en-US" sz="6000" b="1" dirty="0">
              <a:solidFill>
                <a:srgbClr val="FFEA18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6384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2" charset="0"/>
                <a:ea typeface="+mn-ea"/>
                <a:cs typeface="+mn-cs"/>
              </a:endParaRPr>
            </a:p>
          </p:txBody>
        </p:sp>
        <p:pic>
          <p:nvPicPr>
            <p:cNvPr id="163844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bg1"/>
              </a:solidFill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163847" name="Rectangle 7"/>
          <p:cNvSpPr>
            <a:spLocks noChangeArrowheads="1"/>
          </p:cNvSpPr>
          <p:nvPr/>
        </p:nvSpPr>
        <p:spPr bwMode="auto">
          <a:xfrm>
            <a:off x="81676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21</a:t>
            </a:r>
          </a:p>
        </p:txBody>
      </p:sp>
      <p:sp>
        <p:nvSpPr>
          <p:cNvPr id="163848" name="Text Box 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pitchFamily="-112" charset="0"/>
                <a:ea typeface="+mn-ea"/>
                <a:cs typeface="+mn-cs"/>
              </a:rPr>
              <a:t>©2005 TBBMI</a:t>
            </a:r>
          </a:p>
        </p:txBody>
      </p:sp>
      <p:sp>
        <p:nvSpPr>
          <p:cNvPr id="163850" name="Text Box 10"/>
          <p:cNvSpPr txBox="1">
            <a:spLocks noChangeArrowheads="1"/>
          </p:cNvSpPr>
          <p:nvPr/>
        </p:nvSpPr>
        <p:spPr bwMode="auto">
          <a:xfrm>
            <a:off x="277813" y="352425"/>
            <a:ext cx="8674100" cy="144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rtl="1">
              <a:spcBef>
                <a:spcPct val="50000"/>
              </a:spcBef>
              <a:defRPr/>
            </a:pPr>
            <a:r>
              <a:rPr lang="ar-SA" sz="44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إذا صليت تلك الصلاة بإخلاص وقناعة ودعوة ، فإن خلاصك مؤكد! </a:t>
            </a:r>
            <a:endParaRPr lang="en-US" sz="54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3851" name="Text Box 11"/>
          <p:cNvSpPr txBox="1">
            <a:spLocks noChangeArrowheads="1"/>
          </p:cNvSpPr>
          <p:nvPr/>
        </p:nvSpPr>
        <p:spPr bwMode="auto">
          <a:xfrm>
            <a:off x="192088" y="4403725"/>
            <a:ext cx="8697912" cy="239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rtl="1">
              <a:lnSpc>
                <a:spcPct val="120000"/>
              </a:lnSpc>
              <a:spcBef>
                <a:spcPct val="50000"/>
              </a:spcBef>
              <a:defRPr/>
            </a:pPr>
            <a:r>
              <a:rPr lang="ar-SA" sz="48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والآن ... نموك الروحي </a:t>
            </a:r>
            <a:br>
              <a:rPr lang="en-US" sz="3200" b="1" dirty="0">
                <a:solidFill>
                  <a:srgbClr val="FFEA18"/>
                </a:solidFill>
                <a:latin typeface="Arial" charset="0"/>
              </a:rPr>
            </a:br>
            <a:r>
              <a:rPr lang="ar-SA" sz="4400" b="1" u="sng" dirty="0">
                <a:solidFill>
                  <a:srgbClr val="3BE3C7"/>
                </a:solidFill>
                <a:latin typeface="Arial" charset="0"/>
                <a:ea typeface="Arial" charset="0"/>
                <a:cs typeface="Arial" charset="0"/>
              </a:rPr>
              <a:t>تقديسك</a:t>
            </a:r>
            <a:br>
              <a:rPr lang="en-US" sz="3200" b="1" dirty="0">
                <a:solidFill>
                  <a:srgbClr val="3BE3C7"/>
                </a:solidFill>
                <a:latin typeface="Arial" charset="0"/>
              </a:rPr>
            </a:br>
            <a:r>
              <a:rPr lang="ar-SA" sz="3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في يسوع المسيح بدأ للتو</a:t>
            </a: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.</a:t>
            </a:r>
            <a:endParaRPr lang="en-US" sz="36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3852" name="Text Box 12"/>
          <p:cNvSpPr txBox="1">
            <a:spLocks noChangeArrowheads="1"/>
          </p:cNvSpPr>
          <p:nvPr/>
        </p:nvSpPr>
        <p:spPr bwMode="auto">
          <a:xfrm>
            <a:off x="212725" y="3205163"/>
            <a:ext cx="86852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en-US" sz="5400" b="1" u="sng" dirty="0">
                <a:solidFill>
                  <a:schemeClr val="accent1">
                    <a:lumMod val="75000"/>
                  </a:schemeClr>
                </a:solidFill>
                <a:latin typeface="Arial" pitchFamily="-112" charset="0"/>
                <a:ea typeface="+mn-ea"/>
                <a:cs typeface="+mn-cs"/>
              </a:rPr>
              <a:t>   </a:t>
            </a:r>
            <a:r>
              <a:rPr lang="ar-SA" sz="5400" b="1" u="sng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لقد تم تبريرك!! </a:t>
            </a:r>
            <a:endParaRPr lang="en-US" sz="5400" b="1" u="sng" dirty="0">
              <a:solidFill>
                <a:schemeClr val="accent1">
                  <a:lumMod val="75000"/>
                </a:schemeClr>
              </a:solidFill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63853" name="Text Box 13"/>
          <p:cNvSpPr txBox="1">
            <a:spLocks noChangeArrowheads="1"/>
          </p:cNvSpPr>
          <p:nvPr/>
        </p:nvSpPr>
        <p:spPr bwMode="auto">
          <a:xfrm>
            <a:off x="50800" y="1925638"/>
            <a:ext cx="897413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rtl="1"/>
            <a:r>
              <a:rPr lang="ar-SA" sz="44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الروح القدس يسكن الآن في قلبك </a:t>
            </a:r>
          </a:p>
          <a:p>
            <a:pPr algn="ctr" rtl="1"/>
            <a:r>
              <a:rPr lang="ar-SA" sz="44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وحياتك الأبدية مضمونة أيضًا.</a:t>
            </a:r>
          </a:p>
        </p:txBody>
      </p:sp>
      <p:sp>
        <p:nvSpPr>
          <p:cNvPr id="45065" name="Text Box 14"/>
          <p:cNvSpPr txBox="1">
            <a:spLocks noChangeArrowheads="1"/>
          </p:cNvSpPr>
          <p:nvPr/>
        </p:nvSpPr>
        <p:spPr bwMode="auto">
          <a:xfrm>
            <a:off x="8532813" y="645160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Comic Sans MS" charset="0"/>
              </a:rPr>
              <a:t>3</a:t>
            </a:r>
          </a:p>
        </p:txBody>
      </p:sp>
      <p:sp>
        <p:nvSpPr>
          <p:cNvPr id="163855" name="Rectangle 15"/>
          <p:cNvSpPr>
            <a:spLocks noChangeArrowheads="1"/>
          </p:cNvSpPr>
          <p:nvPr/>
        </p:nvSpPr>
        <p:spPr bwMode="auto">
          <a:xfrm>
            <a:off x="7623175" y="65262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0" grpId="0" autoUpdateAnimBg="0"/>
      <p:bldP spid="163851" grpId="0" autoUpdateAnimBg="0"/>
      <p:bldP spid="163852" grpId="0" autoUpdateAnimBg="0"/>
      <p:bldP spid="16385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188" y="104775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0438" y="1020763"/>
            <a:ext cx="7348537" cy="4859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5194" dir="1593903" algn="ctr" rotWithShape="0">
              <a:schemeClr val="tx1">
                <a:alpha val="74998"/>
              </a:schemeClr>
            </a:outerShdw>
          </a:effectLst>
        </p:spPr>
      </p:pic>
      <p:grpSp>
        <p:nvGrpSpPr>
          <p:cNvPr id="47107" name="Group 311"/>
          <p:cNvGrpSpPr>
            <a:grpSpLocks/>
          </p:cNvGrpSpPr>
          <p:nvPr/>
        </p:nvGrpSpPr>
        <p:grpSpPr bwMode="auto">
          <a:xfrm>
            <a:off x="1809750" y="1617663"/>
            <a:ext cx="6010275" cy="3440112"/>
            <a:chOff x="1140" y="1019"/>
            <a:chExt cx="3786" cy="2167"/>
          </a:xfrm>
        </p:grpSpPr>
        <p:grpSp>
          <p:nvGrpSpPr>
            <p:cNvPr id="47114" name="Group 312"/>
            <p:cNvGrpSpPr>
              <a:grpSpLocks/>
            </p:cNvGrpSpPr>
            <p:nvPr/>
          </p:nvGrpSpPr>
          <p:grpSpPr bwMode="auto">
            <a:xfrm>
              <a:off x="1140" y="1991"/>
              <a:ext cx="239" cy="239"/>
              <a:chOff x="3461" y="3471"/>
              <a:chExt cx="239" cy="239"/>
            </a:xfrm>
          </p:grpSpPr>
          <p:pic>
            <p:nvPicPr>
              <p:cNvPr id="47274" name="Picture 31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75" name="Picture 31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15" name="Group 315"/>
            <p:cNvGrpSpPr>
              <a:grpSpLocks/>
            </p:cNvGrpSpPr>
            <p:nvPr/>
          </p:nvGrpSpPr>
          <p:grpSpPr bwMode="auto">
            <a:xfrm>
              <a:off x="1195" y="1825"/>
              <a:ext cx="239" cy="239"/>
              <a:chOff x="3461" y="3471"/>
              <a:chExt cx="239" cy="239"/>
            </a:xfrm>
          </p:grpSpPr>
          <p:pic>
            <p:nvPicPr>
              <p:cNvPr id="47272" name="Picture 31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73" name="Picture 31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16" name="Group 318"/>
            <p:cNvGrpSpPr>
              <a:grpSpLocks/>
            </p:cNvGrpSpPr>
            <p:nvPr/>
          </p:nvGrpSpPr>
          <p:grpSpPr bwMode="auto">
            <a:xfrm>
              <a:off x="1277" y="1673"/>
              <a:ext cx="239" cy="239"/>
              <a:chOff x="3461" y="3471"/>
              <a:chExt cx="239" cy="239"/>
            </a:xfrm>
          </p:grpSpPr>
          <p:pic>
            <p:nvPicPr>
              <p:cNvPr id="47270" name="Picture 31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71" name="Picture 32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17" name="Group 321"/>
            <p:cNvGrpSpPr>
              <a:grpSpLocks/>
            </p:cNvGrpSpPr>
            <p:nvPr/>
          </p:nvGrpSpPr>
          <p:grpSpPr bwMode="auto">
            <a:xfrm>
              <a:off x="1384" y="1538"/>
              <a:ext cx="239" cy="239"/>
              <a:chOff x="3461" y="3471"/>
              <a:chExt cx="239" cy="239"/>
            </a:xfrm>
          </p:grpSpPr>
          <p:pic>
            <p:nvPicPr>
              <p:cNvPr id="47268" name="Picture 32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69" name="Picture 32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18" name="Group 324"/>
            <p:cNvGrpSpPr>
              <a:grpSpLocks/>
            </p:cNvGrpSpPr>
            <p:nvPr/>
          </p:nvGrpSpPr>
          <p:grpSpPr bwMode="auto">
            <a:xfrm>
              <a:off x="1493" y="1394"/>
              <a:ext cx="239" cy="239"/>
              <a:chOff x="3461" y="3471"/>
              <a:chExt cx="239" cy="239"/>
            </a:xfrm>
          </p:grpSpPr>
          <p:pic>
            <p:nvPicPr>
              <p:cNvPr id="47266" name="Picture 325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67" name="Picture 32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19" name="Group 327"/>
            <p:cNvGrpSpPr>
              <a:grpSpLocks/>
            </p:cNvGrpSpPr>
            <p:nvPr/>
          </p:nvGrpSpPr>
          <p:grpSpPr bwMode="auto">
            <a:xfrm>
              <a:off x="1618" y="1272"/>
              <a:ext cx="239" cy="239"/>
              <a:chOff x="3461" y="3471"/>
              <a:chExt cx="239" cy="239"/>
            </a:xfrm>
          </p:grpSpPr>
          <p:pic>
            <p:nvPicPr>
              <p:cNvPr id="47264" name="Picture 328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65" name="Picture 32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20" name="Group 330"/>
            <p:cNvGrpSpPr>
              <a:grpSpLocks/>
            </p:cNvGrpSpPr>
            <p:nvPr/>
          </p:nvGrpSpPr>
          <p:grpSpPr bwMode="auto">
            <a:xfrm>
              <a:off x="1751" y="1164"/>
              <a:ext cx="239" cy="239"/>
              <a:chOff x="3461" y="3471"/>
              <a:chExt cx="239" cy="239"/>
            </a:xfrm>
          </p:grpSpPr>
          <p:pic>
            <p:nvPicPr>
              <p:cNvPr id="47262" name="Picture 331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63" name="Picture 33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21" name="Group 333"/>
            <p:cNvGrpSpPr>
              <a:grpSpLocks/>
            </p:cNvGrpSpPr>
            <p:nvPr/>
          </p:nvGrpSpPr>
          <p:grpSpPr bwMode="auto">
            <a:xfrm>
              <a:off x="1904" y="1076"/>
              <a:ext cx="239" cy="239"/>
              <a:chOff x="3461" y="3471"/>
              <a:chExt cx="239" cy="239"/>
            </a:xfrm>
          </p:grpSpPr>
          <p:pic>
            <p:nvPicPr>
              <p:cNvPr id="47260" name="Picture 334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61" name="Picture 33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22" name="Group 336"/>
            <p:cNvGrpSpPr>
              <a:grpSpLocks/>
            </p:cNvGrpSpPr>
            <p:nvPr/>
          </p:nvGrpSpPr>
          <p:grpSpPr bwMode="auto">
            <a:xfrm>
              <a:off x="2073" y="1019"/>
              <a:ext cx="239" cy="239"/>
              <a:chOff x="3461" y="3471"/>
              <a:chExt cx="239" cy="239"/>
            </a:xfrm>
          </p:grpSpPr>
          <p:pic>
            <p:nvPicPr>
              <p:cNvPr id="47258" name="Picture 337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59" name="Picture 33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23" name="Group 339"/>
            <p:cNvGrpSpPr>
              <a:grpSpLocks/>
            </p:cNvGrpSpPr>
            <p:nvPr/>
          </p:nvGrpSpPr>
          <p:grpSpPr bwMode="auto">
            <a:xfrm>
              <a:off x="2258" y="1046"/>
              <a:ext cx="239" cy="239"/>
              <a:chOff x="3461" y="3471"/>
              <a:chExt cx="239" cy="239"/>
            </a:xfrm>
          </p:grpSpPr>
          <p:pic>
            <p:nvPicPr>
              <p:cNvPr id="47256" name="Picture 340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57" name="Picture 34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24" name="Group 342"/>
            <p:cNvGrpSpPr>
              <a:grpSpLocks/>
            </p:cNvGrpSpPr>
            <p:nvPr/>
          </p:nvGrpSpPr>
          <p:grpSpPr bwMode="auto">
            <a:xfrm>
              <a:off x="2416" y="1147"/>
              <a:ext cx="239" cy="239"/>
              <a:chOff x="3461" y="3471"/>
              <a:chExt cx="239" cy="239"/>
            </a:xfrm>
          </p:grpSpPr>
          <p:pic>
            <p:nvPicPr>
              <p:cNvPr id="47254" name="Picture 34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55" name="Picture 34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25" name="Group 345"/>
            <p:cNvGrpSpPr>
              <a:grpSpLocks/>
            </p:cNvGrpSpPr>
            <p:nvPr/>
          </p:nvGrpSpPr>
          <p:grpSpPr bwMode="auto">
            <a:xfrm>
              <a:off x="2571" y="1243"/>
              <a:ext cx="239" cy="239"/>
              <a:chOff x="3461" y="3471"/>
              <a:chExt cx="239" cy="239"/>
            </a:xfrm>
          </p:grpSpPr>
          <p:pic>
            <p:nvPicPr>
              <p:cNvPr id="47252" name="Picture 34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53" name="Picture 34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26" name="Group 348"/>
            <p:cNvGrpSpPr>
              <a:grpSpLocks/>
            </p:cNvGrpSpPr>
            <p:nvPr/>
          </p:nvGrpSpPr>
          <p:grpSpPr bwMode="auto">
            <a:xfrm>
              <a:off x="2747" y="1314"/>
              <a:ext cx="239" cy="239"/>
              <a:chOff x="3461" y="3471"/>
              <a:chExt cx="239" cy="239"/>
            </a:xfrm>
          </p:grpSpPr>
          <p:pic>
            <p:nvPicPr>
              <p:cNvPr id="47250" name="Picture 34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51" name="Picture 35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27" name="Group 351"/>
            <p:cNvGrpSpPr>
              <a:grpSpLocks/>
            </p:cNvGrpSpPr>
            <p:nvPr/>
          </p:nvGrpSpPr>
          <p:grpSpPr bwMode="auto">
            <a:xfrm>
              <a:off x="2933" y="1307"/>
              <a:ext cx="239" cy="239"/>
              <a:chOff x="3461" y="3471"/>
              <a:chExt cx="239" cy="239"/>
            </a:xfrm>
          </p:grpSpPr>
          <p:pic>
            <p:nvPicPr>
              <p:cNvPr id="47248" name="Picture 35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49" name="Picture 35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28" name="Group 354"/>
            <p:cNvGrpSpPr>
              <a:grpSpLocks/>
            </p:cNvGrpSpPr>
            <p:nvPr/>
          </p:nvGrpSpPr>
          <p:grpSpPr bwMode="auto">
            <a:xfrm>
              <a:off x="3090" y="1220"/>
              <a:ext cx="239" cy="239"/>
              <a:chOff x="3461" y="3471"/>
              <a:chExt cx="239" cy="239"/>
            </a:xfrm>
          </p:grpSpPr>
          <p:pic>
            <p:nvPicPr>
              <p:cNvPr id="47246" name="Picture 355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47" name="Picture 35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29" name="Group 357"/>
            <p:cNvGrpSpPr>
              <a:grpSpLocks/>
            </p:cNvGrpSpPr>
            <p:nvPr/>
          </p:nvGrpSpPr>
          <p:grpSpPr bwMode="auto">
            <a:xfrm>
              <a:off x="3232" y="1122"/>
              <a:ext cx="239" cy="239"/>
              <a:chOff x="3461" y="3471"/>
              <a:chExt cx="239" cy="239"/>
            </a:xfrm>
          </p:grpSpPr>
          <p:pic>
            <p:nvPicPr>
              <p:cNvPr id="47244" name="Picture 358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45" name="Picture 35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30" name="Group 360"/>
            <p:cNvGrpSpPr>
              <a:grpSpLocks/>
            </p:cNvGrpSpPr>
            <p:nvPr/>
          </p:nvGrpSpPr>
          <p:grpSpPr bwMode="auto">
            <a:xfrm>
              <a:off x="3388" y="1044"/>
              <a:ext cx="239" cy="239"/>
              <a:chOff x="3461" y="3471"/>
              <a:chExt cx="239" cy="239"/>
            </a:xfrm>
          </p:grpSpPr>
          <p:pic>
            <p:nvPicPr>
              <p:cNvPr id="47242" name="Picture 361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43" name="Picture 36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31" name="Group 363"/>
            <p:cNvGrpSpPr>
              <a:grpSpLocks/>
            </p:cNvGrpSpPr>
            <p:nvPr/>
          </p:nvGrpSpPr>
          <p:grpSpPr bwMode="auto">
            <a:xfrm>
              <a:off x="3572" y="1028"/>
              <a:ext cx="239" cy="239"/>
              <a:chOff x="3461" y="3471"/>
              <a:chExt cx="239" cy="239"/>
            </a:xfrm>
          </p:grpSpPr>
          <p:pic>
            <p:nvPicPr>
              <p:cNvPr id="47240" name="Picture 364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41" name="Picture 36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32" name="Group 366"/>
            <p:cNvGrpSpPr>
              <a:grpSpLocks/>
            </p:cNvGrpSpPr>
            <p:nvPr/>
          </p:nvGrpSpPr>
          <p:grpSpPr bwMode="auto">
            <a:xfrm>
              <a:off x="4559" y="2389"/>
              <a:ext cx="239" cy="239"/>
              <a:chOff x="3461" y="3471"/>
              <a:chExt cx="239" cy="239"/>
            </a:xfrm>
          </p:grpSpPr>
          <p:pic>
            <p:nvPicPr>
              <p:cNvPr id="47238" name="Picture 367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39" name="Picture 36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33" name="Group 369"/>
            <p:cNvGrpSpPr>
              <a:grpSpLocks/>
            </p:cNvGrpSpPr>
            <p:nvPr/>
          </p:nvGrpSpPr>
          <p:grpSpPr bwMode="auto">
            <a:xfrm>
              <a:off x="4460" y="2503"/>
              <a:ext cx="239" cy="239"/>
              <a:chOff x="3461" y="3471"/>
              <a:chExt cx="239" cy="239"/>
            </a:xfrm>
          </p:grpSpPr>
          <p:pic>
            <p:nvPicPr>
              <p:cNvPr id="47236" name="Picture 370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37" name="Picture 37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34" name="Group 372"/>
            <p:cNvGrpSpPr>
              <a:grpSpLocks/>
            </p:cNvGrpSpPr>
            <p:nvPr/>
          </p:nvGrpSpPr>
          <p:grpSpPr bwMode="auto">
            <a:xfrm>
              <a:off x="4350" y="2624"/>
              <a:ext cx="239" cy="239"/>
              <a:chOff x="3461" y="3471"/>
              <a:chExt cx="239" cy="239"/>
            </a:xfrm>
          </p:grpSpPr>
          <p:pic>
            <p:nvPicPr>
              <p:cNvPr id="47234" name="Picture 37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35" name="Picture 37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35" name="Group 375"/>
            <p:cNvGrpSpPr>
              <a:grpSpLocks/>
            </p:cNvGrpSpPr>
            <p:nvPr/>
          </p:nvGrpSpPr>
          <p:grpSpPr bwMode="auto">
            <a:xfrm>
              <a:off x="2787" y="2420"/>
              <a:ext cx="239" cy="239"/>
              <a:chOff x="3461" y="3471"/>
              <a:chExt cx="239" cy="239"/>
            </a:xfrm>
          </p:grpSpPr>
          <p:pic>
            <p:nvPicPr>
              <p:cNvPr id="47232" name="Picture 37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33" name="Picture 37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36" name="Group 378"/>
            <p:cNvGrpSpPr>
              <a:grpSpLocks/>
            </p:cNvGrpSpPr>
            <p:nvPr/>
          </p:nvGrpSpPr>
          <p:grpSpPr bwMode="auto">
            <a:xfrm>
              <a:off x="2462" y="2518"/>
              <a:ext cx="239" cy="239"/>
              <a:chOff x="3461" y="3471"/>
              <a:chExt cx="239" cy="239"/>
            </a:xfrm>
          </p:grpSpPr>
          <p:pic>
            <p:nvPicPr>
              <p:cNvPr id="47230" name="Picture 37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31" name="Picture 38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37" name="Group 381"/>
            <p:cNvGrpSpPr>
              <a:grpSpLocks/>
            </p:cNvGrpSpPr>
            <p:nvPr/>
          </p:nvGrpSpPr>
          <p:grpSpPr bwMode="auto">
            <a:xfrm>
              <a:off x="2206" y="2751"/>
              <a:ext cx="239" cy="239"/>
              <a:chOff x="3461" y="3471"/>
              <a:chExt cx="239" cy="239"/>
            </a:xfrm>
          </p:grpSpPr>
          <p:pic>
            <p:nvPicPr>
              <p:cNvPr id="47228" name="Picture 38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29" name="Picture 38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38" name="Group 384"/>
            <p:cNvGrpSpPr>
              <a:grpSpLocks/>
            </p:cNvGrpSpPr>
            <p:nvPr/>
          </p:nvGrpSpPr>
          <p:grpSpPr bwMode="auto">
            <a:xfrm rot="-805157">
              <a:off x="1216" y="2251"/>
              <a:ext cx="66" cy="141"/>
              <a:chOff x="3461" y="3471"/>
              <a:chExt cx="239" cy="239"/>
            </a:xfrm>
          </p:grpSpPr>
          <p:pic>
            <p:nvPicPr>
              <p:cNvPr id="47226" name="Picture 385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27" name="Picture 38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39" name="Group 387"/>
            <p:cNvGrpSpPr>
              <a:grpSpLocks/>
            </p:cNvGrpSpPr>
            <p:nvPr/>
          </p:nvGrpSpPr>
          <p:grpSpPr bwMode="auto">
            <a:xfrm>
              <a:off x="1271" y="2494"/>
              <a:ext cx="239" cy="239"/>
              <a:chOff x="3461" y="3471"/>
              <a:chExt cx="239" cy="239"/>
            </a:xfrm>
          </p:grpSpPr>
          <p:pic>
            <p:nvPicPr>
              <p:cNvPr id="47224" name="Picture 388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25" name="Picture 38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0" name="Group 390"/>
            <p:cNvGrpSpPr>
              <a:grpSpLocks/>
            </p:cNvGrpSpPr>
            <p:nvPr/>
          </p:nvGrpSpPr>
          <p:grpSpPr bwMode="auto">
            <a:xfrm>
              <a:off x="3748" y="1059"/>
              <a:ext cx="239" cy="239"/>
              <a:chOff x="3461" y="3471"/>
              <a:chExt cx="239" cy="239"/>
            </a:xfrm>
          </p:grpSpPr>
          <p:pic>
            <p:nvPicPr>
              <p:cNvPr id="47222" name="Picture 391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23" name="Picture 39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1" name="Group 393"/>
            <p:cNvGrpSpPr>
              <a:grpSpLocks/>
            </p:cNvGrpSpPr>
            <p:nvPr/>
          </p:nvGrpSpPr>
          <p:grpSpPr bwMode="auto">
            <a:xfrm>
              <a:off x="3921" y="1118"/>
              <a:ext cx="239" cy="239"/>
              <a:chOff x="3461" y="3471"/>
              <a:chExt cx="239" cy="239"/>
            </a:xfrm>
          </p:grpSpPr>
          <p:pic>
            <p:nvPicPr>
              <p:cNvPr id="47220" name="Picture 394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21" name="Picture 39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2" name="Group 396"/>
            <p:cNvGrpSpPr>
              <a:grpSpLocks/>
            </p:cNvGrpSpPr>
            <p:nvPr/>
          </p:nvGrpSpPr>
          <p:grpSpPr bwMode="auto">
            <a:xfrm>
              <a:off x="4106" y="1177"/>
              <a:ext cx="239" cy="239"/>
              <a:chOff x="3461" y="3471"/>
              <a:chExt cx="239" cy="239"/>
            </a:xfrm>
          </p:grpSpPr>
          <p:pic>
            <p:nvPicPr>
              <p:cNvPr id="47218" name="Picture 397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19" name="Picture 39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3" name="Group 399"/>
            <p:cNvGrpSpPr>
              <a:grpSpLocks/>
            </p:cNvGrpSpPr>
            <p:nvPr/>
          </p:nvGrpSpPr>
          <p:grpSpPr bwMode="auto">
            <a:xfrm>
              <a:off x="4275" y="1283"/>
              <a:ext cx="239" cy="239"/>
              <a:chOff x="3461" y="3471"/>
              <a:chExt cx="239" cy="239"/>
            </a:xfrm>
          </p:grpSpPr>
          <p:pic>
            <p:nvPicPr>
              <p:cNvPr id="47216" name="Picture 400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17" name="Picture 40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4" name="Group 402"/>
            <p:cNvGrpSpPr>
              <a:grpSpLocks/>
            </p:cNvGrpSpPr>
            <p:nvPr/>
          </p:nvGrpSpPr>
          <p:grpSpPr bwMode="auto">
            <a:xfrm>
              <a:off x="4421" y="1407"/>
              <a:ext cx="239" cy="239"/>
              <a:chOff x="3461" y="3471"/>
              <a:chExt cx="239" cy="239"/>
            </a:xfrm>
          </p:grpSpPr>
          <p:pic>
            <p:nvPicPr>
              <p:cNvPr id="47214" name="Picture 40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15" name="Picture 40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5" name="Group 405"/>
            <p:cNvGrpSpPr>
              <a:grpSpLocks/>
            </p:cNvGrpSpPr>
            <p:nvPr/>
          </p:nvGrpSpPr>
          <p:grpSpPr bwMode="auto">
            <a:xfrm>
              <a:off x="4542" y="1548"/>
              <a:ext cx="239" cy="239"/>
              <a:chOff x="3461" y="3471"/>
              <a:chExt cx="239" cy="239"/>
            </a:xfrm>
          </p:grpSpPr>
          <p:pic>
            <p:nvPicPr>
              <p:cNvPr id="47212" name="Picture 40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13" name="Picture 40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6" name="Group 408"/>
            <p:cNvGrpSpPr>
              <a:grpSpLocks/>
            </p:cNvGrpSpPr>
            <p:nvPr/>
          </p:nvGrpSpPr>
          <p:grpSpPr bwMode="auto">
            <a:xfrm>
              <a:off x="4628" y="1716"/>
              <a:ext cx="239" cy="239"/>
              <a:chOff x="3461" y="3471"/>
              <a:chExt cx="239" cy="239"/>
            </a:xfrm>
          </p:grpSpPr>
          <p:pic>
            <p:nvPicPr>
              <p:cNvPr id="47210" name="Picture 40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11" name="Picture 4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7" name="Group 411"/>
            <p:cNvGrpSpPr>
              <a:grpSpLocks/>
            </p:cNvGrpSpPr>
            <p:nvPr/>
          </p:nvGrpSpPr>
          <p:grpSpPr bwMode="auto">
            <a:xfrm>
              <a:off x="4677" y="1896"/>
              <a:ext cx="239" cy="239"/>
              <a:chOff x="3461" y="3471"/>
              <a:chExt cx="239" cy="239"/>
            </a:xfrm>
          </p:grpSpPr>
          <p:pic>
            <p:nvPicPr>
              <p:cNvPr id="47208" name="Picture 41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09" name="Picture 41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8" name="Group 414"/>
            <p:cNvGrpSpPr>
              <a:grpSpLocks/>
            </p:cNvGrpSpPr>
            <p:nvPr/>
          </p:nvGrpSpPr>
          <p:grpSpPr bwMode="auto">
            <a:xfrm>
              <a:off x="4687" y="2082"/>
              <a:ext cx="239" cy="239"/>
              <a:chOff x="3461" y="3471"/>
              <a:chExt cx="239" cy="239"/>
            </a:xfrm>
          </p:grpSpPr>
          <p:pic>
            <p:nvPicPr>
              <p:cNvPr id="47206" name="Picture 415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07" name="Picture 41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9" name="Group 417"/>
            <p:cNvGrpSpPr>
              <a:grpSpLocks/>
            </p:cNvGrpSpPr>
            <p:nvPr/>
          </p:nvGrpSpPr>
          <p:grpSpPr bwMode="auto">
            <a:xfrm>
              <a:off x="4641" y="2239"/>
              <a:ext cx="239" cy="239"/>
              <a:chOff x="3461" y="3471"/>
              <a:chExt cx="239" cy="239"/>
            </a:xfrm>
          </p:grpSpPr>
          <p:pic>
            <p:nvPicPr>
              <p:cNvPr id="47204" name="Picture 418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05" name="Picture 41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50" name="Group 420"/>
            <p:cNvGrpSpPr>
              <a:grpSpLocks/>
            </p:cNvGrpSpPr>
            <p:nvPr/>
          </p:nvGrpSpPr>
          <p:grpSpPr bwMode="auto">
            <a:xfrm>
              <a:off x="4213" y="2721"/>
              <a:ext cx="239" cy="239"/>
              <a:chOff x="3461" y="3471"/>
              <a:chExt cx="239" cy="239"/>
            </a:xfrm>
          </p:grpSpPr>
          <p:pic>
            <p:nvPicPr>
              <p:cNvPr id="47202" name="Picture 421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03" name="Picture 42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51" name="Group 423"/>
            <p:cNvGrpSpPr>
              <a:grpSpLocks/>
            </p:cNvGrpSpPr>
            <p:nvPr/>
          </p:nvGrpSpPr>
          <p:grpSpPr bwMode="auto">
            <a:xfrm>
              <a:off x="4058" y="2813"/>
              <a:ext cx="239" cy="239"/>
              <a:chOff x="3461" y="3471"/>
              <a:chExt cx="239" cy="239"/>
            </a:xfrm>
          </p:grpSpPr>
          <p:pic>
            <p:nvPicPr>
              <p:cNvPr id="47200" name="Picture 424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01" name="Picture 42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52" name="Group 426"/>
            <p:cNvGrpSpPr>
              <a:grpSpLocks/>
            </p:cNvGrpSpPr>
            <p:nvPr/>
          </p:nvGrpSpPr>
          <p:grpSpPr bwMode="auto">
            <a:xfrm>
              <a:off x="1389" y="2645"/>
              <a:ext cx="239" cy="239"/>
              <a:chOff x="3461" y="3471"/>
              <a:chExt cx="239" cy="239"/>
            </a:xfrm>
          </p:grpSpPr>
          <p:pic>
            <p:nvPicPr>
              <p:cNvPr id="47198" name="Picture 427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99" name="Picture 42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53" name="Group 429"/>
            <p:cNvGrpSpPr>
              <a:grpSpLocks/>
            </p:cNvGrpSpPr>
            <p:nvPr/>
          </p:nvGrpSpPr>
          <p:grpSpPr bwMode="auto">
            <a:xfrm>
              <a:off x="1544" y="2759"/>
              <a:ext cx="239" cy="239"/>
              <a:chOff x="3461" y="3471"/>
              <a:chExt cx="239" cy="239"/>
            </a:xfrm>
          </p:grpSpPr>
          <p:pic>
            <p:nvPicPr>
              <p:cNvPr id="47196" name="Picture 430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97" name="Picture 43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54" name="Group 432"/>
            <p:cNvGrpSpPr>
              <a:grpSpLocks/>
            </p:cNvGrpSpPr>
            <p:nvPr/>
          </p:nvGrpSpPr>
          <p:grpSpPr bwMode="auto">
            <a:xfrm>
              <a:off x="1709" y="2843"/>
              <a:ext cx="239" cy="239"/>
              <a:chOff x="3461" y="3471"/>
              <a:chExt cx="239" cy="239"/>
            </a:xfrm>
          </p:grpSpPr>
          <p:pic>
            <p:nvPicPr>
              <p:cNvPr id="47194" name="Picture 43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95" name="Picture 43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55" name="Group 435"/>
            <p:cNvGrpSpPr>
              <a:grpSpLocks/>
            </p:cNvGrpSpPr>
            <p:nvPr/>
          </p:nvGrpSpPr>
          <p:grpSpPr bwMode="auto">
            <a:xfrm>
              <a:off x="1875" y="2870"/>
              <a:ext cx="239" cy="239"/>
              <a:chOff x="3461" y="3471"/>
              <a:chExt cx="239" cy="239"/>
            </a:xfrm>
          </p:grpSpPr>
          <p:pic>
            <p:nvPicPr>
              <p:cNvPr id="47192" name="Picture 43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93" name="Picture 43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56" name="Group 438"/>
            <p:cNvGrpSpPr>
              <a:grpSpLocks/>
            </p:cNvGrpSpPr>
            <p:nvPr/>
          </p:nvGrpSpPr>
          <p:grpSpPr bwMode="auto">
            <a:xfrm>
              <a:off x="2057" y="2843"/>
              <a:ext cx="239" cy="239"/>
              <a:chOff x="3461" y="3471"/>
              <a:chExt cx="239" cy="239"/>
            </a:xfrm>
          </p:grpSpPr>
          <p:pic>
            <p:nvPicPr>
              <p:cNvPr id="47190" name="Picture 43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91" name="Picture 44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57" name="Group 441"/>
            <p:cNvGrpSpPr>
              <a:grpSpLocks/>
            </p:cNvGrpSpPr>
            <p:nvPr/>
          </p:nvGrpSpPr>
          <p:grpSpPr bwMode="auto">
            <a:xfrm>
              <a:off x="2326" y="2617"/>
              <a:ext cx="239" cy="239"/>
              <a:chOff x="3461" y="3471"/>
              <a:chExt cx="239" cy="239"/>
            </a:xfrm>
          </p:grpSpPr>
          <p:pic>
            <p:nvPicPr>
              <p:cNvPr id="47188" name="Picture 44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89" name="Picture 44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58" name="Group 444"/>
            <p:cNvGrpSpPr>
              <a:grpSpLocks/>
            </p:cNvGrpSpPr>
            <p:nvPr/>
          </p:nvGrpSpPr>
          <p:grpSpPr bwMode="auto">
            <a:xfrm>
              <a:off x="2614" y="2433"/>
              <a:ext cx="239" cy="239"/>
              <a:chOff x="3461" y="3471"/>
              <a:chExt cx="239" cy="239"/>
            </a:xfrm>
          </p:grpSpPr>
          <p:pic>
            <p:nvPicPr>
              <p:cNvPr id="47186" name="Picture 445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87" name="Picture 44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59" name="Group 447"/>
            <p:cNvGrpSpPr>
              <a:grpSpLocks/>
            </p:cNvGrpSpPr>
            <p:nvPr/>
          </p:nvGrpSpPr>
          <p:grpSpPr bwMode="auto">
            <a:xfrm>
              <a:off x="2969" y="2506"/>
              <a:ext cx="239" cy="239"/>
              <a:chOff x="3461" y="3471"/>
              <a:chExt cx="239" cy="239"/>
            </a:xfrm>
          </p:grpSpPr>
          <p:pic>
            <p:nvPicPr>
              <p:cNvPr id="47184" name="Picture 448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85" name="Picture 44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60" name="Group 450"/>
            <p:cNvGrpSpPr>
              <a:grpSpLocks/>
            </p:cNvGrpSpPr>
            <p:nvPr/>
          </p:nvGrpSpPr>
          <p:grpSpPr bwMode="auto">
            <a:xfrm>
              <a:off x="3132" y="2630"/>
              <a:ext cx="239" cy="239"/>
              <a:chOff x="3461" y="3471"/>
              <a:chExt cx="239" cy="239"/>
            </a:xfrm>
          </p:grpSpPr>
          <p:pic>
            <p:nvPicPr>
              <p:cNvPr id="47182" name="Picture 451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83" name="Picture 45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61" name="Group 453"/>
            <p:cNvGrpSpPr>
              <a:grpSpLocks/>
            </p:cNvGrpSpPr>
            <p:nvPr/>
          </p:nvGrpSpPr>
          <p:grpSpPr bwMode="auto">
            <a:xfrm>
              <a:off x="3274" y="2765"/>
              <a:ext cx="239" cy="239"/>
              <a:chOff x="3461" y="3471"/>
              <a:chExt cx="239" cy="239"/>
            </a:xfrm>
          </p:grpSpPr>
          <p:pic>
            <p:nvPicPr>
              <p:cNvPr id="47180" name="Picture 454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81" name="Picture 45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62" name="Group 456"/>
            <p:cNvGrpSpPr>
              <a:grpSpLocks/>
            </p:cNvGrpSpPr>
            <p:nvPr/>
          </p:nvGrpSpPr>
          <p:grpSpPr bwMode="auto">
            <a:xfrm>
              <a:off x="3441" y="2845"/>
              <a:ext cx="239" cy="239"/>
              <a:chOff x="3461" y="3471"/>
              <a:chExt cx="239" cy="239"/>
            </a:xfrm>
          </p:grpSpPr>
          <p:pic>
            <p:nvPicPr>
              <p:cNvPr id="47178" name="Picture 457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79" name="Picture 45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63" name="Group 459"/>
            <p:cNvGrpSpPr>
              <a:grpSpLocks/>
            </p:cNvGrpSpPr>
            <p:nvPr/>
          </p:nvGrpSpPr>
          <p:grpSpPr bwMode="auto">
            <a:xfrm>
              <a:off x="3602" y="2920"/>
              <a:ext cx="239" cy="239"/>
              <a:chOff x="3461" y="3471"/>
              <a:chExt cx="239" cy="239"/>
            </a:xfrm>
          </p:grpSpPr>
          <p:pic>
            <p:nvPicPr>
              <p:cNvPr id="47176" name="Picture 460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77" name="Picture 46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64" name="Group 462"/>
            <p:cNvGrpSpPr>
              <a:grpSpLocks/>
            </p:cNvGrpSpPr>
            <p:nvPr/>
          </p:nvGrpSpPr>
          <p:grpSpPr bwMode="auto">
            <a:xfrm>
              <a:off x="3778" y="2947"/>
              <a:ext cx="239" cy="239"/>
              <a:chOff x="3461" y="3471"/>
              <a:chExt cx="239" cy="239"/>
            </a:xfrm>
          </p:grpSpPr>
          <p:pic>
            <p:nvPicPr>
              <p:cNvPr id="47174" name="Picture 46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75" name="Picture 46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65" name="Group 465"/>
            <p:cNvGrpSpPr>
              <a:grpSpLocks/>
            </p:cNvGrpSpPr>
            <p:nvPr/>
          </p:nvGrpSpPr>
          <p:grpSpPr bwMode="auto">
            <a:xfrm>
              <a:off x="3922" y="2894"/>
              <a:ext cx="239" cy="239"/>
              <a:chOff x="3461" y="3471"/>
              <a:chExt cx="239" cy="239"/>
            </a:xfrm>
          </p:grpSpPr>
          <p:pic>
            <p:nvPicPr>
              <p:cNvPr id="47172" name="Picture 46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73" name="Picture 46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66" name="Group 468"/>
            <p:cNvGrpSpPr>
              <a:grpSpLocks/>
            </p:cNvGrpSpPr>
            <p:nvPr/>
          </p:nvGrpSpPr>
          <p:grpSpPr bwMode="auto">
            <a:xfrm>
              <a:off x="1187" y="2147"/>
              <a:ext cx="66" cy="141"/>
              <a:chOff x="3461" y="3471"/>
              <a:chExt cx="239" cy="239"/>
            </a:xfrm>
          </p:grpSpPr>
          <p:pic>
            <p:nvPicPr>
              <p:cNvPr id="47170" name="Picture 46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71" name="Picture 4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67" name="Group 471"/>
            <p:cNvGrpSpPr>
              <a:grpSpLocks/>
            </p:cNvGrpSpPr>
            <p:nvPr/>
          </p:nvGrpSpPr>
          <p:grpSpPr bwMode="auto">
            <a:xfrm>
              <a:off x="1171" y="2334"/>
              <a:ext cx="239" cy="239"/>
              <a:chOff x="3461" y="3471"/>
              <a:chExt cx="239" cy="239"/>
            </a:xfrm>
          </p:grpSpPr>
          <p:pic>
            <p:nvPicPr>
              <p:cNvPr id="47168" name="Picture 47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69" name="Picture 47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7108" name="Rectangle 147"/>
          <p:cNvSpPr>
            <a:spLocks noChangeArrowheads="1"/>
          </p:cNvSpPr>
          <p:nvPr/>
        </p:nvSpPr>
        <p:spPr bwMode="auto">
          <a:xfrm>
            <a:off x="966788" y="1014413"/>
            <a:ext cx="7329487" cy="488315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976" name="Text Box 144"/>
          <p:cNvSpPr txBox="1">
            <a:spLocks noChangeArrowheads="1"/>
          </p:cNvSpPr>
          <p:nvPr/>
        </p:nvSpPr>
        <p:spPr bwMode="auto">
          <a:xfrm>
            <a:off x="442913" y="2681288"/>
            <a:ext cx="8377237" cy="83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rtl="1">
              <a:spcBef>
                <a:spcPct val="50000"/>
              </a:spcBef>
              <a:defRPr/>
            </a:pPr>
            <a:r>
              <a:rPr lang="ar-SA" sz="4800" b="1" dirty="0">
                <a:solidFill>
                  <a:srgbClr val="FFEA18"/>
                </a:solidFill>
                <a:latin typeface="Arial" charset="0"/>
                <a:ea typeface="Arial" charset="0"/>
                <a:cs typeface="Arial" charset="0"/>
              </a:rPr>
              <a:t>بعد هذه الرحلة من خلال كلمة الله ...</a:t>
            </a:r>
            <a:endParaRPr lang="en-US" sz="4800" b="1" dirty="0">
              <a:solidFill>
                <a:srgbClr val="FFEA1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0977" name="Text Box 145"/>
          <p:cNvSpPr txBox="1">
            <a:spLocks noChangeArrowheads="1"/>
          </p:cNvSpPr>
          <p:nvPr/>
        </p:nvSpPr>
        <p:spPr bwMode="auto">
          <a:xfrm>
            <a:off x="277813" y="4818063"/>
            <a:ext cx="8667750" cy="92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EA18"/>
                </a:solidFill>
                <a:latin typeface="Comic Sans MS" pitchFamily="-112" charset="0"/>
                <a:ea typeface="+mn-ea"/>
                <a:cs typeface="+mn-cs"/>
              </a:rPr>
              <a:t>أين</a:t>
            </a:r>
            <a:r>
              <a:rPr lang="ar-SA" sz="3600" b="1" dirty="0">
                <a:solidFill>
                  <a:srgbClr val="FFEA18"/>
                </a:solidFill>
                <a:latin typeface="Comic Sans MS" pitchFamily="-112" charset="0"/>
                <a:ea typeface="+mn-ea"/>
                <a:cs typeface="+mn-cs"/>
              </a:rPr>
              <a:t> </a:t>
            </a:r>
            <a:r>
              <a:rPr lang="ar-SA" sz="5400" b="1" dirty="0">
                <a:solidFill>
                  <a:srgbClr val="FFEA18"/>
                </a:solidFill>
                <a:latin typeface="Comic Sans MS" pitchFamily="-112" charset="0"/>
                <a:ea typeface="+mn-ea"/>
                <a:cs typeface="+mn-cs"/>
              </a:rPr>
              <a:t>أنت من هذا الكتاب ورسالته؟</a:t>
            </a:r>
            <a:endParaRPr lang="en-US" sz="5400" b="1" dirty="0">
              <a:solidFill>
                <a:srgbClr val="FFEA18"/>
              </a:solidFill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120978" name="Text Box 146"/>
          <p:cNvSpPr txBox="1">
            <a:spLocks noChangeArrowheads="1"/>
          </p:cNvSpPr>
          <p:nvPr/>
        </p:nvSpPr>
        <p:spPr bwMode="auto">
          <a:xfrm>
            <a:off x="490538" y="242888"/>
            <a:ext cx="8134350" cy="13139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lIns="82058" tIns="41029" rIns="82058" bIns="41029">
            <a:spAutoFit/>
          </a:bodyPr>
          <a:lstStyle/>
          <a:p>
            <a:pPr algn="ctr" defTabSz="820738" rtl="1">
              <a:spcBef>
                <a:spcPct val="50000"/>
              </a:spcBef>
              <a:defRPr/>
            </a:pPr>
            <a:r>
              <a:rPr lang="ar-SA" sz="8000" b="1" dirty="0">
                <a:solidFill>
                  <a:srgbClr val="66FFFF"/>
                </a:solidFill>
                <a:latin typeface="Arial" charset="0"/>
                <a:ea typeface="Arial" charset="0"/>
                <a:cs typeface="Arial" charset="0"/>
              </a:rPr>
              <a:t>السؤال الثاني</a:t>
            </a:r>
            <a:endParaRPr lang="en-US" sz="8000" b="1" dirty="0">
              <a:solidFill>
                <a:srgbClr val="66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1306" name="Rectangle 474"/>
          <p:cNvSpPr>
            <a:spLocks noChangeArrowheads="1"/>
          </p:cNvSpPr>
          <p:nvPr/>
        </p:nvSpPr>
        <p:spPr bwMode="auto">
          <a:xfrm>
            <a:off x="8170863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22</a:t>
            </a:r>
          </a:p>
        </p:txBody>
      </p:sp>
      <p:sp>
        <p:nvSpPr>
          <p:cNvPr id="47113" name="Text Box 475"/>
          <p:cNvSpPr txBox="1">
            <a:spLocks noChangeArrowheads="1"/>
          </p:cNvSpPr>
          <p:nvPr/>
        </p:nvSpPr>
        <p:spPr bwMode="auto">
          <a:xfrm>
            <a:off x="8539163" y="645477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Comic Sans MS" charset="0"/>
              </a:rPr>
              <a:t>2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976" grpId="0" autoUpdateAnimBg="0"/>
      <p:bldP spid="120977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>
                <a:latin typeface="Times" charset="0"/>
                <a:ea typeface="ＭＳ Ｐゴシック" charset="0"/>
                <a:cs typeface="ＭＳ Ｐゴシック" charset="0"/>
              </a:rPr>
              <a:t>Mt Tabor aerial from northwest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9154" name="Picture 3" descr="Mt Tabor aerial from northwest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71488" y="4276725"/>
            <a:ext cx="8366125" cy="2357438"/>
            <a:chOff x="190" y="1855"/>
            <a:chExt cx="5270" cy="1485"/>
          </a:xfrm>
        </p:grpSpPr>
        <p:sp>
          <p:nvSpPr>
            <p:cNvPr id="49168" name="Rectangle 7"/>
            <p:cNvSpPr>
              <a:spLocks noChangeArrowheads="1"/>
            </p:cNvSpPr>
            <p:nvPr/>
          </p:nvSpPr>
          <p:spPr bwMode="auto">
            <a:xfrm>
              <a:off x="198" y="1871"/>
              <a:ext cx="5262" cy="1469"/>
            </a:xfrm>
            <a:prstGeom prst="rect">
              <a:avLst/>
            </a:prstGeom>
            <a:solidFill>
              <a:schemeClr val="tx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73" name="Text Box 5"/>
            <p:cNvSpPr txBox="1">
              <a:spLocks noChangeArrowheads="1"/>
            </p:cNvSpPr>
            <p:nvPr/>
          </p:nvSpPr>
          <p:spPr bwMode="auto">
            <a:xfrm>
              <a:off x="190" y="1855"/>
              <a:ext cx="5232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rtl="1">
                <a:spcBef>
                  <a:spcPct val="50000"/>
                </a:spcBef>
                <a:defRPr/>
              </a:pPr>
              <a:r>
                <a:rPr lang="ar-SA" sz="1200" b="1" dirty="0"/>
                <a:t>18</a:t>
              </a:r>
              <a:r>
                <a:rPr lang="ar-SA" sz="1100" b="1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.</a:t>
              </a:r>
              <a:br>
                <a:rPr lang="ar-SA" sz="1100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ar-SA" sz="2000" b="1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ar-SA" b="1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فتقَدَّمَ يَسوعُ وكلَّمَهُمْ قائلًا: «دُفِعَ إلَيَّ كُلُّ سُلطانٍ في السماءِ وعلَى الأرضِ،</a:t>
              </a:r>
              <a:br>
                <a:rPr lang="ar-SA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ar-SA" b="1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 فاذهَبوا وتَلمِذوا جميعَ الأُمَمِ وعَمِّدوهُم باسمِ الآبِ والِابنِ والرّوحِ القُدُسِ.</a:t>
              </a:r>
              <a:br>
                <a:rPr lang="ar-SA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ar-SA" b="1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 وعَلِّموهُم أنْ يَحفَظوا جميعَ ما أوصَيتُكُمْ بهِ. وها أنا معكُمْ كُلَّ الأيّامِ إلَى انقِضاءِ الدَّهرِ». آمينَ.</a:t>
              </a:r>
              <a:endParaRPr lang="en-US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9167" name="Text Box 11"/>
          <p:cNvSpPr txBox="1">
            <a:spLocks noChangeArrowheads="1"/>
          </p:cNvSpPr>
          <p:nvPr/>
        </p:nvSpPr>
        <p:spPr bwMode="auto">
          <a:xfrm>
            <a:off x="461870" y="5779090"/>
            <a:ext cx="3246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rtl="1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ar-SA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مت : ٢٨ : ١٨-٢٠</a:t>
            </a:r>
            <a:endParaRPr lang="en-US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0781" name="Text Box 13"/>
          <p:cNvSpPr txBox="1">
            <a:spLocks noChangeArrowheads="1"/>
          </p:cNvSpPr>
          <p:nvPr/>
        </p:nvSpPr>
        <p:spPr bwMode="auto">
          <a:xfrm>
            <a:off x="1016000" y="2853413"/>
            <a:ext cx="74549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SA" sz="4400" b="1" dirty="0">
                <a:solidFill>
                  <a:schemeClr val="bg1"/>
                </a:solidFill>
                <a:latin typeface="Arial" pitchFamily="-112" charset="0"/>
                <a:ea typeface="+mn-ea"/>
                <a:cs typeface="+mn-cs"/>
              </a:rPr>
              <a:t>التفويض الأكبر من يسوع المسيح :</a:t>
            </a:r>
            <a:endParaRPr lang="en-US" sz="4400" b="1" dirty="0">
              <a:solidFill>
                <a:schemeClr val="bg1"/>
              </a:solidFill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584200" y="88900"/>
            <a:ext cx="78867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8CBC1C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rtl="1">
              <a:spcBef>
                <a:spcPct val="50000"/>
              </a:spcBef>
              <a:defRPr/>
            </a:pPr>
            <a:r>
              <a:rPr lang="ar-SA" sz="3200" b="1" dirty="0">
                <a:latin typeface="Arial" charset="0"/>
                <a:ea typeface="Arial" charset="0"/>
                <a:cs typeface="Arial" charset="0"/>
              </a:rPr>
              <a:t>وأمّا الأحَدَ عشَرَ تِلميذًا فانطَلَقوا إلَى الجَليلِ إلَى الجَبَلِ، حَيثُ أمَرَهُمْ يَسوعُ.</a:t>
            </a:r>
            <a:endParaRPr lang="en-US" sz="32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0784" name="Text Box 16"/>
          <p:cNvSpPr txBox="1">
            <a:spLocks noChangeArrowheads="1"/>
          </p:cNvSpPr>
          <p:nvPr/>
        </p:nvSpPr>
        <p:spPr bwMode="auto">
          <a:xfrm>
            <a:off x="1431783" y="627509"/>
            <a:ext cx="20254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ar-SA" sz="2800" b="1" dirty="0">
                <a:latin typeface="Arial" charset="0"/>
                <a:ea typeface="Arial" charset="0"/>
                <a:cs typeface="Arial" charset="0"/>
              </a:rPr>
              <a:t>مت ٢٨ :١٦ 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161" name="Text Box 17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49162" name="Rectangle 18"/>
          <p:cNvSpPr>
            <a:spLocks noChangeArrowheads="1"/>
          </p:cNvSpPr>
          <p:nvPr/>
        </p:nvSpPr>
        <p:spPr bwMode="auto">
          <a:xfrm>
            <a:off x="7623175" y="652621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  <p:sp>
        <p:nvSpPr>
          <p:cNvPr id="49163" name="Rectangle 19"/>
          <p:cNvSpPr>
            <a:spLocks noChangeArrowheads="1"/>
          </p:cNvSpPr>
          <p:nvPr/>
        </p:nvSpPr>
        <p:spPr bwMode="auto">
          <a:xfrm>
            <a:off x="8167688" y="652462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23</a:t>
            </a:r>
          </a:p>
        </p:txBody>
      </p:sp>
      <p:sp>
        <p:nvSpPr>
          <p:cNvPr id="49164" name="Text Box 20"/>
          <p:cNvSpPr txBox="1">
            <a:spLocks noChangeArrowheads="1"/>
          </p:cNvSpPr>
          <p:nvPr/>
        </p:nvSpPr>
        <p:spPr bwMode="auto">
          <a:xfrm>
            <a:off x="8532721" y="6450598"/>
            <a:ext cx="3145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ar-SA" sz="1600" b="1" dirty="0">
                <a:solidFill>
                  <a:schemeClr val="bg1"/>
                </a:solidFill>
                <a:latin typeface="Comic Sans MS" charset="0"/>
              </a:rPr>
              <a:t>٥</a:t>
            </a:r>
            <a:endParaRPr lang="en-US" sz="1600" b="1" dirty="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160790" name="Text Box 22"/>
          <p:cNvSpPr txBox="1">
            <a:spLocks noChangeArrowheads="1"/>
          </p:cNvSpPr>
          <p:nvPr/>
        </p:nvSpPr>
        <p:spPr bwMode="auto">
          <a:xfrm>
            <a:off x="1978430" y="1644830"/>
            <a:ext cx="261019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SA" sz="2000" b="1" dirty="0">
                <a:solidFill>
                  <a:srgbClr val="FFFF00"/>
                </a:solidFill>
                <a:latin typeface="Helvetica" pitchFamily="-112" charset="0"/>
                <a:ea typeface="+mn-ea"/>
                <a:cs typeface="+mn-cs"/>
              </a:rPr>
              <a:t>جبل </a:t>
            </a:r>
            <a:r>
              <a:rPr lang="ar-JO" sz="2000" b="1" dirty="0">
                <a:solidFill>
                  <a:srgbClr val="FFFF00"/>
                </a:solidFill>
                <a:latin typeface="Helvetica" pitchFamily="-112" charset="0"/>
                <a:ea typeface="+mn-ea"/>
                <a:cs typeface="+mn-cs"/>
              </a:rPr>
              <a:t>ت</a:t>
            </a:r>
            <a:r>
              <a:rPr lang="ar-SA" sz="2000" b="1" dirty="0">
                <a:solidFill>
                  <a:srgbClr val="FFFF00"/>
                </a:solidFill>
                <a:latin typeface="Helvetica" pitchFamily="-112" charset="0"/>
                <a:ea typeface="+mn-ea"/>
                <a:cs typeface="+mn-cs"/>
              </a:rPr>
              <a:t>ابور</a:t>
            </a:r>
          </a:p>
          <a:p>
            <a:pPr algn="ctr" rtl="1">
              <a:spcBef>
                <a:spcPct val="50000"/>
              </a:spcBef>
              <a:defRPr/>
            </a:pPr>
            <a:r>
              <a:rPr lang="ar-SA" sz="2000" b="1" dirty="0">
                <a:solidFill>
                  <a:srgbClr val="FFFF00"/>
                </a:solidFill>
                <a:latin typeface="Helvetica" pitchFamily="-112" charset="0"/>
                <a:ea typeface="+mn-ea"/>
                <a:cs typeface="+mn-cs"/>
              </a:rPr>
              <a:t>الجليل ، شمال اسرائيل</a:t>
            </a:r>
            <a:endParaRPr lang="en-US" sz="2000" b="1" dirty="0">
              <a:solidFill>
                <a:srgbClr val="FFFF00"/>
              </a:solidFill>
              <a:latin typeface="Helvetica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0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60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0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81" grpId="0" autoUpdateAnimBg="0"/>
      <p:bldP spid="160782" grpId="0" autoUpdateAnimBg="0"/>
      <p:bldP spid="160784" grpId="0" autoUpdateAnimBg="0"/>
      <p:bldP spid="16079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1" name="Group 2"/>
          <p:cNvGrpSpPr>
            <a:grpSpLocks/>
          </p:cNvGrpSpPr>
          <p:nvPr/>
        </p:nvGrpSpPr>
        <p:grpSpPr bwMode="auto">
          <a:xfrm>
            <a:off x="3175" y="-28575"/>
            <a:ext cx="9140825" cy="6886575"/>
            <a:chOff x="2" y="-18"/>
            <a:chExt cx="5758" cy="4338"/>
          </a:xfrm>
        </p:grpSpPr>
        <p:pic>
          <p:nvPicPr>
            <p:cNvPr id="512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" y="-18"/>
              <a:ext cx="5158" cy="4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11" name="Rectangle 4"/>
            <p:cNvSpPr>
              <a:spLocks noChangeArrowheads="1"/>
            </p:cNvSpPr>
            <p:nvPr/>
          </p:nvSpPr>
          <p:spPr bwMode="auto">
            <a:xfrm>
              <a:off x="2" y="-10"/>
              <a:ext cx="424" cy="433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2" name="Rectangle 5"/>
            <p:cNvSpPr>
              <a:spLocks noChangeArrowheads="1"/>
            </p:cNvSpPr>
            <p:nvPr/>
          </p:nvSpPr>
          <p:spPr bwMode="auto">
            <a:xfrm>
              <a:off x="5336" y="0"/>
              <a:ext cx="424" cy="432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02" name="Rectangle 6"/>
          <p:cNvSpPr>
            <a:spLocks noChangeArrowheads="1"/>
          </p:cNvSpPr>
          <p:nvPr/>
        </p:nvSpPr>
        <p:spPr bwMode="auto">
          <a:xfrm>
            <a:off x="250825" y="250825"/>
            <a:ext cx="8650288" cy="660717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4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0150" y="366713"/>
            <a:ext cx="4084638" cy="583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527050" y="365125"/>
            <a:ext cx="8134350" cy="92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rtl="1">
              <a:spcBef>
                <a:spcPct val="50000"/>
              </a:spcBef>
              <a:defRPr/>
            </a:pPr>
            <a:r>
              <a:rPr lang="ar-SA" sz="5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إذا كنت بالفعل مؤمناً </a:t>
            </a:r>
            <a:r>
              <a:rPr lang="en-US" sz="4000" b="1" dirty="0">
                <a:solidFill>
                  <a:srgbClr val="FFFF00"/>
                </a:solidFill>
                <a:latin typeface="Comic Sans MS" charset="0"/>
              </a:rPr>
              <a:t>…</a:t>
            </a: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762000" y="1905000"/>
            <a:ext cx="7677150" cy="4708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0" dir="3187806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rtl="1">
              <a:spcBef>
                <a:spcPct val="50000"/>
              </a:spcBef>
              <a:defRPr/>
            </a:pPr>
            <a:r>
              <a:rPr lang="ar-SA" sz="6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يخبرنا بطرس في</a:t>
            </a:r>
          </a:p>
          <a:p>
            <a:pPr algn="ctr" rtl="1">
              <a:spcBef>
                <a:spcPct val="50000"/>
              </a:spcBef>
              <a:defRPr/>
            </a:pPr>
            <a:r>
              <a:rPr lang="ar-SA" sz="6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١</a:t>
            </a:r>
            <a:r>
              <a:rPr lang="ar-SA" sz="6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SA" sz="6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بطرس</a:t>
            </a:r>
            <a:r>
              <a:rPr lang="ar-SA" sz="6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SA" sz="6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٣ : ١٥</a:t>
            </a:r>
            <a:endParaRPr lang="ar-SA" sz="6000" b="1" dirty="0">
              <a:solidFill>
                <a:srgbClr val="FFFF00"/>
              </a:solidFill>
              <a:latin typeface="Comic Sans MS" charset="0"/>
            </a:endParaRPr>
          </a:p>
          <a:p>
            <a:pPr algn="ctr" rtl="1">
              <a:spcBef>
                <a:spcPct val="50000"/>
              </a:spcBef>
              <a:defRPr/>
            </a:pPr>
            <a:r>
              <a:rPr lang="ar-SA" sz="5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ما علينا بالضبط فعله وكيف نفعله...</a:t>
            </a:r>
            <a:endParaRPr lang="en-US" sz="88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06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51207" name="Rectangle 12"/>
          <p:cNvSpPr>
            <a:spLocks noChangeArrowheads="1"/>
          </p:cNvSpPr>
          <p:nvPr/>
        </p:nvSpPr>
        <p:spPr bwMode="auto">
          <a:xfrm>
            <a:off x="7626350" y="652621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  <p:sp>
        <p:nvSpPr>
          <p:cNvPr id="51208" name="Rectangle 13"/>
          <p:cNvSpPr>
            <a:spLocks noChangeArrowheads="1"/>
          </p:cNvSpPr>
          <p:nvPr/>
        </p:nvSpPr>
        <p:spPr bwMode="auto">
          <a:xfrm>
            <a:off x="8170863" y="652462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24</a:t>
            </a:r>
          </a:p>
        </p:txBody>
      </p:sp>
      <p:sp>
        <p:nvSpPr>
          <p:cNvPr id="51209" name="Text Box 14"/>
          <p:cNvSpPr txBox="1">
            <a:spLocks noChangeArrowheads="1"/>
          </p:cNvSpPr>
          <p:nvPr/>
        </p:nvSpPr>
        <p:spPr bwMode="auto">
          <a:xfrm>
            <a:off x="8539163" y="64579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ar-SA" sz="1600" b="1" dirty="0">
                <a:solidFill>
                  <a:schemeClr val="bg1"/>
                </a:solidFill>
                <a:latin typeface="Comic Sans MS" charset="0"/>
              </a:rPr>
              <a:t>١</a:t>
            </a:r>
            <a:endParaRPr lang="en-US" sz="1600" b="1" dirty="0">
              <a:solidFill>
                <a:schemeClr val="bg1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00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8170863" y="652145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25</a:t>
            </a:r>
          </a:p>
        </p:txBody>
      </p:sp>
      <p:sp>
        <p:nvSpPr>
          <p:cNvPr id="53255" name="Text Box 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7626350" y="6523038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7F7C6453-DBBC-5948-BB41-719C38984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682625"/>
            <a:ext cx="7942262" cy="54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١ بطرس ٣ : ١٥</a:t>
            </a:r>
            <a:endParaRPr lang="ar-SA" sz="88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rtl="1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" بل قَدِّسوا الرَّبَّ الإلهَ في قُلوبكُمْ، مُستَعِدّينَ دائمًا لمُجاوَبَةِ كُلِّ مَنْ يَسألُكُمْ عن سبَبِ الرَّجاءِ الّذي فيكُم، بوَداعَةٍ وخَوْفٍ"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5400" b="1" dirty="0">
              <a:solidFill>
                <a:srgbClr val="FFEA18"/>
              </a:solidFill>
              <a:latin typeface="Comic Sans MS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3600" b="1" dirty="0">
              <a:solidFill>
                <a:srgbClr val="FFEA18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slow" advClick="0" advTm="1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358775"/>
            <a:ext cx="7162800" cy="613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7938" y="-33338"/>
            <a:ext cx="9144000" cy="6858001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2" name="Text Box 8"/>
          <p:cNvSpPr txBox="1">
            <a:spLocks noChangeArrowheads="1"/>
          </p:cNvSpPr>
          <p:nvPr/>
        </p:nvSpPr>
        <p:spPr bwMode="auto">
          <a:xfrm>
            <a:off x="8045450" y="6629400"/>
            <a:ext cx="1651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5303" name="Rectangle 11"/>
          <p:cNvSpPr>
            <a:spLocks noChangeArrowheads="1"/>
          </p:cNvSpPr>
          <p:nvPr/>
        </p:nvSpPr>
        <p:spPr bwMode="auto">
          <a:xfrm>
            <a:off x="8167688" y="652145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26</a:t>
            </a:r>
          </a:p>
        </p:txBody>
      </p:sp>
      <p:sp>
        <p:nvSpPr>
          <p:cNvPr id="55304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55305" name="Rectangle 14"/>
          <p:cNvSpPr>
            <a:spLocks noChangeArrowheads="1"/>
          </p:cNvSpPr>
          <p:nvPr/>
        </p:nvSpPr>
        <p:spPr bwMode="auto">
          <a:xfrm>
            <a:off x="7623175" y="6523038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44885C29-EAF2-D846-849E-49C43BC91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682625"/>
            <a:ext cx="7942262" cy="54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١ بطرس ٣ : ١٥</a:t>
            </a:r>
            <a:endParaRPr lang="ar-SA" sz="88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rtl="1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" بل قَدِّسوا الرَّبَّ الإلهَ في قُلوبكُمْ، مُستَعِدّينَ دائمًا لمُجاوَبَةِ كُلِّ مَنْ يَسألُكُمْ عن سبَبِ الرَّجاءِ الّذي فيكُم، بوَداعَةٍ وخَوْفٍ"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5400" b="1" dirty="0">
              <a:solidFill>
                <a:srgbClr val="FFEA18"/>
              </a:solidFill>
              <a:latin typeface="Comic Sans MS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3600" b="1" dirty="0">
              <a:solidFill>
                <a:srgbClr val="FFEA18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slow" advClick="0" advTm="1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6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752475"/>
            <a:ext cx="63246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0" name="Text Box 10"/>
          <p:cNvSpPr txBox="1">
            <a:spLocks noChangeArrowheads="1"/>
          </p:cNvSpPr>
          <p:nvPr/>
        </p:nvSpPr>
        <p:spPr bwMode="auto">
          <a:xfrm>
            <a:off x="8634413" y="6380163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7351" name="Rectangle 11"/>
          <p:cNvSpPr>
            <a:spLocks noChangeArrowheads="1"/>
          </p:cNvSpPr>
          <p:nvPr/>
        </p:nvSpPr>
        <p:spPr bwMode="auto">
          <a:xfrm>
            <a:off x="8180388" y="65182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27</a:t>
            </a:r>
          </a:p>
        </p:txBody>
      </p:sp>
      <p:sp>
        <p:nvSpPr>
          <p:cNvPr id="57352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57353" name="Rectangle 14"/>
          <p:cNvSpPr>
            <a:spLocks noChangeArrowheads="1"/>
          </p:cNvSpPr>
          <p:nvPr/>
        </p:nvSpPr>
        <p:spPr bwMode="auto">
          <a:xfrm>
            <a:off x="7623175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5C348F05-5E9C-1746-B985-27AC508F7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682625"/>
            <a:ext cx="7942262" cy="54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١ بطرس ٣ : ١٥</a:t>
            </a:r>
            <a:endParaRPr lang="ar-SA" sz="88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rtl="1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" بل قَدِّسوا الرَّبَّ الإلهَ في قُلوبكُمْ، مُستَعِدّينَ دائمًا لمُجاوَبَةِ كُلِّ مَنْ يَسألُكُمْ عن سبَبِ الرَّجاءِ الّذي فيكُم، بوَداعَةٍ وخَوْفٍ"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5400" b="1" dirty="0">
              <a:solidFill>
                <a:srgbClr val="FFEA18"/>
              </a:solidFill>
              <a:latin typeface="Comic Sans MS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3600" b="1" dirty="0">
              <a:solidFill>
                <a:srgbClr val="FFEA18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slow" advClick="0" advTm="1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ChangeArrowheads="1"/>
          </p:cNvSpPr>
          <p:nvPr/>
        </p:nvSpPr>
        <p:spPr bwMode="auto">
          <a:xfrm>
            <a:off x="7334250" y="1730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endParaRPr lang="en-US" sz="1600">
              <a:latin typeface="Comic Sans MS" charset="0"/>
            </a:endParaRPr>
          </a:p>
        </p:txBody>
      </p:sp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577850"/>
            <a:ext cx="9144000" cy="45071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74998"/>
              </a:schemeClr>
            </a:outerShdw>
          </a:effec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rtl="1">
              <a:spcBef>
                <a:spcPct val="50000"/>
              </a:spcBef>
              <a:defRPr/>
            </a:pPr>
            <a:r>
              <a:rPr lang="ar-SA" sz="115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الآن يأتي</a:t>
            </a:r>
            <a:r>
              <a:rPr lang="ar-JO" sz="115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SA" sz="115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الكبير </a:t>
            </a:r>
            <a:endParaRPr lang="ar-JO" sz="115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rtl="1">
              <a:spcBef>
                <a:spcPct val="50000"/>
              </a:spcBef>
              <a:defRPr/>
            </a:pPr>
            <a:r>
              <a:rPr lang="ar-JO" sz="115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ثم</a:t>
            </a:r>
            <a:r>
              <a:rPr lang="ar-SA" sz="115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ماذا!</a:t>
            </a:r>
            <a:endParaRPr lang="en-US" sz="115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00" name="Rectangle 9"/>
          <p:cNvSpPr>
            <a:spLocks noChangeArrowheads="1"/>
          </p:cNvSpPr>
          <p:nvPr/>
        </p:nvSpPr>
        <p:spPr bwMode="auto">
          <a:xfrm>
            <a:off x="8183563" y="652145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4101" name="Text Box 11"/>
          <p:cNvSpPr txBox="1">
            <a:spLocks noChangeArrowheads="1"/>
          </p:cNvSpPr>
          <p:nvPr/>
        </p:nvSpPr>
        <p:spPr bwMode="auto">
          <a:xfrm>
            <a:off x="8544696" y="6458536"/>
            <a:ext cx="3000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rtl="1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ar-SA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١</a:t>
            </a:r>
            <a:endParaRPr lang="en-US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uiExpand="1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035050"/>
            <a:ext cx="56388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8" name="Text Box 10"/>
          <p:cNvSpPr txBox="1">
            <a:spLocks noChangeArrowheads="1"/>
          </p:cNvSpPr>
          <p:nvPr/>
        </p:nvSpPr>
        <p:spPr bwMode="auto">
          <a:xfrm>
            <a:off x="8634413" y="6380163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9399" name="Rectangle 11"/>
          <p:cNvSpPr>
            <a:spLocks noChangeArrowheads="1"/>
          </p:cNvSpPr>
          <p:nvPr/>
        </p:nvSpPr>
        <p:spPr bwMode="auto">
          <a:xfrm>
            <a:off x="8164513" y="65182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28</a:t>
            </a:r>
          </a:p>
        </p:txBody>
      </p:sp>
      <p:sp>
        <p:nvSpPr>
          <p:cNvPr id="59400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59401" name="Rectangle 14"/>
          <p:cNvSpPr>
            <a:spLocks noChangeArrowheads="1"/>
          </p:cNvSpPr>
          <p:nvPr/>
        </p:nvSpPr>
        <p:spPr bwMode="auto">
          <a:xfrm>
            <a:off x="7620000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8AA15BD3-CE09-8F45-96FD-5FA97E22F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682625"/>
            <a:ext cx="7942262" cy="54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١ بطرس ٣ : ١٥</a:t>
            </a:r>
            <a:endParaRPr lang="ar-SA" sz="88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rtl="1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" بل قَدِّسوا الرَّبَّ الإلهَ في قُلوبكُمْ، مُستَعِدّينَ دائمًا لمُجاوَبَةِ كُلِّ مَنْ يَسألُكُمْ عن سبَبِ الرَّجاءِ الّذي فيكُم، بوَداعَةٍ وخَوْفٍ"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5400" b="1" dirty="0">
              <a:solidFill>
                <a:srgbClr val="FFEA18"/>
              </a:solidFill>
              <a:latin typeface="Comic Sans MS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3600" b="1" dirty="0">
              <a:solidFill>
                <a:srgbClr val="FFEA18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slow" advClick="0" advTm="1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2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492250"/>
            <a:ext cx="45720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6" name="Rectangle 11"/>
          <p:cNvSpPr>
            <a:spLocks noChangeArrowheads="1"/>
          </p:cNvSpPr>
          <p:nvPr/>
        </p:nvSpPr>
        <p:spPr bwMode="auto">
          <a:xfrm>
            <a:off x="8180388" y="65182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29</a:t>
            </a:r>
          </a:p>
        </p:txBody>
      </p:sp>
      <p:sp>
        <p:nvSpPr>
          <p:cNvPr id="61447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61448" name="Rectangle 14"/>
          <p:cNvSpPr>
            <a:spLocks noChangeArrowheads="1"/>
          </p:cNvSpPr>
          <p:nvPr/>
        </p:nvSpPr>
        <p:spPr bwMode="auto">
          <a:xfrm>
            <a:off x="7623175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839C738B-C772-1842-B6FB-AFE644AB9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682625"/>
            <a:ext cx="7942262" cy="54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١ بطرس ٣ : ١٥</a:t>
            </a:r>
            <a:endParaRPr lang="ar-SA" sz="88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rtl="1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" بل قَدِّسوا الرَّبَّ الإلهَ في قُلوبكُمْ، مُستَعِدّينَ دائمًا لمُجاوَبَةِ كُلِّ مَنْ يَسألُكُمْ عن سبَبِ الرَّجاءِ الّذي فيكُم، بوَداعَةٍ وخَوْفٍ"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5400" b="1" dirty="0">
              <a:solidFill>
                <a:srgbClr val="FFEA18"/>
              </a:solidFill>
              <a:latin typeface="Comic Sans MS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3600" b="1" dirty="0">
              <a:solidFill>
                <a:srgbClr val="FFEA18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slow" advClick="0" advTm="1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0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839913"/>
            <a:ext cx="3810000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4" name="Rectangle 11"/>
          <p:cNvSpPr>
            <a:spLocks noChangeArrowheads="1"/>
          </p:cNvSpPr>
          <p:nvPr/>
        </p:nvSpPr>
        <p:spPr bwMode="auto">
          <a:xfrm>
            <a:off x="8177213" y="65182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30</a:t>
            </a:r>
          </a:p>
        </p:txBody>
      </p:sp>
      <p:sp>
        <p:nvSpPr>
          <p:cNvPr id="63495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63496" name="Rectangle 14"/>
          <p:cNvSpPr>
            <a:spLocks noChangeArrowheads="1"/>
          </p:cNvSpPr>
          <p:nvPr/>
        </p:nvSpPr>
        <p:spPr bwMode="auto">
          <a:xfrm>
            <a:off x="7620000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BB0B049-A0AE-3840-9FB9-2E837FB0E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682625"/>
            <a:ext cx="7942262" cy="54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١ بطرس ٣ : ١٥</a:t>
            </a:r>
            <a:endParaRPr lang="ar-SA" sz="88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rtl="1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" بل قَدِّسوا الرَّبَّ الإلهَ في قُلوبكُمْ، مُستَعِدّينَ دائمًا لمُجاوَبَةِ كُلِّ مَنْ يَسألُكُمْ عن سبَبِ الرَّجاءِ الّذي فيكُم، بوَداعَةٍ وخَوْفٍ"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5400" b="1" dirty="0">
              <a:solidFill>
                <a:srgbClr val="FFEA18"/>
              </a:solidFill>
              <a:latin typeface="Comic Sans MS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3600" b="1" dirty="0">
              <a:solidFill>
                <a:srgbClr val="FFEA18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slow" advClick="0" advTm="1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38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2166938"/>
            <a:ext cx="2895600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2" name="Rectangle 11"/>
          <p:cNvSpPr>
            <a:spLocks noChangeArrowheads="1"/>
          </p:cNvSpPr>
          <p:nvPr/>
        </p:nvSpPr>
        <p:spPr bwMode="auto">
          <a:xfrm>
            <a:off x="8166100" y="65182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31</a:t>
            </a:r>
          </a:p>
        </p:txBody>
      </p:sp>
      <p:sp>
        <p:nvSpPr>
          <p:cNvPr id="65543" name="Text Box 17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65544" name="Rectangle 18"/>
          <p:cNvSpPr>
            <a:spLocks noChangeArrowheads="1"/>
          </p:cNvSpPr>
          <p:nvPr/>
        </p:nvSpPr>
        <p:spPr bwMode="auto">
          <a:xfrm>
            <a:off x="7620000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826A066D-9205-F045-BFD2-91EDEA9B5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682625"/>
            <a:ext cx="7942262" cy="54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١ بطرس ٣ : ١٥</a:t>
            </a:r>
            <a:endParaRPr lang="ar-SA" sz="88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rtl="1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" بل قَدِّسوا الرَّبَّ الإلهَ في قُلوبكُمْ، مُستَعِدّينَ دائمًا لمُجاوَبَةِ كُلِّ مَنْ يَسألُكُمْ عن سبَبِ الرَّجاءِ الّذي فيكُم، بوَداعَةٍ وخَوْفٍ"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5400" b="1" dirty="0">
              <a:solidFill>
                <a:srgbClr val="FFEA18"/>
              </a:solidFill>
              <a:latin typeface="Comic Sans MS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3600" b="1" dirty="0">
              <a:solidFill>
                <a:srgbClr val="FFEA18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slow" advClick="0" advTm="1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2514600"/>
            <a:ext cx="2133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0" name="Rectangle 11"/>
          <p:cNvSpPr>
            <a:spLocks noChangeArrowheads="1"/>
          </p:cNvSpPr>
          <p:nvPr/>
        </p:nvSpPr>
        <p:spPr bwMode="auto">
          <a:xfrm>
            <a:off x="8177213" y="652145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32</a:t>
            </a:r>
          </a:p>
        </p:txBody>
      </p:sp>
      <p:sp>
        <p:nvSpPr>
          <p:cNvPr id="67591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67592" name="Rectangle 14"/>
          <p:cNvSpPr>
            <a:spLocks noChangeArrowheads="1"/>
          </p:cNvSpPr>
          <p:nvPr/>
        </p:nvSpPr>
        <p:spPr bwMode="auto">
          <a:xfrm>
            <a:off x="7620000" y="6523038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5810046A-573C-EC4B-A08A-5F6278623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682625"/>
            <a:ext cx="7942262" cy="54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١ بطرس ٣ : ١٥</a:t>
            </a:r>
            <a:endParaRPr lang="ar-SA" sz="88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rtl="1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" بل قَدِّسوا الرَّبَّ الإلهَ في قُلوبكُمْ، مُستَعِدّينَ دائمًا لمُجاوَبَةِ كُلِّ مَنْ يَسألُكُمْ عن سبَبِ الرَّجاءِ الّذي فيكُم، بوَداعَةٍ وخَوْفٍ"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5400" b="1" dirty="0">
              <a:solidFill>
                <a:srgbClr val="FFEA18"/>
              </a:solidFill>
              <a:latin typeface="Comic Sans MS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3600" b="1" dirty="0">
              <a:solidFill>
                <a:srgbClr val="FFEA18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slow" advClick="0" advTm="1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4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2797175"/>
            <a:ext cx="14478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8" name="Text Box 8"/>
          <p:cNvSpPr txBox="1">
            <a:spLocks noChangeArrowheads="1"/>
          </p:cNvSpPr>
          <p:nvPr/>
        </p:nvSpPr>
        <p:spPr bwMode="auto">
          <a:xfrm>
            <a:off x="8045450" y="6629400"/>
            <a:ext cx="1651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9639" name="Rectangle 11"/>
          <p:cNvSpPr>
            <a:spLocks noChangeArrowheads="1"/>
          </p:cNvSpPr>
          <p:nvPr/>
        </p:nvSpPr>
        <p:spPr bwMode="auto">
          <a:xfrm>
            <a:off x="8164513" y="65182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33</a:t>
            </a:r>
          </a:p>
        </p:txBody>
      </p:sp>
      <p:sp>
        <p:nvSpPr>
          <p:cNvPr id="69640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69641" name="Rectangle 14"/>
          <p:cNvSpPr>
            <a:spLocks noChangeArrowheads="1"/>
          </p:cNvSpPr>
          <p:nvPr/>
        </p:nvSpPr>
        <p:spPr bwMode="auto">
          <a:xfrm>
            <a:off x="7620000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F3025534-2A7C-F945-A604-D9F0B31F6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682625"/>
            <a:ext cx="7942262" cy="54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١ بطرس ٣ : ١٥</a:t>
            </a:r>
            <a:endParaRPr lang="ar-SA" sz="88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rtl="1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" بل قَدِّسوا الرَّبَّ الإلهَ في قُلوبكُمْ، مُستَعِدّينَ دائمًا لمُجاوَبَةِ كُلِّ مَنْ يَسألُكُمْ عن سبَبِ الرَّجاءِ الّذي فيكُم، بوَداعَةٍ وخَوْفٍ"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5400" b="1" dirty="0">
              <a:solidFill>
                <a:srgbClr val="FFEA18"/>
              </a:solidFill>
              <a:latin typeface="Comic Sans MS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3600" b="1" dirty="0">
              <a:solidFill>
                <a:srgbClr val="FFEA18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slow" advClick="0" advTm="1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682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71683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3146425"/>
            <a:ext cx="68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8045450" y="6629400"/>
            <a:ext cx="1651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687" name="Rectangle 11"/>
          <p:cNvSpPr>
            <a:spLocks noChangeArrowheads="1"/>
          </p:cNvSpPr>
          <p:nvPr/>
        </p:nvSpPr>
        <p:spPr bwMode="auto">
          <a:xfrm>
            <a:off x="8174038" y="651510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34</a:t>
            </a:r>
          </a:p>
        </p:txBody>
      </p:sp>
      <p:sp>
        <p:nvSpPr>
          <p:cNvPr id="71688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71689" name="Rectangle 14"/>
          <p:cNvSpPr>
            <a:spLocks noChangeArrowheads="1"/>
          </p:cNvSpPr>
          <p:nvPr/>
        </p:nvSpPr>
        <p:spPr bwMode="auto">
          <a:xfrm>
            <a:off x="7616825" y="6516688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85CA3D80-6264-864F-9447-2DE6F9420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682625"/>
            <a:ext cx="7942262" cy="54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١ بطرس ٣ : ١٥</a:t>
            </a:r>
            <a:endParaRPr lang="ar-SA" sz="88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rtl="1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" بل قَدِّسوا الرَّبَّ الإلهَ في قُلوبكُمْ، مُستَعِدّينَ دائمًا لمُجاوَبَةِ كُلِّ مَنْ يَسألُكُمْ عن سبَبِ الرَّجاءِ الّذي فيكُم، بوَداعَةٍ وخَوْفٍ"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5400" b="1" dirty="0">
              <a:solidFill>
                <a:srgbClr val="FFEA18"/>
              </a:solidFill>
              <a:latin typeface="Comic Sans MS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3600" b="1" dirty="0">
              <a:solidFill>
                <a:srgbClr val="FFEA18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slow" advClick="0" advTm="1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73731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3321050"/>
            <a:ext cx="304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Rectangle 11"/>
          <p:cNvSpPr>
            <a:spLocks noChangeArrowheads="1"/>
          </p:cNvSpPr>
          <p:nvPr/>
        </p:nvSpPr>
        <p:spPr bwMode="auto">
          <a:xfrm>
            <a:off x="8174038" y="65182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35</a:t>
            </a:r>
          </a:p>
        </p:txBody>
      </p:sp>
      <p:sp>
        <p:nvSpPr>
          <p:cNvPr id="73734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73735" name="Rectangle 14"/>
          <p:cNvSpPr>
            <a:spLocks noChangeArrowheads="1"/>
          </p:cNvSpPr>
          <p:nvPr/>
        </p:nvSpPr>
        <p:spPr bwMode="auto">
          <a:xfrm>
            <a:off x="7616825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9C7D1F5-0C42-8B49-977D-F94F57380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682625"/>
            <a:ext cx="7942262" cy="54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١ بطرس ٣ : ١٥</a:t>
            </a:r>
            <a:endParaRPr lang="ar-SA" sz="88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rtl="1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" بل قَدِّسوا الرَّبَّ الإلهَ في قُلوبكُمْ، مُستَعِدّينَ دائمًا لمُجاوَبَةِ كُلِّ مَنْ يَسألُكُمْ عن سبَبِ الرَّجاءِ الّذي فيكُم، بوَداعَةٍ وخَوْفٍ"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5400" b="1" dirty="0">
              <a:solidFill>
                <a:srgbClr val="FFEA18"/>
              </a:solidFill>
              <a:latin typeface="Comic Sans MS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3600" b="1" dirty="0">
              <a:solidFill>
                <a:srgbClr val="FFEA18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slow" advClick="0" advTm="1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78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7577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3375025"/>
            <a:ext cx="15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Rectangle 11"/>
          <p:cNvSpPr>
            <a:spLocks noChangeArrowheads="1"/>
          </p:cNvSpPr>
          <p:nvPr/>
        </p:nvSpPr>
        <p:spPr bwMode="auto">
          <a:xfrm>
            <a:off x="8164513" y="65182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36</a:t>
            </a:r>
          </a:p>
        </p:txBody>
      </p:sp>
      <p:sp>
        <p:nvSpPr>
          <p:cNvPr id="75783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75784" name="Rectangle 14"/>
          <p:cNvSpPr>
            <a:spLocks noChangeArrowheads="1"/>
          </p:cNvSpPr>
          <p:nvPr/>
        </p:nvSpPr>
        <p:spPr bwMode="auto">
          <a:xfrm>
            <a:off x="7620000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68D9EFD-9231-B446-93CC-9C6642FDE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682625"/>
            <a:ext cx="7942262" cy="54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١ بطرس ٣ : ١٥</a:t>
            </a:r>
            <a:endParaRPr lang="ar-SA" sz="88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rtl="1">
              <a:spcBef>
                <a:spcPct val="50000"/>
              </a:spcBef>
              <a:defRPr/>
            </a:pP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" بل قَدِّسوا الرَّبَّ الإلهَ في قُلوبكُمْ، مُستَعِدّينَ دائمًا لمُجاوَبَةِ كُلِّ مَنْ يَسألُكُمْ عن سبَبِ الرَّجاءِ الّذي فيكُم، </a:t>
            </a:r>
            <a:r>
              <a:rPr lang="ar-SA" sz="5400" b="1" dirty="0">
                <a:solidFill>
                  <a:srgbClr val="3BE3C7"/>
                </a:solidFill>
                <a:latin typeface="Arial" charset="0"/>
                <a:ea typeface="Arial" charset="0"/>
                <a:cs typeface="Arial" charset="0"/>
              </a:rPr>
              <a:t>بوَداعَةٍ وخَوْفٍ</a:t>
            </a:r>
            <a:r>
              <a: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"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5400" b="1" dirty="0">
              <a:solidFill>
                <a:srgbClr val="FFEA18"/>
              </a:solidFill>
              <a:latin typeface="Comic Sans MS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3600" b="1" dirty="0">
              <a:solidFill>
                <a:srgbClr val="FFEA18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ChangeArrowheads="1"/>
          </p:cNvSpPr>
          <p:nvPr/>
        </p:nvSpPr>
        <p:spPr bwMode="auto">
          <a:xfrm>
            <a:off x="0" y="12700"/>
            <a:ext cx="9144000" cy="6858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algn="ctr" defTabSz="820738"/>
            <a:endParaRPr lang="en-US" sz="1800" b="1">
              <a:latin typeface="Comic Sans MS" charset="0"/>
            </a:endParaRPr>
          </a:p>
        </p:txBody>
      </p:sp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496888" y="6545263"/>
            <a:ext cx="896937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©2005 TBBMI</a:t>
            </a:r>
          </a:p>
        </p:txBody>
      </p:sp>
      <p:sp>
        <p:nvSpPr>
          <p:cNvPr id="77827" name="Rectangle 7"/>
          <p:cNvSpPr>
            <a:spLocks noChangeArrowheads="1"/>
          </p:cNvSpPr>
          <p:nvPr/>
        </p:nvSpPr>
        <p:spPr bwMode="auto">
          <a:xfrm>
            <a:off x="8177213" y="65182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37</a:t>
            </a:r>
          </a:p>
        </p:txBody>
      </p:sp>
      <p:sp>
        <p:nvSpPr>
          <p:cNvPr id="77828" name="Text Box 11"/>
          <p:cNvSpPr txBox="1">
            <a:spLocks noChangeArrowheads="1"/>
          </p:cNvSpPr>
          <p:nvPr/>
        </p:nvSpPr>
        <p:spPr bwMode="auto">
          <a:xfrm>
            <a:off x="0" y="31242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rtl="1">
              <a:spcBef>
                <a:spcPct val="50000"/>
              </a:spcBef>
            </a:pPr>
            <a:r>
              <a:rPr lang="ar-SA" sz="7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عالمك ينتظر</a:t>
            </a:r>
            <a:r>
              <a:rPr lang="en-US" sz="7200" b="1" dirty="0">
                <a:solidFill>
                  <a:schemeClr val="bg1"/>
                </a:solidFill>
                <a:latin typeface="Arial" charset="0"/>
              </a:rPr>
              <a:t>.</a:t>
            </a:r>
          </a:p>
        </p:txBody>
      </p:sp>
      <p:sp>
        <p:nvSpPr>
          <p:cNvPr id="77829" name="Rectangle 12"/>
          <p:cNvSpPr>
            <a:spLocks noChangeArrowheads="1"/>
          </p:cNvSpPr>
          <p:nvPr/>
        </p:nvSpPr>
        <p:spPr bwMode="auto">
          <a:xfrm>
            <a:off x="7629525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ChangeArrowheads="1"/>
          </p:cNvSpPr>
          <p:nvPr/>
        </p:nvSpPr>
        <p:spPr bwMode="auto">
          <a:xfrm>
            <a:off x="7334250" y="1730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endParaRPr lang="en-US" sz="1600">
              <a:latin typeface="Comic Sans MS" charset="0"/>
            </a:endParaRPr>
          </a:p>
        </p:txBody>
      </p:sp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0" y="1303338"/>
            <a:ext cx="9144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rtl="1">
              <a:spcBef>
                <a:spcPct val="50000"/>
              </a:spcBef>
              <a:defRPr/>
            </a:pPr>
            <a:r>
              <a:rPr lang="ar-SA" sz="8800" b="1" dirty="0">
                <a:solidFill>
                  <a:srgbClr val="FAFD00"/>
                </a:solidFill>
                <a:latin typeface="Arial" charset="0"/>
                <a:ea typeface="Arial" charset="0"/>
                <a:cs typeface="Arial" charset="0"/>
              </a:rPr>
              <a:t>لقد استكشفنا عن كثب فكرة أساسية…</a:t>
            </a:r>
            <a:endParaRPr lang="en-US" sz="8800" b="1" dirty="0">
              <a:solidFill>
                <a:srgbClr val="FAFD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890588" y="1338263"/>
            <a:ext cx="7315200" cy="397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 i="1" dirty="0">
              <a:solidFill>
                <a:srgbClr val="FFEA18"/>
              </a:solidFill>
              <a:latin typeface="Times" pitchFamily="-112" charset="0"/>
              <a:ea typeface="+mn-ea"/>
              <a:cs typeface="+mn-cs"/>
            </a:endParaRPr>
          </a:p>
          <a:p>
            <a:pPr algn="ctr" rtl="1">
              <a:spcBef>
                <a:spcPct val="50000"/>
              </a:spcBef>
              <a:defRPr/>
            </a:pPr>
            <a:r>
              <a:rPr lang="en-US" sz="4000" b="1" i="1" dirty="0">
                <a:solidFill>
                  <a:srgbClr val="FFEA18"/>
                </a:solidFill>
                <a:latin typeface="Times" pitchFamily="-112" charset="0"/>
                <a:ea typeface="+mn-ea"/>
                <a:cs typeface="+mn-cs"/>
              </a:rPr>
              <a:t> </a:t>
            </a:r>
            <a:r>
              <a:rPr lang="ar-SA" sz="4000" b="1" dirty="0">
                <a:solidFill>
                  <a:srgbClr val="FFEA18"/>
                </a:solidFill>
                <a:latin typeface="Arial" charset="0"/>
                <a:ea typeface="Arial" charset="0"/>
                <a:cs typeface="Arial" charset="0"/>
              </a:rPr>
              <a:t>الكتاب المقدس .. </a:t>
            </a:r>
            <a:r>
              <a:rPr lang="ar-JO" sz="4000" b="1" dirty="0">
                <a:solidFill>
                  <a:srgbClr val="FFEA18"/>
                </a:solidFill>
                <a:latin typeface="Arial" charset="0"/>
                <a:ea typeface="Arial" charset="0"/>
                <a:cs typeface="Arial" charset="0"/>
              </a:rPr>
              <a:t>بشكل </a:t>
            </a:r>
            <a:r>
              <a:rPr lang="ar-SA" sz="4000" b="1" dirty="0">
                <a:solidFill>
                  <a:srgbClr val="FFEA18"/>
                </a:solidFill>
                <a:latin typeface="Arial" charset="0"/>
                <a:ea typeface="Arial" charset="0"/>
                <a:cs typeface="Arial" charset="0"/>
              </a:rPr>
              <a:t>أساسي</a:t>
            </a:r>
            <a:br>
              <a:rPr lang="en-US" sz="4000" b="1" i="1" dirty="0">
                <a:solidFill>
                  <a:srgbClr val="FFEA18"/>
                </a:solidFill>
                <a:latin typeface="Times" pitchFamily="-112" charset="0"/>
                <a:ea typeface="+mn-ea"/>
                <a:cs typeface="+mn-cs"/>
              </a:rPr>
            </a:br>
            <a:r>
              <a:rPr lang="ar-SA" sz="4000" b="1" dirty="0">
                <a:solidFill>
                  <a:srgbClr val="FFEA18"/>
                </a:solidFill>
                <a:latin typeface="Times" pitchFamily="-112" charset="0"/>
                <a:ea typeface="+mn-ea"/>
                <a:cs typeface="+mn-cs"/>
              </a:rPr>
              <a:t>الخدمات الدولية</a:t>
            </a:r>
          </a:p>
          <a:p>
            <a:pPr algn="ctr" rtl="1">
              <a:spcBef>
                <a:spcPct val="50000"/>
              </a:spcBef>
              <a:defRPr/>
            </a:pPr>
            <a:r>
              <a:rPr lang="ar-SA" sz="4000" b="1" dirty="0">
                <a:solidFill>
                  <a:srgbClr val="FFEA18"/>
                </a:solidFill>
                <a:latin typeface="Arial" charset="0"/>
                <a:ea typeface="Arial" charset="0"/>
                <a:cs typeface="Arial" charset="0"/>
              </a:rPr>
              <a:t>فورت وورث ، تكساس</a:t>
            </a:r>
          </a:p>
          <a:p>
            <a:pPr algn="ctr" rtl="1">
              <a:spcBef>
                <a:spcPct val="50000"/>
              </a:spcBef>
              <a:defRPr/>
            </a:pPr>
            <a:endParaRPr lang="en-US" sz="4000" b="1" dirty="0">
              <a:solidFill>
                <a:srgbClr val="FFEA1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385763" y="506413"/>
            <a:ext cx="82883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SA" sz="4800" b="1" dirty="0">
                <a:solidFill>
                  <a:srgbClr val="FFEA18"/>
                </a:solidFill>
                <a:latin typeface="Arial" charset="0"/>
                <a:ea typeface="Arial" charset="0"/>
                <a:cs typeface="Arial" charset="0"/>
              </a:rPr>
              <a:t>شكرا لحسن انتباهكم</a:t>
            </a:r>
            <a:r>
              <a:rPr lang="ar-SA" sz="4000" b="1" dirty="0">
                <a:solidFill>
                  <a:srgbClr val="FFEA18"/>
                </a:solidFill>
                <a:latin typeface="Times" pitchFamily="-112" charset="0"/>
                <a:ea typeface="+mn-ea"/>
                <a:cs typeface="+mn-cs"/>
              </a:rPr>
              <a:t>  !  </a:t>
            </a:r>
            <a:endParaRPr lang="en-US" sz="4000" b="1" dirty="0">
              <a:solidFill>
                <a:srgbClr val="FFEA18"/>
              </a:solidFill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79875" name="Rectangle 8"/>
          <p:cNvSpPr>
            <a:spLocks noChangeArrowheads="1"/>
          </p:cNvSpPr>
          <p:nvPr/>
        </p:nvSpPr>
        <p:spPr bwMode="auto">
          <a:xfrm>
            <a:off x="8177213" y="65182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38</a:t>
            </a:r>
          </a:p>
        </p:txBody>
      </p:sp>
      <p:sp>
        <p:nvSpPr>
          <p:cNvPr id="79876" name="Text Box 10"/>
          <p:cNvSpPr txBox="1">
            <a:spLocks noChangeArrowheads="1"/>
          </p:cNvSpPr>
          <p:nvPr/>
        </p:nvSpPr>
        <p:spPr bwMode="auto">
          <a:xfrm>
            <a:off x="1787525" y="5626100"/>
            <a:ext cx="5486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i="1" dirty="0">
                <a:solidFill>
                  <a:srgbClr val="FFEA18"/>
                </a:solidFill>
              </a:rPr>
              <a:t>©2005 TBBMI</a:t>
            </a:r>
          </a:p>
        </p:txBody>
      </p:sp>
      <p:sp>
        <p:nvSpPr>
          <p:cNvPr id="79877" name="Text Box 11"/>
          <p:cNvSpPr txBox="1">
            <a:spLocks noChangeArrowheads="1"/>
          </p:cNvSpPr>
          <p:nvPr/>
        </p:nvSpPr>
        <p:spPr bwMode="auto">
          <a:xfrm>
            <a:off x="265113" y="4279900"/>
            <a:ext cx="84089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rtl="1">
              <a:spcBef>
                <a:spcPct val="50000"/>
              </a:spcBef>
            </a:pPr>
            <a:r>
              <a:rPr lang="ar-SA" dirty="0">
                <a:solidFill>
                  <a:srgbClr val="FFEA18"/>
                </a:solidFill>
                <a:latin typeface="Arial" charset="0"/>
                <a:ea typeface="Arial" charset="0"/>
                <a:cs typeface="Arial" charset="0"/>
              </a:rPr>
              <a:t>من تصميم وإنتاج جون إي فريمان ، </a:t>
            </a:r>
            <a:r>
              <a:rPr lang="ar-SA" dirty="0" err="1">
                <a:solidFill>
                  <a:srgbClr val="FFEA18"/>
                </a:solidFill>
                <a:latin typeface="Arial" charset="0"/>
                <a:ea typeface="Arial" charset="0"/>
                <a:cs typeface="Arial" charset="0"/>
              </a:rPr>
              <a:t>دكتوراه.مصدر</a:t>
            </a:r>
            <a:r>
              <a:rPr lang="ar-SA" dirty="0">
                <a:solidFill>
                  <a:srgbClr val="FFEA18"/>
                </a:solidFill>
                <a:latin typeface="Arial" charset="0"/>
                <a:ea typeface="Arial" charset="0"/>
                <a:cs typeface="Arial" charset="0"/>
              </a:rPr>
              <a:t> الصورة بفضل تود بولين ، القدس ، إسرائيل ؛ </a:t>
            </a:r>
            <a:r>
              <a:rPr lang="ar-SA" dirty="0" err="1">
                <a:solidFill>
                  <a:srgbClr val="FFEA18"/>
                </a:solidFill>
                <a:latin typeface="Arial" charset="0"/>
                <a:ea typeface="Arial" charset="0"/>
                <a:cs typeface="Arial" charset="0"/>
              </a:rPr>
              <a:t>BiblePlaces.com</a:t>
            </a:r>
            <a:r>
              <a:rPr lang="ar-SA" dirty="0">
                <a:solidFill>
                  <a:srgbClr val="FFEA18"/>
                </a:solidFill>
                <a:latin typeface="Arial" charset="0"/>
                <a:ea typeface="Arial" charset="0"/>
                <a:cs typeface="Arial" charset="0"/>
              </a:rPr>
              <a:t> ؛ فندق هولي لاند ، القدس ، إسرائيل ؛ والدكتور لين </a:t>
            </a:r>
            <a:r>
              <a:rPr lang="ar-SA" dirty="0" err="1">
                <a:solidFill>
                  <a:srgbClr val="FFEA18"/>
                </a:solidFill>
                <a:latin typeface="Arial" charset="0"/>
                <a:ea typeface="Arial" charset="0"/>
                <a:cs typeface="Arial" charset="0"/>
              </a:rPr>
              <a:t>ريتماير</a:t>
            </a:r>
            <a:r>
              <a:rPr lang="ar-SA" dirty="0">
                <a:solidFill>
                  <a:srgbClr val="FFEA18"/>
                </a:solidFill>
                <a:latin typeface="Arial" charset="0"/>
                <a:ea typeface="Arial" charset="0"/>
                <a:cs typeface="Arial" charset="0"/>
              </a:rPr>
              <a:t> ، </a:t>
            </a:r>
            <a:r>
              <a:rPr lang="ar-SA" dirty="0" err="1">
                <a:solidFill>
                  <a:srgbClr val="FFEA18"/>
                </a:solidFill>
                <a:latin typeface="Arial" charset="0"/>
                <a:ea typeface="Arial" charset="0"/>
                <a:cs typeface="Arial" charset="0"/>
              </a:rPr>
              <a:t>هوثورندين</a:t>
            </a:r>
            <a:r>
              <a:rPr lang="ar-SA" dirty="0">
                <a:solidFill>
                  <a:srgbClr val="FFEA18"/>
                </a:solidFill>
                <a:latin typeface="Arial" charset="0"/>
                <a:ea typeface="Arial" charset="0"/>
                <a:cs typeface="Arial" charset="0"/>
              </a:rPr>
              <a:t> ، أستراليا</a:t>
            </a:r>
            <a:endParaRPr lang="en-US" dirty="0">
              <a:solidFill>
                <a:srgbClr val="FFEA18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slow" advTm="10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0" y="2533650"/>
            <a:ext cx="1738313" cy="4338638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23" name="Picture 4" descr="Northern Negev wadis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"/>
          <a:stretch>
            <a:fillRect/>
          </a:stretch>
        </p:blipFill>
        <p:spPr bwMode="auto">
          <a:xfrm>
            <a:off x="-22225" y="2220913"/>
            <a:ext cx="9166225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388938" y="3103563"/>
            <a:ext cx="8626475" cy="256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rtl="1" eaLnBrk="1" hangingPunct="1">
              <a:spcBef>
                <a:spcPct val="50000"/>
              </a:spcBef>
              <a:defRPr/>
            </a:pPr>
            <a:r>
              <a:rPr lang="ar-SA" sz="2300" b="1" dirty="0">
                <a:solidFill>
                  <a:srgbClr val="FFFF00"/>
                </a:solidFill>
                <a:latin typeface="Papyrus" pitchFamily="-112" charset="0"/>
                <a:ea typeface="+mn-ea"/>
                <a:cs typeface="+mn-cs"/>
              </a:rPr>
              <a:t>إن</a:t>
            </a:r>
            <a:r>
              <a:rPr lang="ar-SA" sz="23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خدمتنا مدينة بعمق لتود بولن ، مؤسس المكتبة المصورة لأراضي الكتاب المقدس ، لإذنه السخي لاستخدام موارد الصور في جميع أنحاء الكتاب المقدس ... BASICALLY®. نحث مستخدمي TBB على زيارة موقع </a:t>
            </a:r>
            <a:r>
              <a:rPr lang="ar-SA" sz="23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BiblePlaces.com</a:t>
            </a:r>
            <a:r>
              <a:rPr lang="ar-SA" sz="23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واستكشاف آلاف مصادر الصور المتاحة: من الأرض المقدسة ، عبر بحر إيجة وحوض البحر الأبيض المتوسط إلى جنوب أوروبا حيث ترسخ الإيمان المسيحي. يقدم موقع </a:t>
            </a:r>
            <a:r>
              <a:rPr lang="ar-SA" sz="23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BiblePlaces.com</a:t>
            </a:r>
            <a:r>
              <a:rPr lang="ar-SA" sz="23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للمعلمين والمنتجين المرئيين مجموعة لا تضاهى من موارد التصوير الرقمي عالية الدقة. يرجى زيارة! شكرا تود!</a:t>
            </a:r>
            <a:endParaRPr lang="en-US" sz="23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1925" name="Rectangle 6"/>
          <p:cNvSpPr>
            <a:spLocks noChangeArrowheads="1"/>
          </p:cNvSpPr>
          <p:nvPr/>
        </p:nvSpPr>
        <p:spPr bwMode="auto">
          <a:xfrm>
            <a:off x="6807200" y="1944688"/>
            <a:ext cx="2351088" cy="9874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6" name="Oval 7"/>
          <p:cNvSpPr>
            <a:spLocks noChangeArrowheads="1"/>
          </p:cNvSpPr>
          <p:nvPr/>
        </p:nvSpPr>
        <p:spPr bwMode="auto">
          <a:xfrm rot="-244415">
            <a:off x="-14288" y="1582738"/>
            <a:ext cx="3208338" cy="6540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7" name="Rectangle 8"/>
          <p:cNvSpPr>
            <a:spLocks noChangeArrowheads="1"/>
          </p:cNvSpPr>
          <p:nvPr/>
        </p:nvSpPr>
        <p:spPr bwMode="auto">
          <a:xfrm>
            <a:off x="-22225" y="2085975"/>
            <a:ext cx="1697038" cy="6111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8" name="Rectangle 9"/>
          <p:cNvSpPr>
            <a:spLocks noChangeArrowheads="1"/>
          </p:cNvSpPr>
          <p:nvPr/>
        </p:nvSpPr>
        <p:spPr bwMode="auto">
          <a:xfrm>
            <a:off x="2020888" y="1592263"/>
            <a:ext cx="6621462" cy="9588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5898" name="Text Box 10"/>
          <p:cNvSpPr txBox="1">
            <a:spLocks noChangeArrowheads="1"/>
          </p:cNvSpPr>
          <p:nvPr/>
        </p:nvSpPr>
        <p:spPr bwMode="auto">
          <a:xfrm>
            <a:off x="33467" y="180953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rtl="1" eaLnBrk="1" hangingPunct="1">
              <a:spcBef>
                <a:spcPct val="50000"/>
              </a:spcBef>
              <a:defRPr/>
            </a:pPr>
            <a:r>
              <a:rPr lang="ar-SA" sz="4000" b="1" dirty="0">
                <a:solidFill>
                  <a:srgbClr val="00CC00"/>
                </a:solidFill>
                <a:latin typeface="Ligurino" pitchFamily="2" charset="0"/>
                <a:ea typeface="+mn-ea"/>
                <a:cs typeface="+mn-cs"/>
              </a:rPr>
              <a:t>المكت</a:t>
            </a:r>
            <a:r>
              <a:rPr lang="ar-JO" sz="4000" b="1" dirty="0">
                <a:solidFill>
                  <a:srgbClr val="00CC00"/>
                </a:solidFill>
                <a:latin typeface="Ligurino" pitchFamily="2" charset="0"/>
                <a:ea typeface="+mn-ea"/>
                <a:cs typeface="+mn-cs"/>
              </a:rPr>
              <a:t>بة</a:t>
            </a:r>
            <a:r>
              <a:rPr lang="ar-SA" sz="4000" b="1" dirty="0">
                <a:solidFill>
                  <a:srgbClr val="00CC00"/>
                </a:solidFill>
                <a:latin typeface="Arial" charset="0"/>
                <a:ea typeface="Arial" charset="0"/>
                <a:cs typeface="Arial" charset="0"/>
              </a:rPr>
              <a:t> المصورة لأراضي الكتاب المقدس</a:t>
            </a:r>
            <a:endParaRPr lang="en-US" sz="4000" b="1" dirty="0">
              <a:solidFill>
                <a:srgbClr val="00CC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177213" y="6523038"/>
            <a:ext cx="3397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kern="0" dirty="0">
                <a:solidFill>
                  <a:srgbClr val="FFFFFF"/>
                </a:solidFill>
                <a:latin typeface="Comic Sans MS" charset="0"/>
              </a:rPr>
              <a:t>39</a:t>
            </a: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7629525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kern="0">
                <a:solidFill>
                  <a:srgbClr val="FFFFFF"/>
                </a:solidFill>
                <a:latin typeface="Comic Sans MS" charset="0"/>
              </a:rPr>
              <a:t>9.65.09.</a:t>
            </a: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BACKGR~1">
            <a:extLst>
              <a:ext uri="{FF2B5EF4-FFF2-40B4-BE49-F238E27FC236}">
                <a16:creationId xmlns:a16="http://schemas.microsoft.com/office/drawing/2014/main" id="{D8D3DC1F-7F29-164E-A7A2-81F8F0097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784" y="-31877"/>
            <a:ext cx="9190240" cy="692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F0B7E331-B405-394D-A960-5DA898F70E64}"/>
              </a:ext>
            </a:extLst>
          </p:cNvPr>
          <p:cNvSpPr txBox="1">
            <a:spLocks noChangeArrowheads="1"/>
          </p:cNvSpPr>
          <p:nvPr/>
        </p:nvSpPr>
        <p:spPr bwMode="auto">
          <a:xfrm rot="21121774">
            <a:off x="-76200" y="1316025"/>
            <a:ext cx="9144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  <a:scene3d>
              <a:camera prst="perspectiveFront" fov="1800000">
                <a:rot lat="1140000" lon="1620000" rev="0"/>
              </a:camera>
              <a:lightRig rig="threePt" dir="t"/>
            </a:scene3d>
            <a:sp3d z="6350"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uLnTx/>
                <a:uFillTx/>
                <a:latin typeface="Kosher-Normal" charset="0"/>
                <a:ea typeface="ＭＳ Ｐゴシック" charset="0"/>
              </a:rPr>
              <a:t>الكتاب المقدس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uLnTx/>
                <a:uFillTx/>
                <a:latin typeface="Kosher-Normal" charset="0"/>
                <a:ea typeface="ＭＳ Ｐゴシック" charset="0"/>
              </a:rPr>
              <a:t>بشكل أساسي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101600" dir="2700000" algn="tl" rotWithShape="0">
                  <a:srgbClr val="000000"/>
                </a:outerShdw>
              </a:effectLst>
              <a:uLnTx/>
              <a:uFillTx/>
              <a:latin typeface="Kosher-Normal" charset="0"/>
              <a:ea typeface="ＭＳ Ｐゴシック" charset="0"/>
            </a:endParaRPr>
          </a:p>
        </p:txBody>
      </p:sp>
      <p:grpSp>
        <p:nvGrpSpPr>
          <p:cNvPr id="83971" name="Group 3"/>
          <p:cNvGrpSpPr>
            <a:grpSpLocks/>
          </p:cNvGrpSpPr>
          <p:nvPr/>
        </p:nvGrpSpPr>
        <p:grpSpPr bwMode="auto">
          <a:xfrm>
            <a:off x="614911" y="5802107"/>
            <a:ext cx="7333703" cy="790713"/>
            <a:chOff x="440" y="3456"/>
            <a:chExt cx="4500" cy="765"/>
          </a:xfrm>
        </p:grpSpPr>
        <p:sp>
          <p:nvSpPr>
            <p:cNvPr id="24580" name="Text Box 4"/>
            <p:cNvSpPr txBox="1">
              <a:spLocks noChangeArrowheads="1"/>
            </p:cNvSpPr>
            <p:nvPr/>
          </p:nvSpPr>
          <p:spPr bwMode="auto">
            <a:xfrm>
              <a:off x="440" y="3456"/>
              <a:ext cx="4500" cy="44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square" lIns="91418" tIns="45709" rIns="91418" bIns="45709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rtl="1">
                <a:spcBef>
                  <a:spcPct val="50000"/>
                </a:spcBef>
                <a:defRPr/>
              </a:pPr>
              <a:r>
                <a:rPr lang="ar-SA" b="1" dirty="0">
                  <a:solidFill>
                    <a:srgbClr val="FAFD00"/>
                  </a:solidFill>
                  <a:latin typeface="Arial" charset="0"/>
                  <a:ea typeface="Arial" charset="0"/>
                  <a:cs typeface="Arial" charset="0"/>
                </a:rPr>
                <a:t>عرض تقديمي  للكتاب المقدس ... أسسته شركة فورت وورث ، تكساس</a:t>
              </a:r>
              <a:endParaRPr lang="en-US" sz="2000" b="1" dirty="0">
                <a:solidFill>
                  <a:srgbClr val="FAFD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581" name="Text Box 5"/>
            <p:cNvSpPr txBox="1">
              <a:spLocks noChangeArrowheads="1"/>
            </p:cNvSpPr>
            <p:nvPr/>
          </p:nvSpPr>
          <p:spPr bwMode="auto">
            <a:xfrm>
              <a:off x="1795" y="3930"/>
              <a:ext cx="216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 lIns="91418" tIns="45709" rIns="91418" bIns="45709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endParaRPr lang="en-US" dirty="0">
                <a:solidFill>
                  <a:srgbClr val="FFFB0C"/>
                </a:solidFill>
                <a:latin typeface="Helvetica" charset="0"/>
              </a:endParaRPr>
            </a:p>
          </p:txBody>
        </p:sp>
      </p:grp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2768543" y="459624"/>
            <a:ext cx="84423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rtl="1">
              <a:spcBef>
                <a:spcPct val="50000"/>
              </a:spcBef>
              <a:defRPr/>
            </a:pPr>
            <a:r>
              <a:rPr lang="ar-SA" sz="4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شكرا ل ...</a:t>
            </a:r>
            <a:endParaRPr lang="en-US" sz="4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3973" name="Rectangle 12"/>
          <p:cNvSpPr>
            <a:spLocks noChangeArrowheads="1"/>
          </p:cNvSpPr>
          <p:nvPr/>
        </p:nvSpPr>
        <p:spPr bwMode="auto">
          <a:xfrm>
            <a:off x="8177213" y="6523038"/>
            <a:ext cx="3397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40</a:t>
            </a:r>
          </a:p>
        </p:txBody>
      </p:sp>
      <p:sp>
        <p:nvSpPr>
          <p:cNvPr id="83974" name="Text Box 14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83975" name="Rectangle 15"/>
          <p:cNvSpPr>
            <a:spLocks noChangeArrowheads="1"/>
          </p:cNvSpPr>
          <p:nvPr/>
        </p:nvSpPr>
        <p:spPr bwMode="auto">
          <a:xfrm>
            <a:off x="7894638" y="6526213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 sz="1000" b="1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83976" name="Rectangle 16"/>
          <p:cNvSpPr>
            <a:spLocks noChangeArrowheads="1"/>
          </p:cNvSpPr>
          <p:nvPr/>
        </p:nvSpPr>
        <p:spPr bwMode="auto">
          <a:xfrm>
            <a:off x="7629525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</p:spTree>
  </p:cSld>
  <p:clrMapOvr>
    <a:masterClrMapping/>
  </p:clrMapOvr>
  <p:transition spd="slow" advTm="10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JO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الكتاب المقدس بشكل أساسي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-166255" y="66007"/>
            <a:ext cx="9144000" cy="68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ar-SA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أحصل على هذا العرض </a:t>
            </a:r>
            <a:r>
              <a:rPr lang="ar-SA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التقديمي</a:t>
            </a:r>
            <a:r>
              <a:rPr lang="ar-SA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مجانا</a:t>
            </a:r>
            <a:endParaRPr lang="en-US" sz="28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85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algn="ctr" defTabSz="820738"/>
            <a:endParaRPr lang="en-US" sz="1800" b="1">
              <a:latin typeface="Comic Sans MS" charset="0"/>
            </a:endParaRPr>
          </a:p>
        </p:txBody>
      </p:sp>
      <p:sp>
        <p:nvSpPr>
          <p:cNvPr id="86018" name="Text Box 3"/>
          <p:cNvSpPr txBox="1">
            <a:spLocks noChangeArrowheads="1"/>
          </p:cNvSpPr>
          <p:nvPr/>
        </p:nvSpPr>
        <p:spPr bwMode="auto">
          <a:xfrm>
            <a:off x="496888" y="6545263"/>
            <a:ext cx="896937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©2005 TBBMI</a:t>
            </a:r>
          </a:p>
        </p:txBody>
      </p:sp>
      <p:sp>
        <p:nvSpPr>
          <p:cNvPr id="86019" name="Rectangle 4"/>
          <p:cNvSpPr>
            <a:spLocks noChangeArrowheads="1"/>
          </p:cNvSpPr>
          <p:nvPr/>
        </p:nvSpPr>
        <p:spPr bwMode="auto">
          <a:xfrm>
            <a:off x="8174038" y="65182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40</a:t>
            </a:r>
          </a:p>
        </p:txBody>
      </p:sp>
      <p:sp>
        <p:nvSpPr>
          <p:cNvPr id="86020" name="Rectangle 5"/>
          <p:cNvSpPr>
            <a:spLocks noChangeArrowheads="1"/>
          </p:cNvSpPr>
          <p:nvPr/>
        </p:nvSpPr>
        <p:spPr bwMode="auto">
          <a:xfrm>
            <a:off x="7629525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ChangeArrowheads="1"/>
          </p:cNvSpPr>
          <p:nvPr/>
        </p:nvSpPr>
        <p:spPr bwMode="auto">
          <a:xfrm>
            <a:off x="7334250" y="1730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endParaRPr lang="en-US" sz="1600">
              <a:latin typeface="Comic Sans MS" charset="0"/>
            </a:endParaRPr>
          </a:p>
        </p:txBody>
      </p:sp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grpSp>
        <p:nvGrpSpPr>
          <p:cNvPr id="8195" name="Group 4"/>
          <p:cNvGrpSpPr>
            <a:grpSpLocks/>
          </p:cNvGrpSpPr>
          <p:nvPr/>
        </p:nvGrpSpPr>
        <p:grpSpPr bwMode="auto">
          <a:xfrm>
            <a:off x="687388" y="1236686"/>
            <a:ext cx="8299623" cy="4567421"/>
            <a:chOff x="558" y="466"/>
            <a:chExt cx="4928" cy="2878"/>
          </a:xfrm>
        </p:grpSpPr>
        <p:sp>
          <p:nvSpPr>
            <p:cNvPr id="92165" name="Rectangle 5"/>
            <p:cNvSpPr>
              <a:spLocks noChangeArrowheads="1"/>
            </p:cNvSpPr>
            <p:nvPr/>
          </p:nvSpPr>
          <p:spPr bwMode="auto">
            <a:xfrm>
              <a:off x="558" y="466"/>
              <a:ext cx="4928" cy="28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square" lIns="90435" tIns="44423" rIns="90435" bIns="44423">
              <a:spAutoFit/>
            </a:bodyPr>
            <a:lstStyle/>
            <a:p>
              <a:pPr algn="ctr" rtl="1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" </a:t>
              </a:r>
              <a:r>
                <a:rPr lang="ar-SA" sz="6000" b="1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ما لم يتم تأسيس إيماننا على الحقائق </a:t>
              </a:r>
              <a:r>
                <a:rPr lang="ar-JO" sz="6000" b="1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ف</a:t>
              </a:r>
              <a:r>
                <a:rPr lang="ar-SA" sz="6000" b="1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لن </a:t>
              </a:r>
              <a:r>
                <a:rPr lang="ar-JO" sz="6000" b="1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ي</a:t>
              </a:r>
              <a:r>
                <a:rPr lang="ar-SA" sz="6000" b="1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كون أكثر من </a:t>
              </a:r>
            </a:p>
            <a:p>
              <a:pPr algn="ctr" rtl="1">
                <a:defRPr/>
              </a:pPr>
              <a:r>
                <a:rPr lang="ar-SA" sz="6000" b="1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تخمين ، خراف</a:t>
              </a:r>
              <a:r>
                <a:rPr lang="ar-JO" sz="6000" b="1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ة</a:t>
              </a:r>
              <a:r>
                <a:rPr lang="ar-SA" sz="6000" b="1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 و </a:t>
              </a:r>
              <a:r>
                <a:rPr lang="ar-JO" sz="6000" b="1" dirty="0" err="1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ا</a:t>
              </a:r>
              <a:r>
                <a:rPr lang="ar-SA" sz="6000" b="1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فتراض ..</a:t>
              </a:r>
              <a:r>
                <a:rPr lang="en-US" sz="6000" b="1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"</a:t>
              </a:r>
              <a:endParaRPr lang="ar-SA" sz="60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 rtl="1">
                <a:defRPr/>
              </a:pPr>
              <a:endParaRPr lang="ar-SA" sz="5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rtl="1">
                <a:defRPr/>
              </a:pPr>
              <a:r>
                <a:rPr lang="ar-SA" sz="3200" b="1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مايلز ستانفورد</a:t>
              </a:r>
              <a:endParaRPr lang="en-US" sz="32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rtl="1">
                <a:defRPr/>
              </a:pPr>
              <a:r>
                <a:rPr lang="en-US" sz="2000" b="1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                                                                </a:t>
              </a:r>
              <a:r>
                <a:rPr lang="ar-SA" sz="2000" b="1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مباد</a:t>
              </a:r>
              <a:r>
                <a:rPr lang="ar-JO" sz="2000" b="1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ئ</a:t>
              </a:r>
              <a:r>
                <a:rPr lang="ar-SA" sz="2000" b="1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ء النمو الروحي</a:t>
              </a:r>
              <a:endParaRPr lang="en-US" sz="40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8203" name="Group 6"/>
            <p:cNvGrpSpPr>
              <a:grpSpLocks/>
            </p:cNvGrpSpPr>
            <p:nvPr/>
          </p:nvGrpSpPr>
          <p:grpSpPr bwMode="auto">
            <a:xfrm>
              <a:off x="3135" y="1014"/>
              <a:ext cx="2061" cy="1091"/>
              <a:chOff x="3225" y="1119"/>
              <a:chExt cx="2061" cy="1091"/>
            </a:xfrm>
          </p:grpSpPr>
          <p:sp>
            <p:nvSpPr>
              <p:cNvPr id="92167" name="Text Box 7"/>
              <p:cNvSpPr txBox="1">
                <a:spLocks noChangeArrowheads="1"/>
              </p:cNvSpPr>
              <p:nvPr/>
            </p:nvSpPr>
            <p:spPr bwMode="auto">
              <a:xfrm>
                <a:off x="3396" y="1119"/>
                <a:ext cx="1709" cy="5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lIns="90435" tIns="44423" rIns="90435" bIns="44423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en-US" sz="5400" b="1" dirty="0">
                  <a:solidFill>
                    <a:srgbClr val="12780A"/>
                  </a:solidFill>
                  <a:latin typeface="Time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92170" name="Rectangle 10"/>
              <p:cNvSpPr>
                <a:spLocks noChangeArrowheads="1"/>
              </p:cNvSpPr>
              <p:nvPr/>
            </p:nvSpPr>
            <p:spPr bwMode="auto">
              <a:xfrm>
                <a:off x="3225" y="1630"/>
                <a:ext cx="2061" cy="5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lIns="90435" tIns="44423" rIns="90435" bIns="44423">
                <a:spAutoFit/>
              </a:bodyPr>
              <a:lstStyle/>
              <a:p>
                <a:pPr>
                  <a:defRPr/>
                </a:pPr>
                <a:endParaRPr lang="en-US" sz="5400" b="1" dirty="0">
                  <a:solidFill>
                    <a:srgbClr val="12780A"/>
                  </a:solidFill>
                  <a:latin typeface="Times" pitchFamily="-11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8200" name="Rectangle 17"/>
          <p:cNvSpPr>
            <a:spLocks noChangeArrowheads="1"/>
          </p:cNvSpPr>
          <p:nvPr/>
        </p:nvSpPr>
        <p:spPr bwMode="auto">
          <a:xfrm>
            <a:off x="8183563" y="652145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03</a:t>
            </a:r>
          </a:p>
        </p:txBody>
      </p:sp>
      <p:sp>
        <p:nvSpPr>
          <p:cNvPr id="8201" name="Text Box 18"/>
          <p:cNvSpPr txBox="1">
            <a:spLocks noChangeArrowheads="1"/>
          </p:cNvSpPr>
          <p:nvPr/>
        </p:nvSpPr>
        <p:spPr bwMode="auto">
          <a:xfrm>
            <a:off x="8537483" y="6461711"/>
            <a:ext cx="3145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ar-SA" sz="1600" b="1" dirty="0">
                <a:solidFill>
                  <a:schemeClr val="bg1"/>
                </a:solidFill>
                <a:latin typeface="Comic Sans MS" charset="0"/>
              </a:rPr>
              <a:t>٤</a:t>
            </a:r>
            <a:endParaRPr lang="en-US" sz="1600" b="1" dirty="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5A86890D-B943-E943-BBE3-DCB6A349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259" y="2150565"/>
            <a:ext cx="3218317" cy="10130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wrap="square" lIns="90435" tIns="44423" rIns="90435" bIns="44423">
            <a:spAutoFit/>
          </a:bodyPr>
          <a:lstStyle/>
          <a:p>
            <a:pPr algn="ctr" rtl="1">
              <a:defRPr/>
            </a:pPr>
            <a:r>
              <a:rPr lang="ar-SA" sz="6000" b="1" dirty="0">
                <a:solidFill>
                  <a:srgbClr val="48F52B"/>
                </a:solidFill>
                <a:latin typeface="Arial" charset="0"/>
                <a:ea typeface="Arial" charset="0"/>
                <a:cs typeface="Arial" charset="0"/>
              </a:rPr>
              <a:t>الحقائق</a:t>
            </a:r>
            <a:endParaRPr lang="en-US" sz="6000" b="1" dirty="0">
              <a:solidFill>
                <a:srgbClr val="48F52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D5762204-F655-FB47-9A39-726616B5B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8439" y="3071032"/>
            <a:ext cx="2891746" cy="10130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wrap="square" lIns="90435" tIns="44423" rIns="90435" bIns="44423">
            <a:spAutoFit/>
          </a:bodyPr>
          <a:lstStyle/>
          <a:p>
            <a:pPr algn="ctr" rtl="1">
              <a:defRPr/>
            </a:pPr>
            <a:r>
              <a:rPr lang="ar-SA" sz="6000" b="1" dirty="0">
                <a:solidFill>
                  <a:srgbClr val="48F52B"/>
                </a:solidFill>
                <a:latin typeface="Arial" charset="0"/>
                <a:ea typeface="Arial" charset="0"/>
                <a:cs typeface="Arial" charset="0"/>
              </a:rPr>
              <a:t>تخمين</a:t>
            </a:r>
            <a:endParaRPr lang="en-US" sz="4000" b="1" dirty="0">
              <a:solidFill>
                <a:srgbClr val="FAFD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56FDDFEF-0450-234B-A799-6BFA8E909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5257" y="3064444"/>
            <a:ext cx="3258583" cy="10130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wrap="square" lIns="90435" tIns="44423" rIns="90435" bIns="44423">
            <a:spAutoFit/>
          </a:bodyPr>
          <a:lstStyle/>
          <a:p>
            <a:pPr algn="ctr" rtl="1">
              <a:defRPr/>
            </a:pPr>
            <a:r>
              <a:rPr lang="ar-SA" sz="6000" b="1" dirty="0">
                <a:solidFill>
                  <a:srgbClr val="48F52B"/>
                </a:solidFill>
                <a:latin typeface="Arial" charset="0"/>
                <a:ea typeface="Arial" charset="0"/>
                <a:cs typeface="Arial" charset="0"/>
              </a:rPr>
              <a:t>خراف</a:t>
            </a:r>
            <a:r>
              <a:rPr lang="ar-JO" sz="6000" b="1" dirty="0">
                <a:solidFill>
                  <a:srgbClr val="48F52B"/>
                </a:solidFill>
                <a:latin typeface="Arial" charset="0"/>
                <a:ea typeface="Arial" charset="0"/>
                <a:cs typeface="Arial" charset="0"/>
              </a:rPr>
              <a:t>ة</a:t>
            </a:r>
            <a:endParaRPr lang="en-US" sz="4000" b="1" dirty="0">
              <a:solidFill>
                <a:srgbClr val="FAFD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3CDB2127-62EA-FA4B-AA07-AAD90AB43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93" y="3071032"/>
            <a:ext cx="2773535" cy="10130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wrap="square" lIns="90435" tIns="44423" rIns="90435" bIns="44423">
            <a:spAutoFit/>
          </a:bodyPr>
          <a:lstStyle/>
          <a:p>
            <a:pPr algn="ctr" rtl="1">
              <a:defRPr/>
            </a:pPr>
            <a:r>
              <a:rPr lang="ar-JO" sz="6000" b="1" dirty="0">
                <a:solidFill>
                  <a:srgbClr val="48F52B"/>
                </a:solidFill>
                <a:latin typeface="Arial" charset="0"/>
                <a:ea typeface="Arial" charset="0"/>
                <a:cs typeface="Arial" charset="0"/>
              </a:rPr>
              <a:t>ا</a:t>
            </a:r>
            <a:r>
              <a:rPr lang="ar-SA" sz="6000" b="1" dirty="0">
                <a:solidFill>
                  <a:srgbClr val="48F52B"/>
                </a:solidFill>
                <a:latin typeface="Arial" charset="0"/>
                <a:ea typeface="Arial" charset="0"/>
                <a:cs typeface="Arial" charset="0"/>
              </a:rPr>
              <a:t>فتراض</a:t>
            </a:r>
            <a:endParaRPr lang="en-US" sz="4000" b="1" dirty="0">
              <a:solidFill>
                <a:srgbClr val="FAFD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188" y="104775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0438" y="1020763"/>
            <a:ext cx="7348537" cy="4859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5194" dir="1593903" algn="ctr" rotWithShape="0">
              <a:schemeClr val="tx1">
                <a:alpha val="74998"/>
              </a:schemeClr>
            </a:outerShdw>
          </a:effectLst>
        </p:spPr>
      </p:pic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8197850" y="65182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04</a:t>
            </a:r>
          </a:p>
        </p:txBody>
      </p:sp>
      <p:grpSp>
        <p:nvGrpSpPr>
          <p:cNvPr id="2" name="Group 144"/>
          <p:cNvGrpSpPr>
            <a:grpSpLocks/>
          </p:cNvGrpSpPr>
          <p:nvPr/>
        </p:nvGrpSpPr>
        <p:grpSpPr bwMode="auto">
          <a:xfrm>
            <a:off x="1809750" y="3160713"/>
            <a:ext cx="379413" cy="379412"/>
            <a:chOff x="3461" y="3471"/>
            <a:chExt cx="239" cy="239"/>
          </a:xfrm>
        </p:grpSpPr>
        <p:pic>
          <p:nvPicPr>
            <p:cNvPr id="10406" name="Picture 14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7" name="Picture 1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7"/>
          <p:cNvGrpSpPr>
            <a:grpSpLocks/>
          </p:cNvGrpSpPr>
          <p:nvPr/>
        </p:nvGrpSpPr>
        <p:grpSpPr bwMode="auto">
          <a:xfrm>
            <a:off x="1897063" y="2897188"/>
            <a:ext cx="379412" cy="379412"/>
            <a:chOff x="3461" y="3471"/>
            <a:chExt cx="239" cy="239"/>
          </a:xfrm>
        </p:grpSpPr>
        <p:pic>
          <p:nvPicPr>
            <p:cNvPr id="10404" name="Picture 14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5" name="Picture 1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50"/>
          <p:cNvGrpSpPr>
            <a:grpSpLocks/>
          </p:cNvGrpSpPr>
          <p:nvPr/>
        </p:nvGrpSpPr>
        <p:grpSpPr bwMode="auto">
          <a:xfrm>
            <a:off x="2027238" y="2655888"/>
            <a:ext cx="379412" cy="379412"/>
            <a:chOff x="3461" y="3471"/>
            <a:chExt cx="239" cy="239"/>
          </a:xfrm>
        </p:grpSpPr>
        <p:pic>
          <p:nvPicPr>
            <p:cNvPr id="10402" name="Picture 15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3" name="Picture 15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53"/>
          <p:cNvGrpSpPr>
            <a:grpSpLocks/>
          </p:cNvGrpSpPr>
          <p:nvPr/>
        </p:nvGrpSpPr>
        <p:grpSpPr bwMode="auto">
          <a:xfrm>
            <a:off x="2197100" y="2441575"/>
            <a:ext cx="379413" cy="379413"/>
            <a:chOff x="3461" y="3471"/>
            <a:chExt cx="239" cy="239"/>
          </a:xfrm>
        </p:grpSpPr>
        <p:pic>
          <p:nvPicPr>
            <p:cNvPr id="10400" name="Picture 15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1" name="Picture 15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56"/>
          <p:cNvGrpSpPr>
            <a:grpSpLocks/>
          </p:cNvGrpSpPr>
          <p:nvPr/>
        </p:nvGrpSpPr>
        <p:grpSpPr bwMode="auto">
          <a:xfrm>
            <a:off x="2370138" y="2212975"/>
            <a:ext cx="379412" cy="379413"/>
            <a:chOff x="3461" y="3471"/>
            <a:chExt cx="239" cy="239"/>
          </a:xfrm>
        </p:grpSpPr>
        <p:pic>
          <p:nvPicPr>
            <p:cNvPr id="10398" name="Picture 15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9" name="Picture 15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59"/>
          <p:cNvGrpSpPr>
            <a:grpSpLocks/>
          </p:cNvGrpSpPr>
          <p:nvPr/>
        </p:nvGrpSpPr>
        <p:grpSpPr bwMode="auto">
          <a:xfrm>
            <a:off x="2568575" y="2019300"/>
            <a:ext cx="379413" cy="379413"/>
            <a:chOff x="3461" y="3471"/>
            <a:chExt cx="239" cy="239"/>
          </a:xfrm>
        </p:grpSpPr>
        <p:pic>
          <p:nvPicPr>
            <p:cNvPr id="10396" name="Picture 16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7" name="Picture 16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162"/>
          <p:cNvGrpSpPr>
            <a:grpSpLocks/>
          </p:cNvGrpSpPr>
          <p:nvPr/>
        </p:nvGrpSpPr>
        <p:grpSpPr bwMode="auto">
          <a:xfrm>
            <a:off x="2779713" y="1847850"/>
            <a:ext cx="379412" cy="379413"/>
            <a:chOff x="3461" y="3471"/>
            <a:chExt cx="239" cy="239"/>
          </a:xfrm>
        </p:grpSpPr>
        <p:pic>
          <p:nvPicPr>
            <p:cNvPr id="10394" name="Picture 16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5" name="Picture 16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65"/>
          <p:cNvGrpSpPr>
            <a:grpSpLocks/>
          </p:cNvGrpSpPr>
          <p:nvPr/>
        </p:nvGrpSpPr>
        <p:grpSpPr bwMode="auto">
          <a:xfrm>
            <a:off x="3022600" y="1708150"/>
            <a:ext cx="379413" cy="379413"/>
            <a:chOff x="3461" y="3471"/>
            <a:chExt cx="239" cy="239"/>
          </a:xfrm>
        </p:grpSpPr>
        <p:pic>
          <p:nvPicPr>
            <p:cNvPr id="10392" name="Picture 16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3" name="Picture 16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168"/>
          <p:cNvGrpSpPr>
            <a:grpSpLocks/>
          </p:cNvGrpSpPr>
          <p:nvPr/>
        </p:nvGrpSpPr>
        <p:grpSpPr bwMode="auto">
          <a:xfrm>
            <a:off x="3290888" y="1617663"/>
            <a:ext cx="379412" cy="379412"/>
            <a:chOff x="3461" y="3471"/>
            <a:chExt cx="239" cy="239"/>
          </a:xfrm>
        </p:grpSpPr>
        <p:pic>
          <p:nvPicPr>
            <p:cNvPr id="10390" name="Picture 16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1" name="Picture 1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71"/>
          <p:cNvGrpSpPr>
            <a:grpSpLocks/>
          </p:cNvGrpSpPr>
          <p:nvPr/>
        </p:nvGrpSpPr>
        <p:grpSpPr bwMode="auto">
          <a:xfrm>
            <a:off x="3584575" y="1660525"/>
            <a:ext cx="379413" cy="379413"/>
            <a:chOff x="3461" y="3471"/>
            <a:chExt cx="239" cy="239"/>
          </a:xfrm>
        </p:grpSpPr>
        <p:pic>
          <p:nvPicPr>
            <p:cNvPr id="10388" name="Picture 17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9" name="Picture 1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74"/>
          <p:cNvGrpSpPr>
            <a:grpSpLocks/>
          </p:cNvGrpSpPr>
          <p:nvPr/>
        </p:nvGrpSpPr>
        <p:grpSpPr bwMode="auto">
          <a:xfrm>
            <a:off x="3835400" y="1820863"/>
            <a:ext cx="379413" cy="379412"/>
            <a:chOff x="3461" y="3471"/>
            <a:chExt cx="239" cy="239"/>
          </a:xfrm>
        </p:grpSpPr>
        <p:pic>
          <p:nvPicPr>
            <p:cNvPr id="10386" name="Picture 17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7" name="Picture 17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77"/>
          <p:cNvGrpSpPr>
            <a:grpSpLocks/>
          </p:cNvGrpSpPr>
          <p:nvPr/>
        </p:nvGrpSpPr>
        <p:grpSpPr bwMode="auto">
          <a:xfrm>
            <a:off x="4081463" y="1973263"/>
            <a:ext cx="379412" cy="379412"/>
            <a:chOff x="3461" y="3471"/>
            <a:chExt cx="239" cy="239"/>
          </a:xfrm>
        </p:grpSpPr>
        <p:pic>
          <p:nvPicPr>
            <p:cNvPr id="10384" name="Picture 17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5" name="Picture 17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80"/>
          <p:cNvGrpSpPr>
            <a:grpSpLocks/>
          </p:cNvGrpSpPr>
          <p:nvPr/>
        </p:nvGrpSpPr>
        <p:grpSpPr bwMode="auto">
          <a:xfrm>
            <a:off x="4360863" y="2085975"/>
            <a:ext cx="379412" cy="379413"/>
            <a:chOff x="3461" y="3471"/>
            <a:chExt cx="239" cy="239"/>
          </a:xfrm>
        </p:grpSpPr>
        <p:pic>
          <p:nvPicPr>
            <p:cNvPr id="10382" name="Picture 18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3" name="Picture 18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83"/>
          <p:cNvGrpSpPr>
            <a:grpSpLocks/>
          </p:cNvGrpSpPr>
          <p:nvPr/>
        </p:nvGrpSpPr>
        <p:grpSpPr bwMode="auto">
          <a:xfrm>
            <a:off x="4656138" y="2074863"/>
            <a:ext cx="379412" cy="379412"/>
            <a:chOff x="3461" y="3471"/>
            <a:chExt cx="239" cy="239"/>
          </a:xfrm>
        </p:grpSpPr>
        <p:pic>
          <p:nvPicPr>
            <p:cNvPr id="10380" name="Picture 18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1" name="Picture 18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86"/>
          <p:cNvGrpSpPr>
            <a:grpSpLocks/>
          </p:cNvGrpSpPr>
          <p:nvPr/>
        </p:nvGrpSpPr>
        <p:grpSpPr bwMode="auto">
          <a:xfrm>
            <a:off x="4905375" y="1936750"/>
            <a:ext cx="379413" cy="379413"/>
            <a:chOff x="3461" y="3471"/>
            <a:chExt cx="239" cy="239"/>
          </a:xfrm>
        </p:grpSpPr>
        <p:pic>
          <p:nvPicPr>
            <p:cNvPr id="10378" name="Picture 18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9" name="Picture 18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89"/>
          <p:cNvGrpSpPr>
            <a:grpSpLocks/>
          </p:cNvGrpSpPr>
          <p:nvPr/>
        </p:nvGrpSpPr>
        <p:grpSpPr bwMode="auto">
          <a:xfrm>
            <a:off x="5130800" y="1781175"/>
            <a:ext cx="379413" cy="379413"/>
            <a:chOff x="3461" y="3471"/>
            <a:chExt cx="239" cy="239"/>
          </a:xfrm>
        </p:grpSpPr>
        <p:pic>
          <p:nvPicPr>
            <p:cNvPr id="10376" name="Picture 19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7" name="Picture 19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92"/>
          <p:cNvGrpSpPr>
            <a:grpSpLocks/>
          </p:cNvGrpSpPr>
          <p:nvPr/>
        </p:nvGrpSpPr>
        <p:grpSpPr bwMode="auto">
          <a:xfrm>
            <a:off x="5378450" y="1657350"/>
            <a:ext cx="379413" cy="379413"/>
            <a:chOff x="3461" y="3471"/>
            <a:chExt cx="239" cy="239"/>
          </a:xfrm>
        </p:grpSpPr>
        <p:pic>
          <p:nvPicPr>
            <p:cNvPr id="10374" name="Picture 19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5" name="Picture 19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95"/>
          <p:cNvGrpSpPr>
            <a:grpSpLocks/>
          </p:cNvGrpSpPr>
          <p:nvPr/>
        </p:nvGrpSpPr>
        <p:grpSpPr bwMode="auto">
          <a:xfrm>
            <a:off x="5670550" y="1631950"/>
            <a:ext cx="379413" cy="379413"/>
            <a:chOff x="3461" y="3471"/>
            <a:chExt cx="239" cy="239"/>
          </a:xfrm>
        </p:grpSpPr>
        <p:pic>
          <p:nvPicPr>
            <p:cNvPr id="10372" name="Picture 19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3" name="Picture 19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8"/>
          <p:cNvGrpSpPr>
            <a:grpSpLocks/>
          </p:cNvGrpSpPr>
          <p:nvPr/>
        </p:nvGrpSpPr>
        <p:grpSpPr bwMode="auto">
          <a:xfrm>
            <a:off x="7237413" y="3792538"/>
            <a:ext cx="379412" cy="379412"/>
            <a:chOff x="3461" y="3471"/>
            <a:chExt cx="239" cy="239"/>
          </a:xfrm>
        </p:grpSpPr>
        <p:pic>
          <p:nvPicPr>
            <p:cNvPr id="10370" name="Picture 19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1" name="Picture 2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1"/>
          <p:cNvGrpSpPr>
            <a:grpSpLocks/>
          </p:cNvGrpSpPr>
          <p:nvPr/>
        </p:nvGrpSpPr>
        <p:grpSpPr bwMode="auto">
          <a:xfrm>
            <a:off x="7080250" y="3973513"/>
            <a:ext cx="379413" cy="379412"/>
            <a:chOff x="3461" y="3471"/>
            <a:chExt cx="239" cy="239"/>
          </a:xfrm>
        </p:grpSpPr>
        <p:pic>
          <p:nvPicPr>
            <p:cNvPr id="10368" name="Picture 20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9" name="Picture 20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04"/>
          <p:cNvGrpSpPr>
            <a:grpSpLocks/>
          </p:cNvGrpSpPr>
          <p:nvPr/>
        </p:nvGrpSpPr>
        <p:grpSpPr bwMode="auto">
          <a:xfrm>
            <a:off x="6905625" y="4165600"/>
            <a:ext cx="379413" cy="379413"/>
            <a:chOff x="3461" y="3471"/>
            <a:chExt cx="239" cy="239"/>
          </a:xfrm>
        </p:grpSpPr>
        <p:pic>
          <p:nvPicPr>
            <p:cNvPr id="10366" name="Picture 20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7" name="Picture 20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07"/>
          <p:cNvGrpSpPr>
            <a:grpSpLocks/>
          </p:cNvGrpSpPr>
          <p:nvPr/>
        </p:nvGrpSpPr>
        <p:grpSpPr bwMode="auto">
          <a:xfrm>
            <a:off x="4424363" y="3841750"/>
            <a:ext cx="379412" cy="379413"/>
            <a:chOff x="3461" y="3471"/>
            <a:chExt cx="239" cy="239"/>
          </a:xfrm>
        </p:grpSpPr>
        <p:pic>
          <p:nvPicPr>
            <p:cNvPr id="10364" name="Picture 20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5" name="Picture 20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10"/>
          <p:cNvGrpSpPr>
            <a:grpSpLocks/>
          </p:cNvGrpSpPr>
          <p:nvPr/>
        </p:nvGrpSpPr>
        <p:grpSpPr bwMode="auto">
          <a:xfrm>
            <a:off x="3908425" y="3997325"/>
            <a:ext cx="379413" cy="379413"/>
            <a:chOff x="3461" y="3471"/>
            <a:chExt cx="239" cy="239"/>
          </a:xfrm>
        </p:grpSpPr>
        <p:pic>
          <p:nvPicPr>
            <p:cNvPr id="10362" name="Picture 21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3" name="Picture 2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13"/>
          <p:cNvGrpSpPr>
            <a:grpSpLocks/>
          </p:cNvGrpSpPr>
          <p:nvPr/>
        </p:nvGrpSpPr>
        <p:grpSpPr bwMode="auto">
          <a:xfrm>
            <a:off x="3502025" y="4367213"/>
            <a:ext cx="379413" cy="379412"/>
            <a:chOff x="3461" y="3471"/>
            <a:chExt cx="239" cy="239"/>
          </a:xfrm>
        </p:grpSpPr>
        <p:pic>
          <p:nvPicPr>
            <p:cNvPr id="10360" name="Picture 21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1" name="Picture 2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16"/>
          <p:cNvGrpSpPr>
            <a:grpSpLocks/>
          </p:cNvGrpSpPr>
          <p:nvPr/>
        </p:nvGrpSpPr>
        <p:grpSpPr bwMode="auto">
          <a:xfrm rot="-805157">
            <a:off x="1930400" y="3573463"/>
            <a:ext cx="104775" cy="223837"/>
            <a:chOff x="3461" y="3471"/>
            <a:chExt cx="239" cy="239"/>
          </a:xfrm>
        </p:grpSpPr>
        <p:pic>
          <p:nvPicPr>
            <p:cNvPr id="10358" name="Picture 21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9" name="Picture 2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19"/>
          <p:cNvGrpSpPr>
            <a:grpSpLocks/>
          </p:cNvGrpSpPr>
          <p:nvPr/>
        </p:nvGrpSpPr>
        <p:grpSpPr bwMode="auto">
          <a:xfrm>
            <a:off x="2017713" y="3959225"/>
            <a:ext cx="379412" cy="379413"/>
            <a:chOff x="3461" y="3471"/>
            <a:chExt cx="239" cy="239"/>
          </a:xfrm>
        </p:grpSpPr>
        <p:pic>
          <p:nvPicPr>
            <p:cNvPr id="10356" name="Picture 22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7" name="Picture 2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22"/>
          <p:cNvGrpSpPr>
            <a:grpSpLocks/>
          </p:cNvGrpSpPr>
          <p:nvPr/>
        </p:nvGrpSpPr>
        <p:grpSpPr bwMode="auto">
          <a:xfrm>
            <a:off x="5949950" y="1681163"/>
            <a:ext cx="379413" cy="379412"/>
            <a:chOff x="3461" y="3471"/>
            <a:chExt cx="239" cy="239"/>
          </a:xfrm>
        </p:grpSpPr>
        <p:pic>
          <p:nvPicPr>
            <p:cNvPr id="10354" name="Picture 22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5" name="Picture 2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25"/>
          <p:cNvGrpSpPr>
            <a:grpSpLocks/>
          </p:cNvGrpSpPr>
          <p:nvPr/>
        </p:nvGrpSpPr>
        <p:grpSpPr bwMode="auto">
          <a:xfrm>
            <a:off x="6224588" y="1774825"/>
            <a:ext cx="379412" cy="379413"/>
            <a:chOff x="3461" y="3471"/>
            <a:chExt cx="239" cy="239"/>
          </a:xfrm>
        </p:grpSpPr>
        <p:pic>
          <p:nvPicPr>
            <p:cNvPr id="10352" name="Picture 22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3" name="Picture 2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228"/>
          <p:cNvGrpSpPr>
            <a:grpSpLocks/>
          </p:cNvGrpSpPr>
          <p:nvPr/>
        </p:nvGrpSpPr>
        <p:grpSpPr bwMode="auto">
          <a:xfrm>
            <a:off x="6518275" y="1868488"/>
            <a:ext cx="379413" cy="379412"/>
            <a:chOff x="3461" y="3471"/>
            <a:chExt cx="239" cy="239"/>
          </a:xfrm>
        </p:grpSpPr>
        <p:pic>
          <p:nvPicPr>
            <p:cNvPr id="10350" name="Picture 22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1" name="Picture 2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231"/>
          <p:cNvGrpSpPr>
            <a:grpSpLocks/>
          </p:cNvGrpSpPr>
          <p:nvPr/>
        </p:nvGrpSpPr>
        <p:grpSpPr bwMode="auto">
          <a:xfrm>
            <a:off x="6786563" y="2036763"/>
            <a:ext cx="379412" cy="379412"/>
            <a:chOff x="3461" y="3471"/>
            <a:chExt cx="239" cy="239"/>
          </a:xfrm>
        </p:grpSpPr>
        <p:pic>
          <p:nvPicPr>
            <p:cNvPr id="10348" name="Picture 23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9" name="Picture 2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37" name="Group 234"/>
          <p:cNvGrpSpPr>
            <a:grpSpLocks/>
          </p:cNvGrpSpPr>
          <p:nvPr/>
        </p:nvGrpSpPr>
        <p:grpSpPr bwMode="auto">
          <a:xfrm>
            <a:off x="7018338" y="2233613"/>
            <a:ext cx="379412" cy="379412"/>
            <a:chOff x="3461" y="3471"/>
            <a:chExt cx="239" cy="239"/>
          </a:xfrm>
        </p:grpSpPr>
        <p:pic>
          <p:nvPicPr>
            <p:cNvPr id="10346" name="Picture 23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" name="Picture 2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38" name="Group 237"/>
          <p:cNvGrpSpPr>
            <a:grpSpLocks/>
          </p:cNvGrpSpPr>
          <p:nvPr/>
        </p:nvGrpSpPr>
        <p:grpSpPr bwMode="auto">
          <a:xfrm>
            <a:off x="7210425" y="2457450"/>
            <a:ext cx="379413" cy="379413"/>
            <a:chOff x="3461" y="3471"/>
            <a:chExt cx="239" cy="239"/>
          </a:xfrm>
        </p:grpSpPr>
        <p:pic>
          <p:nvPicPr>
            <p:cNvPr id="10344" name="Picture 23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5" name="Picture 23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39" name="Group 240"/>
          <p:cNvGrpSpPr>
            <a:grpSpLocks/>
          </p:cNvGrpSpPr>
          <p:nvPr/>
        </p:nvGrpSpPr>
        <p:grpSpPr bwMode="auto">
          <a:xfrm>
            <a:off x="7346950" y="2724150"/>
            <a:ext cx="379413" cy="379413"/>
            <a:chOff x="3461" y="3471"/>
            <a:chExt cx="239" cy="239"/>
          </a:xfrm>
        </p:grpSpPr>
        <p:pic>
          <p:nvPicPr>
            <p:cNvPr id="10342" name="Picture 24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" name="Picture 24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40" name="Group 243"/>
          <p:cNvGrpSpPr>
            <a:grpSpLocks/>
          </p:cNvGrpSpPr>
          <p:nvPr/>
        </p:nvGrpSpPr>
        <p:grpSpPr bwMode="auto">
          <a:xfrm>
            <a:off x="7424738" y="3009900"/>
            <a:ext cx="379412" cy="379413"/>
            <a:chOff x="3461" y="3471"/>
            <a:chExt cx="239" cy="239"/>
          </a:xfrm>
        </p:grpSpPr>
        <p:pic>
          <p:nvPicPr>
            <p:cNvPr id="10340" name="Picture 24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1" name="Picture 24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41" name="Group 246"/>
          <p:cNvGrpSpPr>
            <a:grpSpLocks/>
          </p:cNvGrpSpPr>
          <p:nvPr/>
        </p:nvGrpSpPr>
        <p:grpSpPr bwMode="auto">
          <a:xfrm>
            <a:off x="7440613" y="3305175"/>
            <a:ext cx="379412" cy="379413"/>
            <a:chOff x="3461" y="3471"/>
            <a:chExt cx="239" cy="239"/>
          </a:xfrm>
        </p:grpSpPr>
        <p:pic>
          <p:nvPicPr>
            <p:cNvPr id="10338" name="Picture 24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9" name="Picture 24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42" name="Group 249"/>
          <p:cNvGrpSpPr>
            <a:grpSpLocks/>
          </p:cNvGrpSpPr>
          <p:nvPr/>
        </p:nvGrpSpPr>
        <p:grpSpPr bwMode="auto">
          <a:xfrm>
            <a:off x="7367588" y="3554413"/>
            <a:ext cx="379412" cy="379412"/>
            <a:chOff x="3461" y="3471"/>
            <a:chExt cx="239" cy="239"/>
          </a:xfrm>
        </p:grpSpPr>
        <p:pic>
          <p:nvPicPr>
            <p:cNvPr id="10336" name="Picture 25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7" name="Picture 25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43" name="Group 252"/>
          <p:cNvGrpSpPr>
            <a:grpSpLocks/>
          </p:cNvGrpSpPr>
          <p:nvPr/>
        </p:nvGrpSpPr>
        <p:grpSpPr bwMode="auto">
          <a:xfrm>
            <a:off x="6688138" y="4319588"/>
            <a:ext cx="379412" cy="379412"/>
            <a:chOff x="3461" y="3471"/>
            <a:chExt cx="239" cy="239"/>
          </a:xfrm>
        </p:grpSpPr>
        <p:pic>
          <p:nvPicPr>
            <p:cNvPr id="10334" name="Picture 25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5" name="Picture 25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44" name="Group 255"/>
          <p:cNvGrpSpPr>
            <a:grpSpLocks/>
          </p:cNvGrpSpPr>
          <p:nvPr/>
        </p:nvGrpSpPr>
        <p:grpSpPr bwMode="auto">
          <a:xfrm>
            <a:off x="6442075" y="4465638"/>
            <a:ext cx="379413" cy="379412"/>
            <a:chOff x="3461" y="3471"/>
            <a:chExt cx="239" cy="239"/>
          </a:xfrm>
        </p:grpSpPr>
        <p:pic>
          <p:nvPicPr>
            <p:cNvPr id="10332" name="Picture 25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3" name="Picture 25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45" name="Group 258"/>
          <p:cNvGrpSpPr>
            <a:grpSpLocks/>
          </p:cNvGrpSpPr>
          <p:nvPr/>
        </p:nvGrpSpPr>
        <p:grpSpPr bwMode="auto">
          <a:xfrm>
            <a:off x="2205038" y="4198938"/>
            <a:ext cx="379412" cy="379412"/>
            <a:chOff x="3461" y="3471"/>
            <a:chExt cx="239" cy="239"/>
          </a:xfrm>
        </p:grpSpPr>
        <p:pic>
          <p:nvPicPr>
            <p:cNvPr id="10330" name="Picture 25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1" name="Picture 26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46" name="Group 261"/>
          <p:cNvGrpSpPr>
            <a:grpSpLocks/>
          </p:cNvGrpSpPr>
          <p:nvPr/>
        </p:nvGrpSpPr>
        <p:grpSpPr bwMode="auto">
          <a:xfrm>
            <a:off x="2451100" y="4379913"/>
            <a:ext cx="379413" cy="379412"/>
            <a:chOff x="3461" y="3471"/>
            <a:chExt cx="239" cy="239"/>
          </a:xfrm>
        </p:grpSpPr>
        <p:pic>
          <p:nvPicPr>
            <p:cNvPr id="10328" name="Picture 26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9" name="Picture 26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47" name="Group 264"/>
          <p:cNvGrpSpPr>
            <a:grpSpLocks/>
          </p:cNvGrpSpPr>
          <p:nvPr/>
        </p:nvGrpSpPr>
        <p:grpSpPr bwMode="auto">
          <a:xfrm>
            <a:off x="2713038" y="4513263"/>
            <a:ext cx="379412" cy="379412"/>
            <a:chOff x="3461" y="3471"/>
            <a:chExt cx="239" cy="239"/>
          </a:xfrm>
        </p:grpSpPr>
        <p:pic>
          <p:nvPicPr>
            <p:cNvPr id="10326" name="Picture 26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7" name="Picture 26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48" name="Group 267"/>
          <p:cNvGrpSpPr>
            <a:grpSpLocks/>
          </p:cNvGrpSpPr>
          <p:nvPr/>
        </p:nvGrpSpPr>
        <p:grpSpPr bwMode="auto">
          <a:xfrm>
            <a:off x="2976563" y="4556125"/>
            <a:ext cx="379412" cy="379413"/>
            <a:chOff x="3461" y="3471"/>
            <a:chExt cx="239" cy="239"/>
          </a:xfrm>
        </p:grpSpPr>
        <p:pic>
          <p:nvPicPr>
            <p:cNvPr id="10324" name="Picture 26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26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49" name="Group 270"/>
          <p:cNvGrpSpPr>
            <a:grpSpLocks/>
          </p:cNvGrpSpPr>
          <p:nvPr/>
        </p:nvGrpSpPr>
        <p:grpSpPr bwMode="auto">
          <a:xfrm>
            <a:off x="3265488" y="4513263"/>
            <a:ext cx="379412" cy="379412"/>
            <a:chOff x="3461" y="3471"/>
            <a:chExt cx="239" cy="239"/>
          </a:xfrm>
        </p:grpSpPr>
        <p:pic>
          <p:nvPicPr>
            <p:cNvPr id="10322" name="Picture 27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27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50" name="Group 273"/>
          <p:cNvGrpSpPr>
            <a:grpSpLocks/>
          </p:cNvGrpSpPr>
          <p:nvPr/>
        </p:nvGrpSpPr>
        <p:grpSpPr bwMode="auto">
          <a:xfrm>
            <a:off x="3692525" y="4154488"/>
            <a:ext cx="379413" cy="379412"/>
            <a:chOff x="3461" y="3471"/>
            <a:chExt cx="239" cy="239"/>
          </a:xfrm>
        </p:grpSpPr>
        <p:pic>
          <p:nvPicPr>
            <p:cNvPr id="10320" name="Picture 27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27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51" name="Group 276"/>
          <p:cNvGrpSpPr>
            <a:grpSpLocks/>
          </p:cNvGrpSpPr>
          <p:nvPr/>
        </p:nvGrpSpPr>
        <p:grpSpPr bwMode="auto">
          <a:xfrm>
            <a:off x="4149725" y="3862388"/>
            <a:ext cx="379413" cy="379412"/>
            <a:chOff x="3461" y="3471"/>
            <a:chExt cx="239" cy="239"/>
          </a:xfrm>
        </p:grpSpPr>
        <p:pic>
          <p:nvPicPr>
            <p:cNvPr id="10318" name="Picture 27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9" name="Picture 27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52" name="Group 279"/>
          <p:cNvGrpSpPr>
            <a:grpSpLocks/>
          </p:cNvGrpSpPr>
          <p:nvPr/>
        </p:nvGrpSpPr>
        <p:grpSpPr bwMode="auto">
          <a:xfrm>
            <a:off x="4713288" y="3978275"/>
            <a:ext cx="379412" cy="379413"/>
            <a:chOff x="3461" y="3471"/>
            <a:chExt cx="239" cy="239"/>
          </a:xfrm>
        </p:grpSpPr>
        <p:pic>
          <p:nvPicPr>
            <p:cNvPr id="10316" name="Picture 28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7" name="Picture 28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53" name="Group 282"/>
          <p:cNvGrpSpPr>
            <a:grpSpLocks/>
          </p:cNvGrpSpPr>
          <p:nvPr/>
        </p:nvGrpSpPr>
        <p:grpSpPr bwMode="auto">
          <a:xfrm>
            <a:off x="4972050" y="4175125"/>
            <a:ext cx="379413" cy="379413"/>
            <a:chOff x="3461" y="3471"/>
            <a:chExt cx="239" cy="239"/>
          </a:xfrm>
        </p:grpSpPr>
        <p:pic>
          <p:nvPicPr>
            <p:cNvPr id="10314" name="Picture 28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28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54" name="Group 285"/>
          <p:cNvGrpSpPr>
            <a:grpSpLocks/>
          </p:cNvGrpSpPr>
          <p:nvPr/>
        </p:nvGrpSpPr>
        <p:grpSpPr bwMode="auto">
          <a:xfrm>
            <a:off x="5197475" y="4389438"/>
            <a:ext cx="379413" cy="379412"/>
            <a:chOff x="3461" y="3471"/>
            <a:chExt cx="239" cy="239"/>
          </a:xfrm>
        </p:grpSpPr>
        <p:pic>
          <p:nvPicPr>
            <p:cNvPr id="10312" name="Picture 28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28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55" name="Group 288"/>
          <p:cNvGrpSpPr>
            <a:grpSpLocks/>
          </p:cNvGrpSpPr>
          <p:nvPr/>
        </p:nvGrpSpPr>
        <p:grpSpPr bwMode="auto">
          <a:xfrm>
            <a:off x="5462588" y="4516438"/>
            <a:ext cx="379412" cy="379412"/>
            <a:chOff x="3461" y="3471"/>
            <a:chExt cx="239" cy="239"/>
          </a:xfrm>
        </p:grpSpPr>
        <p:pic>
          <p:nvPicPr>
            <p:cNvPr id="10310" name="Picture 28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29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56" name="Group 291"/>
          <p:cNvGrpSpPr>
            <a:grpSpLocks/>
          </p:cNvGrpSpPr>
          <p:nvPr/>
        </p:nvGrpSpPr>
        <p:grpSpPr bwMode="auto">
          <a:xfrm>
            <a:off x="5718175" y="4635500"/>
            <a:ext cx="379413" cy="379413"/>
            <a:chOff x="3461" y="3471"/>
            <a:chExt cx="239" cy="239"/>
          </a:xfrm>
        </p:grpSpPr>
        <p:pic>
          <p:nvPicPr>
            <p:cNvPr id="10308" name="Picture 29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9" name="Picture 29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57" name="Group 294"/>
          <p:cNvGrpSpPr>
            <a:grpSpLocks/>
          </p:cNvGrpSpPr>
          <p:nvPr/>
        </p:nvGrpSpPr>
        <p:grpSpPr bwMode="auto">
          <a:xfrm>
            <a:off x="5997575" y="4678363"/>
            <a:ext cx="379413" cy="379412"/>
            <a:chOff x="3461" y="3471"/>
            <a:chExt cx="239" cy="239"/>
          </a:xfrm>
        </p:grpSpPr>
        <p:pic>
          <p:nvPicPr>
            <p:cNvPr id="10306" name="Picture 29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7" name="Picture 29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58" name="Group 297"/>
          <p:cNvGrpSpPr>
            <a:grpSpLocks/>
          </p:cNvGrpSpPr>
          <p:nvPr/>
        </p:nvGrpSpPr>
        <p:grpSpPr bwMode="auto">
          <a:xfrm>
            <a:off x="6226175" y="4594225"/>
            <a:ext cx="379413" cy="379413"/>
            <a:chOff x="3461" y="3471"/>
            <a:chExt cx="239" cy="239"/>
          </a:xfrm>
        </p:grpSpPr>
        <p:pic>
          <p:nvPicPr>
            <p:cNvPr id="10304" name="Picture 29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5" name="Picture 29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959" name="Group 300"/>
          <p:cNvGrpSpPr>
            <a:grpSpLocks/>
          </p:cNvGrpSpPr>
          <p:nvPr/>
        </p:nvGrpSpPr>
        <p:grpSpPr bwMode="auto">
          <a:xfrm>
            <a:off x="1884363" y="3408363"/>
            <a:ext cx="104775" cy="223837"/>
            <a:chOff x="3461" y="3471"/>
            <a:chExt cx="239" cy="239"/>
          </a:xfrm>
        </p:grpSpPr>
        <p:pic>
          <p:nvPicPr>
            <p:cNvPr id="10302" name="Picture 30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3" name="Picture 3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08" name="Group 303"/>
          <p:cNvGrpSpPr>
            <a:grpSpLocks/>
          </p:cNvGrpSpPr>
          <p:nvPr/>
        </p:nvGrpSpPr>
        <p:grpSpPr bwMode="auto">
          <a:xfrm>
            <a:off x="1858963" y="3705225"/>
            <a:ext cx="379412" cy="379413"/>
            <a:chOff x="3461" y="3471"/>
            <a:chExt cx="239" cy="239"/>
          </a:xfrm>
        </p:grpSpPr>
        <p:pic>
          <p:nvPicPr>
            <p:cNvPr id="10300" name="Picture 30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1" name="Picture 30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3023" name="Text Box 143"/>
          <p:cNvSpPr txBox="1">
            <a:spLocks noChangeArrowheads="1"/>
          </p:cNvSpPr>
          <p:nvPr/>
        </p:nvSpPr>
        <p:spPr bwMode="auto">
          <a:xfrm>
            <a:off x="2389187" y="2420937"/>
            <a:ext cx="4621213" cy="1754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SA" sz="5400" b="1">
                <a:solidFill>
                  <a:schemeClr val="accent2"/>
                </a:solidFill>
                <a:effectLst>
                  <a:glow rad="152400">
                    <a:schemeClr val="bg1">
                      <a:alpha val="58000"/>
                    </a:schemeClr>
                  </a:glow>
                </a:effectLst>
                <a:latin typeface="Arial" charset="0"/>
                <a:ea typeface="Arial" charset="0"/>
                <a:cs typeface="Arial" charset="0"/>
              </a:rPr>
              <a:t>الوثيقة </a:t>
            </a:r>
            <a:r>
              <a:rPr lang="ar-SA" sz="5400" b="1" dirty="0">
                <a:solidFill>
                  <a:schemeClr val="accent2"/>
                </a:solidFill>
                <a:effectLst>
                  <a:glow rad="152400">
                    <a:schemeClr val="bg1">
                      <a:alpha val="58000"/>
                    </a:schemeClr>
                  </a:glow>
                </a:effectLst>
                <a:latin typeface="Arial" charset="0"/>
                <a:ea typeface="Arial" charset="0"/>
                <a:cs typeface="Arial" charset="0"/>
              </a:rPr>
              <a:t>الأساسية لإيماننا!</a:t>
            </a:r>
            <a:endParaRPr lang="en-US" sz="5400" b="1" dirty="0">
              <a:solidFill>
                <a:schemeClr val="accent2"/>
              </a:solidFill>
              <a:effectLst>
                <a:glow rad="152400">
                  <a:schemeClr val="bg1">
                    <a:alpha val="58000"/>
                  </a:schemeClr>
                </a:glo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3186" name="Text Box 306"/>
          <p:cNvSpPr txBox="1">
            <a:spLocks noChangeArrowheads="1"/>
          </p:cNvSpPr>
          <p:nvPr/>
        </p:nvSpPr>
        <p:spPr bwMode="auto">
          <a:xfrm>
            <a:off x="214313" y="165100"/>
            <a:ext cx="8715375" cy="57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tx1">
                <a:alpha val="74998"/>
              </a:schemeClr>
            </a:outerShdw>
          </a:effectLst>
        </p:spPr>
        <p:txBody>
          <a:bodyPr lIns="82058" tIns="41029" rIns="82058" bIns="41029">
            <a:spAutoFit/>
          </a:bodyPr>
          <a:lstStyle/>
          <a:p>
            <a:pPr algn="ctr" defTabSz="820738" rtl="1">
              <a:spcBef>
                <a:spcPct val="50000"/>
              </a:spcBef>
              <a:tabLst>
                <a:tab pos="4967288" algn="l"/>
              </a:tabLst>
              <a:defRPr/>
            </a:pPr>
            <a:r>
              <a:rPr lang="ar-SA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لقد أمضينا الكثير من الوقت في ترميم لآلئ هنريتا </a:t>
            </a:r>
            <a:endParaRPr lang="en-US" sz="2900" b="1" i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3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4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5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6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6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2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2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2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2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7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2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2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2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2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8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2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2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2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2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8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2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2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2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2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9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2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2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2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2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2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2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2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0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2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2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2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32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32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3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32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2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2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32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24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32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32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2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2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25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32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32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32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32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2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32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32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32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32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6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32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32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32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32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27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32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32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32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32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32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32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2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32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8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32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32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32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32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29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30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32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32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32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3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30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31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2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2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32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3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3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32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32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32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32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3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33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32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32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3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3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34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32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32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32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32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3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3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3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3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3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35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32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32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32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32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36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37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23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23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23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3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37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38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32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32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32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32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188" y="104775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0438" y="1020763"/>
            <a:ext cx="7348537" cy="4859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5194" dir="1593903" algn="ctr" rotWithShape="0">
              <a:schemeClr val="tx1">
                <a:alpha val="74998"/>
              </a:schemeClr>
            </a:outerShdw>
          </a:effectLst>
        </p:spPr>
      </p:pic>
      <p:grpSp>
        <p:nvGrpSpPr>
          <p:cNvPr id="12291" name="Group 311"/>
          <p:cNvGrpSpPr>
            <a:grpSpLocks/>
          </p:cNvGrpSpPr>
          <p:nvPr/>
        </p:nvGrpSpPr>
        <p:grpSpPr bwMode="auto">
          <a:xfrm>
            <a:off x="1809750" y="1617663"/>
            <a:ext cx="6010275" cy="3440112"/>
            <a:chOff x="1140" y="1019"/>
            <a:chExt cx="3786" cy="2167"/>
          </a:xfrm>
        </p:grpSpPr>
        <p:grpSp>
          <p:nvGrpSpPr>
            <p:cNvPr id="12297" name="Group 312"/>
            <p:cNvGrpSpPr>
              <a:grpSpLocks/>
            </p:cNvGrpSpPr>
            <p:nvPr/>
          </p:nvGrpSpPr>
          <p:grpSpPr bwMode="auto">
            <a:xfrm>
              <a:off x="1140" y="1991"/>
              <a:ext cx="239" cy="239"/>
              <a:chOff x="3461" y="3471"/>
              <a:chExt cx="239" cy="239"/>
            </a:xfrm>
          </p:grpSpPr>
          <p:pic>
            <p:nvPicPr>
              <p:cNvPr id="12457" name="Picture 31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58" name="Picture 31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298" name="Group 315"/>
            <p:cNvGrpSpPr>
              <a:grpSpLocks/>
            </p:cNvGrpSpPr>
            <p:nvPr/>
          </p:nvGrpSpPr>
          <p:grpSpPr bwMode="auto">
            <a:xfrm>
              <a:off x="1195" y="1825"/>
              <a:ext cx="239" cy="239"/>
              <a:chOff x="3461" y="3471"/>
              <a:chExt cx="239" cy="239"/>
            </a:xfrm>
          </p:grpSpPr>
          <p:pic>
            <p:nvPicPr>
              <p:cNvPr id="12455" name="Picture 31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56" name="Picture 31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299" name="Group 318"/>
            <p:cNvGrpSpPr>
              <a:grpSpLocks/>
            </p:cNvGrpSpPr>
            <p:nvPr/>
          </p:nvGrpSpPr>
          <p:grpSpPr bwMode="auto">
            <a:xfrm>
              <a:off x="1277" y="1673"/>
              <a:ext cx="239" cy="239"/>
              <a:chOff x="3461" y="3471"/>
              <a:chExt cx="239" cy="239"/>
            </a:xfrm>
          </p:grpSpPr>
          <p:pic>
            <p:nvPicPr>
              <p:cNvPr id="12453" name="Picture 31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54" name="Picture 32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00" name="Group 321"/>
            <p:cNvGrpSpPr>
              <a:grpSpLocks/>
            </p:cNvGrpSpPr>
            <p:nvPr/>
          </p:nvGrpSpPr>
          <p:grpSpPr bwMode="auto">
            <a:xfrm>
              <a:off x="1384" y="1538"/>
              <a:ext cx="239" cy="239"/>
              <a:chOff x="3461" y="3471"/>
              <a:chExt cx="239" cy="239"/>
            </a:xfrm>
          </p:grpSpPr>
          <p:pic>
            <p:nvPicPr>
              <p:cNvPr id="12451" name="Picture 32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52" name="Picture 32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01" name="Group 324"/>
            <p:cNvGrpSpPr>
              <a:grpSpLocks/>
            </p:cNvGrpSpPr>
            <p:nvPr/>
          </p:nvGrpSpPr>
          <p:grpSpPr bwMode="auto">
            <a:xfrm>
              <a:off x="1493" y="1394"/>
              <a:ext cx="239" cy="239"/>
              <a:chOff x="3461" y="3471"/>
              <a:chExt cx="239" cy="239"/>
            </a:xfrm>
          </p:grpSpPr>
          <p:pic>
            <p:nvPicPr>
              <p:cNvPr id="12449" name="Picture 325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50" name="Picture 32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02" name="Group 327"/>
            <p:cNvGrpSpPr>
              <a:grpSpLocks/>
            </p:cNvGrpSpPr>
            <p:nvPr/>
          </p:nvGrpSpPr>
          <p:grpSpPr bwMode="auto">
            <a:xfrm>
              <a:off x="1618" y="1272"/>
              <a:ext cx="239" cy="239"/>
              <a:chOff x="3461" y="3471"/>
              <a:chExt cx="239" cy="239"/>
            </a:xfrm>
          </p:grpSpPr>
          <p:pic>
            <p:nvPicPr>
              <p:cNvPr id="12447" name="Picture 328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48" name="Picture 32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03" name="Group 330"/>
            <p:cNvGrpSpPr>
              <a:grpSpLocks/>
            </p:cNvGrpSpPr>
            <p:nvPr/>
          </p:nvGrpSpPr>
          <p:grpSpPr bwMode="auto">
            <a:xfrm>
              <a:off x="1751" y="1164"/>
              <a:ext cx="239" cy="239"/>
              <a:chOff x="3461" y="3471"/>
              <a:chExt cx="239" cy="239"/>
            </a:xfrm>
          </p:grpSpPr>
          <p:pic>
            <p:nvPicPr>
              <p:cNvPr id="12445" name="Picture 331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46" name="Picture 33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04" name="Group 333"/>
            <p:cNvGrpSpPr>
              <a:grpSpLocks/>
            </p:cNvGrpSpPr>
            <p:nvPr/>
          </p:nvGrpSpPr>
          <p:grpSpPr bwMode="auto">
            <a:xfrm>
              <a:off x="1904" y="1076"/>
              <a:ext cx="239" cy="239"/>
              <a:chOff x="3461" y="3471"/>
              <a:chExt cx="239" cy="239"/>
            </a:xfrm>
          </p:grpSpPr>
          <p:pic>
            <p:nvPicPr>
              <p:cNvPr id="12443" name="Picture 334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44" name="Picture 33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05" name="Group 336"/>
            <p:cNvGrpSpPr>
              <a:grpSpLocks/>
            </p:cNvGrpSpPr>
            <p:nvPr/>
          </p:nvGrpSpPr>
          <p:grpSpPr bwMode="auto">
            <a:xfrm>
              <a:off x="2073" y="1019"/>
              <a:ext cx="239" cy="239"/>
              <a:chOff x="3461" y="3471"/>
              <a:chExt cx="239" cy="239"/>
            </a:xfrm>
          </p:grpSpPr>
          <p:pic>
            <p:nvPicPr>
              <p:cNvPr id="12441" name="Picture 337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42" name="Picture 33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06" name="Group 339"/>
            <p:cNvGrpSpPr>
              <a:grpSpLocks/>
            </p:cNvGrpSpPr>
            <p:nvPr/>
          </p:nvGrpSpPr>
          <p:grpSpPr bwMode="auto">
            <a:xfrm>
              <a:off x="2258" y="1046"/>
              <a:ext cx="239" cy="239"/>
              <a:chOff x="3461" y="3471"/>
              <a:chExt cx="239" cy="239"/>
            </a:xfrm>
          </p:grpSpPr>
          <p:pic>
            <p:nvPicPr>
              <p:cNvPr id="12439" name="Picture 340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40" name="Picture 34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07" name="Group 342"/>
            <p:cNvGrpSpPr>
              <a:grpSpLocks/>
            </p:cNvGrpSpPr>
            <p:nvPr/>
          </p:nvGrpSpPr>
          <p:grpSpPr bwMode="auto">
            <a:xfrm>
              <a:off x="2416" y="1147"/>
              <a:ext cx="239" cy="239"/>
              <a:chOff x="3461" y="3471"/>
              <a:chExt cx="239" cy="239"/>
            </a:xfrm>
          </p:grpSpPr>
          <p:pic>
            <p:nvPicPr>
              <p:cNvPr id="12437" name="Picture 34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38" name="Picture 34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08" name="Group 345"/>
            <p:cNvGrpSpPr>
              <a:grpSpLocks/>
            </p:cNvGrpSpPr>
            <p:nvPr/>
          </p:nvGrpSpPr>
          <p:grpSpPr bwMode="auto">
            <a:xfrm>
              <a:off x="2571" y="1243"/>
              <a:ext cx="239" cy="239"/>
              <a:chOff x="3461" y="3471"/>
              <a:chExt cx="239" cy="239"/>
            </a:xfrm>
          </p:grpSpPr>
          <p:pic>
            <p:nvPicPr>
              <p:cNvPr id="12435" name="Picture 34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36" name="Picture 34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09" name="Group 348"/>
            <p:cNvGrpSpPr>
              <a:grpSpLocks/>
            </p:cNvGrpSpPr>
            <p:nvPr/>
          </p:nvGrpSpPr>
          <p:grpSpPr bwMode="auto">
            <a:xfrm>
              <a:off x="2747" y="1314"/>
              <a:ext cx="239" cy="239"/>
              <a:chOff x="3461" y="3471"/>
              <a:chExt cx="239" cy="239"/>
            </a:xfrm>
          </p:grpSpPr>
          <p:pic>
            <p:nvPicPr>
              <p:cNvPr id="12433" name="Picture 34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34" name="Picture 35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10" name="Group 351"/>
            <p:cNvGrpSpPr>
              <a:grpSpLocks/>
            </p:cNvGrpSpPr>
            <p:nvPr/>
          </p:nvGrpSpPr>
          <p:grpSpPr bwMode="auto">
            <a:xfrm>
              <a:off x="2933" y="1307"/>
              <a:ext cx="239" cy="239"/>
              <a:chOff x="3461" y="3471"/>
              <a:chExt cx="239" cy="239"/>
            </a:xfrm>
          </p:grpSpPr>
          <p:pic>
            <p:nvPicPr>
              <p:cNvPr id="12431" name="Picture 35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32" name="Picture 35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11" name="Group 354"/>
            <p:cNvGrpSpPr>
              <a:grpSpLocks/>
            </p:cNvGrpSpPr>
            <p:nvPr/>
          </p:nvGrpSpPr>
          <p:grpSpPr bwMode="auto">
            <a:xfrm>
              <a:off x="3090" y="1220"/>
              <a:ext cx="239" cy="239"/>
              <a:chOff x="3461" y="3471"/>
              <a:chExt cx="239" cy="239"/>
            </a:xfrm>
          </p:grpSpPr>
          <p:pic>
            <p:nvPicPr>
              <p:cNvPr id="12429" name="Picture 355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30" name="Picture 35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12" name="Group 357"/>
            <p:cNvGrpSpPr>
              <a:grpSpLocks/>
            </p:cNvGrpSpPr>
            <p:nvPr/>
          </p:nvGrpSpPr>
          <p:grpSpPr bwMode="auto">
            <a:xfrm>
              <a:off x="3232" y="1122"/>
              <a:ext cx="239" cy="239"/>
              <a:chOff x="3461" y="3471"/>
              <a:chExt cx="239" cy="239"/>
            </a:xfrm>
          </p:grpSpPr>
          <p:pic>
            <p:nvPicPr>
              <p:cNvPr id="12427" name="Picture 358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28" name="Picture 35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13" name="Group 360"/>
            <p:cNvGrpSpPr>
              <a:grpSpLocks/>
            </p:cNvGrpSpPr>
            <p:nvPr/>
          </p:nvGrpSpPr>
          <p:grpSpPr bwMode="auto">
            <a:xfrm>
              <a:off x="3388" y="1044"/>
              <a:ext cx="239" cy="239"/>
              <a:chOff x="3461" y="3471"/>
              <a:chExt cx="239" cy="239"/>
            </a:xfrm>
          </p:grpSpPr>
          <p:pic>
            <p:nvPicPr>
              <p:cNvPr id="12425" name="Picture 361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26" name="Picture 36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14" name="Group 363"/>
            <p:cNvGrpSpPr>
              <a:grpSpLocks/>
            </p:cNvGrpSpPr>
            <p:nvPr/>
          </p:nvGrpSpPr>
          <p:grpSpPr bwMode="auto">
            <a:xfrm>
              <a:off x="3572" y="1028"/>
              <a:ext cx="239" cy="239"/>
              <a:chOff x="3461" y="3471"/>
              <a:chExt cx="239" cy="239"/>
            </a:xfrm>
          </p:grpSpPr>
          <p:pic>
            <p:nvPicPr>
              <p:cNvPr id="12423" name="Picture 364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24" name="Picture 36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15" name="Group 366"/>
            <p:cNvGrpSpPr>
              <a:grpSpLocks/>
            </p:cNvGrpSpPr>
            <p:nvPr/>
          </p:nvGrpSpPr>
          <p:grpSpPr bwMode="auto">
            <a:xfrm>
              <a:off x="4559" y="2389"/>
              <a:ext cx="239" cy="239"/>
              <a:chOff x="3461" y="3471"/>
              <a:chExt cx="239" cy="239"/>
            </a:xfrm>
          </p:grpSpPr>
          <p:pic>
            <p:nvPicPr>
              <p:cNvPr id="12421" name="Picture 367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22" name="Picture 36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16" name="Group 369"/>
            <p:cNvGrpSpPr>
              <a:grpSpLocks/>
            </p:cNvGrpSpPr>
            <p:nvPr/>
          </p:nvGrpSpPr>
          <p:grpSpPr bwMode="auto">
            <a:xfrm>
              <a:off x="4460" y="2503"/>
              <a:ext cx="239" cy="239"/>
              <a:chOff x="3461" y="3471"/>
              <a:chExt cx="239" cy="239"/>
            </a:xfrm>
          </p:grpSpPr>
          <p:pic>
            <p:nvPicPr>
              <p:cNvPr id="12419" name="Picture 370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20" name="Picture 37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17" name="Group 372"/>
            <p:cNvGrpSpPr>
              <a:grpSpLocks/>
            </p:cNvGrpSpPr>
            <p:nvPr/>
          </p:nvGrpSpPr>
          <p:grpSpPr bwMode="auto">
            <a:xfrm>
              <a:off x="4350" y="2624"/>
              <a:ext cx="239" cy="239"/>
              <a:chOff x="3461" y="3471"/>
              <a:chExt cx="239" cy="239"/>
            </a:xfrm>
          </p:grpSpPr>
          <p:pic>
            <p:nvPicPr>
              <p:cNvPr id="12417" name="Picture 37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18" name="Picture 37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18" name="Group 375"/>
            <p:cNvGrpSpPr>
              <a:grpSpLocks/>
            </p:cNvGrpSpPr>
            <p:nvPr/>
          </p:nvGrpSpPr>
          <p:grpSpPr bwMode="auto">
            <a:xfrm>
              <a:off x="2787" y="2420"/>
              <a:ext cx="239" cy="239"/>
              <a:chOff x="3461" y="3471"/>
              <a:chExt cx="239" cy="239"/>
            </a:xfrm>
          </p:grpSpPr>
          <p:pic>
            <p:nvPicPr>
              <p:cNvPr id="12415" name="Picture 37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16" name="Picture 37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19" name="Group 378"/>
            <p:cNvGrpSpPr>
              <a:grpSpLocks/>
            </p:cNvGrpSpPr>
            <p:nvPr/>
          </p:nvGrpSpPr>
          <p:grpSpPr bwMode="auto">
            <a:xfrm>
              <a:off x="2462" y="2518"/>
              <a:ext cx="239" cy="239"/>
              <a:chOff x="3461" y="3471"/>
              <a:chExt cx="239" cy="239"/>
            </a:xfrm>
          </p:grpSpPr>
          <p:pic>
            <p:nvPicPr>
              <p:cNvPr id="12413" name="Picture 37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14" name="Picture 38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20" name="Group 381"/>
            <p:cNvGrpSpPr>
              <a:grpSpLocks/>
            </p:cNvGrpSpPr>
            <p:nvPr/>
          </p:nvGrpSpPr>
          <p:grpSpPr bwMode="auto">
            <a:xfrm>
              <a:off x="2206" y="2751"/>
              <a:ext cx="239" cy="239"/>
              <a:chOff x="3461" y="3471"/>
              <a:chExt cx="239" cy="239"/>
            </a:xfrm>
          </p:grpSpPr>
          <p:pic>
            <p:nvPicPr>
              <p:cNvPr id="12411" name="Picture 38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12" name="Picture 38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21" name="Group 384"/>
            <p:cNvGrpSpPr>
              <a:grpSpLocks/>
            </p:cNvGrpSpPr>
            <p:nvPr/>
          </p:nvGrpSpPr>
          <p:grpSpPr bwMode="auto">
            <a:xfrm rot="-805157">
              <a:off x="1216" y="2251"/>
              <a:ext cx="66" cy="141"/>
              <a:chOff x="3461" y="3471"/>
              <a:chExt cx="239" cy="239"/>
            </a:xfrm>
          </p:grpSpPr>
          <p:pic>
            <p:nvPicPr>
              <p:cNvPr id="12409" name="Picture 385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10" name="Picture 38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22" name="Group 387"/>
            <p:cNvGrpSpPr>
              <a:grpSpLocks/>
            </p:cNvGrpSpPr>
            <p:nvPr/>
          </p:nvGrpSpPr>
          <p:grpSpPr bwMode="auto">
            <a:xfrm>
              <a:off x="1271" y="2494"/>
              <a:ext cx="239" cy="239"/>
              <a:chOff x="3461" y="3471"/>
              <a:chExt cx="239" cy="239"/>
            </a:xfrm>
          </p:grpSpPr>
          <p:pic>
            <p:nvPicPr>
              <p:cNvPr id="12407" name="Picture 388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08" name="Picture 38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23" name="Group 390"/>
            <p:cNvGrpSpPr>
              <a:grpSpLocks/>
            </p:cNvGrpSpPr>
            <p:nvPr/>
          </p:nvGrpSpPr>
          <p:grpSpPr bwMode="auto">
            <a:xfrm>
              <a:off x="3748" y="1059"/>
              <a:ext cx="239" cy="239"/>
              <a:chOff x="3461" y="3471"/>
              <a:chExt cx="239" cy="239"/>
            </a:xfrm>
          </p:grpSpPr>
          <p:pic>
            <p:nvPicPr>
              <p:cNvPr id="12405" name="Picture 391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06" name="Picture 39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24" name="Group 393"/>
            <p:cNvGrpSpPr>
              <a:grpSpLocks/>
            </p:cNvGrpSpPr>
            <p:nvPr/>
          </p:nvGrpSpPr>
          <p:grpSpPr bwMode="auto">
            <a:xfrm>
              <a:off x="3921" y="1118"/>
              <a:ext cx="239" cy="239"/>
              <a:chOff x="3461" y="3471"/>
              <a:chExt cx="239" cy="239"/>
            </a:xfrm>
          </p:grpSpPr>
          <p:pic>
            <p:nvPicPr>
              <p:cNvPr id="12403" name="Picture 394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04" name="Picture 39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25" name="Group 396"/>
            <p:cNvGrpSpPr>
              <a:grpSpLocks/>
            </p:cNvGrpSpPr>
            <p:nvPr/>
          </p:nvGrpSpPr>
          <p:grpSpPr bwMode="auto">
            <a:xfrm>
              <a:off x="4106" y="1177"/>
              <a:ext cx="239" cy="239"/>
              <a:chOff x="3461" y="3471"/>
              <a:chExt cx="239" cy="239"/>
            </a:xfrm>
          </p:grpSpPr>
          <p:pic>
            <p:nvPicPr>
              <p:cNvPr id="12401" name="Picture 397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02" name="Picture 39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26" name="Group 399"/>
            <p:cNvGrpSpPr>
              <a:grpSpLocks/>
            </p:cNvGrpSpPr>
            <p:nvPr/>
          </p:nvGrpSpPr>
          <p:grpSpPr bwMode="auto">
            <a:xfrm>
              <a:off x="4275" y="1283"/>
              <a:ext cx="239" cy="239"/>
              <a:chOff x="3461" y="3471"/>
              <a:chExt cx="239" cy="239"/>
            </a:xfrm>
          </p:grpSpPr>
          <p:pic>
            <p:nvPicPr>
              <p:cNvPr id="12399" name="Picture 400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00" name="Picture 40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27" name="Group 402"/>
            <p:cNvGrpSpPr>
              <a:grpSpLocks/>
            </p:cNvGrpSpPr>
            <p:nvPr/>
          </p:nvGrpSpPr>
          <p:grpSpPr bwMode="auto">
            <a:xfrm>
              <a:off x="4421" y="1407"/>
              <a:ext cx="239" cy="239"/>
              <a:chOff x="3461" y="3471"/>
              <a:chExt cx="239" cy="239"/>
            </a:xfrm>
          </p:grpSpPr>
          <p:pic>
            <p:nvPicPr>
              <p:cNvPr id="12397" name="Picture 40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98" name="Picture 40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28" name="Group 405"/>
            <p:cNvGrpSpPr>
              <a:grpSpLocks/>
            </p:cNvGrpSpPr>
            <p:nvPr/>
          </p:nvGrpSpPr>
          <p:grpSpPr bwMode="auto">
            <a:xfrm>
              <a:off x="4542" y="1548"/>
              <a:ext cx="239" cy="239"/>
              <a:chOff x="3461" y="3471"/>
              <a:chExt cx="239" cy="239"/>
            </a:xfrm>
          </p:grpSpPr>
          <p:pic>
            <p:nvPicPr>
              <p:cNvPr id="12395" name="Picture 40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96" name="Picture 40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29" name="Group 408"/>
            <p:cNvGrpSpPr>
              <a:grpSpLocks/>
            </p:cNvGrpSpPr>
            <p:nvPr/>
          </p:nvGrpSpPr>
          <p:grpSpPr bwMode="auto">
            <a:xfrm>
              <a:off x="4628" y="1716"/>
              <a:ext cx="239" cy="239"/>
              <a:chOff x="3461" y="3471"/>
              <a:chExt cx="239" cy="239"/>
            </a:xfrm>
          </p:grpSpPr>
          <p:pic>
            <p:nvPicPr>
              <p:cNvPr id="12393" name="Picture 40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94" name="Picture 4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30" name="Group 411"/>
            <p:cNvGrpSpPr>
              <a:grpSpLocks/>
            </p:cNvGrpSpPr>
            <p:nvPr/>
          </p:nvGrpSpPr>
          <p:grpSpPr bwMode="auto">
            <a:xfrm>
              <a:off x="4677" y="1896"/>
              <a:ext cx="239" cy="239"/>
              <a:chOff x="3461" y="3471"/>
              <a:chExt cx="239" cy="239"/>
            </a:xfrm>
          </p:grpSpPr>
          <p:pic>
            <p:nvPicPr>
              <p:cNvPr id="12391" name="Picture 41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92" name="Picture 41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31" name="Group 414"/>
            <p:cNvGrpSpPr>
              <a:grpSpLocks/>
            </p:cNvGrpSpPr>
            <p:nvPr/>
          </p:nvGrpSpPr>
          <p:grpSpPr bwMode="auto">
            <a:xfrm>
              <a:off x="4687" y="2082"/>
              <a:ext cx="239" cy="239"/>
              <a:chOff x="3461" y="3471"/>
              <a:chExt cx="239" cy="239"/>
            </a:xfrm>
          </p:grpSpPr>
          <p:pic>
            <p:nvPicPr>
              <p:cNvPr id="12389" name="Picture 415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90" name="Picture 41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32" name="Group 417"/>
            <p:cNvGrpSpPr>
              <a:grpSpLocks/>
            </p:cNvGrpSpPr>
            <p:nvPr/>
          </p:nvGrpSpPr>
          <p:grpSpPr bwMode="auto">
            <a:xfrm>
              <a:off x="4641" y="2239"/>
              <a:ext cx="239" cy="239"/>
              <a:chOff x="3461" y="3471"/>
              <a:chExt cx="239" cy="239"/>
            </a:xfrm>
          </p:grpSpPr>
          <p:pic>
            <p:nvPicPr>
              <p:cNvPr id="12387" name="Picture 418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88" name="Picture 41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33" name="Group 420"/>
            <p:cNvGrpSpPr>
              <a:grpSpLocks/>
            </p:cNvGrpSpPr>
            <p:nvPr/>
          </p:nvGrpSpPr>
          <p:grpSpPr bwMode="auto">
            <a:xfrm>
              <a:off x="4213" y="2721"/>
              <a:ext cx="239" cy="239"/>
              <a:chOff x="3461" y="3471"/>
              <a:chExt cx="239" cy="239"/>
            </a:xfrm>
          </p:grpSpPr>
          <p:pic>
            <p:nvPicPr>
              <p:cNvPr id="12385" name="Picture 421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86" name="Picture 42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34" name="Group 423"/>
            <p:cNvGrpSpPr>
              <a:grpSpLocks/>
            </p:cNvGrpSpPr>
            <p:nvPr/>
          </p:nvGrpSpPr>
          <p:grpSpPr bwMode="auto">
            <a:xfrm>
              <a:off x="4058" y="2813"/>
              <a:ext cx="239" cy="239"/>
              <a:chOff x="3461" y="3471"/>
              <a:chExt cx="239" cy="239"/>
            </a:xfrm>
          </p:grpSpPr>
          <p:pic>
            <p:nvPicPr>
              <p:cNvPr id="12383" name="Picture 424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84" name="Picture 42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35" name="Group 426"/>
            <p:cNvGrpSpPr>
              <a:grpSpLocks/>
            </p:cNvGrpSpPr>
            <p:nvPr/>
          </p:nvGrpSpPr>
          <p:grpSpPr bwMode="auto">
            <a:xfrm>
              <a:off x="1389" y="2645"/>
              <a:ext cx="239" cy="239"/>
              <a:chOff x="3461" y="3471"/>
              <a:chExt cx="239" cy="239"/>
            </a:xfrm>
          </p:grpSpPr>
          <p:pic>
            <p:nvPicPr>
              <p:cNvPr id="12381" name="Picture 427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82" name="Picture 42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36" name="Group 429"/>
            <p:cNvGrpSpPr>
              <a:grpSpLocks/>
            </p:cNvGrpSpPr>
            <p:nvPr/>
          </p:nvGrpSpPr>
          <p:grpSpPr bwMode="auto">
            <a:xfrm>
              <a:off x="1544" y="2759"/>
              <a:ext cx="239" cy="239"/>
              <a:chOff x="3461" y="3471"/>
              <a:chExt cx="239" cy="239"/>
            </a:xfrm>
          </p:grpSpPr>
          <p:pic>
            <p:nvPicPr>
              <p:cNvPr id="12379" name="Picture 430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80" name="Picture 43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37" name="Group 432"/>
            <p:cNvGrpSpPr>
              <a:grpSpLocks/>
            </p:cNvGrpSpPr>
            <p:nvPr/>
          </p:nvGrpSpPr>
          <p:grpSpPr bwMode="auto">
            <a:xfrm>
              <a:off x="1709" y="2843"/>
              <a:ext cx="239" cy="239"/>
              <a:chOff x="3461" y="3471"/>
              <a:chExt cx="239" cy="239"/>
            </a:xfrm>
          </p:grpSpPr>
          <p:pic>
            <p:nvPicPr>
              <p:cNvPr id="12377" name="Picture 43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78" name="Picture 43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38" name="Group 435"/>
            <p:cNvGrpSpPr>
              <a:grpSpLocks/>
            </p:cNvGrpSpPr>
            <p:nvPr/>
          </p:nvGrpSpPr>
          <p:grpSpPr bwMode="auto">
            <a:xfrm>
              <a:off x="1875" y="2870"/>
              <a:ext cx="239" cy="239"/>
              <a:chOff x="3461" y="3471"/>
              <a:chExt cx="239" cy="239"/>
            </a:xfrm>
          </p:grpSpPr>
          <p:pic>
            <p:nvPicPr>
              <p:cNvPr id="12375" name="Picture 43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76" name="Picture 43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39" name="Group 438"/>
            <p:cNvGrpSpPr>
              <a:grpSpLocks/>
            </p:cNvGrpSpPr>
            <p:nvPr/>
          </p:nvGrpSpPr>
          <p:grpSpPr bwMode="auto">
            <a:xfrm>
              <a:off x="2057" y="2843"/>
              <a:ext cx="239" cy="239"/>
              <a:chOff x="3461" y="3471"/>
              <a:chExt cx="239" cy="239"/>
            </a:xfrm>
          </p:grpSpPr>
          <p:pic>
            <p:nvPicPr>
              <p:cNvPr id="12373" name="Picture 43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74" name="Picture 44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40" name="Group 441"/>
            <p:cNvGrpSpPr>
              <a:grpSpLocks/>
            </p:cNvGrpSpPr>
            <p:nvPr/>
          </p:nvGrpSpPr>
          <p:grpSpPr bwMode="auto">
            <a:xfrm>
              <a:off x="2326" y="2617"/>
              <a:ext cx="239" cy="239"/>
              <a:chOff x="3461" y="3471"/>
              <a:chExt cx="239" cy="239"/>
            </a:xfrm>
          </p:grpSpPr>
          <p:pic>
            <p:nvPicPr>
              <p:cNvPr id="12371" name="Picture 44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72" name="Picture 44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41" name="Group 444"/>
            <p:cNvGrpSpPr>
              <a:grpSpLocks/>
            </p:cNvGrpSpPr>
            <p:nvPr/>
          </p:nvGrpSpPr>
          <p:grpSpPr bwMode="auto">
            <a:xfrm>
              <a:off x="2614" y="2433"/>
              <a:ext cx="239" cy="239"/>
              <a:chOff x="3461" y="3471"/>
              <a:chExt cx="239" cy="239"/>
            </a:xfrm>
          </p:grpSpPr>
          <p:pic>
            <p:nvPicPr>
              <p:cNvPr id="12369" name="Picture 445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70" name="Picture 44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42" name="Group 447"/>
            <p:cNvGrpSpPr>
              <a:grpSpLocks/>
            </p:cNvGrpSpPr>
            <p:nvPr/>
          </p:nvGrpSpPr>
          <p:grpSpPr bwMode="auto">
            <a:xfrm>
              <a:off x="2969" y="2506"/>
              <a:ext cx="239" cy="239"/>
              <a:chOff x="3461" y="3471"/>
              <a:chExt cx="239" cy="239"/>
            </a:xfrm>
          </p:grpSpPr>
          <p:pic>
            <p:nvPicPr>
              <p:cNvPr id="12367" name="Picture 448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68" name="Picture 44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43" name="Group 450"/>
            <p:cNvGrpSpPr>
              <a:grpSpLocks/>
            </p:cNvGrpSpPr>
            <p:nvPr/>
          </p:nvGrpSpPr>
          <p:grpSpPr bwMode="auto">
            <a:xfrm>
              <a:off x="3132" y="2630"/>
              <a:ext cx="239" cy="239"/>
              <a:chOff x="3461" y="3471"/>
              <a:chExt cx="239" cy="239"/>
            </a:xfrm>
          </p:grpSpPr>
          <p:pic>
            <p:nvPicPr>
              <p:cNvPr id="12365" name="Picture 451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66" name="Picture 45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44" name="Group 453"/>
            <p:cNvGrpSpPr>
              <a:grpSpLocks/>
            </p:cNvGrpSpPr>
            <p:nvPr/>
          </p:nvGrpSpPr>
          <p:grpSpPr bwMode="auto">
            <a:xfrm>
              <a:off x="3274" y="2765"/>
              <a:ext cx="239" cy="239"/>
              <a:chOff x="3461" y="3471"/>
              <a:chExt cx="239" cy="239"/>
            </a:xfrm>
          </p:grpSpPr>
          <p:pic>
            <p:nvPicPr>
              <p:cNvPr id="12363" name="Picture 454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64" name="Picture 45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45" name="Group 456"/>
            <p:cNvGrpSpPr>
              <a:grpSpLocks/>
            </p:cNvGrpSpPr>
            <p:nvPr/>
          </p:nvGrpSpPr>
          <p:grpSpPr bwMode="auto">
            <a:xfrm>
              <a:off x="3441" y="2845"/>
              <a:ext cx="239" cy="239"/>
              <a:chOff x="3461" y="3471"/>
              <a:chExt cx="239" cy="239"/>
            </a:xfrm>
          </p:grpSpPr>
          <p:pic>
            <p:nvPicPr>
              <p:cNvPr id="12361" name="Picture 457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62" name="Picture 45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46" name="Group 459"/>
            <p:cNvGrpSpPr>
              <a:grpSpLocks/>
            </p:cNvGrpSpPr>
            <p:nvPr/>
          </p:nvGrpSpPr>
          <p:grpSpPr bwMode="auto">
            <a:xfrm>
              <a:off x="3602" y="2920"/>
              <a:ext cx="239" cy="239"/>
              <a:chOff x="3461" y="3471"/>
              <a:chExt cx="239" cy="239"/>
            </a:xfrm>
          </p:grpSpPr>
          <p:pic>
            <p:nvPicPr>
              <p:cNvPr id="12359" name="Picture 460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60" name="Picture 46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47" name="Group 462"/>
            <p:cNvGrpSpPr>
              <a:grpSpLocks/>
            </p:cNvGrpSpPr>
            <p:nvPr/>
          </p:nvGrpSpPr>
          <p:grpSpPr bwMode="auto">
            <a:xfrm>
              <a:off x="3778" y="2947"/>
              <a:ext cx="239" cy="239"/>
              <a:chOff x="3461" y="3471"/>
              <a:chExt cx="239" cy="239"/>
            </a:xfrm>
          </p:grpSpPr>
          <p:pic>
            <p:nvPicPr>
              <p:cNvPr id="12357" name="Picture 46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58" name="Picture 46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48" name="Group 465"/>
            <p:cNvGrpSpPr>
              <a:grpSpLocks/>
            </p:cNvGrpSpPr>
            <p:nvPr/>
          </p:nvGrpSpPr>
          <p:grpSpPr bwMode="auto">
            <a:xfrm>
              <a:off x="3922" y="2894"/>
              <a:ext cx="239" cy="239"/>
              <a:chOff x="3461" y="3471"/>
              <a:chExt cx="239" cy="239"/>
            </a:xfrm>
          </p:grpSpPr>
          <p:pic>
            <p:nvPicPr>
              <p:cNvPr id="12355" name="Picture 46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56" name="Picture 46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49" name="Group 468"/>
            <p:cNvGrpSpPr>
              <a:grpSpLocks/>
            </p:cNvGrpSpPr>
            <p:nvPr/>
          </p:nvGrpSpPr>
          <p:grpSpPr bwMode="auto">
            <a:xfrm>
              <a:off x="1187" y="2147"/>
              <a:ext cx="66" cy="141"/>
              <a:chOff x="3461" y="3471"/>
              <a:chExt cx="239" cy="239"/>
            </a:xfrm>
          </p:grpSpPr>
          <p:pic>
            <p:nvPicPr>
              <p:cNvPr id="12353" name="Picture 46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54" name="Picture 4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50" name="Group 471"/>
            <p:cNvGrpSpPr>
              <a:grpSpLocks/>
            </p:cNvGrpSpPr>
            <p:nvPr/>
          </p:nvGrpSpPr>
          <p:grpSpPr bwMode="auto">
            <a:xfrm>
              <a:off x="1171" y="2334"/>
              <a:ext cx="239" cy="239"/>
              <a:chOff x="3461" y="3471"/>
              <a:chExt cx="239" cy="239"/>
            </a:xfrm>
          </p:grpSpPr>
          <p:pic>
            <p:nvPicPr>
              <p:cNvPr id="12351" name="Picture 47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52" name="Picture 47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2292" name="Rectangle 147"/>
          <p:cNvSpPr>
            <a:spLocks noChangeArrowheads="1"/>
          </p:cNvSpPr>
          <p:nvPr/>
        </p:nvSpPr>
        <p:spPr bwMode="auto">
          <a:xfrm>
            <a:off x="966788" y="1014413"/>
            <a:ext cx="7329487" cy="488315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952" name="Text Box 144"/>
          <p:cNvSpPr txBox="1">
            <a:spLocks noChangeArrowheads="1"/>
          </p:cNvSpPr>
          <p:nvPr/>
        </p:nvSpPr>
        <p:spPr bwMode="auto">
          <a:xfrm>
            <a:off x="391144" y="1460500"/>
            <a:ext cx="7878670" cy="180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square" lIns="91429" tIns="45714" rIns="91429" bIns="45714">
            <a:spAutoFit/>
          </a:bodyPr>
          <a:lstStyle>
            <a:lvl1pPr marL="24161750" indent="-24161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rtl="1" eaLnBrk="1" hangingPunct="1">
              <a:lnSpc>
                <a:spcPct val="200000"/>
              </a:lnSpc>
            </a:pPr>
            <a:r>
              <a:rPr lang="ar-SA" sz="6600" dirty="0">
                <a:solidFill>
                  <a:srgbClr val="65FFFF"/>
                </a:solidFill>
                <a:latin typeface="Arial" charset="0"/>
                <a:ea typeface="Arial" charset="0"/>
                <a:cs typeface="Arial" charset="0"/>
              </a:rPr>
              <a:t>الآن بعد أن اجتمعوا معا</a:t>
            </a:r>
            <a:r>
              <a:rPr lang="ar-JO" sz="6600" dirty="0">
                <a:solidFill>
                  <a:srgbClr val="65FFFF"/>
                </a:solidFill>
                <a:latin typeface="Arial" charset="0"/>
                <a:ea typeface="Arial" charset="0"/>
                <a:cs typeface="Arial" charset="0"/>
              </a:rPr>
              <a:t>ً</a:t>
            </a:r>
            <a:r>
              <a:rPr lang="ar-SA" sz="6600" dirty="0">
                <a:solidFill>
                  <a:srgbClr val="65FFFF"/>
                </a:solidFill>
                <a:latin typeface="Arial" charset="0"/>
                <a:ea typeface="Arial" charset="0"/>
                <a:cs typeface="Arial" charset="0"/>
              </a:rPr>
              <a:t> …</a:t>
            </a:r>
          </a:p>
        </p:txBody>
      </p:sp>
      <p:sp>
        <p:nvSpPr>
          <p:cNvPr id="119953" name="Text Box 145"/>
          <p:cNvSpPr txBox="1">
            <a:spLocks noChangeArrowheads="1"/>
          </p:cNvSpPr>
          <p:nvPr/>
        </p:nvSpPr>
        <p:spPr bwMode="auto">
          <a:xfrm>
            <a:off x="209550" y="3451225"/>
            <a:ext cx="8667750" cy="1006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 rtl="1">
              <a:lnSpc>
                <a:spcPct val="90000"/>
              </a:lnSpc>
              <a:spcBef>
                <a:spcPct val="50000"/>
              </a:spcBef>
              <a:defRPr/>
            </a:pPr>
            <a:r>
              <a:rPr lang="ar-SA" sz="6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لدينا سؤالان مهمان ...</a:t>
            </a:r>
            <a:endParaRPr lang="en-US" sz="660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0282" name="Rectangle 474"/>
          <p:cNvSpPr>
            <a:spLocks noChangeArrowheads="1"/>
          </p:cNvSpPr>
          <p:nvPr/>
        </p:nvSpPr>
        <p:spPr bwMode="auto">
          <a:xfrm>
            <a:off x="8236105" y="6517402"/>
            <a:ext cx="263214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0</a:t>
            </a:r>
          </a:p>
        </p:txBody>
      </p:sp>
      <p:sp>
        <p:nvSpPr>
          <p:cNvPr id="12296" name="Text Box 475"/>
          <p:cNvSpPr txBox="1">
            <a:spLocks noChangeArrowheads="1"/>
          </p:cNvSpPr>
          <p:nvPr/>
        </p:nvSpPr>
        <p:spPr bwMode="auto">
          <a:xfrm>
            <a:off x="8602663" y="64484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>
              <a:solidFill>
                <a:schemeClr val="bg1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952" grpId="0" autoUpdateAnimBg="0"/>
      <p:bldP spid="11995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0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338" name="Picture 2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96"/>
          <a:stretch>
            <a:fillRect/>
          </a:stretch>
        </p:blipFill>
        <p:spPr bwMode="auto">
          <a:xfrm>
            <a:off x="163513" y="174625"/>
            <a:ext cx="8832850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17" name="Text Box 189"/>
          <p:cNvSpPr txBox="1">
            <a:spLocks noChangeArrowheads="1"/>
          </p:cNvSpPr>
          <p:nvPr/>
        </p:nvSpPr>
        <p:spPr bwMode="auto">
          <a:xfrm>
            <a:off x="0" y="4016375"/>
            <a:ext cx="8996363" cy="193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square" lIns="91429" tIns="45714" rIns="91429" bIns="45714">
            <a:spAutoFit/>
          </a:bodyPr>
          <a:lstStyle/>
          <a:p>
            <a:pPr algn="ctr" rtl="1"/>
            <a:r>
              <a:rPr lang="ar-SA" sz="60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أين أنت فيما يتعلق بربنا يسوع</a:t>
            </a:r>
            <a:r>
              <a:rPr lang="ar-JO" sz="60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SA" sz="60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؟؟مسيح </a:t>
            </a:r>
          </a:p>
        </p:txBody>
      </p:sp>
      <p:sp>
        <p:nvSpPr>
          <p:cNvPr id="14340" name="Text Box 192"/>
          <p:cNvSpPr txBox="1">
            <a:spLocks noChangeArrowheads="1"/>
          </p:cNvSpPr>
          <p:nvPr/>
        </p:nvSpPr>
        <p:spPr bwMode="auto">
          <a:xfrm>
            <a:off x="8461375" y="6289675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722" name="Text Box 194"/>
          <p:cNvSpPr txBox="1">
            <a:spLocks noChangeArrowheads="1"/>
          </p:cNvSpPr>
          <p:nvPr/>
        </p:nvSpPr>
        <p:spPr bwMode="auto">
          <a:xfrm>
            <a:off x="619125" y="2382838"/>
            <a:ext cx="7773988" cy="70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rtl="1">
              <a:spcBef>
                <a:spcPct val="50000"/>
              </a:spcBef>
              <a:defRPr/>
            </a:pPr>
            <a:r>
              <a:rPr lang="ar-SA" sz="4000" b="1" dirty="0">
                <a:solidFill>
                  <a:srgbClr val="FFEA18"/>
                </a:solidFill>
                <a:latin typeface="Arial" charset="0"/>
                <a:ea typeface="Arial" charset="0"/>
                <a:cs typeface="Arial" charset="0"/>
              </a:rPr>
              <a:t>بعد هذه الرحلة عبر "كلمة الله" ...</a:t>
            </a:r>
            <a:endParaRPr lang="en-US" sz="4000" b="1" dirty="0">
              <a:solidFill>
                <a:srgbClr val="FFEA1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723" name="Text Box 195"/>
          <p:cNvSpPr txBox="1">
            <a:spLocks noChangeArrowheads="1"/>
          </p:cNvSpPr>
          <p:nvPr/>
        </p:nvSpPr>
        <p:spPr bwMode="auto">
          <a:xfrm>
            <a:off x="334963" y="734552"/>
            <a:ext cx="7770813" cy="13139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square" lIns="82058" tIns="41029" rIns="82058" bIns="41029">
            <a:spAutoFit/>
          </a:bodyPr>
          <a:lstStyle/>
          <a:p>
            <a:pPr algn="ctr" rtl="1"/>
            <a:r>
              <a:rPr lang="ar-SA" sz="8000" dirty="0">
                <a:latin typeface="Arial" charset="0"/>
                <a:ea typeface="Arial" charset="0"/>
                <a:cs typeface="Arial" charset="0"/>
              </a:rPr>
              <a:t>السؤال الأول …</a:t>
            </a:r>
            <a:endParaRPr lang="ar-SA" sz="4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343" name="Rectangle 196"/>
          <p:cNvSpPr>
            <a:spLocks noChangeArrowheads="1"/>
          </p:cNvSpPr>
          <p:nvPr/>
        </p:nvSpPr>
        <p:spPr bwMode="auto">
          <a:xfrm>
            <a:off x="8183563" y="6519863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06</a:t>
            </a:r>
          </a:p>
        </p:txBody>
      </p:sp>
      <p:sp>
        <p:nvSpPr>
          <p:cNvPr id="14344" name="Text Box 198"/>
          <p:cNvSpPr txBox="1">
            <a:spLocks noChangeArrowheads="1"/>
          </p:cNvSpPr>
          <p:nvPr/>
        </p:nvSpPr>
        <p:spPr bwMode="auto">
          <a:xfrm>
            <a:off x="8532813" y="64611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ar-SA" sz="1600" b="1" dirty="0">
                <a:solidFill>
                  <a:schemeClr val="bg1"/>
                </a:solidFill>
                <a:latin typeface="Comic Sans MS" charset="0"/>
              </a:rPr>
              <a:t>٢</a:t>
            </a:r>
            <a:endParaRPr lang="en-US" sz="1600" b="1" dirty="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14345" name="Text Box 199"/>
          <p:cNvSpPr txBox="1">
            <a:spLocks noChangeArrowheads="1"/>
          </p:cNvSpPr>
          <p:nvPr/>
        </p:nvSpPr>
        <p:spPr bwMode="auto">
          <a:xfrm>
            <a:off x="334963" y="6478588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14346" name="Rectangle 200"/>
          <p:cNvSpPr>
            <a:spLocks noChangeArrowheads="1"/>
          </p:cNvSpPr>
          <p:nvPr/>
        </p:nvSpPr>
        <p:spPr bwMode="auto">
          <a:xfrm>
            <a:off x="7637463" y="6518275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17" grpId="0" autoUpdateAnimBg="0"/>
      <p:bldP spid="22722" grpId="0" autoUpdateAnimBg="0"/>
      <p:bldP spid="2272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96"/>
          <a:stretch>
            <a:fillRect/>
          </a:stretch>
        </p:blipFill>
        <p:spPr bwMode="auto">
          <a:xfrm>
            <a:off x="163513" y="174625"/>
            <a:ext cx="8832850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9"/>
          <p:cNvSpPr txBox="1">
            <a:spLocks noChangeArrowheads="1"/>
          </p:cNvSpPr>
          <p:nvPr/>
        </p:nvSpPr>
        <p:spPr bwMode="auto">
          <a:xfrm>
            <a:off x="8435975" y="6361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334963" y="6478588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139276" name="Text Box 12"/>
          <p:cNvSpPr txBox="1">
            <a:spLocks noChangeArrowheads="1"/>
          </p:cNvSpPr>
          <p:nvPr/>
        </p:nvSpPr>
        <p:spPr bwMode="auto">
          <a:xfrm>
            <a:off x="995363" y="971550"/>
            <a:ext cx="7061200" cy="193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SA" sz="60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قد تكون بالفعل بأمان في أحضان </a:t>
            </a:r>
            <a:r>
              <a:rPr lang="ar-JO" sz="60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إ</a:t>
            </a:r>
            <a:r>
              <a:rPr lang="ar-SA" sz="60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لهك</a:t>
            </a:r>
            <a:r>
              <a:rPr lang="ar-SA" sz="4800" b="1" dirty="0">
                <a:latin typeface="Times New Roman" charset="0"/>
                <a:cs typeface="Times" charset="0"/>
              </a:rPr>
              <a:t> </a:t>
            </a:r>
            <a:endParaRPr lang="en-US" sz="4500" b="1" dirty="0">
              <a:solidFill>
                <a:srgbClr val="1822CD"/>
              </a:solidFill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139277" name="Text Box 13"/>
          <p:cNvSpPr txBox="1">
            <a:spLocks noChangeArrowheads="1"/>
          </p:cNvSpPr>
          <p:nvPr/>
        </p:nvSpPr>
        <p:spPr bwMode="auto">
          <a:xfrm>
            <a:off x="0" y="4121150"/>
            <a:ext cx="9144000" cy="196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squar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rtl="1" eaLnBrk="1" hangingPunct="1">
              <a:lnSpc>
                <a:spcPct val="200000"/>
              </a:lnSpc>
            </a:pPr>
            <a:r>
              <a:rPr lang="ar-SA" sz="72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لكن إذا لم تكن متأكدًا …</a:t>
            </a:r>
            <a:endParaRPr lang="en-US" sz="720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391" name="Text Box 14"/>
          <p:cNvSpPr txBox="1">
            <a:spLocks noChangeArrowheads="1"/>
          </p:cNvSpPr>
          <p:nvPr/>
        </p:nvSpPr>
        <p:spPr bwMode="auto">
          <a:xfrm>
            <a:off x="8602663" y="64484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16392" name="Text Box 15"/>
          <p:cNvSpPr txBox="1">
            <a:spLocks noChangeArrowheads="1"/>
          </p:cNvSpPr>
          <p:nvPr/>
        </p:nvSpPr>
        <p:spPr bwMode="auto">
          <a:xfrm>
            <a:off x="8532813" y="64611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ar-SA" sz="1600" b="1" dirty="0">
                <a:solidFill>
                  <a:schemeClr val="bg1"/>
                </a:solidFill>
                <a:latin typeface="Comic Sans MS" charset="0"/>
              </a:rPr>
              <a:t>١</a:t>
            </a:r>
            <a:endParaRPr lang="en-US" sz="1600" b="1" dirty="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16393" name="Rectangle 16"/>
          <p:cNvSpPr>
            <a:spLocks noChangeArrowheads="1"/>
          </p:cNvSpPr>
          <p:nvPr/>
        </p:nvSpPr>
        <p:spPr bwMode="auto">
          <a:xfrm>
            <a:off x="8186738" y="6519863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07</a:t>
            </a:r>
          </a:p>
        </p:txBody>
      </p:sp>
      <p:sp>
        <p:nvSpPr>
          <p:cNvPr id="16394" name="Rectangle 17"/>
          <p:cNvSpPr>
            <a:spLocks noChangeArrowheads="1"/>
          </p:cNvSpPr>
          <p:nvPr/>
        </p:nvSpPr>
        <p:spPr bwMode="auto">
          <a:xfrm>
            <a:off x="7640638" y="6521450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6" grpId="0" autoUpdateAnimBg="0"/>
      <p:bldP spid="139277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Jezreel Valley\sr\Mt Tabor aerial from northwest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Biblical Negev\sr\Northern Negev wadis aerial.jpg"/>
</p:tagLst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2708</TotalTime>
  <Words>2527</Words>
  <Application>Microsoft Macintosh PowerPoint</Application>
  <PresentationFormat>On-screen Show (4:3)</PresentationFormat>
  <Paragraphs>331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Kosher-Normal</vt:lpstr>
      <vt:lpstr>Ligurino</vt:lpstr>
      <vt:lpstr>Arial</vt:lpstr>
      <vt:lpstr>Comic Sans MS</vt:lpstr>
      <vt:lpstr>Helvetica</vt:lpstr>
      <vt:lpstr>Monotype Sorts</vt:lpstr>
      <vt:lpstr>Papyrus</vt:lpstr>
      <vt:lpstr>Times</vt:lpstr>
      <vt:lpstr>Times New Roman</vt:lpstr>
      <vt:lpstr>Wingdings</vt:lpstr>
      <vt:lpstr>Blank</vt:lpstr>
      <vt:lpstr>untitled 1</vt:lpstr>
      <vt:lpstr>untitled 2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Mt Tabor aerial from northwest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الكتاب المقدس بشكل أساسيat BibleStudyDownloads.org</vt:lpstr>
      <vt:lpstr>PowerPoint Presentation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fryman</dc:creator>
  <cp:lastModifiedBy>Rick Griffith</cp:lastModifiedBy>
  <cp:revision>171</cp:revision>
  <dcterms:created xsi:type="dcterms:W3CDTF">2008-07-12T04:49:42Z</dcterms:created>
  <dcterms:modified xsi:type="dcterms:W3CDTF">2022-09-05T01:50:34Z</dcterms:modified>
</cp:coreProperties>
</file>